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25"/>
  </p:notesMasterIdLst>
  <p:handoutMasterIdLst>
    <p:handoutMasterId r:id="rId26"/>
  </p:handoutMasterIdLst>
  <p:sldIdLst>
    <p:sldId id="256" r:id="rId2"/>
    <p:sldId id="315" r:id="rId3"/>
    <p:sldId id="271" r:id="rId4"/>
    <p:sldId id="261" r:id="rId5"/>
    <p:sldId id="272" r:id="rId6"/>
    <p:sldId id="273" r:id="rId7"/>
    <p:sldId id="274" r:id="rId8"/>
    <p:sldId id="275" r:id="rId9"/>
    <p:sldId id="299" r:id="rId10"/>
    <p:sldId id="278" r:id="rId11"/>
    <p:sldId id="314" r:id="rId12"/>
    <p:sldId id="279" r:id="rId13"/>
    <p:sldId id="280" r:id="rId14"/>
    <p:sldId id="281" r:id="rId15"/>
    <p:sldId id="282" r:id="rId16"/>
    <p:sldId id="283" r:id="rId17"/>
    <p:sldId id="300" r:id="rId18"/>
    <p:sldId id="307" r:id="rId19"/>
    <p:sldId id="308" r:id="rId20"/>
    <p:sldId id="309" r:id="rId21"/>
    <p:sldId id="311" r:id="rId22"/>
    <p:sldId id="312" r:id="rId23"/>
    <p:sldId id="313" r:id="rId24"/>
  </p:sldIdLst>
  <p:sldSz cx="9144000" cy="6858000" type="screen4x3"/>
  <p:notesSz cx="6797675" cy="9926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FF"/>
    <a:srgbClr val="FF0000"/>
    <a:srgbClr val="FF0A9B"/>
    <a:srgbClr val="FFCC66"/>
    <a:srgbClr val="66FF33"/>
    <a:srgbClr val="008000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85662" autoAdjust="0"/>
  </p:normalViewPr>
  <p:slideViewPr>
    <p:cSldViewPr>
      <p:cViewPr varScale="1">
        <p:scale>
          <a:sx n="75" d="100"/>
          <a:sy n="75" d="100"/>
        </p:scale>
        <p:origin x="174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46558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9638"/>
            <a:ext cx="4984750" cy="417830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0"/>
            <a:r>
              <a:rPr lang="en-US" smtClean="0"/>
              <a:t>Second Level</a:t>
            </a:r>
          </a:p>
          <a:p>
            <a:pPr lvl="0"/>
            <a:r>
              <a:rPr lang="en-US" smtClean="0"/>
              <a:t>Third Level</a:t>
            </a:r>
          </a:p>
          <a:p>
            <a:pPr lvl="0"/>
            <a:r>
              <a:rPr lang="en-US" smtClean="0"/>
              <a:t>Fourth Level</a:t>
            </a:r>
          </a:p>
          <a:p>
            <a:pPr lvl="0"/>
            <a:r>
              <a:rPr 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79500" y="865188"/>
            <a:ext cx="4640263" cy="3479800"/>
          </a:xfrm>
          <a:prstGeom prst="rect">
            <a:avLst/>
          </a:prstGeom>
          <a:noFill/>
          <a:ln w="12699">
            <a:solidFill>
              <a:schemeClr val="tx1"/>
            </a:solidFill>
            <a:miter lim="800000"/>
            <a:headEnd/>
            <a:tailEnd/>
          </a:ln>
          <a:effectLst/>
        </p:spPr>
      </p:sp>
    </p:spTree>
    <p:extLst>
      <p:ext uri="{BB962C8B-B14F-4D97-AF65-F5344CB8AC3E}">
        <p14:creationId xmlns:p14="http://schemas.microsoft.com/office/powerpoint/2010/main" val="3289897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9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field of Business intelligence has grown from Decision Support and Expert Systems, and recent developments are in data mining and artificial intelligence</a:t>
            </a:r>
            <a:r>
              <a:rPr lang="en-GB" baseline="0" dirty="0" smtClean="0"/>
              <a:t> in business tasks and processes.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818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dirty="0" smtClean="0"/>
              <a:t>Price, hours in the day, the capacity the machine has to produce, fudge factor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581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89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0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1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2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3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4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997" name="Rectangle 13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8" name="Rectangle 1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9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64E5A82-4BE2-4E7B-B11A-552FE9D945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4E7E6-553A-4126-99D9-6FBD1418F9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2C62A-0DC1-4519-B076-68640C9FCD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093E7A-C5B2-41A8-B429-953819E2CA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DF267-EE92-4351-A3B9-30FF835E78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84C42-59EF-4F79-BC75-E53BB50B3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2A4CE-2C44-4AA9-B38E-40B0077566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69756-EBBC-48BC-830A-4125C1A822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BEA54-5D1D-4396-8E53-CC5F762ED4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3E153-513D-4F35-B1A3-C0A468FEC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1F82E3-1169-4B64-B852-9F79F18631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5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6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7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8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9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0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1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58C4C6-25C7-4E9D-9889-F0B5A7C0EAF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image" Target="../media/image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395536" y="1564392"/>
            <a:ext cx="83058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 dirty="0" smtClean="0"/>
              <a:t>Generating Business Data and </a:t>
            </a:r>
          </a:p>
          <a:p>
            <a:pPr algn="ctr"/>
            <a:r>
              <a:rPr lang="en-US" sz="4000" b="1" dirty="0" smtClean="0"/>
              <a:t>Analysis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 smtClean="0"/>
              <a:t>Lecture 1</a:t>
            </a:r>
            <a:endParaRPr lang="en-US" sz="4000" b="1" dirty="0"/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251520" y="188640"/>
            <a:ext cx="26340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 dirty="0" smtClean="0"/>
              <a:t>BMSP4004</a:t>
            </a:r>
            <a:endParaRPr lang="en-US" sz="4800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475656" y="4797152"/>
            <a:ext cx="6400800" cy="576064"/>
          </a:xfrm>
        </p:spPr>
        <p:txBody>
          <a:bodyPr/>
          <a:lstStyle/>
          <a:p>
            <a:r>
              <a:rPr lang="en-GB" dirty="0" smtClean="0"/>
              <a:t>Dr Roisin Mullins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utoUpdateAnimBg="0"/>
      <p:bldP spid="4114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592" y="116632"/>
            <a:ext cx="7772400" cy="1143000"/>
          </a:xfrm>
        </p:spPr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592" y="1412776"/>
            <a:ext cx="8350696" cy="5328592"/>
          </a:xfrm>
        </p:spPr>
        <p:txBody>
          <a:bodyPr/>
          <a:lstStyle/>
          <a:p>
            <a:r>
              <a:rPr lang="en-GB" dirty="0" smtClean="0"/>
              <a:t>Download Module Handbook – </a:t>
            </a:r>
            <a:r>
              <a:rPr lang="en-GB" b="1" dirty="0" smtClean="0"/>
              <a:t>Updated for semester 2 </a:t>
            </a:r>
            <a:r>
              <a:rPr lang="en-GB" dirty="0" smtClean="0"/>
              <a:t>with Assignment 2.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Download Week 1 Semester 2 paper and read.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/>
              <a:t>Results and </a:t>
            </a:r>
            <a:r>
              <a:rPr lang="en-GB" dirty="0" smtClean="0"/>
              <a:t>feedback - Assignment 1.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Introduce the second application – Spreadsheets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Explore terminology in describing Spreadsheet models.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71351"/>
      </p:ext>
    </p:extLst>
  </p:cSld>
  <p:clrMapOvr>
    <a:masterClrMapping/>
  </p:clrMapOvr>
  <p:transition spd="slow"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838200"/>
          </a:xfrm>
        </p:spPr>
        <p:txBody>
          <a:bodyPr/>
          <a:lstStyle/>
          <a:p>
            <a:r>
              <a:rPr lang="en-US" sz="4000" b="1">
                <a:solidFill>
                  <a:schemeClr val="accent1"/>
                </a:solidFill>
              </a:rPr>
              <a:t>Overview of Spreadsheet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066800"/>
            <a:ext cx="8763000" cy="4114800"/>
          </a:xfrm>
        </p:spPr>
        <p:txBody>
          <a:bodyPr/>
          <a:lstStyle/>
          <a:p>
            <a:pPr>
              <a:buClr>
                <a:schemeClr val="accent1"/>
              </a:buClr>
            </a:pPr>
            <a:r>
              <a:rPr lang="en-US" sz="2800"/>
              <a:t>Electronic Spreadsheet invented……1978  Dan Bricklin.</a:t>
            </a:r>
          </a:p>
          <a:p>
            <a:pPr>
              <a:buClr>
                <a:schemeClr val="accent1"/>
              </a:buClr>
            </a:pPr>
            <a:r>
              <a:rPr lang="en-US" sz="2800"/>
              <a:t>Metaphor “an electronic board + chalk in the classroom”</a:t>
            </a:r>
          </a:p>
          <a:p>
            <a:pPr>
              <a:buClr>
                <a:schemeClr val="accent1"/>
              </a:buClr>
            </a:pPr>
            <a:r>
              <a:rPr lang="en-US" sz="2800"/>
              <a:t>Beginning of Summer ‘78 1st version programmed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Mid Summer, Bob Franklin…...user friendly version.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During Summer, Daniel Flystra…. market oriented..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He suggested running the program on Apple Macintosh.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They formed Software Arts Corporation in January ‘79.In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April ‘79, they began marketing “VisiCalc”.</a:t>
            </a:r>
          </a:p>
          <a:p>
            <a:pPr>
              <a:buClr>
                <a:schemeClr val="accent1"/>
              </a:buClr>
            </a:pPr>
            <a:r>
              <a:rPr lang="en-US" sz="2800"/>
              <a:t>The package was  an instant success….incentive to purchase a personal computer.</a:t>
            </a: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4" name="Rectangle 112"/>
          <p:cNvSpPr>
            <a:spLocks noChangeArrowheads="1"/>
          </p:cNvSpPr>
          <p:nvPr/>
        </p:nvSpPr>
        <p:spPr bwMode="auto">
          <a:xfrm>
            <a:off x="6172200" y="3124200"/>
            <a:ext cx="304800" cy="152400"/>
          </a:xfrm>
          <a:prstGeom prst="rect">
            <a:avLst/>
          </a:prstGeom>
          <a:solidFill>
            <a:srgbClr val="33CC33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2" name="Rectangle 110"/>
          <p:cNvSpPr>
            <a:spLocks noChangeArrowheads="1"/>
          </p:cNvSpPr>
          <p:nvPr/>
        </p:nvSpPr>
        <p:spPr bwMode="auto">
          <a:xfrm>
            <a:off x="381000" y="2057400"/>
            <a:ext cx="304800" cy="152400"/>
          </a:xfrm>
          <a:prstGeom prst="rect">
            <a:avLst/>
          </a:prstGeom>
          <a:solidFill>
            <a:srgbClr val="DC0082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7620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b="1">
                <a:latin typeface="Arial Black" pitchFamily="34" charset="0"/>
              </a:rPr>
              <a:t>Degrees of Complexity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334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LOW COMPLEXITY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4290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INTERMEDIATE COMPLEXITY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63246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HIGH COMPLEXITY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533400" y="22860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FUNCTIONS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6400800" y="2286000"/>
            <a:ext cx="1981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SPECIFIC FUNCTIONS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3124200" y="2286000"/>
            <a:ext cx="2743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&amp; SPECIFIC FUNCTIONS</a:t>
            </a:r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152400" y="3505200"/>
            <a:ext cx="2895600" cy="235585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Word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PowerPoint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E-mail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WinFax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3124200" y="3505200"/>
            <a:ext cx="2743200" cy="1738313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Excel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Access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GIS</a:t>
            </a: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6019800" y="3505200"/>
            <a:ext cx="3124200" cy="2973388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SPSS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Simulation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Forecasting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Decision Support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 smtClean="0"/>
              <a:t>Data Mining (AI)</a:t>
            </a:r>
            <a:endParaRPr lang="en-US" sz="2700" b="1" dirty="0"/>
          </a:p>
        </p:txBody>
      </p:sp>
      <p:grpSp>
        <p:nvGrpSpPr>
          <p:cNvPr id="13382" name="Group 70"/>
          <p:cNvGrpSpPr>
            <a:grpSpLocks/>
          </p:cNvGrpSpPr>
          <p:nvPr/>
        </p:nvGrpSpPr>
        <p:grpSpPr bwMode="auto">
          <a:xfrm>
            <a:off x="3276600" y="2057400"/>
            <a:ext cx="1219200" cy="152400"/>
            <a:chOff x="2064" y="1296"/>
            <a:chExt cx="768" cy="96"/>
          </a:xfrm>
        </p:grpSpPr>
        <p:sp>
          <p:nvSpPr>
            <p:cNvPr id="13357" name="Rectangle 45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85" name="Group 73"/>
          <p:cNvGrpSpPr>
            <a:grpSpLocks/>
          </p:cNvGrpSpPr>
          <p:nvPr/>
        </p:nvGrpSpPr>
        <p:grpSpPr bwMode="auto">
          <a:xfrm>
            <a:off x="6172200" y="2057400"/>
            <a:ext cx="2133600" cy="152400"/>
            <a:chOff x="3888" y="1440"/>
            <a:chExt cx="1536" cy="96"/>
          </a:xfrm>
        </p:grpSpPr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5" name="Rectangle 63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92" name="Group 80"/>
          <p:cNvGrpSpPr>
            <a:grpSpLocks/>
          </p:cNvGrpSpPr>
          <p:nvPr/>
        </p:nvGrpSpPr>
        <p:grpSpPr bwMode="auto">
          <a:xfrm>
            <a:off x="381000" y="3124200"/>
            <a:ext cx="2438400" cy="152400"/>
            <a:chOff x="3888" y="1440"/>
            <a:chExt cx="1536" cy="96"/>
          </a:xfrm>
        </p:grpSpPr>
        <p:sp>
          <p:nvSpPr>
            <p:cNvPr id="13393" name="Rectangle 81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4" name="Rectangle 82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5" name="Rectangle 83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6" name="Rectangle 84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408" name="Group 96"/>
          <p:cNvGrpSpPr>
            <a:grpSpLocks/>
          </p:cNvGrpSpPr>
          <p:nvPr/>
        </p:nvGrpSpPr>
        <p:grpSpPr bwMode="auto">
          <a:xfrm>
            <a:off x="3276600" y="3124200"/>
            <a:ext cx="1219200" cy="152400"/>
            <a:chOff x="2064" y="1296"/>
            <a:chExt cx="768" cy="96"/>
          </a:xfrm>
        </p:grpSpPr>
        <p:sp>
          <p:nvSpPr>
            <p:cNvPr id="13409" name="Rectangle 97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410" name="Rectangle 98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425" name="Rectangle 113"/>
          <p:cNvSpPr>
            <a:spLocks noChangeArrowheads="1"/>
          </p:cNvSpPr>
          <p:nvPr/>
        </p:nvSpPr>
        <p:spPr bwMode="auto">
          <a:xfrm>
            <a:off x="1524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6" name="Rectangle 114"/>
          <p:cNvSpPr>
            <a:spLocks noChangeArrowheads="1"/>
          </p:cNvSpPr>
          <p:nvPr/>
        </p:nvSpPr>
        <p:spPr bwMode="auto">
          <a:xfrm>
            <a:off x="1524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7" name="Rectangle 115"/>
          <p:cNvSpPr>
            <a:spLocks noChangeArrowheads="1"/>
          </p:cNvSpPr>
          <p:nvPr/>
        </p:nvSpPr>
        <p:spPr bwMode="auto">
          <a:xfrm>
            <a:off x="30480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8" name="Rectangle 116"/>
          <p:cNvSpPr>
            <a:spLocks noChangeArrowheads="1"/>
          </p:cNvSpPr>
          <p:nvPr/>
        </p:nvSpPr>
        <p:spPr bwMode="auto">
          <a:xfrm>
            <a:off x="30480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9" name="Rectangle 117"/>
          <p:cNvSpPr>
            <a:spLocks noChangeArrowheads="1"/>
          </p:cNvSpPr>
          <p:nvPr/>
        </p:nvSpPr>
        <p:spPr bwMode="auto">
          <a:xfrm>
            <a:off x="5943600" y="1143000"/>
            <a:ext cx="3059113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30" name="Rectangle 118"/>
          <p:cNvSpPr>
            <a:spLocks noChangeArrowheads="1"/>
          </p:cNvSpPr>
          <p:nvPr/>
        </p:nvSpPr>
        <p:spPr bwMode="auto">
          <a:xfrm>
            <a:off x="5943600" y="3429000"/>
            <a:ext cx="3059113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3440" name="Group 128"/>
          <p:cNvGrpSpPr>
            <a:grpSpLocks/>
          </p:cNvGrpSpPr>
          <p:nvPr/>
        </p:nvGrpSpPr>
        <p:grpSpPr bwMode="auto">
          <a:xfrm>
            <a:off x="152400" y="1808163"/>
            <a:ext cx="2908300" cy="401637"/>
            <a:chOff x="96" y="1139"/>
            <a:chExt cx="1832" cy="253"/>
          </a:xfrm>
        </p:grpSpPr>
        <p:grpSp>
          <p:nvGrpSpPr>
            <p:cNvPr id="13423" name="Group 111"/>
            <p:cNvGrpSpPr>
              <a:grpSpLocks/>
            </p:cNvGrpSpPr>
            <p:nvPr/>
          </p:nvGrpSpPr>
          <p:grpSpPr bwMode="auto">
            <a:xfrm>
              <a:off x="240" y="1296"/>
              <a:ext cx="1536" cy="96"/>
              <a:chOff x="240" y="1296"/>
              <a:chExt cx="1536" cy="96"/>
            </a:xfrm>
          </p:grpSpPr>
          <p:sp>
            <p:nvSpPr>
              <p:cNvPr id="13329" name="Rectangle 1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7" name="Rectangle 3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8" name="Rectangle 36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9" name="Rectangle 37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0" name="Rectangle 38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2" name="Text Box 120"/>
            <p:cNvSpPr txBox="1">
              <a:spLocks noChangeArrowheads="1"/>
            </p:cNvSpPr>
            <p:nvPr/>
          </p:nvSpPr>
          <p:spPr bwMode="auto">
            <a:xfrm>
              <a:off x="96" y="1139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3" name="Text Box 121"/>
            <p:cNvSpPr txBox="1">
              <a:spLocks noChangeArrowheads="1"/>
            </p:cNvSpPr>
            <p:nvPr/>
          </p:nvSpPr>
          <p:spPr bwMode="auto">
            <a:xfrm>
              <a:off x="1612" y="1139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8" name="Group 126"/>
          <p:cNvGrpSpPr>
            <a:grpSpLocks/>
          </p:cNvGrpSpPr>
          <p:nvPr/>
        </p:nvGrpSpPr>
        <p:grpSpPr bwMode="auto">
          <a:xfrm>
            <a:off x="3048000" y="1812925"/>
            <a:ext cx="2908300" cy="396875"/>
            <a:chOff x="1920" y="1142"/>
            <a:chExt cx="1832" cy="250"/>
          </a:xfrm>
        </p:grpSpPr>
        <p:grpSp>
          <p:nvGrpSpPr>
            <p:cNvPr id="13384" name="Group 72"/>
            <p:cNvGrpSpPr>
              <a:grpSpLocks/>
            </p:cNvGrpSpPr>
            <p:nvPr/>
          </p:nvGrpSpPr>
          <p:grpSpPr bwMode="auto">
            <a:xfrm>
              <a:off x="2064" y="1296"/>
              <a:ext cx="1536" cy="96"/>
              <a:chOff x="2064" y="1296"/>
              <a:chExt cx="1536" cy="96"/>
            </a:xfrm>
          </p:grpSpPr>
          <p:sp>
            <p:nvSpPr>
              <p:cNvPr id="13356" name="Rectangle 44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9" name="Rectangle 47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60" name="Rectangle 48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3" name="Rectangle 71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4" name="Text Box 122"/>
            <p:cNvSpPr txBox="1">
              <a:spLocks noChangeArrowheads="1"/>
            </p:cNvSpPr>
            <p:nvPr/>
          </p:nvSpPr>
          <p:spPr bwMode="auto">
            <a:xfrm>
              <a:off x="1920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5" name="Text Box 123"/>
            <p:cNvSpPr txBox="1">
              <a:spLocks noChangeArrowheads="1"/>
            </p:cNvSpPr>
            <p:nvPr/>
          </p:nvSpPr>
          <p:spPr bwMode="auto">
            <a:xfrm>
              <a:off x="3436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9" name="Group 127"/>
          <p:cNvGrpSpPr>
            <a:grpSpLocks/>
          </p:cNvGrpSpPr>
          <p:nvPr/>
        </p:nvGrpSpPr>
        <p:grpSpPr bwMode="auto">
          <a:xfrm>
            <a:off x="5943600" y="1812925"/>
            <a:ext cx="2908300" cy="396875"/>
            <a:chOff x="3744" y="1142"/>
            <a:chExt cx="1832" cy="250"/>
          </a:xfrm>
        </p:grpSpPr>
        <p:grpSp>
          <p:nvGrpSpPr>
            <p:cNvPr id="13386" name="Group 74"/>
            <p:cNvGrpSpPr>
              <a:grpSpLocks/>
            </p:cNvGrpSpPr>
            <p:nvPr/>
          </p:nvGrpSpPr>
          <p:grpSpPr bwMode="auto">
            <a:xfrm>
              <a:off x="3888" y="1296"/>
              <a:ext cx="1536" cy="96"/>
              <a:chOff x="240" y="1296"/>
              <a:chExt cx="1536" cy="96"/>
            </a:xfrm>
          </p:grpSpPr>
          <p:sp>
            <p:nvSpPr>
              <p:cNvPr id="13387" name="Rectangle 7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8" name="Rectangle 7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9" name="Rectangle 7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0" name="Rectangle 7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1" name="Rectangle 7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6" name="Text Box 124"/>
            <p:cNvSpPr txBox="1">
              <a:spLocks noChangeArrowheads="1"/>
            </p:cNvSpPr>
            <p:nvPr/>
          </p:nvSpPr>
          <p:spPr bwMode="auto">
            <a:xfrm>
              <a:off x="3744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7" name="Text Box 125"/>
            <p:cNvSpPr txBox="1">
              <a:spLocks noChangeArrowheads="1"/>
            </p:cNvSpPr>
            <p:nvPr/>
          </p:nvSpPr>
          <p:spPr bwMode="auto">
            <a:xfrm>
              <a:off x="5260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49" name="Group 137"/>
          <p:cNvGrpSpPr>
            <a:grpSpLocks/>
          </p:cNvGrpSpPr>
          <p:nvPr/>
        </p:nvGrpSpPr>
        <p:grpSpPr bwMode="auto">
          <a:xfrm>
            <a:off x="381000" y="2879725"/>
            <a:ext cx="2671763" cy="396875"/>
            <a:chOff x="240" y="1814"/>
            <a:chExt cx="1683" cy="250"/>
          </a:xfrm>
        </p:grpSpPr>
        <p:grpSp>
          <p:nvGrpSpPr>
            <p:cNvPr id="13397" name="Group 85"/>
            <p:cNvGrpSpPr>
              <a:grpSpLocks/>
            </p:cNvGrpSpPr>
            <p:nvPr/>
          </p:nvGrpSpPr>
          <p:grpSpPr bwMode="auto">
            <a:xfrm>
              <a:off x="240" y="1968"/>
              <a:ext cx="1536" cy="96"/>
              <a:chOff x="240" y="1296"/>
              <a:chExt cx="1536" cy="96"/>
            </a:xfrm>
          </p:grpSpPr>
          <p:sp>
            <p:nvSpPr>
              <p:cNvPr id="13398" name="Rectangle 8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9" name="Rectangle 8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0" name="Rectangle 88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1" name="Rectangle 89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2" name="Rectangle 90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2" name="Text Box 130"/>
            <p:cNvSpPr txBox="1">
              <a:spLocks noChangeArrowheads="1"/>
            </p:cNvSpPr>
            <p:nvPr/>
          </p:nvSpPr>
          <p:spPr bwMode="auto">
            <a:xfrm>
              <a:off x="1612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8" name="Group 136"/>
          <p:cNvGrpSpPr>
            <a:grpSpLocks/>
          </p:cNvGrpSpPr>
          <p:nvPr/>
        </p:nvGrpSpPr>
        <p:grpSpPr bwMode="auto">
          <a:xfrm>
            <a:off x="3043238" y="2879725"/>
            <a:ext cx="2900362" cy="396875"/>
            <a:chOff x="1917" y="1814"/>
            <a:chExt cx="1827" cy="250"/>
          </a:xfrm>
        </p:grpSpPr>
        <p:grpSp>
          <p:nvGrpSpPr>
            <p:cNvPr id="13411" name="Group 99"/>
            <p:cNvGrpSpPr>
              <a:grpSpLocks/>
            </p:cNvGrpSpPr>
            <p:nvPr/>
          </p:nvGrpSpPr>
          <p:grpSpPr bwMode="auto">
            <a:xfrm>
              <a:off x="2064" y="1968"/>
              <a:ext cx="1536" cy="96"/>
              <a:chOff x="2064" y="1296"/>
              <a:chExt cx="1536" cy="96"/>
            </a:xfrm>
          </p:grpSpPr>
          <p:sp>
            <p:nvSpPr>
              <p:cNvPr id="13412" name="Rectangle 100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3" name="Rectangle 101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4" name="Rectangle 102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5" name="Rectangle 103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3" name="Text Box 131"/>
            <p:cNvSpPr txBox="1">
              <a:spLocks noChangeArrowheads="1"/>
            </p:cNvSpPr>
            <p:nvPr/>
          </p:nvSpPr>
          <p:spPr bwMode="auto">
            <a:xfrm>
              <a:off x="1917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4" name="Text Box 132"/>
            <p:cNvSpPr txBox="1">
              <a:spLocks noChangeArrowheads="1"/>
            </p:cNvSpPr>
            <p:nvPr/>
          </p:nvSpPr>
          <p:spPr bwMode="auto">
            <a:xfrm>
              <a:off x="3433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7" name="Group 135"/>
          <p:cNvGrpSpPr>
            <a:grpSpLocks/>
          </p:cNvGrpSpPr>
          <p:nvPr/>
        </p:nvGrpSpPr>
        <p:grpSpPr bwMode="auto">
          <a:xfrm>
            <a:off x="5938838" y="2879725"/>
            <a:ext cx="2900362" cy="396875"/>
            <a:chOff x="3741" y="1814"/>
            <a:chExt cx="1827" cy="250"/>
          </a:xfrm>
        </p:grpSpPr>
        <p:grpSp>
          <p:nvGrpSpPr>
            <p:cNvPr id="13416" name="Group 104"/>
            <p:cNvGrpSpPr>
              <a:grpSpLocks/>
            </p:cNvGrpSpPr>
            <p:nvPr/>
          </p:nvGrpSpPr>
          <p:grpSpPr bwMode="auto">
            <a:xfrm>
              <a:off x="3888" y="1968"/>
              <a:ext cx="1536" cy="96"/>
              <a:chOff x="240" y="1296"/>
              <a:chExt cx="1536" cy="96"/>
            </a:xfrm>
          </p:grpSpPr>
          <p:sp>
            <p:nvSpPr>
              <p:cNvPr id="13417" name="Rectangle 10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8" name="Rectangle 10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9" name="Rectangle 10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0" name="Rectangle 10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1" name="Rectangle 10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5" name="Text Box 133"/>
            <p:cNvSpPr txBox="1">
              <a:spLocks noChangeArrowheads="1"/>
            </p:cNvSpPr>
            <p:nvPr/>
          </p:nvSpPr>
          <p:spPr bwMode="auto">
            <a:xfrm>
              <a:off x="3741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6" name="Text Box 134"/>
            <p:cNvSpPr txBox="1">
              <a:spLocks noChangeArrowheads="1"/>
            </p:cNvSpPr>
            <p:nvPr/>
          </p:nvSpPr>
          <p:spPr bwMode="auto">
            <a:xfrm>
              <a:off x="5257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5" dur="500"/>
                                        <p:tgtEl>
                                          <p:spTgt spid="1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9" dur="500"/>
                                        <p:tgtEl>
                                          <p:spTgt spid="13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3" dur="500"/>
                                        <p:tgtEl>
                                          <p:spTgt spid="13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3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3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3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3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7" dur="500"/>
                                        <p:tgtEl>
                                          <p:spTgt spid="13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3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91" dur="500"/>
                                        <p:tgtEl>
                                          <p:spTgt spid="13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3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05" dur="500"/>
                                        <p:tgtEl>
                                          <p:spTgt spid="13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13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13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500"/>
                            </p:stCondLst>
                            <p:childTnLst>
                              <p:par>
                                <p:cTn id="131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0"/>
                            </p:stCondLst>
                            <p:childTnLst>
                              <p:par>
                                <p:cTn id="138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8" dur="500"/>
                                        <p:tgtEl>
                                          <p:spTgt spid="1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500"/>
                            </p:stCondLst>
                            <p:childTnLst>
                              <p:par>
                                <p:cTn id="16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4" dur="500"/>
                                        <p:tgtEl>
                                          <p:spTgt spid="1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00"/>
                            </p:stCondLst>
                            <p:childTnLst>
                              <p:par>
                                <p:cTn id="176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2000"/>
                            </p:stCondLst>
                            <p:childTnLst>
                              <p:par>
                                <p:cTn id="183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500"/>
                            </p:stCondLst>
                            <p:childTnLst>
                              <p:par>
                                <p:cTn id="19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0"/>
                            </p:stCondLst>
                            <p:childTnLst>
                              <p:par>
                                <p:cTn id="19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500"/>
                            </p:stCondLst>
                            <p:childTnLst>
                              <p:par>
                                <p:cTn id="20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24" grpId="0" animBg="1"/>
      <p:bldP spid="13422" grpId="0" animBg="1"/>
      <p:bldP spid="13314" grpId="0" autoUpdateAnimBg="0"/>
      <p:bldP spid="13316" grpId="0" autoUpdateAnimBg="0"/>
      <p:bldP spid="13317" grpId="0" autoUpdateAnimBg="0"/>
      <p:bldP spid="13318" grpId="0" autoUpdateAnimBg="0"/>
      <p:bldP spid="13319" grpId="0" autoUpdateAnimBg="0"/>
      <p:bldP spid="13320" grpId="0" autoUpdateAnimBg="0"/>
      <p:bldP spid="13321" grpId="0" autoUpdateAnimBg="0"/>
      <p:bldP spid="13322" grpId="0" build="p" autoUpdateAnimBg="0" advAuto="1000"/>
      <p:bldP spid="13323" grpId="0" build="p" autoUpdateAnimBg="0" advAuto="1000"/>
      <p:bldP spid="13324" grpId="0" build="p" autoUpdateAnimBg="0" advAuto="1000"/>
      <p:bldP spid="13425" grpId="0" animBg="1"/>
      <p:bldP spid="13426" grpId="0" animBg="1"/>
      <p:bldP spid="13427" grpId="0" animBg="1"/>
      <p:bldP spid="13428" grpId="0" animBg="1"/>
      <p:bldP spid="13429" grpId="0" animBg="1"/>
      <p:bldP spid="134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76200"/>
            <a:ext cx="6400800" cy="609600"/>
          </a:xfrm>
        </p:spPr>
        <p:txBody>
          <a:bodyPr/>
          <a:lstStyle/>
          <a:p>
            <a:r>
              <a:rPr lang="en-US" sz="4000">
                <a:solidFill>
                  <a:schemeClr val="tx1"/>
                </a:solidFill>
              </a:rPr>
              <a:t>The uses (functions) of Excel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477000" y="9144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Graphical Representation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04800" y="838200"/>
            <a:ext cx="2362200" cy="685800"/>
            <a:chOff x="2880" y="2832"/>
            <a:chExt cx="1488" cy="432"/>
          </a:xfrm>
        </p:grpSpPr>
        <p:sp>
          <p:nvSpPr>
            <p:cNvPr id="13317" name="Rectangle 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Add / Subtract</a:t>
              </a:r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304800" y="2133600"/>
            <a:ext cx="2362200" cy="685800"/>
            <a:chOff x="2880" y="2832"/>
            <a:chExt cx="1488" cy="432"/>
          </a:xfrm>
        </p:grpSpPr>
        <p:sp>
          <p:nvSpPr>
            <p:cNvPr id="13320" name="Rectangle 8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Multiply / Divide</a:t>
              </a:r>
            </a:p>
          </p:txBody>
        </p:sp>
      </p:grpSp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228600" y="6019800"/>
            <a:ext cx="2362200" cy="701675"/>
            <a:chOff x="2880" y="2832"/>
            <a:chExt cx="1488" cy="442"/>
          </a:xfrm>
        </p:grpSpPr>
        <p:sp>
          <p:nvSpPr>
            <p:cNvPr id="13323" name="Rectangle 11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4" name="Text Box 12"/>
            <p:cNvSpPr txBox="1">
              <a:spLocks noChangeArrowheads="1"/>
            </p:cNvSpPr>
            <p:nvPr/>
          </p:nvSpPr>
          <p:spPr bwMode="auto">
            <a:xfrm>
              <a:off x="2880" y="2832"/>
              <a:ext cx="148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Standard Deviation</a:t>
              </a:r>
            </a:p>
          </p:txBody>
        </p:sp>
      </p:grpSp>
      <p:grpSp>
        <p:nvGrpSpPr>
          <p:cNvPr id="5" name="Group 13"/>
          <p:cNvGrpSpPr>
            <a:grpSpLocks/>
          </p:cNvGrpSpPr>
          <p:nvPr/>
        </p:nvGrpSpPr>
        <p:grpSpPr bwMode="auto">
          <a:xfrm>
            <a:off x="304800" y="3429000"/>
            <a:ext cx="2362200" cy="685800"/>
            <a:chOff x="2880" y="2832"/>
            <a:chExt cx="1488" cy="432"/>
          </a:xfrm>
        </p:grpSpPr>
        <p:sp>
          <p:nvSpPr>
            <p:cNvPr id="13326" name="Rectangle 14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7" name="Text Box 15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Average (Mean)</a:t>
              </a:r>
            </a:p>
          </p:txBody>
        </p:sp>
      </p:grpSp>
      <p:grpSp>
        <p:nvGrpSpPr>
          <p:cNvPr id="6" name="Group 16"/>
          <p:cNvGrpSpPr>
            <a:grpSpLocks/>
          </p:cNvGrpSpPr>
          <p:nvPr/>
        </p:nvGrpSpPr>
        <p:grpSpPr bwMode="auto">
          <a:xfrm>
            <a:off x="6477000" y="6019800"/>
            <a:ext cx="2362200" cy="685800"/>
            <a:chOff x="2880" y="2832"/>
            <a:chExt cx="1488" cy="432"/>
          </a:xfrm>
        </p:grpSpPr>
        <p:sp>
          <p:nvSpPr>
            <p:cNvPr id="13329" name="Rectangle 17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Text Box 18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FORCASTING</a:t>
              </a:r>
            </a:p>
          </p:txBody>
        </p:sp>
      </p:grpSp>
      <p:grpSp>
        <p:nvGrpSpPr>
          <p:cNvPr id="7" name="Group 19"/>
          <p:cNvGrpSpPr>
            <a:grpSpLocks/>
          </p:cNvGrpSpPr>
          <p:nvPr/>
        </p:nvGrpSpPr>
        <p:grpSpPr bwMode="auto">
          <a:xfrm>
            <a:off x="6477000" y="4721225"/>
            <a:ext cx="2362200" cy="708025"/>
            <a:chOff x="2880" y="2830"/>
            <a:chExt cx="1488" cy="446"/>
          </a:xfrm>
        </p:grpSpPr>
        <p:sp>
          <p:nvSpPr>
            <p:cNvPr id="13332" name="Rectangle 20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3" name="Text Box 21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latin typeface="Arial" pitchFamily="34" charset="0"/>
                </a:rPr>
                <a:t>Moving </a:t>
              </a:r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Averages and Simulation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sp>
        <p:nvSpPr>
          <p:cNvPr id="13334" name="Rectangle 22"/>
          <p:cNvSpPr>
            <a:spLocks noChangeArrowheads="1"/>
          </p:cNvSpPr>
          <p:nvPr/>
        </p:nvSpPr>
        <p:spPr bwMode="auto">
          <a:xfrm rot="-5400000">
            <a:off x="2933700" y="3467100"/>
            <a:ext cx="152400" cy="32766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35" name="Text Box 23"/>
          <p:cNvSpPr txBox="1">
            <a:spLocks noChangeArrowheads="1"/>
          </p:cNvSpPr>
          <p:nvPr/>
        </p:nvSpPr>
        <p:spPr bwMode="auto">
          <a:xfrm>
            <a:off x="3429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Absolute Cell Referencing</a:t>
            </a:r>
          </a:p>
        </p:txBody>
      </p:sp>
      <p:grpSp>
        <p:nvGrpSpPr>
          <p:cNvPr id="8" name="Group 24"/>
          <p:cNvGrpSpPr>
            <a:grpSpLocks/>
          </p:cNvGrpSpPr>
          <p:nvPr/>
        </p:nvGrpSpPr>
        <p:grpSpPr bwMode="auto">
          <a:xfrm>
            <a:off x="3352800" y="6016625"/>
            <a:ext cx="2362200" cy="708025"/>
            <a:chOff x="2880" y="2830"/>
            <a:chExt cx="1488" cy="446"/>
          </a:xfrm>
        </p:grpSpPr>
        <p:sp>
          <p:nvSpPr>
            <p:cNvPr id="13337" name="Rectangle 2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8" name="Text Box 26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Tables and scenario’s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9" name="Group 27"/>
          <p:cNvGrpSpPr>
            <a:grpSpLocks/>
          </p:cNvGrpSpPr>
          <p:nvPr/>
        </p:nvGrpSpPr>
        <p:grpSpPr bwMode="auto">
          <a:xfrm>
            <a:off x="1295400" y="4114800"/>
            <a:ext cx="304800" cy="1905000"/>
            <a:chOff x="816" y="2592"/>
            <a:chExt cx="192" cy="1200"/>
          </a:xfrm>
        </p:grpSpPr>
        <p:sp>
          <p:nvSpPr>
            <p:cNvPr id="13340" name="Rectangle 28"/>
            <p:cNvSpPr>
              <a:spLocks noChangeArrowheads="1"/>
            </p:cNvSpPr>
            <p:nvPr/>
          </p:nvSpPr>
          <p:spPr bwMode="auto">
            <a:xfrm>
              <a:off x="864" y="2592"/>
              <a:ext cx="96" cy="624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0" name="Group 29"/>
            <p:cNvGrpSpPr>
              <a:grpSpLocks/>
            </p:cNvGrpSpPr>
            <p:nvPr/>
          </p:nvGrpSpPr>
          <p:grpSpPr bwMode="auto">
            <a:xfrm>
              <a:off x="816" y="3216"/>
              <a:ext cx="192" cy="576"/>
              <a:chOff x="816" y="3312"/>
              <a:chExt cx="192" cy="576"/>
            </a:xfrm>
          </p:grpSpPr>
          <p:sp>
            <p:nvSpPr>
              <p:cNvPr id="13342" name="AutoShape 30"/>
              <p:cNvSpPr>
                <a:spLocks noChangeArrowheads="1"/>
              </p:cNvSpPr>
              <p:nvPr/>
            </p:nvSpPr>
            <p:spPr bwMode="auto">
              <a:xfrm>
                <a:off x="816" y="3744"/>
                <a:ext cx="192" cy="144"/>
              </a:xfrm>
              <a:prstGeom prst="flowChartMerge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3" name="Rectangle 31"/>
              <p:cNvSpPr>
                <a:spLocks noChangeArrowheads="1"/>
              </p:cNvSpPr>
              <p:nvPr/>
            </p:nvSpPr>
            <p:spPr bwMode="auto">
              <a:xfrm>
                <a:off x="864" y="3312"/>
                <a:ext cx="96" cy="480"/>
              </a:xfrm>
              <a:prstGeom prst="rect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7620000" y="5410200"/>
            <a:ext cx="304800" cy="609600"/>
            <a:chOff x="4800" y="3456"/>
            <a:chExt cx="192" cy="384"/>
          </a:xfrm>
        </p:grpSpPr>
        <p:sp>
          <p:nvSpPr>
            <p:cNvPr id="13345" name="Rectangle 33"/>
            <p:cNvSpPr>
              <a:spLocks noChangeArrowheads="1"/>
            </p:cNvSpPr>
            <p:nvPr/>
          </p:nvSpPr>
          <p:spPr bwMode="auto">
            <a:xfrm>
              <a:off x="4848" y="3456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CCFF66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auto">
            <a:xfrm>
              <a:off x="4800" y="3696"/>
              <a:ext cx="192" cy="144"/>
            </a:xfrm>
            <a:prstGeom prst="flowChartMerge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2" name="Group 35"/>
          <p:cNvGrpSpPr>
            <a:grpSpLocks/>
          </p:cNvGrpSpPr>
          <p:nvPr/>
        </p:nvGrpSpPr>
        <p:grpSpPr bwMode="auto">
          <a:xfrm>
            <a:off x="1295400" y="2819400"/>
            <a:ext cx="304800" cy="609600"/>
            <a:chOff x="816" y="3504"/>
            <a:chExt cx="192" cy="384"/>
          </a:xfrm>
        </p:grpSpPr>
        <p:sp>
          <p:nvSpPr>
            <p:cNvPr id="13348" name="Rectangle 36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9" name="AutoShape 37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" name="Group 38"/>
          <p:cNvGrpSpPr>
            <a:grpSpLocks/>
          </p:cNvGrpSpPr>
          <p:nvPr/>
        </p:nvGrpSpPr>
        <p:grpSpPr bwMode="auto">
          <a:xfrm>
            <a:off x="1295400" y="1524000"/>
            <a:ext cx="304800" cy="609600"/>
            <a:chOff x="816" y="3504"/>
            <a:chExt cx="192" cy="384"/>
          </a:xfrm>
        </p:grpSpPr>
        <p:sp>
          <p:nvSpPr>
            <p:cNvPr id="13351" name="Rectangle 39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2" name="AutoShape 40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4" name="Group 41"/>
          <p:cNvGrpSpPr>
            <a:grpSpLocks/>
          </p:cNvGrpSpPr>
          <p:nvPr/>
        </p:nvGrpSpPr>
        <p:grpSpPr bwMode="auto">
          <a:xfrm>
            <a:off x="4649788" y="4953000"/>
            <a:ext cx="1827212" cy="304800"/>
            <a:chOff x="2880" y="3167"/>
            <a:chExt cx="1151" cy="192"/>
          </a:xfrm>
        </p:grpSpPr>
        <p:sp>
          <p:nvSpPr>
            <p:cNvPr id="13354" name="AutoShape 42"/>
            <p:cNvSpPr>
              <a:spLocks noChangeArrowheads="1"/>
            </p:cNvSpPr>
            <p:nvPr/>
          </p:nvSpPr>
          <p:spPr bwMode="auto">
            <a:xfrm rot="-5400000">
              <a:off x="3863" y="31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5" name="Rectangle 43"/>
            <p:cNvSpPr>
              <a:spLocks noChangeArrowheads="1"/>
            </p:cNvSpPr>
            <p:nvPr/>
          </p:nvSpPr>
          <p:spPr bwMode="auto">
            <a:xfrm rot="-5400000">
              <a:off x="3359" y="2736"/>
              <a:ext cx="97" cy="105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356" name="Text Box 44"/>
          <p:cNvSpPr txBox="1">
            <a:spLocks noChangeArrowheads="1"/>
          </p:cNvSpPr>
          <p:nvPr/>
        </p:nvSpPr>
        <p:spPr bwMode="auto">
          <a:xfrm>
            <a:off x="6477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Macro-task Automation</a:t>
            </a:r>
          </a:p>
        </p:txBody>
      </p:sp>
      <p:grpSp>
        <p:nvGrpSpPr>
          <p:cNvPr id="15" name="Group 45"/>
          <p:cNvGrpSpPr>
            <a:grpSpLocks/>
          </p:cNvGrpSpPr>
          <p:nvPr/>
        </p:nvGrpSpPr>
        <p:grpSpPr bwMode="auto">
          <a:xfrm>
            <a:off x="6477000" y="2206625"/>
            <a:ext cx="2362200" cy="708025"/>
            <a:chOff x="2880" y="2830"/>
            <a:chExt cx="1488" cy="446"/>
          </a:xfrm>
        </p:grpSpPr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9" name="Text Box 47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Statement and Arrays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16" name="Group 48"/>
          <p:cNvGrpSpPr>
            <a:grpSpLocks/>
          </p:cNvGrpSpPr>
          <p:nvPr/>
        </p:nvGrpSpPr>
        <p:grpSpPr bwMode="auto">
          <a:xfrm>
            <a:off x="5792788" y="3657600"/>
            <a:ext cx="684212" cy="304800"/>
            <a:chOff x="3600" y="2352"/>
            <a:chExt cx="431" cy="192"/>
          </a:xfrm>
        </p:grpSpPr>
        <p:sp>
          <p:nvSpPr>
            <p:cNvPr id="13361" name="Rectangle 49"/>
            <p:cNvSpPr>
              <a:spLocks noChangeArrowheads="1"/>
            </p:cNvSpPr>
            <p:nvPr/>
          </p:nvSpPr>
          <p:spPr bwMode="auto">
            <a:xfrm rot="-5400000">
              <a:off x="3695" y="2305"/>
              <a:ext cx="97" cy="288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FF99CC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2" name="AutoShape 50"/>
            <p:cNvSpPr>
              <a:spLocks noChangeArrowheads="1"/>
            </p:cNvSpPr>
            <p:nvPr/>
          </p:nvSpPr>
          <p:spPr bwMode="auto">
            <a:xfrm rot="-5400000">
              <a:off x="3863" y="2376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7" name="Group 51"/>
          <p:cNvGrpSpPr>
            <a:grpSpLocks/>
          </p:cNvGrpSpPr>
          <p:nvPr/>
        </p:nvGrpSpPr>
        <p:grpSpPr bwMode="auto">
          <a:xfrm>
            <a:off x="4649788" y="2438400"/>
            <a:ext cx="1827212" cy="304800"/>
            <a:chOff x="2880" y="1536"/>
            <a:chExt cx="1151" cy="192"/>
          </a:xfrm>
        </p:grpSpPr>
        <p:sp>
          <p:nvSpPr>
            <p:cNvPr id="13364" name="Rectangle 52"/>
            <p:cNvSpPr>
              <a:spLocks noChangeArrowheads="1"/>
            </p:cNvSpPr>
            <p:nvPr/>
          </p:nvSpPr>
          <p:spPr bwMode="auto">
            <a:xfrm rot="-5400000">
              <a:off x="3336" y="1128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5" name="AutoShape 53"/>
            <p:cNvSpPr>
              <a:spLocks noChangeArrowheads="1"/>
            </p:cNvSpPr>
            <p:nvPr/>
          </p:nvSpPr>
          <p:spPr bwMode="auto">
            <a:xfrm rot="-5400000">
              <a:off x="3863" y="1560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8" name="Group 54"/>
          <p:cNvGrpSpPr>
            <a:grpSpLocks/>
          </p:cNvGrpSpPr>
          <p:nvPr/>
        </p:nvGrpSpPr>
        <p:grpSpPr bwMode="auto">
          <a:xfrm>
            <a:off x="4649788" y="1143000"/>
            <a:ext cx="1827212" cy="304800"/>
            <a:chOff x="2880" y="720"/>
            <a:chExt cx="1151" cy="192"/>
          </a:xfrm>
        </p:grpSpPr>
        <p:sp>
          <p:nvSpPr>
            <p:cNvPr id="13367" name="Rectangle 55"/>
            <p:cNvSpPr>
              <a:spLocks noChangeArrowheads="1"/>
            </p:cNvSpPr>
            <p:nvPr/>
          </p:nvSpPr>
          <p:spPr bwMode="auto">
            <a:xfrm rot="-5400000">
              <a:off x="3336" y="312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8" name="AutoShape 56"/>
            <p:cNvSpPr>
              <a:spLocks noChangeArrowheads="1"/>
            </p:cNvSpPr>
            <p:nvPr/>
          </p:nvSpPr>
          <p:spPr bwMode="auto">
            <a:xfrm rot="-5400000">
              <a:off x="3863" y="744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9" name="Group 57"/>
          <p:cNvGrpSpPr>
            <a:grpSpLocks/>
          </p:cNvGrpSpPr>
          <p:nvPr/>
        </p:nvGrpSpPr>
        <p:grpSpPr bwMode="auto">
          <a:xfrm>
            <a:off x="4495800" y="1219200"/>
            <a:ext cx="153988" cy="2209800"/>
            <a:chOff x="2832" y="768"/>
            <a:chExt cx="97" cy="1392"/>
          </a:xfrm>
        </p:grpSpPr>
        <p:sp>
          <p:nvSpPr>
            <p:cNvPr id="13370" name="Rectangle 58"/>
            <p:cNvSpPr>
              <a:spLocks noChangeArrowheads="1"/>
            </p:cNvSpPr>
            <p:nvPr/>
          </p:nvSpPr>
          <p:spPr bwMode="auto">
            <a:xfrm rot="-10800000">
              <a:off x="2832" y="1584"/>
              <a:ext cx="97" cy="576"/>
            </a:xfrm>
            <a:prstGeom prst="rect">
              <a:avLst/>
            </a:prstGeom>
            <a:gradFill rotWithShape="0">
              <a:gsLst>
                <a:gs pos="0">
                  <a:srgbClr val="FF99CC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 rot="-10800000">
              <a:off x="2832" y="768"/>
              <a:ext cx="96" cy="91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0" name="Group 60"/>
          <p:cNvGrpSpPr>
            <a:grpSpLocks/>
          </p:cNvGrpSpPr>
          <p:nvPr/>
        </p:nvGrpSpPr>
        <p:grpSpPr bwMode="auto">
          <a:xfrm>
            <a:off x="4419600" y="5105400"/>
            <a:ext cx="304800" cy="914400"/>
            <a:chOff x="816" y="3312"/>
            <a:chExt cx="192" cy="576"/>
          </a:xfrm>
        </p:grpSpPr>
        <p:sp>
          <p:nvSpPr>
            <p:cNvPr id="13373" name="AutoShape 61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864" y="3312"/>
              <a:ext cx="96" cy="480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1" name="Group 63"/>
          <p:cNvGrpSpPr>
            <a:grpSpLocks/>
          </p:cNvGrpSpPr>
          <p:nvPr/>
        </p:nvGrpSpPr>
        <p:grpSpPr bwMode="auto">
          <a:xfrm>
            <a:off x="4418013" y="4113213"/>
            <a:ext cx="304800" cy="1068387"/>
            <a:chOff x="2783" y="2591"/>
            <a:chExt cx="192" cy="673"/>
          </a:xfrm>
        </p:grpSpPr>
        <p:sp>
          <p:nvSpPr>
            <p:cNvPr id="13376" name="AutoShape 64"/>
            <p:cNvSpPr>
              <a:spLocks noChangeArrowheads="1"/>
            </p:cNvSpPr>
            <p:nvPr/>
          </p:nvSpPr>
          <p:spPr bwMode="auto">
            <a:xfrm rot="10800000">
              <a:off x="2783" y="25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7" name="Rectangle 65"/>
            <p:cNvSpPr>
              <a:spLocks noChangeArrowheads="1"/>
            </p:cNvSpPr>
            <p:nvPr/>
          </p:nvSpPr>
          <p:spPr bwMode="auto">
            <a:xfrm rot="10800000">
              <a:off x="2832" y="2687"/>
              <a:ext cx="95" cy="577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 spd="med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animBg="1" autoUpdateAnimBg="0"/>
      <p:bldP spid="13334" grpId="0" animBg="1"/>
      <p:bldP spid="13335" grpId="0" animBg="1" autoUpdateAnimBg="0"/>
      <p:bldP spid="13356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 b="1"/>
              <a:t>Spreadsheet used to: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686800" cy="4114800"/>
          </a:xfrm>
        </p:spPr>
        <p:txBody>
          <a:bodyPr/>
          <a:lstStyle/>
          <a:p>
            <a:r>
              <a:rPr lang="en-GB" sz="4000"/>
              <a:t>Summarise information from many sources in one place</a:t>
            </a:r>
          </a:p>
          <a:p>
            <a:pPr>
              <a:buFontTx/>
              <a:buNone/>
            </a:pPr>
            <a:endParaRPr lang="en-GB" sz="4000"/>
          </a:p>
          <a:p>
            <a:r>
              <a:rPr lang="en-GB" sz="4000"/>
              <a:t>Present information in a format to help the decision-maker see the financial ‘big picture’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utoUpdateAnimBg="0"/>
      <p:bldP spid="2662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0" y="0"/>
            <a:ext cx="952500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300" b="1">
                <a:solidFill>
                  <a:schemeClr val="folHlink"/>
                </a:solidFill>
                <a:latin typeface="Geneva"/>
              </a:rPr>
              <a:t>Translate from a Local</a:t>
            </a:r>
            <a:r>
              <a:rPr lang="en-US" sz="3300" b="1">
                <a:solidFill>
                  <a:srgbClr val="000000"/>
                </a:solidFill>
                <a:latin typeface="Geneva"/>
              </a:rPr>
              <a:t> </a:t>
            </a:r>
            <a:r>
              <a:rPr lang="en-US" sz="3300" b="1">
                <a:solidFill>
                  <a:schemeClr val="folHlink"/>
                </a:solidFill>
                <a:latin typeface="Geneva"/>
              </a:rPr>
              <a:t>Scenario to a Spreadsheet</a:t>
            </a:r>
            <a:endParaRPr lang="en-GB" sz="3300" b="1">
              <a:solidFill>
                <a:schemeClr val="folHlink"/>
              </a:solidFill>
              <a:latin typeface="Geneva"/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3733800" y="533400"/>
            <a:ext cx="1990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Scenario</a:t>
            </a:r>
            <a:endParaRPr lang="en-GB" dirty="0">
              <a:latin typeface="Geneva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352800" y="1447800"/>
            <a:ext cx="25873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Local scenario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971800" y="2133600"/>
            <a:ext cx="2104256" cy="954107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Managerial variables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536" name="AutoShape 152"/>
          <p:cNvSpPr>
            <a:spLocks noChangeArrowheads="1"/>
          </p:cNvSpPr>
          <p:nvPr/>
        </p:nvSpPr>
        <p:spPr bwMode="auto">
          <a:xfrm>
            <a:off x="1219200" y="381000"/>
            <a:ext cx="6172200" cy="3200400"/>
          </a:xfrm>
          <a:prstGeom prst="star8">
            <a:avLst>
              <a:gd name="adj" fmla="val 38250"/>
            </a:avLst>
          </a:prstGeom>
          <a:noFill/>
          <a:ln w="12700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538" name="AutoShape 154"/>
          <p:cNvSpPr>
            <a:spLocks noChangeArrowheads="1"/>
          </p:cNvSpPr>
          <p:nvPr/>
        </p:nvSpPr>
        <p:spPr bwMode="auto">
          <a:xfrm>
            <a:off x="2057400" y="838200"/>
            <a:ext cx="4495800" cy="2438400"/>
          </a:xfrm>
          <a:prstGeom prst="star24">
            <a:avLst>
              <a:gd name="adj" fmla="val 37500"/>
            </a:avLst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6540" name="Text Box 156"/>
          <p:cNvSpPr txBox="1">
            <a:spLocks noChangeArrowheads="1"/>
          </p:cNvSpPr>
          <p:nvPr/>
        </p:nvSpPr>
        <p:spPr bwMode="auto">
          <a:xfrm>
            <a:off x="6781800" y="3068960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16541" name="Text Box 157"/>
          <p:cNvSpPr txBox="1">
            <a:spLocks noChangeArrowheads="1"/>
          </p:cNvSpPr>
          <p:nvPr/>
        </p:nvSpPr>
        <p:spPr bwMode="auto">
          <a:xfrm>
            <a:off x="6876256" y="4365104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Spreadsheet World</a:t>
            </a:r>
            <a:endParaRPr lang="en-GB" dirty="0"/>
          </a:p>
        </p:txBody>
      </p:sp>
      <p:sp>
        <p:nvSpPr>
          <p:cNvPr id="16542" name="Text Box 158"/>
          <p:cNvSpPr txBox="1">
            <a:spLocks noChangeArrowheads="1"/>
          </p:cNvSpPr>
          <p:nvPr/>
        </p:nvSpPr>
        <p:spPr bwMode="auto">
          <a:xfrm>
            <a:off x="190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43" name="Text Box 159"/>
          <p:cNvSpPr txBox="1">
            <a:spLocks noChangeArrowheads="1"/>
          </p:cNvSpPr>
          <p:nvPr/>
        </p:nvSpPr>
        <p:spPr bwMode="auto">
          <a:xfrm>
            <a:off x="2286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44" name="Text Box 160"/>
          <p:cNvSpPr txBox="1">
            <a:spLocks noChangeArrowheads="1"/>
          </p:cNvSpPr>
          <p:nvPr/>
        </p:nvSpPr>
        <p:spPr bwMode="auto">
          <a:xfrm>
            <a:off x="2667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45" name="Text Box 161"/>
          <p:cNvSpPr txBox="1">
            <a:spLocks noChangeArrowheads="1"/>
          </p:cNvSpPr>
          <p:nvPr/>
        </p:nvSpPr>
        <p:spPr bwMode="auto">
          <a:xfrm>
            <a:off x="3048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46" name="Text Box 162"/>
          <p:cNvSpPr txBox="1">
            <a:spLocks noChangeArrowheads="1"/>
          </p:cNvSpPr>
          <p:nvPr/>
        </p:nvSpPr>
        <p:spPr bwMode="auto">
          <a:xfrm>
            <a:off x="3429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E</a:t>
            </a:r>
          </a:p>
        </p:txBody>
      </p:sp>
      <p:sp>
        <p:nvSpPr>
          <p:cNvPr id="16547" name="Text Box 163"/>
          <p:cNvSpPr txBox="1">
            <a:spLocks noChangeArrowheads="1"/>
          </p:cNvSpPr>
          <p:nvPr/>
        </p:nvSpPr>
        <p:spPr bwMode="auto">
          <a:xfrm>
            <a:off x="3810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</a:t>
            </a:r>
          </a:p>
        </p:txBody>
      </p:sp>
      <p:sp>
        <p:nvSpPr>
          <p:cNvPr id="16548" name="Text Box 164"/>
          <p:cNvSpPr txBox="1">
            <a:spLocks noChangeArrowheads="1"/>
          </p:cNvSpPr>
          <p:nvPr/>
        </p:nvSpPr>
        <p:spPr bwMode="auto">
          <a:xfrm>
            <a:off x="4191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</a:t>
            </a:r>
          </a:p>
        </p:txBody>
      </p:sp>
      <p:sp>
        <p:nvSpPr>
          <p:cNvPr id="16549" name="Text Box 165"/>
          <p:cNvSpPr txBox="1">
            <a:spLocks noChangeArrowheads="1"/>
          </p:cNvSpPr>
          <p:nvPr/>
        </p:nvSpPr>
        <p:spPr bwMode="auto">
          <a:xfrm>
            <a:off x="4572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H</a:t>
            </a:r>
          </a:p>
        </p:txBody>
      </p:sp>
      <p:sp>
        <p:nvSpPr>
          <p:cNvPr id="16550" name="Text Box 166"/>
          <p:cNvSpPr txBox="1">
            <a:spLocks noChangeArrowheads="1"/>
          </p:cNvSpPr>
          <p:nvPr/>
        </p:nvSpPr>
        <p:spPr bwMode="auto">
          <a:xfrm>
            <a:off x="4953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</a:t>
            </a:r>
          </a:p>
        </p:txBody>
      </p:sp>
      <p:sp>
        <p:nvSpPr>
          <p:cNvPr id="16551" name="Text Box 167"/>
          <p:cNvSpPr txBox="1">
            <a:spLocks noChangeArrowheads="1"/>
          </p:cNvSpPr>
          <p:nvPr/>
        </p:nvSpPr>
        <p:spPr bwMode="auto">
          <a:xfrm>
            <a:off x="5334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J</a:t>
            </a:r>
          </a:p>
        </p:txBody>
      </p:sp>
      <p:sp>
        <p:nvSpPr>
          <p:cNvPr id="16552" name="Text Box 168"/>
          <p:cNvSpPr txBox="1">
            <a:spLocks noChangeArrowheads="1"/>
          </p:cNvSpPr>
          <p:nvPr/>
        </p:nvSpPr>
        <p:spPr bwMode="auto">
          <a:xfrm>
            <a:off x="571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</a:t>
            </a:r>
          </a:p>
        </p:txBody>
      </p:sp>
      <p:sp>
        <p:nvSpPr>
          <p:cNvPr id="16553" name="Text Box 169"/>
          <p:cNvSpPr txBox="1">
            <a:spLocks noChangeArrowheads="1"/>
          </p:cNvSpPr>
          <p:nvPr/>
        </p:nvSpPr>
        <p:spPr bwMode="auto">
          <a:xfrm>
            <a:off x="152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54" name="Text Box 170"/>
          <p:cNvSpPr txBox="1">
            <a:spLocks noChangeArrowheads="1"/>
          </p:cNvSpPr>
          <p:nvPr/>
        </p:nvSpPr>
        <p:spPr bwMode="auto">
          <a:xfrm>
            <a:off x="152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55" name="Text Box 171"/>
          <p:cNvSpPr txBox="1">
            <a:spLocks noChangeArrowheads="1"/>
          </p:cNvSpPr>
          <p:nvPr/>
        </p:nvSpPr>
        <p:spPr bwMode="auto">
          <a:xfrm>
            <a:off x="152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57" name="Text Box 173"/>
          <p:cNvSpPr txBox="1">
            <a:spLocks noChangeArrowheads="1"/>
          </p:cNvSpPr>
          <p:nvPr/>
        </p:nvSpPr>
        <p:spPr bwMode="auto">
          <a:xfrm>
            <a:off x="152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58" name="Text Box 174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59" name="Text Box 175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0" name="Text Box 176"/>
          <p:cNvSpPr txBox="1">
            <a:spLocks noChangeArrowheads="1"/>
          </p:cNvSpPr>
          <p:nvPr/>
        </p:nvSpPr>
        <p:spPr bwMode="auto">
          <a:xfrm>
            <a:off x="190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1" name="Text Box 177"/>
          <p:cNvSpPr txBox="1">
            <a:spLocks noChangeArrowheads="1"/>
          </p:cNvSpPr>
          <p:nvPr/>
        </p:nvSpPr>
        <p:spPr bwMode="auto">
          <a:xfrm>
            <a:off x="190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2" name="Text Box 178"/>
          <p:cNvSpPr txBox="1">
            <a:spLocks noChangeArrowheads="1"/>
          </p:cNvSpPr>
          <p:nvPr/>
        </p:nvSpPr>
        <p:spPr bwMode="auto">
          <a:xfrm>
            <a:off x="2286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3" name="Text Box 179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4" name="Text Box 180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5" name="Text Box 181"/>
          <p:cNvSpPr txBox="1">
            <a:spLocks noChangeArrowheads="1"/>
          </p:cNvSpPr>
          <p:nvPr/>
        </p:nvSpPr>
        <p:spPr bwMode="auto">
          <a:xfrm>
            <a:off x="2667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6" name="Text Box 182"/>
          <p:cNvSpPr txBox="1">
            <a:spLocks noChangeArrowheads="1"/>
          </p:cNvSpPr>
          <p:nvPr/>
        </p:nvSpPr>
        <p:spPr bwMode="auto">
          <a:xfrm>
            <a:off x="2667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7" name="Text Box 183"/>
          <p:cNvSpPr txBox="1">
            <a:spLocks noChangeArrowheads="1"/>
          </p:cNvSpPr>
          <p:nvPr/>
        </p:nvSpPr>
        <p:spPr bwMode="auto">
          <a:xfrm>
            <a:off x="2286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8" name="Text Box 184"/>
          <p:cNvSpPr txBox="1">
            <a:spLocks noChangeArrowheads="1"/>
          </p:cNvSpPr>
          <p:nvPr/>
        </p:nvSpPr>
        <p:spPr bwMode="auto">
          <a:xfrm>
            <a:off x="533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9" name="Text Box 185"/>
          <p:cNvSpPr txBox="1">
            <a:spLocks noChangeArrowheads="1"/>
          </p:cNvSpPr>
          <p:nvPr/>
        </p:nvSpPr>
        <p:spPr bwMode="auto">
          <a:xfrm>
            <a:off x="2667000" y="6096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0" name="Text Box 186"/>
          <p:cNvSpPr txBox="1">
            <a:spLocks noChangeArrowheads="1"/>
          </p:cNvSpPr>
          <p:nvPr/>
        </p:nvSpPr>
        <p:spPr bwMode="auto">
          <a:xfrm>
            <a:off x="3048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1" name="Text Box 187"/>
          <p:cNvSpPr txBox="1">
            <a:spLocks noChangeArrowheads="1"/>
          </p:cNvSpPr>
          <p:nvPr/>
        </p:nvSpPr>
        <p:spPr bwMode="auto">
          <a:xfrm>
            <a:off x="533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2" name="Text Box 188"/>
          <p:cNvSpPr txBox="1">
            <a:spLocks noChangeArrowheads="1"/>
          </p:cNvSpPr>
          <p:nvPr/>
        </p:nvSpPr>
        <p:spPr bwMode="auto">
          <a:xfrm>
            <a:off x="3048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3" name="Text Box 189"/>
          <p:cNvSpPr txBox="1">
            <a:spLocks noChangeArrowheads="1"/>
          </p:cNvSpPr>
          <p:nvPr/>
        </p:nvSpPr>
        <p:spPr bwMode="auto">
          <a:xfrm>
            <a:off x="3048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4" name="Text Box 190"/>
          <p:cNvSpPr txBox="1">
            <a:spLocks noChangeArrowheads="1"/>
          </p:cNvSpPr>
          <p:nvPr/>
        </p:nvSpPr>
        <p:spPr bwMode="auto">
          <a:xfrm>
            <a:off x="3429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5" name="Text Box 191"/>
          <p:cNvSpPr txBox="1">
            <a:spLocks noChangeArrowheads="1"/>
          </p:cNvSpPr>
          <p:nvPr/>
        </p:nvSpPr>
        <p:spPr bwMode="auto">
          <a:xfrm>
            <a:off x="4572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6" name="Text Box 192"/>
          <p:cNvSpPr txBox="1">
            <a:spLocks noChangeArrowheads="1"/>
          </p:cNvSpPr>
          <p:nvPr/>
        </p:nvSpPr>
        <p:spPr bwMode="auto">
          <a:xfrm>
            <a:off x="3429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7" name="Text Box 193"/>
          <p:cNvSpPr txBox="1">
            <a:spLocks noChangeArrowheads="1"/>
          </p:cNvSpPr>
          <p:nvPr/>
        </p:nvSpPr>
        <p:spPr bwMode="auto">
          <a:xfrm>
            <a:off x="3429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8" name="Text Box 194"/>
          <p:cNvSpPr txBox="1">
            <a:spLocks noChangeArrowheads="1"/>
          </p:cNvSpPr>
          <p:nvPr/>
        </p:nvSpPr>
        <p:spPr bwMode="auto">
          <a:xfrm>
            <a:off x="3810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9" name="Text Box 195"/>
          <p:cNvSpPr txBox="1">
            <a:spLocks noChangeArrowheads="1"/>
          </p:cNvSpPr>
          <p:nvPr/>
        </p:nvSpPr>
        <p:spPr bwMode="auto">
          <a:xfrm>
            <a:off x="3810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0" name="Text Box 196"/>
          <p:cNvSpPr txBox="1">
            <a:spLocks noChangeArrowheads="1"/>
          </p:cNvSpPr>
          <p:nvPr/>
        </p:nvSpPr>
        <p:spPr bwMode="auto">
          <a:xfrm>
            <a:off x="3810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1" name="Text Box 197"/>
          <p:cNvSpPr txBox="1">
            <a:spLocks noChangeArrowheads="1"/>
          </p:cNvSpPr>
          <p:nvPr/>
        </p:nvSpPr>
        <p:spPr bwMode="auto">
          <a:xfrm>
            <a:off x="3810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2" name="Text Box 198"/>
          <p:cNvSpPr txBox="1">
            <a:spLocks noChangeArrowheads="1"/>
          </p:cNvSpPr>
          <p:nvPr/>
        </p:nvSpPr>
        <p:spPr bwMode="auto">
          <a:xfrm>
            <a:off x="4191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3" name="Text Box 199"/>
          <p:cNvSpPr txBox="1">
            <a:spLocks noChangeArrowheads="1"/>
          </p:cNvSpPr>
          <p:nvPr/>
        </p:nvSpPr>
        <p:spPr bwMode="auto">
          <a:xfrm>
            <a:off x="4953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4" name="Text Box 200"/>
          <p:cNvSpPr txBox="1">
            <a:spLocks noChangeArrowheads="1"/>
          </p:cNvSpPr>
          <p:nvPr/>
        </p:nvSpPr>
        <p:spPr bwMode="auto">
          <a:xfrm>
            <a:off x="4191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5" name="Text Box 201"/>
          <p:cNvSpPr txBox="1">
            <a:spLocks noChangeArrowheads="1"/>
          </p:cNvSpPr>
          <p:nvPr/>
        </p:nvSpPr>
        <p:spPr bwMode="auto">
          <a:xfrm>
            <a:off x="4191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6" name="Text Box 202"/>
          <p:cNvSpPr txBox="1">
            <a:spLocks noChangeArrowheads="1"/>
          </p:cNvSpPr>
          <p:nvPr/>
        </p:nvSpPr>
        <p:spPr bwMode="auto">
          <a:xfrm>
            <a:off x="4572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8" name="Text Box 204"/>
          <p:cNvSpPr txBox="1">
            <a:spLocks noChangeArrowheads="1"/>
          </p:cNvSpPr>
          <p:nvPr/>
        </p:nvSpPr>
        <p:spPr bwMode="auto">
          <a:xfrm>
            <a:off x="4572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9" name="Text Box 205"/>
          <p:cNvSpPr txBox="1">
            <a:spLocks noChangeArrowheads="1"/>
          </p:cNvSpPr>
          <p:nvPr/>
        </p:nvSpPr>
        <p:spPr bwMode="auto">
          <a:xfrm>
            <a:off x="4572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0" name="Text Box 206"/>
          <p:cNvSpPr txBox="1">
            <a:spLocks noChangeArrowheads="1"/>
          </p:cNvSpPr>
          <p:nvPr/>
        </p:nvSpPr>
        <p:spPr bwMode="auto">
          <a:xfrm>
            <a:off x="4953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2" name="Text Box 208"/>
          <p:cNvSpPr txBox="1">
            <a:spLocks noChangeArrowheads="1"/>
          </p:cNvSpPr>
          <p:nvPr/>
        </p:nvSpPr>
        <p:spPr bwMode="auto">
          <a:xfrm>
            <a:off x="3429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3" name="Text Box 209"/>
          <p:cNvSpPr txBox="1">
            <a:spLocks noChangeArrowheads="1"/>
          </p:cNvSpPr>
          <p:nvPr/>
        </p:nvSpPr>
        <p:spPr bwMode="auto">
          <a:xfrm>
            <a:off x="4953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4" name="Text Box 210"/>
          <p:cNvSpPr txBox="1">
            <a:spLocks noChangeArrowheads="1"/>
          </p:cNvSpPr>
          <p:nvPr/>
        </p:nvSpPr>
        <p:spPr bwMode="auto">
          <a:xfrm>
            <a:off x="533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6" name="Text Box 212"/>
          <p:cNvSpPr txBox="1">
            <a:spLocks noChangeArrowheads="1"/>
          </p:cNvSpPr>
          <p:nvPr/>
        </p:nvSpPr>
        <p:spPr bwMode="auto">
          <a:xfrm>
            <a:off x="4953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7" name="Text Box 213"/>
          <p:cNvSpPr txBox="1">
            <a:spLocks noChangeArrowheads="1"/>
          </p:cNvSpPr>
          <p:nvPr/>
        </p:nvSpPr>
        <p:spPr bwMode="auto">
          <a:xfrm>
            <a:off x="533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8" name="Text Box 214"/>
          <p:cNvSpPr txBox="1">
            <a:spLocks noChangeArrowheads="1"/>
          </p:cNvSpPr>
          <p:nvPr/>
        </p:nvSpPr>
        <p:spPr bwMode="auto">
          <a:xfrm>
            <a:off x="5715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9" name="Text Box 215"/>
          <p:cNvSpPr txBox="1">
            <a:spLocks noChangeArrowheads="1"/>
          </p:cNvSpPr>
          <p:nvPr/>
        </p:nvSpPr>
        <p:spPr bwMode="auto">
          <a:xfrm>
            <a:off x="571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0" name="Text Box 216"/>
          <p:cNvSpPr txBox="1">
            <a:spLocks noChangeArrowheads="1"/>
          </p:cNvSpPr>
          <p:nvPr/>
        </p:nvSpPr>
        <p:spPr bwMode="auto">
          <a:xfrm>
            <a:off x="571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1" name="Text Box 217"/>
          <p:cNvSpPr txBox="1">
            <a:spLocks noChangeArrowheads="1"/>
          </p:cNvSpPr>
          <p:nvPr/>
        </p:nvSpPr>
        <p:spPr bwMode="auto">
          <a:xfrm>
            <a:off x="571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2" name="Line 218"/>
          <p:cNvSpPr>
            <a:spLocks noChangeShapeType="1"/>
          </p:cNvSpPr>
          <p:nvPr/>
        </p:nvSpPr>
        <p:spPr bwMode="auto">
          <a:xfrm flipV="1">
            <a:off x="152400" y="41148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603" name="Text Box 219"/>
          <p:cNvSpPr txBox="1">
            <a:spLocks noChangeArrowheads="1"/>
          </p:cNvSpPr>
          <p:nvPr/>
        </p:nvSpPr>
        <p:spPr bwMode="auto">
          <a:xfrm>
            <a:off x="2438400" y="5105400"/>
            <a:ext cx="3124200" cy="457200"/>
          </a:xfrm>
          <a:prstGeom prst="rect">
            <a:avLst/>
          </a:prstGeom>
          <a:solidFill>
            <a:srgbClr val="333399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Modelling factors</a:t>
            </a:r>
            <a:endParaRPr lang="en-GB"/>
          </a:p>
        </p:txBody>
      </p:sp>
      <p:sp>
        <p:nvSpPr>
          <p:cNvPr id="16604" name="Line 220"/>
          <p:cNvSpPr>
            <a:spLocks noChangeShapeType="1"/>
          </p:cNvSpPr>
          <p:nvPr/>
        </p:nvSpPr>
        <p:spPr bwMode="auto">
          <a:xfrm>
            <a:off x="4343400" y="3581400"/>
            <a:ext cx="0" cy="4572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utoUpdateAnimBg="0"/>
      <p:bldP spid="16391" grpId="0" autoUpdateAnimBg="0"/>
      <p:bldP spid="16392" grpId="0" autoUpdateAnimBg="0"/>
      <p:bldP spid="16393" grpId="0" animBg="1" autoUpdateAnimBg="0"/>
      <p:bldP spid="16536" grpId="0" animBg="1"/>
      <p:bldP spid="165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153400" cy="4114800"/>
          </a:xfrm>
        </p:spPr>
        <p:txBody>
          <a:bodyPr/>
          <a:lstStyle/>
          <a:p>
            <a:r>
              <a:rPr lang="en-GB" sz="4000"/>
              <a:t>A </a:t>
            </a:r>
            <a:r>
              <a:rPr lang="en-GB" sz="4000" u="sng"/>
              <a:t>scenario</a:t>
            </a:r>
            <a:r>
              <a:rPr lang="en-GB" sz="4000"/>
              <a:t> gives the general picture </a:t>
            </a:r>
          </a:p>
          <a:p>
            <a:endParaRPr lang="en-GB" sz="4000"/>
          </a:p>
          <a:p>
            <a:r>
              <a:rPr lang="en-GB" sz="4000"/>
              <a:t>A </a:t>
            </a:r>
            <a:r>
              <a:rPr lang="en-GB" sz="4000" u="sng"/>
              <a:t>spreadsheet</a:t>
            </a:r>
            <a:r>
              <a:rPr lang="en-GB" sz="4000"/>
              <a:t> gives a more </a:t>
            </a:r>
            <a:r>
              <a:rPr lang="en-GB" sz="4000" u="sng"/>
              <a:t>specific</a:t>
            </a:r>
            <a:r>
              <a:rPr lang="en-GB" sz="4000"/>
              <a:t> view that is both </a:t>
            </a:r>
            <a:r>
              <a:rPr lang="en-GB" sz="4000" u="sng"/>
              <a:t>precise</a:t>
            </a:r>
            <a:r>
              <a:rPr lang="en-GB" sz="4000"/>
              <a:t> and </a:t>
            </a:r>
            <a:r>
              <a:rPr lang="en-GB" sz="4000" u="sng"/>
              <a:t>well structured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235075" y="76200"/>
            <a:ext cx="6718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/>
              <a:t>Elements of Computer Interface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3124200" y="838200"/>
            <a:ext cx="2971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4675" indent="-574675" algn="ctr">
              <a:buClr>
                <a:schemeClr val="tx1"/>
              </a:buClr>
            </a:pPr>
            <a:r>
              <a:rPr lang="en-US" sz="3200" dirty="0">
                <a:solidFill>
                  <a:schemeClr val="tx2"/>
                </a:solidFill>
                <a:latin typeface="Arial Black" pitchFamily="34" charset="0"/>
              </a:rPr>
              <a:t>Metaphor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228600" y="1525588"/>
            <a:ext cx="81788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3000" b="1" i="1">
                <a:solidFill>
                  <a:srgbClr val="FF99CC"/>
                </a:solidFill>
              </a:rPr>
              <a:t>A description of software function by likening it to 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everyday actions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Excel metaphor - Ledger</a:t>
            </a:r>
          </a:p>
        </p:txBody>
      </p:sp>
      <p:sp>
        <p:nvSpPr>
          <p:cNvPr id="10497" name="Rectangle 257"/>
          <p:cNvSpPr>
            <a:spLocks noChangeArrowheads="1"/>
          </p:cNvSpPr>
          <p:nvPr/>
        </p:nvSpPr>
        <p:spPr bwMode="auto">
          <a:xfrm>
            <a:off x="5341938" y="4637088"/>
            <a:ext cx="23812" cy="3175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570" name="Rectangle 330"/>
          <p:cNvSpPr>
            <a:spLocks noChangeArrowheads="1"/>
          </p:cNvSpPr>
          <p:nvPr/>
        </p:nvSpPr>
        <p:spPr bwMode="auto">
          <a:xfrm>
            <a:off x="5286375" y="4748213"/>
            <a:ext cx="3175" cy="2540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pSp>
        <p:nvGrpSpPr>
          <p:cNvPr id="2" name="Group 381"/>
          <p:cNvGrpSpPr>
            <a:grpSpLocks/>
          </p:cNvGrpSpPr>
          <p:nvPr/>
        </p:nvGrpSpPr>
        <p:grpSpPr bwMode="auto">
          <a:xfrm>
            <a:off x="990600" y="4632325"/>
            <a:ext cx="2819400" cy="2073275"/>
            <a:chOff x="1344" y="2678"/>
            <a:chExt cx="1776" cy="1306"/>
          </a:xfrm>
        </p:grpSpPr>
        <p:sp>
          <p:nvSpPr>
            <p:cNvPr id="10619" name="Rectangle 379"/>
            <p:cNvSpPr>
              <a:spLocks noChangeArrowheads="1"/>
            </p:cNvSpPr>
            <p:nvPr/>
          </p:nvSpPr>
          <p:spPr bwMode="auto">
            <a:xfrm>
              <a:off x="1344" y="2688"/>
              <a:ext cx="1776" cy="1296"/>
            </a:xfrm>
            <a:prstGeom prst="rect">
              <a:avLst/>
            </a:prstGeom>
            <a:solidFill>
              <a:srgbClr val="CC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380"/>
            <p:cNvGrpSpPr>
              <a:grpSpLocks/>
            </p:cNvGrpSpPr>
            <p:nvPr/>
          </p:nvGrpSpPr>
          <p:grpSpPr bwMode="auto">
            <a:xfrm>
              <a:off x="1392" y="2678"/>
              <a:ext cx="1680" cy="1258"/>
              <a:chOff x="1392" y="2678"/>
              <a:chExt cx="1680" cy="1258"/>
            </a:xfrm>
          </p:grpSpPr>
          <p:grpSp>
            <p:nvGrpSpPr>
              <p:cNvPr id="4" name="Group 377"/>
              <p:cNvGrpSpPr>
                <a:grpSpLocks/>
              </p:cNvGrpSpPr>
              <p:nvPr/>
            </p:nvGrpSpPr>
            <p:grpSpPr bwMode="auto">
              <a:xfrm>
                <a:off x="1392" y="2688"/>
                <a:ext cx="1680" cy="1248"/>
                <a:chOff x="1897" y="2774"/>
                <a:chExt cx="1556" cy="1160"/>
              </a:xfrm>
            </p:grpSpPr>
            <p:sp>
              <p:nvSpPr>
                <p:cNvPr id="10490" name="Freeform 250"/>
                <p:cNvSpPr>
                  <a:spLocks noEditPoints="1"/>
                </p:cNvSpPr>
                <p:nvPr/>
              </p:nvSpPr>
              <p:spPr bwMode="auto">
                <a:xfrm>
                  <a:off x="2088" y="2774"/>
                  <a:ext cx="100" cy="28"/>
                </a:xfrm>
                <a:custGeom>
                  <a:avLst/>
                  <a:gdLst/>
                  <a:ahLst/>
                  <a:cxnLst>
                    <a:cxn ang="0">
                      <a:pos x="31" y="28"/>
                    </a:cxn>
                    <a:cxn ang="0">
                      <a:pos x="42" y="46"/>
                    </a:cxn>
                    <a:cxn ang="0">
                      <a:pos x="60" y="48"/>
                    </a:cxn>
                    <a:cxn ang="0">
                      <a:pos x="75" y="35"/>
                    </a:cxn>
                    <a:cxn ang="0">
                      <a:pos x="73" y="17"/>
                    </a:cxn>
                    <a:cxn ang="0">
                      <a:pos x="58" y="5"/>
                    </a:cxn>
                    <a:cxn ang="0">
                      <a:pos x="47" y="5"/>
                    </a:cxn>
                    <a:cxn ang="0">
                      <a:pos x="40" y="9"/>
                    </a:cxn>
                    <a:cxn ang="0">
                      <a:pos x="34" y="18"/>
                    </a:cxn>
                    <a:cxn ang="0">
                      <a:pos x="26" y="26"/>
                    </a:cxn>
                    <a:cxn ang="0">
                      <a:pos x="30" y="14"/>
                    </a:cxn>
                    <a:cxn ang="0">
                      <a:pos x="38" y="5"/>
                    </a:cxn>
                    <a:cxn ang="0">
                      <a:pos x="48" y="0"/>
                    </a:cxn>
                    <a:cxn ang="0">
                      <a:pos x="60" y="0"/>
                    </a:cxn>
                    <a:cxn ang="0">
                      <a:pos x="71" y="5"/>
                    </a:cxn>
                    <a:cxn ang="0">
                      <a:pos x="79" y="15"/>
                    </a:cxn>
                    <a:cxn ang="0">
                      <a:pos x="81" y="27"/>
                    </a:cxn>
                    <a:cxn ang="0">
                      <a:pos x="80" y="39"/>
                    </a:cxn>
                    <a:cxn ang="0">
                      <a:pos x="72" y="48"/>
                    </a:cxn>
                    <a:cxn ang="0">
                      <a:pos x="61" y="53"/>
                    </a:cxn>
                    <a:cxn ang="0">
                      <a:pos x="43" y="52"/>
                    </a:cxn>
                    <a:cxn ang="0">
                      <a:pos x="27" y="35"/>
                    </a:cxn>
                    <a:cxn ang="0">
                      <a:pos x="139" y="39"/>
                    </a:cxn>
                    <a:cxn ang="0">
                      <a:pos x="122" y="53"/>
                    </a:cxn>
                    <a:cxn ang="0">
                      <a:pos x="98" y="51"/>
                    </a:cxn>
                    <a:cxn ang="0">
                      <a:pos x="86" y="30"/>
                    </a:cxn>
                    <a:cxn ang="0">
                      <a:pos x="88" y="15"/>
                    </a:cxn>
                    <a:cxn ang="0">
                      <a:pos x="96" y="6"/>
                    </a:cxn>
                    <a:cxn ang="0">
                      <a:pos x="106" y="0"/>
                    </a:cxn>
                    <a:cxn ang="0">
                      <a:pos x="119" y="0"/>
                    </a:cxn>
                    <a:cxn ang="0">
                      <a:pos x="134" y="7"/>
                    </a:cxn>
                    <a:cxn ang="0">
                      <a:pos x="129" y="9"/>
                    </a:cxn>
                    <a:cxn ang="0">
                      <a:pos x="118" y="5"/>
                    </a:cxn>
                    <a:cxn ang="0">
                      <a:pos x="101" y="7"/>
                    </a:cxn>
                    <a:cxn ang="0">
                      <a:pos x="92" y="25"/>
                    </a:cxn>
                    <a:cxn ang="0">
                      <a:pos x="98" y="43"/>
                    </a:cxn>
                    <a:cxn ang="0">
                      <a:pos x="115" y="50"/>
                    </a:cxn>
                    <a:cxn ang="0">
                      <a:pos x="130" y="43"/>
                    </a:cxn>
                    <a:cxn ang="0">
                      <a:pos x="151" y="27"/>
                    </a:cxn>
                    <a:cxn ang="0">
                      <a:pos x="160" y="44"/>
                    </a:cxn>
                    <a:cxn ang="0">
                      <a:pos x="178" y="50"/>
                    </a:cxn>
                    <a:cxn ang="0">
                      <a:pos x="193" y="38"/>
                    </a:cxn>
                    <a:cxn ang="0">
                      <a:pos x="194" y="18"/>
                    </a:cxn>
                    <a:cxn ang="0">
                      <a:pos x="180" y="5"/>
                    </a:cxn>
                    <a:cxn ang="0">
                      <a:pos x="168" y="5"/>
                    </a:cxn>
                    <a:cxn ang="0">
                      <a:pos x="160" y="9"/>
                    </a:cxn>
                    <a:cxn ang="0">
                      <a:pos x="153" y="17"/>
                    </a:cxn>
                    <a:cxn ang="0">
                      <a:pos x="146" y="27"/>
                    </a:cxn>
                    <a:cxn ang="0">
                      <a:pos x="148" y="15"/>
                    </a:cxn>
                    <a:cxn ang="0">
                      <a:pos x="156" y="5"/>
                    </a:cxn>
                    <a:cxn ang="0">
                      <a:pos x="167" y="0"/>
                    </a:cxn>
                    <a:cxn ang="0">
                      <a:pos x="178" y="0"/>
                    </a:cxn>
                    <a:cxn ang="0">
                      <a:pos x="190" y="5"/>
                    </a:cxn>
                    <a:cxn ang="0">
                      <a:pos x="198" y="14"/>
                    </a:cxn>
                    <a:cxn ang="0">
                      <a:pos x="201" y="25"/>
                    </a:cxn>
                    <a:cxn ang="0">
                      <a:pos x="199" y="38"/>
                    </a:cxn>
                    <a:cxn ang="0">
                      <a:pos x="193" y="47"/>
                    </a:cxn>
                    <a:cxn ang="0">
                      <a:pos x="182" y="53"/>
                    </a:cxn>
                    <a:cxn ang="0">
                      <a:pos x="165" y="53"/>
                    </a:cxn>
                    <a:cxn ang="0">
                      <a:pos x="148" y="38"/>
                    </a:cxn>
                  </a:cxnLst>
                  <a:rect l="0" t="0" r="r" b="b"/>
                  <a:pathLst>
                    <a:path w="201" h="55">
                      <a:moveTo>
                        <a:pt x="25" y="55"/>
                      </a:moveTo>
                      <a:lnTo>
                        <a:pt x="0" y="55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5" y="48"/>
                      </a:lnTo>
                      <a:lnTo>
                        <a:pt x="25" y="48"/>
                      </a:lnTo>
                      <a:lnTo>
                        <a:pt x="25" y="55"/>
                      </a:lnTo>
                      <a:close/>
                      <a:moveTo>
                        <a:pt x="31" y="27"/>
                      </a:moveTo>
                      <a:lnTo>
                        <a:pt x="31" y="28"/>
                      </a:lnTo>
                      <a:lnTo>
                        <a:pt x="31" y="31"/>
                      </a:lnTo>
                      <a:lnTo>
                        <a:pt x="33" y="34"/>
                      </a:lnTo>
                      <a:lnTo>
                        <a:pt x="33" y="35"/>
                      </a:lnTo>
                      <a:lnTo>
                        <a:pt x="34" y="38"/>
                      </a:lnTo>
                      <a:lnTo>
                        <a:pt x="35" y="39"/>
                      </a:lnTo>
                      <a:lnTo>
                        <a:pt x="37" y="42"/>
                      </a:lnTo>
                      <a:lnTo>
                        <a:pt x="38" y="43"/>
                      </a:lnTo>
                      <a:lnTo>
                        <a:pt x="39" y="44"/>
                      </a:lnTo>
                      <a:lnTo>
                        <a:pt x="42" y="46"/>
                      </a:lnTo>
                      <a:lnTo>
                        <a:pt x="43" y="47"/>
                      </a:lnTo>
                      <a:lnTo>
                        <a:pt x="46" y="48"/>
                      </a:lnTo>
                      <a:lnTo>
                        <a:pt x="47" y="48"/>
                      </a:lnTo>
                      <a:lnTo>
                        <a:pt x="50" y="50"/>
                      </a:lnTo>
                      <a:lnTo>
                        <a:pt x="51" y="50"/>
                      </a:lnTo>
                      <a:lnTo>
                        <a:pt x="54" y="50"/>
                      </a:lnTo>
                      <a:lnTo>
                        <a:pt x="56" y="50"/>
                      </a:lnTo>
                      <a:lnTo>
                        <a:pt x="59" y="50"/>
                      </a:lnTo>
                      <a:lnTo>
                        <a:pt x="60" y="48"/>
                      </a:lnTo>
                      <a:lnTo>
                        <a:pt x="63" y="48"/>
                      </a:lnTo>
                      <a:lnTo>
                        <a:pt x="64" y="47"/>
                      </a:lnTo>
                      <a:lnTo>
                        <a:pt x="67" y="46"/>
                      </a:lnTo>
                      <a:lnTo>
                        <a:pt x="68" y="44"/>
                      </a:lnTo>
                      <a:lnTo>
                        <a:pt x="69" y="43"/>
                      </a:lnTo>
                      <a:lnTo>
                        <a:pt x="71" y="42"/>
                      </a:lnTo>
                      <a:lnTo>
                        <a:pt x="72" y="39"/>
                      </a:lnTo>
                      <a:lnTo>
                        <a:pt x="73" y="38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6" y="31"/>
                      </a:lnTo>
                      <a:lnTo>
                        <a:pt x="76" y="28"/>
                      </a:lnTo>
                      <a:lnTo>
                        <a:pt x="76" y="27"/>
                      </a:lnTo>
                      <a:lnTo>
                        <a:pt x="76" y="25"/>
                      </a:lnTo>
                      <a:lnTo>
                        <a:pt x="76" y="22"/>
                      </a:lnTo>
                      <a:lnTo>
                        <a:pt x="75" y="21"/>
                      </a:lnTo>
                      <a:lnTo>
                        <a:pt x="75" y="18"/>
                      </a:lnTo>
                      <a:lnTo>
                        <a:pt x="73" y="17"/>
                      </a:lnTo>
                      <a:lnTo>
                        <a:pt x="72" y="14"/>
                      </a:lnTo>
                      <a:lnTo>
                        <a:pt x="71" y="13"/>
                      </a:lnTo>
                      <a:lnTo>
                        <a:pt x="69" y="11"/>
                      </a:lnTo>
                      <a:lnTo>
                        <a:pt x="68" y="10"/>
                      </a:lnTo>
                      <a:lnTo>
                        <a:pt x="65" y="7"/>
                      </a:lnTo>
                      <a:lnTo>
                        <a:pt x="64" y="7"/>
                      </a:lnTo>
                      <a:lnTo>
                        <a:pt x="63" y="6"/>
                      </a:lnTo>
                      <a:lnTo>
                        <a:pt x="60" y="5"/>
                      </a:lnTo>
                      <a:lnTo>
                        <a:pt x="58" y="5"/>
                      </a:lnTo>
                      <a:lnTo>
                        <a:pt x="56" y="5"/>
                      </a:lnTo>
                      <a:lnTo>
                        <a:pt x="54" y="5"/>
                      </a:lnTo>
                      <a:lnTo>
                        <a:pt x="52" y="5"/>
                      </a:lnTo>
                      <a:lnTo>
                        <a:pt x="52" y="5"/>
                      </a:lnTo>
                      <a:lnTo>
                        <a:pt x="51" y="5"/>
                      </a:lnTo>
                      <a:lnTo>
                        <a:pt x="50" y="5"/>
                      </a:lnTo>
                      <a:lnTo>
                        <a:pt x="50" y="5"/>
                      </a:lnTo>
                      <a:lnTo>
                        <a:pt x="48" y="5"/>
                      </a:lnTo>
                      <a:lnTo>
                        <a:pt x="47" y="5"/>
                      </a:lnTo>
                      <a:lnTo>
                        <a:pt x="46" y="6"/>
                      </a:lnTo>
                      <a:lnTo>
                        <a:pt x="46" y="6"/>
                      </a:lnTo>
                      <a:lnTo>
                        <a:pt x="44" y="6"/>
                      </a:lnTo>
                      <a:lnTo>
                        <a:pt x="43" y="6"/>
                      </a:lnTo>
                      <a:lnTo>
                        <a:pt x="43" y="7"/>
                      </a:lnTo>
                      <a:lnTo>
                        <a:pt x="42" y="7"/>
                      </a:lnTo>
                      <a:lnTo>
                        <a:pt x="42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39" y="10"/>
                      </a:lnTo>
                      <a:lnTo>
                        <a:pt x="38" y="11"/>
                      </a:lnTo>
                      <a:lnTo>
                        <a:pt x="38" y="11"/>
                      </a:lnTo>
                      <a:lnTo>
                        <a:pt x="37" y="13"/>
                      </a:lnTo>
                      <a:lnTo>
                        <a:pt x="35" y="14"/>
                      </a:lnTo>
                      <a:lnTo>
                        <a:pt x="35" y="15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8"/>
                      </a:lnTo>
                      <a:lnTo>
                        <a:pt x="33" y="19"/>
                      </a:lnTo>
                      <a:lnTo>
                        <a:pt x="33" y="21"/>
                      </a:lnTo>
                      <a:lnTo>
                        <a:pt x="33" y="22"/>
                      </a:lnTo>
                      <a:lnTo>
                        <a:pt x="31" y="23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7"/>
                      </a:lnTo>
                      <a:close/>
                      <a:moveTo>
                        <a:pt x="26" y="27"/>
                      </a:moveTo>
                      <a:lnTo>
                        <a:pt x="26" y="26"/>
                      </a:lnTo>
                      <a:lnTo>
                        <a:pt x="26" y="23"/>
                      </a:lnTo>
                      <a:lnTo>
                        <a:pt x="26" y="22"/>
                      </a:lnTo>
                      <a:lnTo>
                        <a:pt x="27" y="21"/>
                      </a:lnTo>
                      <a:lnTo>
                        <a:pt x="27" y="19"/>
                      </a:lnTo>
                      <a:lnTo>
                        <a:pt x="27" y="18"/>
                      </a:lnTo>
                      <a:lnTo>
                        <a:pt x="27" y="17"/>
                      </a:lnTo>
                      <a:lnTo>
                        <a:pt x="29" y="15"/>
                      </a:lnTo>
                      <a:lnTo>
                        <a:pt x="29" y="15"/>
                      </a:lnTo>
                      <a:lnTo>
                        <a:pt x="30" y="14"/>
                      </a:lnTo>
                      <a:lnTo>
                        <a:pt x="30" y="13"/>
                      </a:lnTo>
                      <a:lnTo>
                        <a:pt x="31" y="11"/>
                      </a:lnTo>
                      <a:lnTo>
                        <a:pt x="33" y="10"/>
                      </a:lnTo>
                      <a:lnTo>
                        <a:pt x="33" y="9"/>
                      </a:lnTo>
                      <a:lnTo>
                        <a:pt x="34" y="7"/>
                      </a:lnTo>
                      <a:lnTo>
                        <a:pt x="35" y="7"/>
                      </a:lnTo>
                      <a:lnTo>
                        <a:pt x="35" y="6"/>
                      </a:lnTo>
                      <a:lnTo>
                        <a:pt x="37" y="5"/>
                      </a:lnTo>
                      <a:lnTo>
                        <a:pt x="38" y="5"/>
                      </a:lnTo>
                      <a:lnTo>
                        <a:pt x="39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2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6" y="0"/>
                      </a:lnTo>
                      <a:lnTo>
                        <a:pt x="47" y="0"/>
                      </a:lnTo>
                      <a:lnTo>
                        <a:pt x="48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2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6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60" y="0"/>
                      </a:lnTo>
                      <a:lnTo>
                        <a:pt x="61" y="0"/>
                      </a:lnTo>
                      <a:lnTo>
                        <a:pt x="63" y="1"/>
                      </a:lnTo>
                      <a:lnTo>
                        <a:pt x="64" y="1"/>
                      </a:lnTo>
                      <a:lnTo>
                        <a:pt x="65" y="2"/>
                      </a:lnTo>
                      <a:lnTo>
                        <a:pt x="67" y="2"/>
                      </a:lnTo>
                      <a:lnTo>
                        <a:pt x="68" y="2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1" y="5"/>
                      </a:lnTo>
                      <a:lnTo>
                        <a:pt x="72" y="6"/>
                      </a:lnTo>
                      <a:lnTo>
                        <a:pt x="73" y="7"/>
                      </a:lnTo>
                      <a:lnTo>
                        <a:pt x="75" y="7"/>
                      </a:lnTo>
                      <a:lnTo>
                        <a:pt x="75" y="9"/>
                      </a:lnTo>
                      <a:lnTo>
                        <a:pt x="76" y="10"/>
                      </a:lnTo>
                      <a:lnTo>
                        <a:pt x="77" y="11"/>
                      </a:lnTo>
                      <a:lnTo>
                        <a:pt x="77" y="13"/>
                      </a:lnTo>
                      <a:lnTo>
                        <a:pt x="79" y="14"/>
                      </a:lnTo>
                      <a:lnTo>
                        <a:pt x="79" y="15"/>
                      </a:lnTo>
                      <a:lnTo>
                        <a:pt x="80" y="15"/>
                      </a:lnTo>
                      <a:lnTo>
                        <a:pt x="80" y="17"/>
                      </a:lnTo>
                      <a:lnTo>
                        <a:pt x="80" y="18"/>
                      </a:lnTo>
                      <a:lnTo>
                        <a:pt x="81" y="19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3"/>
                      </a:lnTo>
                      <a:lnTo>
                        <a:pt x="81" y="25"/>
                      </a:lnTo>
                      <a:lnTo>
                        <a:pt x="81" y="27"/>
                      </a:lnTo>
                      <a:lnTo>
                        <a:pt x="81" y="28"/>
                      </a:lnTo>
                      <a:lnTo>
                        <a:pt x="81" y="30"/>
                      </a:lnTo>
                      <a:lnTo>
                        <a:pt x="81" y="31"/>
                      </a:lnTo>
                      <a:lnTo>
                        <a:pt x="81" y="32"/>
                      </a:lnTo>
                      <a:lnTo>
                        <a:pt x="81" y="34"/>
                      </a:lnTo>
                      <a:lnTo>
                        <a:pt x="80" y="35"/>
                      </a:lnTo>
                      <a:lnTo>
                        <a:pt x="80" y="36"/>
                      </a:lnTo>
                      <a:lnTo>
                        <a:pt x="80" y="38"/>
                      </a:lnTo>
                      <a:lnTo>
                        <a:pt x="80" y="39"/>
                      </a:lnTo>
                      <a:lnTo>
                        <a:pt x="79" y="39"/>
                      </a:lnTo>
                      <a:lnTo>
                        <a:pt x="79" y="40"/>
                      </a:lnTo>
                      <a:lnTo>
                        <a:pt x="77" y="42"/>
                      </a:lnTo>
                      <a:lnTo>
                        <a:pt x="77" y="43"/>
                      </a:lnTo>
                      <a:lnTo>
                        <a:pt x="76" y="44"/>
                      </a:lnTo>
                      <a:lnTo>
                        <a:pt x="75" y="44"/>
                      </a:lnTo>
                      <a:lnTo>
                        <a:pt x="75" y="46"/>
                      </a:lnTo>
                      <a:lnTo>
                        <a:pt x="73" y="47"/>
                      </a:lnTo>
                      <a:lnTo>
                        <a:pt x="72" y="48"/>
                      </a:lnTo>
                      <a:lnTo>
                        <a:pt x="71" y="50"/>
                      </a:lnTo>
                      <a:lnTo>
                        <a:pt x="69" y="50"/>
                      </a:lnTo>
                      <a:lnTo>
                        <a:pt x="69" y="51"/>
                      </a:lnTo>
                      <a:lnTo>
                        <a:pt x="68" y="51"/>
                      </a:lnTo>
                      <a:lnTo>
                        <a:pt x="67" y="52"/>
                      </a:lnTo>
                      <a:lnTo>
                        <a:pt x="65" y="52"/>
                      </a:lnTo>
                      <a:lnTo>
                        <a:pt x="64" y="53"/>
                      </a:lnTo>
                      <a:lnTo>
                        <a:pt x="63" y="53"/>
                      </a:lnTo>
                      <a:lnTo>
                        <a:pt x="61" y="53"/>
                      </a:lnTo>
                      <a:lnTo>
                        <a:pt x="59" y="55"/>
                      </a:lnTo>
                      <a:lnTo>
                        <a:pt x="58" y="55"/>
                      </a:lnTo>
                      <a:lnTo>
                        <a:pt x="56" y="55"/>
                      </a:lnTo>
                      <a:lnTo>
                        <a:pt x="55" y="55"/>
                      </a:lnTo>
                      <a:lnTo>
                        <a:pt x="54" y="55"/>
                      </a:lnTo>
                      <a:lnTo>
                        <a:pt x="51" y="55"/>
                      </a:lnTo>
                      <a:lnTo>
                        <a:pt x="48" y="55"/>
                      </a:lnTo>
                      <a:lnTo>
                        <a:pt x="46" y="53"/>
                      </a:lnTo>
                      <a:lnTo>
                        <a:pt x="43" y="52"/>
                      </a:lnTo>
                      <a:lnTo>
                        <a:pt x="40" y="52"/>
                      </a:lnTo>
                      <a:lnTo>
                        <a:pt x="38" y="51"/>
                      </a:lnTo>
                      <a:lnTo>
                        <a:pt x="37" y="48"/>
                      </a:lnTo>
                      <a:lnTo>
                        <a:pt x="34" y="47"/>
                      </a:lnTo>
                      <a:lnTo>
                        <a:pt x="33" y="44"/>
                      </a:lnTo>
                      <a:lnTo>
                        <a:pt x="31" y="43"/>
                      </a:lnTo>
                      <a:lnTo>
                        <a:pt x="30" y="40"/>
                      </a:lnTo>
                      <a:lnTo>
                        <a:pt x="29" y="38"/>
                      </a:lnTo>
                      <a:lnTo>
                        <a:pt x="27" y="35"/>
                      </a:lnTo>
                      <a:lnTo>
                        <a:pt x="27" y="32"/>
                      </a:lnTo>
                      <a:lnTo>
                        <a:pt x="26" y="30"/>
                      </a:lnTo>
                      <a:lnTo>
                        <a:pt x="26" y="27"/>
                      </a:lnTo>
                      <a:close/>
                      <a:moveTo>
                        <a:pt x="107" y="28"/>
                      </a:moveTo>
                      <a:lnTo>
                        <a:pt x="142" y="28"/>
                      </a:lnTo>
                      <a:lnTo>
                        <a:pt x="140" y="31"/>
                      </a:lnTo>
                      <a:lnTo>
                        <a:pt x="140" y="34"/>
                      </a:lnTo>
                      <a:lnTo>
                        <a:pt x="140" y="36"/>
                      </a:lnTo>
                      <a:lnTo>
                        <a:pt x="139" y="39"/>
                      </a:lnTo>
                      <a:lnTo>
                        <a:pt x="138" y="42"/>
                      </a:lnTo>
                      <a:lnTo>
                        <a:pt x="136" y="43"/>
                      </a:lnTo>
                      <a:lnTo>
                        <a:pt x="135" y="46"/>
                      </a:lnTo>
                      <a:lnTo>
                        <a:pt x="132" y="47"/>
                      </a:lnTo>
                      <a:lnTo>
                        <a:pt x="131" y="50"/>
                      </a:lnTo>
                      <a:lnTo>
                        <a:pt x="129" y="51"/>
                      </a:lnTo>
                      <a:lnTo>
                        <a:pt x="126" y="52"/>
                      </a:lnTo>
                      <a:lnTo>
                        <a:pt x="125" y="53"/>
                      </a:lnTo>
                      <a:lnTo>
                        <a:pt x="122" y="53"/>
                      </a:lnTo>
                      <a:lnTo>
                        <a:pt x="119" y="55"/>
                      </a:lnTo>
                      <a:lnTo>
                        <a:pt x="117" y="55"/>
                      </a:lnTo>
                      <a:lnTo>
                        <a:pt x="114" y="55"/>
                      </a:lnTo>
                      <a:lnTo>
                        <a:pt x="110" y="55"/>
                      </a:lnTo>
                      <a:lnTo>
                        <a:pt x="107" y="55"/>
                      </a:lnTo>
                      <a:lnTo>
                        <a:pt x="105" y="53"/>
                      </a:lnTo>
                      <a:lnTo>
                        <a:pt x="102" y="52"/>
                      </a:lnTo>
                      <a:lnTo>
                        <a:pt x="101" y="52"/>
                      </a:lnTo>
                      <a:lnTo>
                        <a:pt x="98" y="51"/>
                      </a:lnTo>
                      <a:lnTo>
                        <a:pt x="96" y="48"/>
                      </a:lnTo>
                      <a:lnTo>
                        <a:pt x="94" y="47"/>
                      </a:lnTo>
                      <a:lnTo>
                        <a:pt x="92" y="44"/>
                      </a:lnTo>
                      <a:lnTo>
                        <a:pt x="90" y="43"/>
                      </a:lnTo>
                      <a:lnTo>
                        <a:pt x="89" y="40"/>
                      </a:lnTo>
                      <a:lnTo>
                        <a:pt x="88" y="38"/>
                      </a:lnTo>
                      <a:lnTo>
                        <a:pt x="88" y="35"/>
                      </a:lnTo>
                      <a:lnTo>
                        <a:pt x="86" y="32"/>
                      </a:lnTo>
                      <a:lnTo>
                        <a:pt x="86" y="30"/>
                      </a:lnTo>
                      <a:lnTo>
                        <a:pt x="86" y="27"/>
                      </a:lnTo>
                      <a:lnTo>
                        <a:pt x="86" y="26"/>
                      </a:lnTo>
                      <a:lnTo>
                        <a:pt x="86" y="23"/>
                      </a:lnTo>
                      <a:lnTo>
                        <a:pt x="86" y="22"/>
                      </a:lnTo>
                      <a:lnTo>
                        <a:pt x="86" y="21"/>
                      </a:lnTo>
                      <a:lnTo>
                        <a:pt x="86" y="19"/>
                      </a:lnTo>
                      <a:lnTo>
                        <a:pt x="88" y="18"/>
                      </a:lnTo>
                      <a:lnTo>
                        <a:pt x="88" y="17"/>
                      </a:lnTo>
                      <a:lnTo>
                        <a:pt x="88" y="15"/>
                      </a:lnTo>
                      <a:lnTo>
                        <a:pt x="89" y="15"/>
                      </a:lnTo>
                      <a:lnTo>
                        <a:pt x="89" y="14"/>
                      </a:lnTo>
                      <a:lnTo>
                        <a:pt x="90" y="13"/>
                      </a:lnTo>
                      <a:lnTo>
                        <a:pt x="90" y="11"/>
                      </a:lnTo>
                      <a:lnTo>
                        <a:pt x="92" y="10"/>
                      </a:lnTo>
                      <a:lnTo>
                        <a:pt x="93" y="9"/>
                      </a:lnTo>
                      <a:lnTo>
                        <a:pt x="93" y="7"/>
                      </a:lnTo>
                      <a:lnTo>
                        <a:pt x="94" y="7"/>
                      </a:lnTo>
                      <a:lnTo>
                        <a:pt x="96" y="6"/>
                      </a:lnTo>
                      <a:lnTo>
                        <a:pt x="97" y="5"/>
                      </a:lnTo>
                      <a:lnTo>
                        <a:pt x="98" y="4"/>
                      </a:lnTo>
                      <a:lnTo>
                        <a:pt x="98" y="4"/>
                      </a:lnTo>
                      <a:lnTo>
                        <a:pt x="100" y="2"/>
                      </a:lnTo>
                      <a:lnTo>
                        <a:pt x="101" y="2"/>
                      </a:lnTo>
                      <a:lnTo>
                        <a:pt x="102" y="1"/>
                      </a:lnTo>
                      <a:lnTo>
                        <a:pt x="104" y="1"/>
                      </a:lnTo>
                      <a:lnTo>
                        <a:pt x="105" y="1"/>
                      </a:lnTo>
                      <a:lnTo>
                        <a:pt x="106" y="0"/>
                      </a:lnTo>
                      <a:lnTo>
                        <a:pt x="107" y="0"/>
                      </a:lnTo>
                      <a:lnTo>
                        <a:pt x="109" y="0"/>
                      </a:lnTo>
                      <a:lnTo>
                        <a:pt x="110" y="0"/>
                      </a:lnTo>
                      <a:lnTo>
                        <a:pt x="111" y="0"/>
                      </a:lnTo>
                      <a:lnTo>
                        <a:pt x="113" y="0"/>
                      </a:lnTo>
                      <a:lnTo>
                        <a:pt x="114" y="0"/>
                      </a:lnTo>
                      <a:lnTo>
                        <a:pt x="117" y="0"/>
                      </a:lnTo>
                      <a:lnTo>
                        <a:pt x="118" y="0"/>
                      </a:lnTo>
                      <a:lnTo>
                        <a:pt x="119" y="0"/>
                      </a:lnTo>
                      <a:lnTo>
                        <a:pt x="122" y="0"/>
                      </a:lnTo>
                      <a:lnTo>
                        <a:pt x="123" y="1"/>
                      </a:lnTo>
                      <a:lnTo>
                        <a:pt x="125" y="1"/>
                      </a:lnTo>
                      <a:lnTo>
                        <a:pt x="127" y="2"/>
                      </a:lnTo>
                      <a:lnTo>
                        <a:pt x="129" y="4"/>
                      </a:lnTo>
                      <a:lnTo>
                        <a:pt x="130" y="4"/>
                      </a:lnTo>
                      <a:lnTo>
                        <a:pt x="131" y="5"/>
                      </a:lnTo>
                      <a:lnTo>
                        <a:pt x="132" y="6"/>
                      </a:lnTo>
                      <a:lnTo>
                        <a:pt x="134" y="7"/>
                      </a:lnTo>
                      <a:lnTo>
                        <a:pt x="135" y="9"/>
                      </a:lnTo>
                      <a:lnTo>
                        <a:pt x="136" y="10"/>
                      </a:lnTo>
                      <a:lnTo>
                        <a:pt x="138" y="11"/>
                      </a:lnTo>
                      <a:lnTo>
                        <a:pt x="139" y="13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0" y="11"/>
                      </a:lnTo>
                      <a:lnTo>
                        <a:pt x="129" y="10"/>
                      </a:lnTo>
                      <a:lnTo>
                        <a:pt x="129" y="9"/>
                      </a:lnTo>
                      <a:lnTo>
                        <a:pt x="127" y="9"/>
                      </a:lnTo>
                      <a:lnTo>
                        <a:pt x="126" y="7"/>
                      </a:lnTo>
                      <a:lnTo>
                        <a:pt x="125" y="7"/>
                      </a:lnTo>
                      <a:lnTo>
                        <a:pt x="123" y="6"/>
                      </a:lnTo>
                      <a:lnTo>
                        <a:pt x="122" y="6"/>
                      </a:lnTo>
                      <a:lnTo>
                        <a:pt x="121" y="6"/>
                      </a:lnTo>
                      <a:lnTo>
                        <a:pt x="121" y="5"/>
                      </a:lnTo>
                      <a:lnTo>
                        <a:pt x="119" y="5"/>
                      </a:lnTo>
                      <a:lnTo>
                        <a:pt x="118" y="5"/>
                      </a:lnTo>
                      <a:lnTo>
                        <a:pt x="117" y="5"/>
                      </a:lnTo>
                      <a:lnTo>
                        <a:pt x="115" y="5"/>
                      </a:lnTo>
                      <a:lnTo>
                        <a:pt x="114" y="5"/>
                      </a:lnTo>
                      <a:lnTo>
                        <a:pt x="111" y="5"/>
                      </a:lnTo>
                      <a:lnTo>
                        <a:pt x="109" y="5"/>
                      </a:lnTo>
                      <a:lnTo>
                        <a:pt x="107" y="5"/>
                      </a:lnTo>
                      <a:lnTo>
                        <a:pt x="105" y="6"/>
                      </a:lnTo>
                      <a:lnTo>
                        <a:pt x="104" y="7"/>
                      </a:lnTo>
                      <a:lnTo>
                        <a:pt x="101" y="7"/>
                      </a:lnTo>
                      <a:lnTo>
                        <a:pt x="100" y="9"/>
                      </a:lnTo>
                      <a:lnTo>
                        <a:pt x="98" y="11"/>
                      </a:lnTo>
                      <a:lnTo>
                        <a:pt x="97" y="13"/>
                      </a:lnTo>
                      <a:lnTo>
                        <a:pt x="96" y="14"/>
                      </a:lnTo>
                      <a:lnTo>
                        <a:pt x="94" y="17"/>
                      </a:lnTo>
                      <a:lnTo>
                        <a:pt x="93" y="18"/>
                      </a:lnTo>
                      <a:lnTo>
                        <a:pt x="92" y="21"/>
                      </a:lnTo>
                      <a:lnTo>
                        <a:pt x="92" y="22"/>
                      </a:lnTo>
                      <a:lnTo>
                        <a:pt x="92" y="25"/>
                      </a:lnTo>
                      <a:lnTo>
                        <a:pt x="92" y="27"/>
                      </a:lnTo>
                      <a:lnTo>
                        <a:pt x="92" y="28"/>
                      </a:lnTo>
                      <a:lnTo>
                        <a:pt x="92" y="31"/>
                      </a:lnTo>
                      <a:lnTo>
                        <a:pt x="92" y="34"/>
                      </a:lnTo>
                      <a:lnTo>
                        <a:pt x="93" y="35"/>
                      </a:lnTo>
                      <a:lnTo>
                        <a:pt x="94" y="38"/>
                      </a:lnTo>
                      <a:lnTo>
                        <a:pt x="96" y="39"/>
                      </a:lnTo>
                      <a:lnTo>
                        <a:pt x="97" y="42"/>
                      </a:lnTo>
                      <a:lnTo>
                        <a:pt x="98" y="43"/>
                      </a:lnTo>
                      <a:lnTo>
                        <a:pt x="100" y="44"/>
                      </a:lnTo>
                      <a:lnTo>
                        <a:pt x="101" y="46"/>
                      </a:lnTo>
                      <a:lnTo>
                        <a:pt x="104" y="47"/>
                      </a:lnTo>
                      <a:lnTo>
                        <a:pt x="105" y="48"/>
                      </a:lnTo>
                      <a:lnTo>
                        <a:pt x="107" y="48"/>
                      </a:lnTo>
                      <a:lnTo>
                        <a:pt x="109" y="50"/>
                      </a:lnTo>
                      <a:lnTo>
                        <a:pt x="111" y="50"/>
                      </a:lnTo>
                      <a:lnTo>
                        <a:pt x="114" y="50"/>
                      </a:lnTo>
                      <a:lnTo>
                        <a:pt x="115" y="50"/>
                      </a:lnTo>
                      <a:lnTo>
                        <a:pt x="118" y="50"/>
                      </a:lnTo>
                      <a:lnTo>
                        <a:pt x="119" y="48"/>
                      </a:lnTo>
                      <a:lnTo>
                        <a:pt x="121" y="48"/>
                      </a:lnTo>
                      <a:lnTo>
                        <a:pt x="122" y="48"/>
                      </a:lnTo>
                      <a:lnTo>
                        <a:pt x="125" y="47"/>
                      </a:lnTo>
                      <a:lnTo>
                        <a:pt x="126" y="46"/>
                      </a:lnTo>
                      <a:lnTo>
                        <a:pt x="127" y="44"/>
                      </a:lnTo>
                      <a:lnTo>
                        <a:pt x="129" y="44"/>
                      </a:lnTo>
                      <a:lnTo>
                        <a:pt x="130" y="43"/>
                      </a:lnTo>
                      <a:lnTo>
                        <a:pt x="131" y="42"/>
                      </a:lnTo>
                      <a:lnTo>
                        <a:pt x="132" y="39"/>
                      </a:lnTo>
                      <a:lnTo>
                        <a:pt x="132" y="38"/>
                      </a:lnTo>
                      <a:lnTo>
                        <a:pt x="134" y="36"/>
                      </a:lnTo>
                      <a:lnTo>
                        <a:pt x="134" y="35"/>
                      </a:lnTo>
                      <a:lnTo>
                        <a:pt x="135" y="32"/>
                      </a:lnTo>
                      <a:lnTo>
                        <a:pt x="107" y="32"/>
                      </a:lnTo>
                      <a:lnTo>
                        <a:pt x="107" y="28"/>
                      </a:lnTo>
                      <a:close/>
                      <a:moveTo>
                        <a:pt x="151" y="27"/>
                      </a:moveTo>
                      <a:lnTo>
                        <a:pt x="151" y="28"/>
                      </a:lnTo>
                      <a:lnTo>
                        <a:pt x="152" y="31"/>
                      </a:lnTo>
                      <a:lnTo>
                        <a:pt x="152" y="34"/>
                      </a:lnTo>
                      <a:lnTo>
                        <a:pt x="152" y="35"/>
                      </a:lnTo>
                      <a:lnTo>
                        <a:pt x="153" y="38"/>
                      </a:lnTo>
                      <a:lnTo>
                        <a:pt x="155" y="39"/>
                      </a:lnTo>
                      <a:lnTo>
                        <a:pt x="156" y="42"/>
                      </a:lnTo>
                      <a:lnTo>
                        <a:pt x="157" y="43"/>
                      </a:lnTo>
                      <a:lnTo>
                        <a:pt x="160" y="44"/>
                      </a:lnTo>
                      <a:lnTo>
                        <a:pt x="161" y="46"/>
                      </a:lnTo>
                      <a:lnTo>
                        <a:pt x="163" y="47"/>
                      </a:lnTo>
                      <a:lnTo>
                        <a:pt x="165" y="48"/>
                      </a:lnTo>
                      <a:lnTo>
                        <a:pt x="167" y="48"/>
                      </a:lnTo>
                      <a:lnTo>
                        <a:pt x="169" y="50"/>
                      </a:lnTo>
                      <a:lnTo>
                        <a:pt x="172" y="50"/>
                      </a:lnTo>
                      <a:lnTo>
                        <a:pt x="173" y="50"/>
                      </a:lnTo>
                      <a:lnTo>
                        <a:pt x="176" y="50"/>
                      </a:lnTo>
                      <a:lnTo>
                        <a:pt x="178" y="50"/>
                      </a:lnTo>
                      <a:lnTo>
                        <a:pt x="180" y="48"/>
                      </a:lnTo>
                      <a:lnTo>
                        <a:pt x="182" y="48"/>
                      </a:lnTo>
                      <a:lnTo>
                        <a:pt x="184" y="47"/>
                      </a:lnTo>
                      <a:lnTo>
                        <a:pt x="186" y="46"/>
                      </a:lnTo>
                      <a:lnTo>
                        <a:pt x="188" y="44"/>
                      </a:lnTo>
                      <a:lnTo>
                        <a:pt x="189" y="43"/>
                      </a:lnTo>
                      <a:lnTo>
                        <a:pt x="192" y="42"/>
                      </a:lnTo>
                      <a:lnTo>
                        <a:pt x="193" y="39"/>
                      </a:lnTo>
                      <a:lnTo>
                        <a:pt x="193" y="38"/>
                      </a:lnTo>
                      <a:lnTo>
                        <a:pt x="194" y="35"/>
                      </a:lnTo>
                      <a:lnTo>
                        <a:pt x="196" y="34"/>
                      </a:lnTo>
                      <a:lnTo>
                        <a:pt x="196" y="31"/>
                      </a:lnTo>
                      <a:lnTo>
                        <a:pt x="196" y="28"/>
                      </a:lnTo>
                      <a:lnTo>
                        <a:pt x="196" y="27"/>
                      </a:lnTo>
                      <a:lnTo>
                        <a:pt x="196" y="25"/>
                      </a:lnTo>
                      <a:lnTo>
                        <a:pt x="196" y="22"/>
                      </a:lnTo>
                      <a:lnTo>
                        <a:pt x="196" y="21"/>
                      </a:lnTo>
                      <a:lnTo>
                        <a:pt x="194" y="18"/>
                      </a:lnTo>
                      <a:lnTo>
                        <a:pt x="193" y="17"/>
                      </a:lnTo>
                      <a:lnTo>
                        <a:pt x="192" y="14"/>
                      </a:lnTo>
                      <a:lnTo>
                        <a:pt x="190" y="13"/>
                      </a:lnTo>
                      <a:lnTo>
                        <a:pt x="189" y="11"/>
                      </a:lnTo>
                      <a:lnTo>
                        <a:pt x="188" y="10"/>
                      </a:lnTo>
                      <a:lnTo>
                        <a:pt x="186" y="7"/>
                      </a:lnTo>
                      <a:lnTo>
                        <a:pt x="184" y="7"/>
                      </a:lnTo>
                      <a:lnTo>
                        <a:pt x="182" y="6"/>
                      </a:lnTo>
                      <a:lnTo>
                        <a:pt x="180" y="5"/>
                      </a:lnTo>
                      <a:lnTo>
                        <a:pt x="177" y="5"/>
                      </a:lnTo>
                      <a:lnTo>
                        <a:pt x="176" y="5"/>
                      </a:lnTo>
                      <a:lnTo>
                        <a:pt x="173" y="5"/>
                      </a:lnTo>
                      <a:lnTo>
                        <a:pt x="172" y="5"/>
                      </a:lnTo>
                      <a:lnTo>
                        <a:pt x="172" y="5"/>
                      </a:lnTo>
                      <a:lnTo>
                        <a:pt x="171" y="5"/>
                      </a:lnTo>
                      <a:lnTo>
                        <a:pt x="169" y="5"/>
                      </a:lnTo>
                      <a:lnTo>
                        <a:pt x="169" y="5"/>
                      </a:lnTo>
                      <a:lnTo>
                        <a:pt x="168" y="5"/>
                      </a:lnTo>
                      <a:lnTo>
                        <a:pt x="167" y="5"/>
                      </a:lnTo>
                      <a:lnTo>
                        <a:pt x="167" y="6"/>
                      </a:lnTo>
                      <a:lnTo>
                        <a:pt x="165" y="6"/>
                      </a:lnTo>
                      <a:lnTo>
                        <a:pt x="164" y="6"/>
                      </a:lnTo>
                      <a:lnTo>
                        <a:pt x="164" y="6"/>
                      </a:lnTo>
                      <a:lnTo>
                        <a:pt x="163" y="7"/>
                      </a:lnTo>
                      <a:lnTo>
                        <a:pt x="161" y="7"/>
                      </a:lnTo>
                      <a:lnTo>
                        <a:pt x="161" y="9"/>
                      </a:lnTo>
                      <a:lnTo>
                        <a:pt x="160" y="9"/>
                      </a:lnTo>
                      <a:lnTo>
                        <a:pt x="160" y="9"/>
                      </a:lnTo>
                      <a:lnTo>
                        <a:pt x="159" y="10"/>
                      </a:lnTo>
                      <a:lnTo>
                        <a:pt x="157" y="11"/>
                      </a:lnTo>
                      <a:lnTo>
                        <a:pt x="157" y="11"/>
                      </a:lnTo>
                      <a:lnTo>
                        <a:pt x="156" y="13"/>
                      </a:lnTo>
                      <a:lnTo>
                        <a:pt x="156" y="14"/>
                      </a:lnTo>
                      <a:lnTo>
                        <a:pt x="155" y="15"/>
                      </a:lnTo>
                      <a:lnTo>
                        <a:pt x="155" y="17"/>
                      </a:lnTo>
                      <a:lnTo>
                        <a:pt x="153" y="17"/>
                      </a:lnTo>
                      <a:lnTo>
                        <a:pt x="153" y="18"/>
                      </a:lnTo>
                      <a:lnTo>
                        <a:pt x="152" y="19"/>
                      </a:lnTo>
                      <a:lnTo>
                        <a:pt x="152" y="21"/>
                      </a:lnTo>
                      <a:lnTo>
                        <a:pt x="152" y="22"/>
                      </a:lnTo>
                      <a:lnTo>
                        <a:pt x="152" y="23"/>
                      </a:lnTo>
                      <a:lnTo>
                        <a:pt x="151" y="25"/>
                      </a:lnTo>
                      <a:lnTo>
                        <a:pt x="151" y="26"/>
                      </a:lnTo>
                      <a:lnTo>
                        <a:pt x="151" y="27"/>
                      </a:lnTo>
                      <a:close/>
                      <a:moveTo>
                        <a:pt x="146" y="27"/>
                      </a:moveTo>
                      <a:lnTo>
                        <a:pt x="146" y="26"/>
                      </a:lnTo>
                      <a:lnTo>
                        <a:pt x="146" y="23"/>
                      </a:lnTo>
                      <a:lnTo>
                        <a:pt x="147" y="22"/>
                      </a:lnTo>
                      <a:lnTo>
                        <a:pt x="147" y="21"/>
                      </a:lnTo>
                      <a:lnTo>
                        <a:pt x="147" y="19"/>
                      </a:lnTo>
                      <a:lnTo>
                        <a:pt x="147" y="18"/>
                      </a:lnTo>
                      <a:lnTo>
                        <a:pt x="148" y="17"/>
                      </a:lnTo>
                      <a:lnTo>
                        <a:pt x="148" y="15"/>
                      </a:lnTo>
                      <a:lnTo>
                        <a:pt x="148" y="15"/>
                      </a:lnTo>
                      <a:lnTo>
                        <a:pt x="150" y="14"/>
                      </a:lnTo>
                      <a:lnTo>
                        <a:pt x="150" y="13"/>
                      </a:lnTo>
                      <a:lnTo>
                        <a:pt x="151" y="11"/>
                      </a:lnTo>
                      <a:lnTo>
                        <a:pt x="152" y="10"/>
                      </a:lnTo>
                      <a:lnTo>
                        <a:pt x="152" y="9"/>
                      </a:lnTo>
                      <a:lnTo>
                        <a:pt x="153" y="7"/>
                      </a:lnTo>
                      <a:lnTo>
                        <a:pt x="155" y="7"/>
                      </a:lnTo>
                      <a:lnTo>
                        <a:pt x="156" y="6"/>
                      </a:lnTo>
                      <a:lnTo>
                        <a:pt x="156" y="5"/>
                      </a:lnTo>
                      <a:lnTo>
                        <a:pt x="157" y="5"/>
                      </a:lnTo>
                      <a:lnTo>
                        <a:pt x="159" y="4"/>
                      </a:lnTo>
                      <a:lnTo>
                        <a:pt x="160" y="2"/>
                      </a:lnTo>
                      <a:lnTo>
                        <a:pt x="161" y="2"/>
                      </a:lnTo>
                      <a:lnTo>
                        <a:pt x="161" y="2"/>
                      </a:lnTo>
                      <a:lnTo>
                        <a:pt x="163" y="1"/>
                      </a:lnTo>
                      <a:lnTo>
                        <a:pt x="164" y="1"/>
                      </a:lnTo>
                      <a:lnTo>
                        <a:pt x="165" y="0"/>
                      </a:lnTo>
                      <a:lnTo>
                        <a:pt x="167" y="0"/>
                      </a:lnTo>
                      <a:lnTo>
                        <a:pt x="168" y="0"/>
                      </a:lnTo>
                      <a:lnTo>
                        <a:pt x="169" y="0"/>
                      </a:lnTo>
                      <a:lnTo>
                        <a:pt x="171" y="0"/>
                      </a:lnTo>
                      <a:lnTo>
                        <a:pt x="172" y="0"/>
                      </a:lnTo>
                      <a:lnTo>
                        <a:pt x="173" y="0"/>
                      </a:lnTo>
                      <a:lnTo>
                        <a:pt x="175" y="0"/>
                      </a:lnTo>
                      <a:lnTo>
                        <a:pt x="176" y="0"/>
                      </a:lnTo>
                      <a:lnTo>
                        <a:pt x="177" y="0"/>
                      </a:lnTo>
                      <a:lnTo>
                        <a:pt x="178" y="0"/>
                      </a:lnTo>
                      <a:lnTo>
                        <a:pt x="180" y="0"/>
                      </a:lnTo>
                      <a:lnTo>
                        <a:pt x="181" y="0"/>
                      </a:lnTo>
                      <a:lnTo>
                        <a:pt x="182" y="1"/>
                      </a:lnTo>
                      <a:lnTo>
                        <a:pt x="184" y="1"/>
                      </a:lnTo>
                      <a:lnTo>
                        <a:pt x="185" y="2"/>
                      </a:lnTo>
                      <a:lnTo>
                        <a:pt x="186" y="2"/>
                      </a:lnTo>
                      <a:lnTo>
                        <a:pt x="188" y="2"/>
                      </a:lnTo>
                      <a:lnTo>
                        <a:pt x="189" y="4"/>
                      </a:lnTo>
                      <a:lnTo>
                        <a:pt x="190" y="5"/>
                      </a:lnTo>
                      <a:lnTo>
                        <a:pt x="190" y="5"/>
                      </a:lnTo>
                      <a:lnTo>
                        <a:pt x="192" y="6"/>
                      </a:lnTo>
                      <a:lnTo>
                        <a:pt x="193" y="7"/>
                      </a:lnTo>
                      <a:lnTo>
                        <a:pt x="194" y="7"/>
                      </a:lnTo>
                      <a:lnTo>
                        <a:pt x="194" y="9"/>
                      </a:lnTo>
                      <a:lnTo>
                        <a:pt x="196" y="10"/>
                      </a:lnTo>
                      <a:lnTo>
                        <a:pt x="197" y="11"/>
                      </a:lnTo>
                      <a:lnTo>
                        <a:pt x="197" y="13"/>
                      </a:lnTo>
                      <a:lnTo>
                        <a:pt x="198" y="14"/>
                      </a:lnTo>
                      <a:lnTo>
                        <a:pt x="198" y="15"/>
                      </a:lnTo>
                      <a:lnTo>
                        <a:pt x="199" y="15"/>
                      </a:lnTo>
                      <a:lnTo>
                        <a:pt x="199" y="17"/>
                      </a:lnTo>
                      <a:lnTo>
                        <a:pt x="199" y="18"/>
                      </a:lnTo>
                      <a:lnTo>
                        <a:pt x="201" y="19"/>
                      </a:lnTo>
                      <a:lnTo>
                        <a:pt x="201" y="21"/>
                      </a:lnTo>
                      <a:lnTo>
                        <a:pt x="201" y="22"/>
                      </a:lnTo>
                      <a:lnTo>
                        <a:pt x="201" y="23"/>
                      </a:lnTo>
                      <a:lnTo>
                        <a:pt x="201" y="25"/>
                      </a:lnTo>
                      <a:lnTo>
                        <a:pt x="201" y="27"/>
                      </a:lnTo>
                      <a:lnTo>
                        <a:pt x="201" y="28"/>
                      </a:lnTo>
                      <a:lnTo>
                        <a:pt x="201" y="30"/>
                      </a:lnTo>
                      <a:lnTo>
                        <a:pt x="201" y="31"/>
                      </a:lnTo>
                      <a:lnTo>
                        <a:pt x="201" y="32"/>
                      </a:lnTo>
                      <a:lnTo>
                        <a:pt x="201" y="34"/>
                      </a:lnTo>
                      <a:lnTo>
                        <a:pt x="201" y="35"/>
                      </a:lnTo>
                      <a:lnTo>
                        <a:pt x="199" y="36"/>
                      </a:lnTo>
                      <a:lnTo>
                        <a:pt x="199" y="38"/>
                      </a:lnTo>
                      <a:lnTo>
                        <a:pt x="199" y="39"/>
                      </a:lnTo>
                      <a:lnTo>
                        <a:pt x="198" y="39"/>
                      </a:lnTo>
                      <a:lnTo>
                        <a:pt x="198" y="40"/>
                      </a:lnTo>
                      <a:lnTo>
                        <a:pt x="197" y="42"/>
                      </a:lnTo>
                      <a:lnTo>
                        <a:pt x="197" y="43"/>
                      </a:lnTo>
                      <a:lnTo>
                        <a:pt x="196" y="44"/>
                      </a:lnTo>
                      <a:lnTo>
                        <a:pt x="196" y="44"/>
                      </a:lnTo>
                      <a:lnTo>
                        <a:pt x="194" y="46"/>
                      </a:lnTo>
                      <a:lnTo>
                        <a:pt x="193" y="47"/>
                      </a:lnTo>
                      <a:lnTo>
                        <a:pt x="192" y="48"/>
                      </a:lnTo>
                      <a:lnTo>
                        <a:pt x="190" y="50"/>
                      </a:lnTo>
                      <a:lnTo>
                        <a:pt x="190" y="50"/>
                      </a:lnTo>
                      <a:lnTo>
                        <a:pt x="189" y="51"/>
                      </a:lnTo>
                      <a:lnTo>
                        <a:pt x="188" y="51"/>
                      </a:lnTo>
                      <a:lnTo>
                        <a:pt x="186" y="52"/>
                      </a:lnTo>
                      <a:lnTo>
                        <a:pt x="185" y="52"/>
                      </a:lnTo>
                      <a:lnTo>
                        <a:pt x="184" y="53"/>
                      </a:lnTo>
                      <a:lnTo>
                        <a:pt x="182" y="53"/>
                      </a:lnTo>
                      <a:lnTo>
                        <a:pt x="181" y="53"/>
                      </a:lnTo>
                      <a:lnTo>
                        <a:pt x="180" y="55"/>
                      </a:lnTo>
                      <a:lnTo>
                        <a:pt x="177" y="55"/>
                      </a:lnTo>
                      <a:lnTo>
                        <a:pt x="176" y="55"/>
                      </a:lnTo>
                      <a:lnTo>
                        <a:pt x="175" y="55"/>
                      </a:lnTo>
                      <a:lnTo>
                        <a:pt x="173" y="55"/>
                      </a:lnTo>
                      <a:lnTo>
                        <a:pt x="171" y="55"/>
                      </a:lnTo>
                      <a:lnTo>
                        <a:pt x="168" y="55"/>
                      </a:lnTo>
                      <a:lnTo>
                        <a:pt x="165" y="53"/>
                      </a:lnTo>
                      <a:lnTo>
                        <a:pt x="163" y="52"/>
                      </a:lnTo>
                      <a:lnTo>
                        <a:pt x="160" y="52"/>
                      </a:lnTo>
                      <a:lnTo>
                        <a:pt x="157" y="51"/>
                      </a:lnTo>
                      <a:lnTo>
                        <a:pt x="156" y="48"/>
                      </a:lnTo>
                      <a:lnTo>
                        <a:pt x="153" y="47"/>
                      </a:lnTo>
                      <a:lnTo>
                        <a:pt x="152" y="44"/>
                      </a:lnTo>
                      <a:lnTo>
                        <a:pt x="151" y="43"/>
                      </a:lnTo>
                      <a:lnTo>
                        <a:pt x="150" y="40"/>
                      </a:lnTo>
                      <a:lnTo>
                        <a:pt x="148" y="38"/>
                      </a:lnTo>
                      <a:lnTo>
                        <a:pt x="147" y="35"/>
                      </a:lnTo>
                      <a:lnTo>
                        <a:pt x="147" y="32"/>
                      </a:lnTo>
                      <a:lnTo>
                        <a:pt x="146" y="30"/>
                      </a:lnTo>
                      <a:lnTo>
                        <a:pt x="146" y="2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2" name="Freeform 252"/>
                <p:cNvSpPr>
                  <a:spLocks noEditPoints="1"/>
                </p:cNvSpPr>
                <p:nvPr/>
              </p:nvSpPr>
              <p:spPr bwMode="auto">
                <a:xfrm>
                  <a:off x="1900" y="2919"/>
                  <a:ext cx="161" cy="28"/>
                </a:xfrm>
                <a:custGeom>
                  <a:avLst/>
                  <a:gdLst/>
                  <a:ahLst/>
                  <a:cxnLst>
                    <a:cxn ang="0">
                      <a:pos x="34" y="13"/>
                    </a:cxn>
                    <a:cxn ang="0">
                      <a:pos x="25" y="41"/>
                    </a:cxn>
                    <a:cxn ang="0">
                      <a:pos x="26" y="33"/>
                    </a:cxn>
                    <a:cxn ang="0">
                      <a:pos x="29" y="13"/>
                    </a:cxn>
                    <a:cxn ang="0">
                      <a:pos x="17" y="5"/>
                    </a:cxn>
                    <a:cxn ang="0">
                      <a:pos x="63" y="42"/>
                    </a:cxn>
                    <a:cxn ang="0">
                      <a:pos x="48" y="42"/>
                    </a:cxn>
                    <a:cxn ang="0">
                      <a:pos x="42" y="22"/>
                    </a:cxn>
                    <a:cxn ang="0">
                      <a:pos x="52" y="11"/>
                    </a:cxn>
                    <a:cxn ang="0">
                      <a:pos x="66" y="13"/>
                    </a:cxn>
                    <a:cxn ang="0">
                      <a:pos x="48" y="35"/>
                    </a:cxn>
                    <a:cxn ang="0">
                      <a:pos x="62" y="37"/>
                    </a:cxn>
                    <a:cxn ang="0">
                      <a:pos x="62" y="17"/>
                    </a:cxn>
                    <a:cxn ang="0">
                      <a:pos x="48" y="20"/>
                    </a:cxn>
                    <a:cxn ang="0">
                      <a:pos x="83" y="13"/>
                    </a:cxn>
                    <a:cxn ang="0">
                      <a:pos x="97" y="12"/>
                    </a:cxn>
                    <a:cxn ang="0">
                      <a:pos x="102" y="32"/>
                    </a:cxn>
                    <a:cxn ang="0">
                      <a:pos x="88" y="43"/>
                    </a:cxn>
                    <a:cxn ang="0">
                      <a:pos x="83" y="35"/>
                    </a:cxn>
                    <a:cxn ang="0">
                      <a:pos x="96" y="35"/>
                    </a:cxn>
                    <a:cxn ang="0">
                      <a:pos x="94" y="17"/>
                    </a:cxn>
                    <a:cxn ang="0">
                      <a:pos x="81" y="21"/>
                    </a:cxn>
                    <a:cxn ang="0">
                      <a:pos x="110" y="28"/>
                    </a:cxn>
                    <a:cxn ang="0">
                      <a:pos x="123" y="24"/>
                    </a:cxn>
                    <a:cxn ang="0">
                      <a:pos x="129" y="18"/>
                    </a:cxn>
                    <a:cxn ang="0">
                      <a:pos x="110" y="17"/>
                    </a:cxn>
                    <a:cxn ang="0">
                      <a:pos x="125" y="11"/>
                    </a:cxn>
                    <a:cxn ang="0">
                      <a:pos x="134" y="37"/>
                    </a:cxn>
                    <a:cxn ang="0">
                      <a:pos x="138" y="39"/>
                    </a:cxn>
                    <a:cxn ang="0">
                      <a:pos x="125" y="42"/>
                    </a:cxn>
                    <a:cxn ang="0">
                      <a:pos x="109" y="38"/>
                    </a:cxn>
                    <a:cxn ang="0">
                      <a:pos x="127" y="28"/>
                    </a:cxn>
                    <a:cxn ang="0">
                      <a:pos x="114" y="33"/>
                    </a:cxn>
                    <a:cxn ang="0">
                      <a:pos x="125" y="38"/>
                    </a:cxn>
                    <a:cxn ang="0">
                      <a:pos x="151" y="14"/>
                    </a:cxn>
                    <a:cxn ang="0">
                      <a:pos x="152" y="20"/>
                    </a:cxn>
                    <a:cxn ang="0">
                      <a:pos x="169" y="37"/>
                    </a:cxn>
                    <a:cxn ang="0">
                      <a:pos x="175" y="39"/>
                    </a:cxn>
                    <a:cxn ang="0">
                      <a:pos x="165" y="42"/>
                    </a:cxn>
                    <a:cxn ang="0">
                      <a:pos x="200" y="11"/>
                    </a:cxn>
                    <a:cxn ang="0">
                      <a:pos x="210" y="11"/>
                    </a:cxn>
                    <a:cxn ang="0">
                      <a:pos x="222" y="16"/>
                    </a:cxn>
                    <a:cxn ang="0">
                      <a:pos x="209" y="16"/>
                    </a:cxn>
                    <a:cxn ang="0">
                      <a:pos x="200" y="21"/>
                    </a:cxn>
                    <a:cxn ang="0">
                      <a:pos x="192" y="16"/>
                    </a:cxn>
                    <a:cxn ang="0">
                      <a:pos x="257" y="33"/>
                    </a:cxn>
                    <a:cxn ang="0">
                      <a:pos x="250" y="43"/>
                    </a:cxn>
                    <a:cxn ang="0">
                      <a:pos x="234" y="41"/>
                    </a:cxn>
                    <a:cxn ang="0">
                      <a:pos x="231" y="18"/>
                    </a:cxn>
                    <a:cxn ang="0">
                      <a:pos x="244" y="9"/>
                    </a:cxn>
                    <a:cxn ang="0">
                      <a:pos x="255" y="16"/>
                    </a:cxn>
                    <a:cxn ang="0">
                      <a:pos x="239" y="38"/>
                    </a:cxn>
                    <a:cxn ang="0">
                      <a:pos x="251" y="35"/>
                    </a:cxn>
                    <a:cxn ang="0">
                      <a:pos x="247" y="16"/>
                    </a:cxn>
                    <a:cxn ang="0">
                      <a:pos x="235" y="21"/>
                    </a:cxn>
                    <a:cxn ang="0">
                      <a:pos x="273" y="12"/>
                    </a:cxn>
                    <a:cxn ang="0">
                      <a:pos x="288" y="13"/>
                    </a:cxn>
                    <a:cxn ang="0">
                      <a:pos x="285" y="18"/>
                    </a:cxn>
                    <a:cxn ang="0">
                      <a:pos x="272" y="18"/>
                    </a:cxn>
                    <a:cxn ang="0">
                      <a:pos x="305" y="12"/>
                    </a:cxn>
                    <a:cxn ang="0">
                      <a:pos x="307" y="39"/>
                    </a:cxn>
                    <a:cxn ang="0">
                      <a:pos x="302" y="43"/>
                    </a:cxn>
                  </a:cxnLst>
                  <a:rect l="0" t="0" r="r" b="b"/>
                  <a:pathLst>
                    <a:path w="322" h="55">
                      <a:moveTo>
                        <a:pt x="0" y="0"/>
                      </a:move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6" y="3"/>
                      </a:lnTo>
                      <a:lnTo>
                        <a:pt x="27" y="3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30" y="5"/>
                      </a:lnTo>
                      <a:lnTo>
                        <a:pt x="31" y="7"/>
                      </a:lnTo>
                      <a:lnTo>
                        <a:pt x="31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1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4" y="14"/>
                      </a:lnTo>
                      <a:lnTo>
                        <a:pt x="35" y="17"/>
                      </a:lnTo>
                      <a:lnTo>
                        <a:pt x="35" y="18"/>
                      </a:lnTo>
                      <a:lnTo>
                        <a:pt x="35" y="20"/>
                      </a:lnTo>
                      <a:lnTo>
                        <a:pt x="35" y="21"/>
                      </a:lnTo>
                      <a:lnTo>
                        <a:pt x="35" y="22"/>
                      </a:lnTo>
                      <a:lnTo>
                        <a:pt x="35" y="24"/>
                      </a:lnTo>
                      <a:lnTo>
                        <a:pt x="35" y="25"/>
                      </a:lnTo>
                      <a:lnTo>
                        <a:pt x="34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2"/>
                      </a:lnTo>
                      <a:lnTo>
                        <a:pt x="33" y="33"/>
                      </a:lnTo>
                      <a:lnTo>
                        <a:pt x="31" y="34"/>
                      </a:lnTo>
                      <a:lnTo>
                        <a:pt x="31" y="35"/>
                      </a:lnTo>
                      <a:lnTo>
                        <a:pt x="30" y="37"/>
                      </a:lnTo>
                      <a:lnTo>
                        <a:pt x="29" y="38"/>
                      </a:lnTo>
                      <a:lnTo>
                        <a:pt x="29" y="38"/>
                      </a:lnTo>
                      <a:lnTo>
                        <a:pt x="27" y="39"/>
                      </a:lnTo>
                      <a:lnTo>
                        <a:pt x="26" y="41"/>
                      </a:lnTo>
                      <a:lnTo>
                        <a:pt x="25" y="41"/>
                      </a:lnTo>
                      <a:lnTo>
                        <a:pt x="25" y="42"/>
                      </a:lnTo>
                      <a:lnTo>
                        <a:pt x="23" y="42"/>
                      </a:lnTo>
                      <a:lnTo>
                        <a:pt x="22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8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5" y="38"/>
                      </a:moveTo>
                      <a:lnTo>
                        <a:pt x="18" y="38"/>
                      </a:lnTo>
                      <a:lnTo>
                        <a:pt x="18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2" y="37"/>
                      </a:lnTo>
                      <a:lnTo>
                        <a:pt x="22" y="37"/>
                      </a:lnTo>
                      <a:lnTo>
                        <a:pt x="23" y="37"/>
                      </a:lnTo>
                      <a:lnTo>
                        <a:pt x="23" y="35"/>
                      </a:lnTo>
                      <a:lnTo>
                        <a:pt x="25" y="35"/>
                      </a:lnTo>
                      <a:lnTo>
                        <a:pt x="25" y="34"/>
                      </a:lnTo>
                      <a:lnTo>
                        <a:pt x="26" y="34"/>
                      </a:lnTo>
                      <a:lnTo>
                        <a:pt x="26" y="33"/>
                      </a:lnTo>
                      <a:lnTo>
                        <a:pt x="27" y="32"/>
                      </a:lnTo>
                      <a:lnTo>
                        <a:pt x="27" y="32"/>
                      </a:lnTo>
                      <a:lnTo>
                        <a:pt x="27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5"/>
                      </a:lnTo>
                      <a:lnTo>
                        <a:pt x="29" y="24"/>
                      </a:lnTo>
                      <a:lnTo>
                        <a:pt x="29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7" y="12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7"/>
                      </a:lnTo>
                      <a:lnTo>
                        <a:pt x="23" y="7"/>
                      </a:lnTo>
                      <a:lnTo>
                        <a:pt x="23" y="7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64" y="33"/>
                      </a:moveTo>
                      <a:lnTo>
                        <a:pt x="69" y="33"/>
                      </a:lnTo>
                      <a:lnTo>
                        <a:pt x="69" y="33"/>
                      </a:lnTo>
                      <a:lnTo>
                        <a:pt x="69" y="34"/>
                      </a:lnTo>
                      <a:lnTo>
                        <a:pt x="69" y="34"/>
                      </a:lnTo>
                      <a:lnTo>
                        <a:pt x="69" y="35"/>
                      </a:lnTo>
                      <a:lnTo>
                        <a:pt x="68" y="35"/>
                      </a:lnTo>
                      <a:lnTo>
                        <a:pt x="68" y="35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7" y="39"/>
                      </a:lnTo>
                      <a:lnTo>
                        <a:pt x="66" y="39"/>
                      </a:lnTo>
                      <a:lnTo>
                        <a:pt x="66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2" y="42"/>
                      </a:lnTo>
                      <a:lnTo>
                        <a:pt x="62" y="43"/>
                      </a:lnTo>
                      <a:lnTo>
                        <a:pt x="62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59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8" y="43"/>
                      </a:lnTo>
                      <a:lnTo>
                        <a:pt x="56" y="43"/>
                      </a:lnTo>
                      <a:lnTo>
                        <a:pt x="56" y="43"/>
                      </a:lnTo>
                      <a:lnTo>
                        <a:pt x="55" y="43"/>
                      </a:lnTo>
                      <a:lnTo>
                        <a:pt x="54" y="43"/>
                      </a:lnTo>
                      <a:lnTo>
                        <a:pt x="54" y="43"/>
                      </a:lnTo>
                      <a:lnTo>
                        <a:pt x="52" y="43"/>
                      </a:lnTo>
                      <a:lnTo>
                        <a:pt x="51" y="43"/>
                      </a:lnTo>
                      <a:lnTo>
                        <a:pt x="51" y="43"/>
                      </a:lnTo>
                      <a:lnTo>
                        <a:pt x="50" y="43"/>
                      </a:lnTo>
                      <a:lnTo>
                        <a:pt x="50" y="43"/>
                      </a:lnTo>
                      <a:lnTo>
                        <a:pt x="48" y="42"/>
                      </a:lnTo>
                      <a:lnTo>
                        <a:pt x="48" y="42"/>
                      </a:lnTo>
                      <a:lnTo>
                        <a:pt x="47" y="42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5" y="39"/>
                      </a:lnTo>
                      <a:lnTo>
                        <a:pt x="45" y="39"/>
                      </a:lnTo>
                      <a:lnTo>
                        <a:pt x="43" y="38"/>
                      </a:lnTo>
                      <a:lnTo>
                        <a:pt x="43" y="37"/>
                      </a:lnTo>
                      <a:lnTo>
                        <a:pt x="42" y="37"/>
                      </a:lnTo>
                      <a:lnTo>
                        <a:pt x="42" y="35"/>
                      </a:lnTo>
                      <a:lnTo>
                        <a:pt x="42" y="34"/>
                      </a:lnTo>
                      <a:lnTo>
                        <a:pt x="41" y="33"/>
                      </a:lnTo>
                      <a:lnTo>
                        <a:pt x="41" y="32"/>
                      </a:lnTo>
                      <a:lnTo>
                        <a:pt x="41" y="29"/>
                      </a:lnTo>
                      <a:lnTo>
                        <a:pt x="41" y="28"/>
                      </a:lnTo>
                      <a:lnTo>
                        <a:pt x="41" y="28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4"/>
                      </a:lnTo>
                      <a:lnTo>
                        <a:pt x="42" y="22"/>
                      </a:lnTo>
                      <a:lnTo>
                        <a:pt x="42" y="22"/>
                      </a:lnTo>
                      <a:lnTo>
                        <a:pt x="42" y="21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6" y="14"/>
                      </a:lnTo>
                      <a:lnTo>
                        <a:pt x="46" y="14"/>
                      </a:lnTo>
                      <a:lnTo>
                        <a:pt x="47" y="13"/>
                      </a:lnTo>
                      <a:lnTo>
                        <a:pt x="47" y="13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0" y="11"/>
                      </a:lnTo>
                      <a:lnTo>
                        <a:pt x="51" y="11"/>
                      </a:lnTo>
                      <a:lnTo>
                        <a:pt x="51" y="11"/>
                      </a:lnTo>
                      <a:lnTo>
                        <a:pt x="52" y="11"/>
                      </a:lnTo>
                      <a:lnTo>
                        <a:pt x="52" y="11"/>
                      </a:lnTo>
                      <a:lnTo>
                        <a:pt x="54" y="11"/>
                      </a:lnTo>
                      <a:lnTo>
                        <a:pt x="55" y="9"/>
                      </a:lnTo>
                      <a:lnTo>
                        <a:pt x="55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8" y="11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60" y="11"/>
                      </a:lnTo>
                      <a:lnTo>
                        <a:pt x="60" y="11"/>
                      </a:lnTo>
                      <a:lnTo>
                        <a:pt x="62" y="11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2"/>
                      </a:lnTo>
                      <a:lnTo>
                        <a:pt x="64" y="12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6" y="13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6"/>
                      </a:lnTo>
                      <a:lnTo>
                        <a:pt x="67" y="16"/>
                      </a:lnTo>
                      <a:lnTo>
                        <a:pt x="67" y="16"/>
                      </a:lnTo>
                      <a:lnTo>
                        <a:pt x="67" y="17"/>
                      </a:lnTo>
                      <a:lnTo>
                        <a:pt x="68" y="18"/>
                      </a:lnTo>
                      <a:lnTo>
                        <a:pt x="68" y="20"/>
                      </a:lnTo>
                      <a:lnTo>
                        <a:pt x="68" y="21"/>
                      </a:lnTo>
                      <a:lnTo>
                        <a:pt x="69" y="22"/>
                      </a:lnTo>
                      <a:lnTo>
                        <a:pt x="69" y="24"/>
                      </a:lnTo>
                      <a:lnTo>
                        <a:pt x="69" y="25"/>
                      </a:lnTo>
                      <a:lnTo>
                        <a:pt x="69" y="28"/>
                      </a:lnTo>
                      <a:lnTo>
                        <a:pt x="69" y="29"/>
                      </a:lnTo>
                      <a:lnTo>
                        <a:pt x="46" y="29"/>
                      </a:lnTo>
                      <a:lnTo>
                        <a:pt x="47" y="30"/>
                      </a:lnTo>
                      <a:lnTo>
                        <a:pt x="47" y="32"/>
                      </a:lnTo>
                      <a:lnTo>
                        <a:pt x="47" y="33"/>
                      </a:lnTo>
                      <a:lnTo>
                        <a:pt x="47" y="33"/>
                      </a:lnTo>
                      <a:lnTo>
                        <a:pt x="47" y="34"/>
                      </a:lnTo>
                      <a:lnTo>
                        <a:pt x="48" y="35"/>
                      </a:lnTo>
                      <a:lnTo>
                        <a:pt x="48" y="35"/>
                      </a:lnTo>
                      <a:lnTo>
                        <a:pt x="48" y="37"/>
                      </a:lnTo>
                      <a:lnTo>
                        <a:pt x="50" y="37"/>
                      </a:lnTo>
                      <a:lnTo>
                        <a:pt x="50" y="38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2" y="39"/>
                      </a:lnTo>
                      <a:lnTo>
                        <a:pt x="54" y="39"/>
                      </a:lnTo>
                      <a:lnTo>
                        <a:pt x="55" y="39"/>
                      </a:lnTo>
                      <a:lnTo>
                        <a:pt x="55" y="39"/>
                      </a:lnTo>
                      <a:lnTo>
                        <a:pt x="56" y="39"/>
                      </a:lnTo>
                      <a:lnTo>
                        <a:pt x="56" y="39"/>
                      </a:lnTo>
                      <a:lnTo>
                        <a:pt x="58" y="39"/>
                      </a:lnTo>
                      <a:lnTo>
                        <a:pt x="58" y="39"/>
                      </a:lnTo>
                      <a:lnTo>
                        <a:pt x="59" y="39"/>
                      </a:lnTo>
                      <a:lnTo>
                        <a:pt x="59" y="38"/>
                      </a:lnTo>
                      <a:lnTo>
                        <a:pt x="59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4"/>
                      </a:lnTo>
                      <a:lnTo>
                        <a:pt x="63" y="34"/>
                      </a:lnTo>
                      <a:lnTo>
                        <a:pt x="64" y="34"/>
                      </a:lnTo>
                      <a:lnTo>
                        <a:pt x="64" y="34"/>
                      </a:lnTo>
                      <a:lnTo>
                        <a:pt x="64" y="33"/>
                      </a:lnTo>
                      <a:lnTo>
                        <a:pt x="64" y="33"/>
                      </a:lnTo>
                      <a:close/>
                      <a:moveTo>
                        <a:pt x="46" y="25"/>
                      </a:moveTo>
                      <a:lnTo>
                        <a:pt x="64" y="25"/>
                      </a:lnTo>
                      <a:lnTo>
                        <a:pt x="64" y="24"/>
                      </a:lnTo>
                      <a:lnTo>
                        <a:pt x="64" y="22"/>
                      </a:lnTo>
                      <a:lnTo>
                        <a:pt x="64" y="21"/>
                      </a:lnTo>
                      <a:lnTo>
                        <a:pt x="63" y="21"/>
                      </a:lnTo>
                      <a:lnTo>
                        <a:pt x="63" y="20"/>
                      </a:lnTo>
                      <a:lnTo>
                        <a:pt x="63" y="20"/>
                      </a:lnTo>
                      <a:lnTo>
                        <a:pt x="63" y="18"/>
                      </a:lnTo>
                      <a:lnTo>
                        <a:pt x="62" y="17"/>
                      </a:lnTo>
                      <a:lnTo>
                        <a:pt x="62" y="17"/>
                      </a:lnTo>
                      <a:lnTo>
                        <a:pt x="60" y="17"/>
                      </a:lnTo>
                      <a:lnTo>
                        <a:pt x="60" y="16"/>
                      </a:lnTo>
                      <a:lnTo>
                        <a:pt x="59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6" y="14"/>
                      </a:lnTo>
                      <a:lnTo>
                        <a:pt x="55" y="14"/>
                      </a:lnTo>
                      <a:lnTo>
                        <a:pt x="55" y="14"/>
                      </a:lnTo>
                      <a:lnTo>
                        <a:pt x="54" y="14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6" y="24"/>
                      </a:lnTo>
                      <a:lnTo>
                        <a:pt x="46" y="25"/>
                      </a:lnTo>
                      <a:close/>
                      <a:moveTo>
                        <a:pt x="75" y="55"/>
                      </a:moveTo>
                      <a:lnTo>
                        <a:pt x="75" y="12"/>
                      </a:lnTo>
                      <a:lnTo>
                        <a:pt x="80" y="12"/>
                      </a:lnTo>
                      <a:lnTo>
                        <a:pt x="80" y="16"/>
                      </a:lnTo>
                      <a:lnTo>
                        <a:pt x="80" y="16"/>
                      </a:lnTo>
                      <a:lnTo>
                        <a:pt x="81" y="16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4" y="13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8" y="11"/>
                      </a:lnTo>
                      <a:lnTo>
                        <a:pt x="88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91" y="11"/>
                      </a:lnTo>
                      <a:lnTo>
                        <a:pt x="92" y="11"/>
                      </a:lnTo>
                      <a:lnTo>
                        <a:pt x="92" y="11"/>
                      </a:lnTo>
                      <a:lnTo>
                        <a:pt x="93" y="11"/>
                      </a:lnTo>
                      <a:lnTo>
                        <a:pt x="94" y="11"/>
                      </a:lnTo>
                      <a:lnTo>
                        <a:pt x="94" y="12"/>
                      </a:lnTo>
                      <a:lnTo>
                        <a:pt x="96" y="12"/>
                      </a:lnTo>
                      <a:lnTo>
                        <a:pt x="97" y="12"/>
                      </a:lnTo>
                      <a:lnTo>
                        <a:pt x="97" y="13"/>
                      </a:lnTo>
                      <a:lnTo>
                        <a:pt x="98" y="13"/>
                      </a:lnTo>
                      <a:lnTo>
                        <a:pt x="98" y="14"/>
                      </a:lnTo>
                      <a:lnTo>
                        <a:pt x="100" y="14"/>
                      </a:lnTo>
                      <a:lnTo>
                        <a:pt x="100" y="16"/>
                      </a:lnTo>
                      <a:lnTo>
                        <a:pt x="101" y="16"/>
                      </a:lnTo>
                      <a:lnTo>
                        <a:pt x="101" y="17"/>
                      </a:lnTo>
                      <a:lnTo>
                        <a:pt x="101" y="18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2" y="21"/>
                      </a:lnTo>
                      <a:lnTo>
                        <a:pt x="102" y="22"/>
                      </a:lnTo>
                      <a:lnTo>
                        <a:pt x="104" y="24"/>
                      </a:lnTo>
                      <a:lnTo>
                        <a:pt x="104" y="24"/>
                      </a:lnTo>
                      <a:lnTo>
                        <a:pt x="104" y="25"/>
                      </a:lnTo>
                      <a:lnTo>
                        <a:pt x="104" y="26"/>
                      </a:lnTo>
                      <a:lnTo>
                        <a:pt x="104" y="28"/>
                      </a:lnTo>
                      <a:lnTo>
                        <a:pt x="104" y="28"/>
                      </a:lnTo>
                      <a:lnTo>
                        <a:pt x="104" y="29"/>
                      </a:lnTo>
                      <a:lnTo>
                        <a:pt x="104" y="30"/>
                      </a:lnTo>
                      <a:lnTo>
                        <a:pt x="104" y="32"/>
                      </a:lnTo>
                      <a:lnTo>
                        <a:pt x="102" y="32"/>
                      </a:lnTo>
                      <a:lnTo>
                        <a:pt x="102" y="33"/>
                      </a:lnTo>
                      <a:lnTo>
                        <a:pt x="102" y="34"/>
                      </a:lnTo>
                      <a:lnTo>
                        <a:pt x="102" y="35"/>
                      </a:lnTo>
                      <a:lnTo>
                        <a:pt x="101" y="35"/>
                      </a:lnTo>
                      <a:lnTo>
                        <a:pt x="101" y="37"/>
                      </a:lnTo>
                      <a:lnTo>
                        <a:pt x="101" y="38"/>
                      </a:lnTo>
                      <a:lnTo>
                        <a:pt x="100" y="38"/>
                      </a:lnTo>
                      <a:lnTo>
                        <a:pt x="100" y="39"/>
                      </a:lnTo>
                      <a:lnTo>
                        <a:pt x="98" y="41"/>
                      </a:lnTo>
                      <a:lnTo>
                        <a:pt x="98" y="41"/>
                      </a:lnTo>
                      <a:lnTo>
                        <a:pt x="97" y="41"/>
                      </a:lnTo>
                      <a:lnTo>
                        <a:pt x="96" y="42"/>
                      </a:lnTo>
                      <a:lnTo>
                        <a:pt x="96" y="42"/>
                      </a:lnTo>
                      <a:lnTo>
                        <a:pt x="94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2" y="43"/>
                      </a:lnTo>
                      <a:lnTo>
                        <a:pt x="91" y="43"/>
                      </a:lnTo>
                      <a:lnTo>
                        <a:pt x="89" y="43"/>
                      </a:lnTo>
                      <a:lnTo>
                        <a:pt x="89" y="43"/>
                      </a:lnTo>
                      <a:lnTo>
                        <a:pt x="88" y="43"/>
                      </a:lnTo>
                      <a:lnTo>
                        <a:pt x="88" y="43"/>
                      </a:lnTo>
                      <a:lnTo>
                        <a:pt x="87" y="43"/>
                      </a:lnTo>
                      <a:lnTo>
                        <a:pt x="87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4" y="42"/>
                      </a:lnTo>
                      <a:lnTo>
                        <a:pt x="84" y="42"/>
                      </a:lnTo>
                      <a:lnTo>
                        <a:pt x="83" y="42"/>
                      </a:lnTo>
                      <a:lnTo>
                        <a:pt x="83" y="42"/>
                      </a:lnTo>
                      <a:lnTo>
                        <a:pt x="83" y="41"/>
                      </a:lnTo>
                      <a:lnTo>
                        <a:pt x="81" y="41"/>
                      </a:lnTo>
                      <a:lnTo>
                        <a:pt x="81" y="41"/>
                      </a:lnTo>
                      <a:lnTo>
                        <a:pt x="81" y="39"/>
                      </a:lnTo>
                      <a:lnTo>
                        <a:pt x="81" y="55"/>
                      </a:lnTo>
                      <a:lnTo>
                        <a:pt x="75" y="55"/>
                      </a:lnTo>
                      <a:close/>
                      <a:moveTo>
                        <a:pt x="80" y="29"/>
                      </a:moveTo>
                      <a:lnTo>
                        <a:pt x="80" y="30"/>
                      </a:lnTo>
                      <a:lnTo>
                        <a:pt x="81" y="32"/>
                      </a:lnTo>
                      <a:lnTo>
                        <a:pt x="81" y="33"/>
                      </a:lnTo>
                      <a:lnTo>
                        <a:pt x="81" y="33"/>
                      </a:lnTo>
                      <a:lnTo>
                        <a:pt x="81" y="34"/>
                      </a:lnTo>
                      <a:lnTo>
                        <a:pt x="83" y="35"/>
                      </a:lnTo>
                      <a:lnTo>
                        <a:pt x="83" y="35"/>
                      </a:lnTo>
                      <a:lnTo>
                        <a:pt x="83" y="37"/>
                      </a:lnTo>
                      <a:lnTo>
                        <a:pt x="84" y="37"/>
                      </a:lnTo>
                      <a:lnTo>
                        <a:pt x="84" y="38"/>
                      </a:lnTo>
                      <a:lnTo>
                        <a:pt x="85" y="38"/>
                      </a:lnTo>
                      <a:lnTo>
                        <a:pt x="87" y="38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6" y="34"/>
                      </a:lnTo>
                      <a:lnTo>
                        <a:pt x="96" y="34"/>
                      </a:lnTo>
                      <a:lnTo>
                        <a:pt x="97" y="33"/>
                      </a:lnTo>
                      <a:lnTo>
                        <a:pt x="97" y="33"/>
                      </a:lnTo>
                      <a:lnTo>
                        <a:pt x="97" y="32"/>
                      </a:lnTo>
                      <a:lnTo>
                        <a:pt x="97" y="32"/>
                      </a:lnTo>
                      <a:lnTo>
                        <a:pt x="97" y="30"/>
                      </a:lnTo>
                      <a:lnTo>
                        <a:pt x="97" y="29"/>
                      </a:lnTo>
                      <a:lnTo>
                        <a:pt x="98" y="28"/>
                      </a:lnTo>
                      <a:lnTo>
                        <a:pt x="98" y="28"/>
                      </a:lnTo>
                      <a:lnTo>
                        <a:pt x="98" y="26"/>
                      </a:lnTo>
                      <a:lnTo>
                        <a:pt x="97" y="25"/>
                      </a:lnTo>
                      <a:lnTo>
                        <a:pt x="97" y="24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7" y="20"/>
                      </a:lnTo>
                      <a:lnTo>
                        <a:pt x="96" y="20"/>
                      </a:lnTo>
                      <a:lnTo>
                        <a:pt x="96" y="18"/>
                      </a:lnTo>
                      <a:lnTo>
                        <a:pt x="96" y="17"/>
                      </a:lnTo>
                      <a:lnTo>
                        <a:pt x="94" y="17"/>
                      </a:lnTo>
                      <a:lnTo>
                        <a:pt x="94" y="17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6"/>
                      </a:lnTo>
                      <a:lnTo>
                        <a:pt x="91" y="16"/>
                      </a:lnTo>
                      <a:lnTo>
                        <a:pt x="91" y="14"/>
                      </a:lnTo>
                      <a:lnTo>
                        <a:pt x="89" y="14"/>
                      </a:lnTo>
                      <a:lnTo>
                        <a:pt x="88" y="14"/>
                      </a:lnTo>
                      <a:lnTo>
                        <a:pt x="88" y="14"/>
                      </a:lnTo>
                      <a:lnTo>
                        <a:pt x="87" y="16"/>
                      </a:lnTo>
                      <a:lnTo>
                        <a:pt x="87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1" y="20"/>
                      </a:lnTo>
                      <a:lnTo>
                        <a:pt x="81" y="20"/>
                      </a:lnTo>
                      <a:lnTo>
                        <a:pt x="81" y="21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4"/>
                      </a:lnTo>
                      <a:lnTo>
                        <a:pt x="81" y="24"/>
                      </a:lnTo>
                      <a:lnTo>
                        <a:pt x="81" y="25"/>
                      </a:lnTo>
                      <a:lnTo>
                        <a:pt x="80" y="26"/>
                      </a:lnTo>
                      <a:lnTo>
                        <a:pt x="80" y="26"/>
                      </a:lnTo>
                      <a:lnTo>
                        <a:pt x="80" y="28"/>
                      </a:lnTo>
                      <a:lnTo>
                        <a:pt x="80" y="29"/>
                      </a:lnTo>
                      <a:close/>
                      <a:moveTo>
                        <a:pt x="108" y="34"/>
                      </a:moveTo>
                      <a:lnTo>
                        <a:pt x="108" y="34"/>
                      </a:lnTo>
                      <a:lnTo>
                        <a:pt x="108" y="33"/>
                      </a:lnTo>
                      <a:lnTo>
                        <a:pt x="108" y="33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10" y="29"/>
                      </a:lnTo>
                      <a:lnTo>
                        <a:pt x="110" y="29"/>
                      </a:lnTo>
                      <a:lnTo>
                        <a:pt x="110" y="28"/>
                      </a:lnTo>
                      <a:lnTo>
                        <a:pt x="110" y="28"/>
                      </a:lnTo>
                      <a:lnTo>
                        <a:pt x="112" y="28"/>
                      </a:lnTo>
                      <a:lnTo>
                        <a:pt x="112" y="28"/>
                      </a:lnTo>
                      <a:lnTo>
                        <a:pt x="113" y="26"/>
                      </a:lnTo>
                      <a:lnTo>
                        <a:pt x="113" y="26"/>
                      </a:lnTo>
                      <a:lnTo>
                        <a:pt x="114" y="26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3" y="25"/>
                      </a:lnTo>
                      <a:lnTo>
                        <a:pt x="123" y="24"/>
                      </a:lnTo>
                      <a:lnTo>
                        <a:pt x="123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0"/>
                      </a:lnTo>
                      <a:lnTo>
                        <a:pt x="129" y="18"/>
                      </a:lnTo>
                      <a:lnTo>
                        <a:pt x="129" y="18"/>
                      </a:lnTo>
                      <a:lnTo>
                        <a:pt x="129" y="17"/>
                      </a:lnTo>
                      <a:lnTo>
                        <a:pt x="127" y="16"/>
                      </a:lnTo>
                      <a:lnTo>
                        <a:pt x="126" y="16"/>
                      </a:lnTo>
                      <a:lnTo>
                        <a:pt x="125" y="14"/>
                      </a:lnTo>
                      <a:lnTo>
                        <a:pt x="123" y="14"/>
                      </a:lnTo>
                      <a:lnTo>
                        <a:pt x="122" y="14"/>
                      </a:lnTo>
                      <a:lnTo>
                        <a:pt x="121" y="14"/>
                      </a:lnTo>
                      <a:lnTo>
                        <a:pt x="119" y="14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5" y="17"/>
                      </a:lnTo>
                      <a:lnTo>
                        <a:pt x="115" y="18"/>
                      </a:lnTo>
                      <a:lnTo>
                        <a:pt x="114" y="20"/>
                      </a:lnTo>
                      <a:lnTo>
                        <a:pt x="114" y="21"/>
                      </a:lnTo>
                      <a:lnTo>
                        <a:pt x="110" y="21"/>
                      </a:lnTo>
                      <a:lnTo>
                        <a:pt x="110" y="20"/>
                      </a:lnTo>
                      <a:lnTo>
                        <a:pt x="110" y="20"/>
                      </a:lnTo>
                      <a:lnTo>
                        <a:pt x="110" y="18"/>
                      </a:lnTo>
                      <a:lnTo>
                        <a:pt x="110" y="18"/>
                      </a:lnTo>
                      <a:lnTo>
                        <a:pt x="110" y="17"/>
                      </a:lnTo>
                      <a:lnTo>
                        <a:pt x="110" y="17"/>
                      </a:lnTo>
                      <a:lnTo>
                        <a:pt x="110" y="16"/>
                      </a:lnTo>
                      <a:lnTo>
                        <a:pt x="112" y="16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3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1"/>
                      </a:lnTo>
                      <a:lnTo>
                        <a:pt x="117" y="11"/>
                      </a:lnTo>
                      <a:lnTo>
                        <a:pt x="118" y="11"/>
                      </a:lnTo>
                      <a:lnTo>
                        <a:pt x="119" y="11"/>
                      </a:lnTo>
                      <a:lnTo>
                        <a:pt x="121" y="11"/>
                      </a:lnTo>
                      <a:lnTo>
                        <a:pt x="121" y="11"/>
                      </a:lnTo>
                      <a:lnTo>
                        <a:pt x="122" y="11"/>
                      </a:lnTo>
                      <a:lnTo>
                        <a:pt x="123" y="11"/>
                      </a:lnTo>
                      <a:lnTo>
                        <a:pt x="123" y="11"/>
                      </a:lnTo>
                      <a:lnTo>
                        <a:pt x="125" y="11"/>
                      </a:lnTo>
                      <a:lnTo>
                        <a:pt x="125" y="11"/>
                      </a:lnTo>
                      <a:lnTo>
                        <a:pt x="126" y="11"/>
                      </a:lnTo>
                      <a:lnTo>
                        <a:pt x="127" y="11"/>
                      </a:lnTo>
                      <a:lnTo>
                        <a:pt x="127" y="11"/>
                      </a:lnTo>
                      <a:lnTo>
                        <a:pt x="129" y="11"/>
                      </a:lnTo>
                      <a:lnTo>
                        <a:pt x="129" y="12"/>
                      </a:lnTo>
                      <a:lnTo>
                        <a:pt x="130" y="12"/>
                      </a:lnTo>
                      <a:lnTo>
                        <a:pt x="130" y="12"/>
                      </a:lnTo>
                      <a:lnTo>
                        <a:pt x="131" y="12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3" y="13"/>
                      </a:lnTo>
                      <a:lnTo>
                        <a:pt x="133" y="14"/>
                      </a:lnTo>
                      <a:lnTo>
                        <a:pt x="133" y="14"/>
                      </a:lnTo>
                      <a:lnTo>
                        <a:pt x="134" y="14"/>
                      </a:lnTo>
                      <a:lnTo>
                        <a:pt x="134" y="16"/>
                      </a:lnTo>
                      <a:lnTo>
                        <a:pt x="134" y="16"/>
                      </a:lnTo>
                      <a:lnTo>
                        <a:pt x="134" y="17"/>
                      </a:lnTo>
                      <a:lnTo>
                        <a:pt x="134" y="17"/>
                      </a:lnTo>
                      <a:lnTo>
                        <a:pt x="134" y="18"/>
                      </a:lnTo>
                      <a:lnTo>
                        <a:pt x="134" y="18"/>
                      </a:lnTo>
                      <a:lnTo>
                        <a:pt x="134" y="37"/>
                      </a:lnTo>
                      <a:lnTo>
                        <a:pt x="134" y="37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5" y="38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5" y="43"/>
                      </a:lnTo>
                      <a:lnTo>
                        <a:pt x="135" y="43"/>
                      </a:lnTo>
                      <a:lnTo>
                        <a:pt x="134" y="43"/>
                      </a:lnTo>
                      <a:lnTo>
                        <a:pt x="133" y="43"/>
                      </a:lnTo>
                      <a:lnTo>
                        <a:pt x="133" y="43"/>
                      </a:lnTo>
                      <a:lnTo>
                        <a:pt x="131" y="42"/>
                      </a:lnTo>
                      <a:lnTo>
                        <a:pt x="131" y="42"/>
                      </a:lnTo>
                      <a:lnTo>
                        <a:pt x="130" y="42"/>
                      </a:lnTo>
                      <a:lnTo>
                        <a:pt x="130" y="41"/>
                      </a:lnTo>
                      <a:lnTo>
                        <a:pt x="130" y="39"/>
                      </a:lnTo>
                      <a:lnTo>
                        <a:pt x="130" y="39"/>
                      </a:lnTo>
                      <a:lnTo>
                        <a:pt x="129" y="39"/>
                      </a:lnTo>
                      <a:lnTo>
                        <a:pt x="127" y="41"/>
                      </a:lnTo>
                      <a:lnTo>
                        <a:pt x="126" y="42"/>
                      </a:lnTo>
                      <a:lnTo>
                        <a:pt x="125" y="42"/>
                      </a:lnTo>
                      <a:lnTo>
                        <a:pt x="123" y="43"/>
                      </a:lnTo>
                      <a:lnTo>
                        <a:pt x="122" y="43"/>
                      </a:lnTo>
                      <a:lnTo>
                        <a:pt x="119" y="43"/>
                      </a:lnTo>
                      <a:lnTo>
                        <a:pt x="118" y="43"/>
                      </a:lnTo>
                      <a:lnTo>
                        <a:pt x="117" y="43"/>
                      </a:lnTo>
                      <a:lnTo>
                        <a:pt x="117" y="43"/>
                      </a:lnTo>
                      <a:lnTo>
                        <a:pt x="115" y="43"/>
                      </a:lnTo>
                      <a:lnTo>
                        <a:pt x="115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3" y="42"/>
                      </a:lnTo>
                      <a:lnTo>
                        <a:pt x="113" y="42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2" y="41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0" y="39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9" y="38"/>
                      </a:lnTo>
                      <a:lnTo>
                        <a:pt x="109" y="37"/>
                      </a:lnTo>
                      <a:lnTo>
                        <a:pt x="108" y="37"/>
                      </a:lnTo>
                      <a:lnTo>
                        <a:pt x="108" y="37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close/>
                      <a:moveTo>
                        <a:pt x="129" y="26"/>
                      </a:moveTo>
                      <a:lnTo>
                        <a:pt x="129" y="26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6" y="28"/>
                      </a:lnTo>
                      <a:lnTo>
                        <a:pt x="126" y="28"/>
                      </a:lnTo>
                      <a:lnTo>
                        <a:pt x="125" y="28"/>
                      </a:lnTo>
                      <a:lnTo>
                        <a:pt x="125" y="28"/>
                      </a:lnTo>
                      <a:lnTo>
                        <a:pt x="123" y="28"/>
                      </a:lnTo>
                      <a:lnTo>
                        <a:pt x="123" y="29"/>
                      </a:lnTo>
                      <a:lnTo>
                        <a:pt x="122" y="29"/>
                      </a:lnTo>
                      <a:lnTo>
                        <a:pt x="122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30"/>
                      </a:lnTo>
                      <a:lnTo>
                        <a:pt x="117" y="30"/>
                      </a:lnTo>
                      <a:lnTo>
                        <a:pt x="117" y="30"/>
                      </a:lnTo>
                      <a:lnTo>
                        <a:pt x="115" y="30"/>
                      </a:lnTo>
                      <a:lnTo>
                        <a:pt x="115" y="32"/>
                      </a:lnTo>
                      <a:lnTo>
                        <a:pt x="115" y="32"/>
                      </a:lnTo>
                      <a:lnTo>
                        <a:pt x="114" y="32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4"/>
                      </a:lnTo>
                      <a:lnTo>
                        <a:pt x="114" y="34"/>
                      </a:lnTo>
                      <a:lnTo>
                        <a:pt x="114" y="35"/>
                      </a:lnTo>
                      <a:lnTo>
                        <a:pt x="114" y="35"/>
                      </a:lnTo>
                      <a:lnTo>
                        <a:pt x="114" y="37"/>
                      </a:lnTo>
                      <a:lnTo>
                        <a:pt x="114" y="38"/>
                      </a:lnTo>
                      <a:lnTo>
                        <a:pt x="115" y="38"/>
                      </a:lnTo>
                      <a:lnTo>
                        <a:pt x="115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9" y="39"/>
                      </a:lnTo>
                      <a:lnTo>
                        <a:pt x="119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3" y="39"/>
                      </a:lnTo>
                      <a:lnTo>
                        <a:pt x="123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6" y="38"/>
                      </a:lnTo>
                      <a:lnTo>
                        <a:pt x="126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5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26"/>
                      </a:lnTo>
                      <a:close/>
                      <a:moveTo>
                        <a:pt x="144" y="43"/>
                      </a:moveTo>
                      <a:lnTo>
                        <a:pt x="144" y="12"/>
                      </a:lnTo>
                      <a:lnTo>
                        <a:pt x="150" y="12"/>
                      </a:lnTo>
                      <a:lnTo>
                        <a:pt x="150" y="17"/>
                      </a:lnTo>
                      <a:lnTo>
                        <a:pt x="150" y="16"/>
                      </a:lnTo>
                      <a:lnTo>
                        <a:pt x="150" y="16"/>
                      </a:lnTo>
                      <a:lnTo>
                        <a:pt x="151" y="14"/>
                      </a:lnTo>
                      <a:lnTo>
                        <a:pt x="151" y="14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6" y="11"/>
                      </a:lnTo>
                      <a:lnTo>
                        <a:pt x="158" y="11"/>
                      </a:lnTo>
                      <a:lnTo>
                        <a:pt x="158" y="11"/>
                      </a:lnTo>
                      <a:lnTo>
                        <a:pt x="159" y="11"/>
                      </a:lnTo>
                      <a:lnTo>
                        <a:pt x="160" y="11"/>
                      </a:lnTo>
                      <a:lnTo>
                        <a:pt x="160" y="17"/>
                      </a:lnTo>
                      <a:lnTo>
                        <a:pt x="159" y="17"/>
                      </a:lnTo>
                      <a:lnTo>
                        <a:pt x="158" y="17"/>
                      </a:lnTo>
                      <a:lnTo>
                        <a:pt x="156" y="17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7"/>
                      </a:lnTo>
                      <a:lnTo>
                        <a:pt x="154" y="18"/>
                      </a:lnTo>
                      <a:lnTo>
                        <a:pt x="152" y="18"/>
                      </a:lnTo>
                      <a:lnTo>
                        <a:pt x="152" y="20"/>
                      </a:lnTo>
                      <a:lnTo>
                        <a:pt x="151" y="20"/>
                      </a:lnTo>
                      <a:lnTo>
                        <a:pt x="151" y="21"/>
                      </a:lnTo>
                      <a:lnTo>
                        <a:pt x="150" y="21"/>
                      </a:lnTo>
                      <a:lnTo>
                        <a:pt x="150" y="22"/>
                      </a:lnTo>
                      <a:lnTo>
                        <a:pt x="150" y="22"/>
                      </a:lnTo>
                      <a:lnTo>
                        <a:pt x="150" y="24"/>
                      </a:lnTo>
                      <a:lnTo>
                        <a:pt x="150" y="25"/>
                      </a:lnTo>
                      <a:lnTo>
                        <a:pt x="150" y="43"/>
                      </a:lnTo>
                      <a:lnTo>
                        <a:pt x="144" y="43"/>
                      </a:lnTo>
                      <a:close/>
                      <a:moveTo>
                        <a:pt x="164" y="39"/>
                      </a:moveTo>
                      <a:lnTo>
                        <a:pt x="164" y="17"/>
                      </a:lnTo>
                      <a:lnTo>
                        <a:pt x="160" y="17"/>
                      </a:lnTo>
                      <a:lnTo>
                        <a:pt x="160" y="12"/>
                      </a:lnTo>
                      <a:lnTo>
                        <a:pt x="164" y="12"/>
                      </a:lnTo>
                      <a:lnTo>
                        <a:pt x="164" y="3"/>
                      </a:lnTo>
                      <a:lnTo>
                        <a:pt x="169" y="3"/>
                      </a:lnTo>
                      <a:lnTo>
                        <a:pt x="169" y="12"/>
                      </a:lnTo>
                      <a:lnTo>
                        <a:pt x="175" y="12"/>
                      </a:lnTo>
                      <a:lnTo>
                        <a:pt x="175" y="17"/>
                      </a:lnTo>
                      <a:lnTo>
                        <a:pt x="169" y="1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8"/>
                      </a:lnTo>
                      <a:lnTo>
                        <a:pt x="169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43"/>
                      </a:lnTo>
                      <a:lnTo>
                        <a:pt x="175" y="43"/>
                      </a:lnTo>
                      <a:lnTo>
                        <a:pt x="173" y="43"/>
                      </a:lnTo>
                      <a:lnTo>
                        <a:pt x="173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69" y="45"/>
                      </a:lnTo>
                      <a:lnTo>
                        <a:pt x="169" y="43"/>
                      </a:lnTo>
                      <a:lnTo>
                        <a:pt x="168" y="43"/>
                      </a:lnTo>
                      <a:lnTo>
                        <a:pt x="168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5" y="43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1"/>
                      </a:lnTo>
                      <a:lnTo>
                        <a:pt x="164" y="41"/>
                      </a:lnTo>
                      <a:lnTo>
                        <a:pt x="164" y="41"/>
                      </a:lnTo>
                      <a:lnTo>
                        <a:pt x="164" y="39"/>
                      </a:lnTo>
                      <a:close/>
                      <a:moveTo>
                        <a:pt x="180" y="43"/>
                      </a:moveTo>
                      <a:lnTo>
                        <a:pt x="180" y="12"/>
                      </a:lnTo>
                      <a:lnTo>
                        <a:pt x="185" y="12"/>
                      </a:lnTo>
                      <a:lnTo>
                        <a:pt x="185" y="16"/>
                      </a:lnTo>
                      <a:lnTo>
                        <a:pt x="186" y="14"/>
                      </a:lnTo>
                      <a:lnTo>
                        <a:pt x="188" y="13"/>
                      </a:lnTo>
                      <a:lnTo>
                        <a:pt x="188" y="12"/>
                      </a:lnTo>
                      <a:lnTo>
                        <a:pt x="189" y="12"/>
                      </a:lnTo>
                      <a:lnTo>
                        <a:pt x="190" y="11"/>
                      </a:lnTo>
                      <a:lnTo>
                        <a:pt x="192" y="11"/>
                      </a:lnTo>
                      <a:lnTo>
                        <a:pt x="193" y="11"/>
                      </a:lnTo>
                      <a:lnTo>
                        <a:pt x="196" y="11"/>
                      </a:lnTo>
                      <a:lnTo>
                        <a:pt x="196" y="11"/>
                      </a:lnTo>
                      <a:lnTo>
                        <a:pt x="197" y="11"/>
                      </a:lnTo>
                      <a:lnTo>
                        <a:pt x="197" y="11"/>
                      </a:lnTo>
                      <a:lnTo>
                        <a:pt x="198" y="11"/>
                      </a:lnTo>
                      <a:lnTo>
                        <a:pt x="198" y="11"/>
                      </a:lnTo>
                      <a:lnTo>
                        <a:pt x="200" y="11"/>
                      </a:lnTo>
                      <a:lnTo>
                        <a:pt x="200" y="12"/>
                      </a:lnTo>
                      <a:lnTo>
                        <a:pt x="201" y="12"/>
                      </a:lnTo>
                      <a:lnTo>
                        <a:pt x="201" y="12"/>
                      </a:lnTo>
                      <a:lnTo>
                        <a:pt x="201" y="13"/>
                      </a:lnTo>
                      <a:lnTo>
                        <a:pt x="202" y="13"/>
                      </a:lnTo>
                      <a:lnTo>
                        <a:pt x="202" y="13"/>
                      </a:lnTo>
                      <a:lnTo>
                        <a:pt x="202" y="14"/>
                      </a:lnTo>
                      <a:lnTo>
                        <a:pt x="202" y="14"/>
                      </a:lnTo>
                      <a:lnTo>
                        <a:pt x="204" y="14"/>
                      </a:lnTo>
                      <a:lnTo>
                        <a:pt x="204" y="16"/>
                      </a:lnTo>
                      <a:lnTo>
                        <a:pt x="204" y="14"/>
                      </a:lnTo>
                      <a:lnTo>
                        <a:pt x="205" y="14"/>
                      </a:lnTo>
                      <a:lnTo>
                        <a:pt x="205" y="13"/>
                      </a:lnTo>
                      <a:lnTo>
                        <a:pt x="206" y="13"/>
                      </a:lnTo>
                      <a:lnTo>
                        <a:pt x="206" y="13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9" y="12"/>
                      </a:lnTo>
                      <a:lnTo>
                        <a:pt x="209" y="11"/>
                      </a:lnTo>
                      <a:lnTo>
                        <a:pt x="209" y="11"/>
                      </a:lnTo>
                      <a:lnTo>
                        <a:pt x="210" y="11"/>
                      </a:lnTo>
                      <a:lnTo>
                        <a:pt x="210" y="11"/>
                      </a:lnTo>
                      <a:lnTo>
                        <a:pt x="211" y="11"/>
                      </a:lnTo>
                      <a:lnTo>
                        <a:pt x="213" y="11"/>
                      </a:lnTo>
                      <a:lnTo>
                        <a:pt x="213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5" y="11"/>
                      </a:lnTo>
                      <a:lnTo>
                        <a:pt x="215" y="11"/>
                      </a:lnTo>
                      <a:lnTo>
                        <a:pt x="217" y="11"/>
                      </a:lnTo>
                      <a:lnTo>
                        <a:pt x="217" y="11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19" y="13"/>
                      </a:lnTo>
                      <a:lnTo>
                        <a:pt x="221" y="13"/>
                      </a:lnTo>
                      <a:lnTo>
                        <a:pt x="221" y="14"/>
                      </a:lnTo>
                      <a:lnTo>
                        <a:pt x="221" y="14"/>
                      </a:lnTo>
                      <a:lnTo>
                        <a:pt x="222" y="14"/>
                      </a:lnTo>
                      <a:lnTo>
                        <a:pt x="222" y="16"/>
                      </a:lnTo>
                      <a:lnTo>
                        <a:pt x="222" y="17"/>
                      </a:lnTo>
                      <a:lnTo>
                        <a:pt x="222" y="17"/>
                      </a:lnTo>
                      <a:lnTo>
                        <a:pt x="223" y="18"/>
                      </a:lnTo>
                      <a:lnTo>
                        <a:pt x="223" y="20"/>
                      </a:lnTo>
                      <a:lnTo>
                        <a:pt x="223" y="20"/>
                      </a:lnTo>
                      <a:lnTo>
                        <a:pt x="223" y="21"/>
                      </a:lnTo>
                      <a:lnTo>
                        <a:pt x="223" y="43"/>
                      </a:lnTo>
                      <a:lnTo>
                        <a:pt x="218" y="43"/>
                      </a:lnTo>
                      <a:lnTo>
                        <a:pt x="218" y="22"/>
                      </a:lnTo>
                      <a:lnTo>
                        <a:pt x="218" y="21"/>
                      </a:lnTo>
                      <a:lnTo>
                        <a:pt x="217" y="20"/>
                      </a:lnTo>
                      <a:lnTo>
                        <a:pt x="217" y="18"/>
                      </a:lnTo>
                      <a:lnTo>
                        <a:pt x="217" y="17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3" y="14"/>
                      </a:lnTo>
                      <a:lnTo>
                        <a:pt x="211" y="14"/>
                      </a:lnTo>
                      <a:lnTo>
                        <a:pt x="211" y="14"/>
                      </a:lnTo>
                      <a:lnTo>
                        <a:pt x="210" y="14"/>
                      </a:lnTo>
                      <a:lnTo>
                        <a:pt x="210" y="16"/>
                      </a:lnTo>
                      <a:lnTo>
                        <a:pt x="210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7" y="16"/>
                      </a:lnTo>
                      <a:lnTo>
                        <a:pt x="207" y="17"/>
                      </a:lnTo>
                      <a:lnTo>
                        <a:pt x="207" y="17"/>
                      </a:lnTo>
                      <a:lnTo>
                        <a:pt x="206" y="17"/>
                      </a:lnTo>
                      <a:lnTo>
                        <a:pt x="206" y="17"/>
                      </a:lnTo>
                      <a:lnTo>
                        <a:pt x="206" y="18"/>
                      </a:lnTo>
                      <a:lnTo>
                        <a:pt x="206" y="18"/>
                      </a:lnTo>
                      <a:lnTo>
                        <a:pt x="206" y="20"/>
                      </a:lnTo>
                      <a:lnTo>
                        <a:pt x="205" y="20"/>
                      </a:lnTo>
                      <a:lnTo>
                        <a:pt x="205" y="20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2"/>
                      </a:lnTo>
                      <a:lnTo>
                        <a:pt x="205" y="22"/>
                      </a:lnTo>
                      <a:lnTo>
                        <a:pt x="205" y="24"/>
                      </a:lnTo>
                      <a:lnTo>
                        <a:pt x="205" y="24"/>
                      </a:lnTo>
                      <a:lnTo>
                        <a:pt x="205" y="43"/>
                      </a:lnTo>
                      <a:lnTo>
                        <a:pt x="200" y="43"/>
                      </a:lnTo>
                      <a:lnTo>
                        <a:pt x="200" y="21"/>
                      </a:lnTo>
                      <a:lnTo>
                        <a:pt x="200" y="21"/>
                      </a:lnTo>
                      <a:lnTo>
                        <a:pt x="200" y="20"/>
                      </a:lnTo>
                      <a:lnTo>
                        <a:pt x="200" y="20"/>
                      </a:lnTo>
                      <a:lnTo>
                        <a:pt x="198" y="18"/>
                      </a:lnTo>
                      <a:lnTo>
                        <a:pt x="198" y="18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6" y="16"/>
                      </a:lnTo>
                      <a:lnTo>
                        <a:pt x="196" y="14"/>
                      </a:lnTo>
                      <a:lnTo>
                        <a:pt x="194" y="14"/>
                      </a:lnTo>
                      <a:lnTo>
                        <a:pt x="194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0" y="16"/>
                      </a:lnTo>
                      <a:lnTo>
                        <a:pt x="190" y="16"/>
                      </a:lnTo>
                      <a:lnTo>
                        <a:pt x="189" y="16"/>
                      </a:lnTo>
                      <a:lnTo>
                        <a:pt x="189" y="17"/>
                      </a:lnTo>
                      <a:lnTo>
                        <a:pt x="189" y="17"/>
                      </a:lnTo>
                      <a:lnTo>
                        <a:pt x="188" y="17"/>
                      </a:lnTo>
                      <a:lnTo>
                        <a:pt x="188" y="17"/>
                      </a:lnTo>
                      <a:lnTo>
                        <a:pt x="188" y="18"/>
                      </a:lnTo>
                      <a:lnTo>
                        <a:pt x="188" y="18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1"/>
                      </a:lnTo>
                      <a:lnTo>
                        <a:pt x="186" y="21"/>
                      </a:lnTo>
                      <a:lnTo>
                        <a:pt x="185" y="22"/>
                      </a:lnTo>
                      <a:lnTo>
                        <a:pt x="185" y="22"/>
                      </a:lnTo>
                      <a:lnTo>
                        <a:pt x="185" y="24"/>
                      </a:lnTo>
                      <a:lnTo>
                        <a:pt x="185" y="25"/>
                      </a:lnTo>
                      <a:lnTo>
                        <a:pt x="185" y="25"/>
                      </a:lnTo>
                      <a:lnTo>
                        <a:pt x="185" y="43"/>
                      </a:lnTo>
                      <a:lnTo>
                        <a:pt x="180" y="43"/>
                      </a:lnTo>
                      <a:close/>
                      <a:moveTo>
                        <a:pt x="252" y="33"/>
                      </a:moveTo>
                      <a:lnTo>
                        <a:pt x="257" y="33"/>
                      </a:lnTo>
                      <a:lnTo>
                        <a:pt x="257" y="33"/>
                      </a:lnTo>
                      <a:lnTo>
                        <a:pt x="257" y="34"/>
                      </a:lnTo>
                      <a:lnTo>
                        <a:pt x="257" y="34"/>
                      </a:lnTo>
                      <a:lnTo>
                        <a:pt x="257" y="35"/>
                      </a:lnTo>
                      <a:lnTo>
                        <a:pt x="257" y="35"/>
                      </a:lnTo>
                      <a:lnTo>
                        <a:pt x="256" y="35"/>
                      </a:lnTo>
                      <a:lnTo>
                        <a:pt x="256" y="37"/>
                      </a:lnTo>
                      <a:lnTo>
                        <a:pt x="256" y="37"/>
                      </a:lnTo>
                      <a:lnTo>
                        <a:pt x="256" y="38"/>
                      </a:lnTo>
                      <a:lnTo>
                        <a:pt x="255" y="38"/>
                      </a:lnTo>
                      <a:lnTo>
                        <a:pt x="255" y="39"/>
                      </a:lnTo>
                      <a:lnTo>
                        <a:pt x="255" y="39"/>
                      </a:lnTo>
                      <a:lnTo>
                        <a:pt x="253" y="41"/>
                      </a:lnTo>
                      <a:lnTo>
                        <a:pt x="253" y="41"/>
                      </a:lnTo>
                      <a:lnTo>
                        <a:pt x="252" y="41"/>
                      </a:lnTo>
                      <a:lnTo>
                        <a:pt x="252" y="42"/>
                      </a:lnTo>
                      <a:lnTo>
                        <a:pt x="252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48" y="43"/>
                      </a:lnTo>
                      <a:lnTo>
                        <a:pt x="248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6" y="43"/>
                      </a:lnTo>
                      <a:lnTo>
                        <a:pt x="244" y="43"/>
                      </a:lnTo>
                      <a:lnTo>
                        <a:pt x="244" y="43"/>
                      </a:lnTo>
                      <a:lnTo>
                        <a:pt x="243" y="43"/>
                      </a:lnTo>
                      <a:lnTo>
                        <a:pt x="243" y="43"/>
                      </a:lnTo>
                      <a:lnTo>
                        <a:pt x="242" y="43"/>
                      </a:lnTo>
                      <a:lnTo>
                        <a:pt x="240" y="43"/>
                      </a:lnTo>
                      <a:lnTo>
                        <a:pt x="240" y="43"/>
                      </a:lnTo>
                      <a:lnTo>
                        <a:pt x="239" y="43"/>
                      </a:lnTo>
                      <a:lnTo>
                        <a:pt x="239" y="43"/>
                      </a:lnTo>
                      <a:lnTo>
                        <a:pt x="238" y="43"/>
                      </a:lnTo>
                      <a:lnTo>
                        <a:pt x="236" y="42"/>
                      </a:lnTo>
                      <a:lnTo>
                        <a:pt x="236" y="42"/>
                      </a:lnTo>
                      <a:lnTo>
                        <a:pt x="235" y="42"/>
                      </a:lnTo>
                      <a:lnTo>
                        <a:pt x="235" y="41"/>
                      </a:lnTo>
                      <a:lnTo>
                        <a:pt x="234" y="41"/>
                      </a:lnTo>
                      <a:lnTo>
                        <a:pt x="234" y="41"/>
                      </a:lnTo>
                      <a:lnTo>
                        <a:pt x="232" y="39"/>
                      </a:lnTo>
                      <a:lnTo>
                        <a:pt x="232" y="39"/>
                      </a:lnTo>
                      <a:lnTo>
                        <a:pt x="232" y="38"/>
                      </a:lnTo>
                      <a:lnTo>
                        <a:pt x="231" y="37"/>
                      </a:lnTo>
                      <a:lnTo>
                        <a:pt x="231" y="37"/>
                      </a:lnTo>
                      <a:lnTo>
                        <a:pt x="230" y="35"/>
                      </a:lnTo>
                      <a:lnTo>
                        <a:pt x="230" y="34"/>
                      </a:lnTo>
                      <a:lnTo>
                        <a:pt x="230" y="33"/>
                      </a:lnTo>
                      <a:lnTo>
                        <a:pt x="230" y="32"/>
                      </a:lnTo>
                      <a:lnTo>
                        <a:pt x="229" y="29"/>
                      </a:lnTo>
                      <a:lnTo>
                        <a:pt x="229" y="28"/>
                      </a:lnTo>
                      <a:lnTo>
                        <a:pt x="229" y="28"/>
                      </a:lnTo>
                      <a:lnTo>
                        <a:pt x="230" y="26"/>
                      </a:lnTo>
                      <a:lnTo>
                        <a:pt x="230" y="25"/>
                      </a:lnTo>
                      <a:lnTo>
                        <a:pt x="230" y="24"/>
                      </a:lnTo>
                      <a:lnTo>
                        <a:pt x="230" y="22"/>
                      </a:lnTo>
                      <a:lnTo>
                        <a:pt x="230" y="22"/>
                      </a:lnTo>
                      <a:lnTo>
                        <a:pt x="230" y="21"/>
                      </a:lnTo>
                      <a:lnTo>
                        <a:pt x="230" y="20"/>
                      </a:lnTo>
                      <a:lnTo>
                        <a:pt x="231" y="20"/>
                      </a:lnTo>
                      <a:lnTo>
                        <a:pt x="231" y="18"/>
                      </a:lnTo>
                      <a:lnTo>
                        <a:pt x="231" y="18"/>
                      </a:lnTo>
                      <a:lnTo>
                        <a:pt x="232" y="17"/>
                      </a:lnTo>
                      <a:lnTo>
                        <a:pt x="232" y="16"/>
                      </a:lnTo>
                      <a:lnTo>
                        <a:pt x="232" y="16"/>
                      </a:lnTo>
                      <a:lnTo>
                        <a:pt x="234" y="14"/>
                      </a:lnTo>
                      <a:lnTo>
                        <a:pt x="234" y="14"/>
                      </a:lnTo>
                      <a:lnTo>
                        <a:pt x="235" y="14"/>
                      </a:lnTo>
                      <a:lnTo>
                        <a:pt x="235" y="13"/>
                      </a:lnTo>
                      <a:lnTo>
                        <a:pt x="235" y="13"/>
                      </a:lnTo>
                      <a:lnTo>
                        <a:pt x="236" y="12"/>
                      </a:lnTo>
                      <a:lnTo>
                        <a:pt x="236" y="12"/>
                      </a:lnTo>
                      <a:lnTo>
                        <a:pt x="238" y="12"/>
                      </a:lnTo>
                      <a:lnTo>
                        <a:pt x="238" y="12"/>
                      </a:lnTo>
                      <a:lnTo>
                        <a:pt x="239" y="11"/>
                      </a:lnTo>
                      <a:lnTo>
                        <a:pt x="239" y="11"/>
                      </a:lnTo>
                      <a:lnTo>
                        <a:pt x="240" y="11"/>
                      </a:lnTo>
                      <a:lnTo>
                        <a:pt x="240" y="11"/>
                      </a:lnTo>
                      <a:lnTo>
                        <a:pt x="242" y="11"/>
                      </a:lnTo>
                      <a:lnTo>
                        <a:pt x="242" y="11"/>
                      </a:lnTo>
                      <a:lnTo>
                        <a:pt x="243" y="9"/>
                      </a:lnTo>
                      <a:lnTo>
                        <a:pt x="243" y="9"/>
                      </a:lnTo>
                      <a:lnTo>
                        <a:pt x="244" y="9"/>
                      </a:lnTo>
                      <a:lnTo>
                        <a:pt x="244" y="9"/>
                      </a:lnTo>
                      <a:lnTo>
                        <a:pt x="246" y="9"/>
                      </a:lnTo>
                      <a:lnTo>
                        <a:pt x="246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8" y="11"/>
                      </a:lnTo>
                      <a:lnTo>
                        <a:pt x="248" y="11"/>
                      </a:lnTo>
                      <a:lnTo>
                        <a:pt x="250" y="11"/>
                      </a:lnTo>
                      <a:lnTo>
                        <a:pt x="250" y="11"/>
                      </a:lnTo>
                      <a:lnTo>
                        <a:pt x="250" y="12"/>
                      </a:lnTo>
                      <a:lnTo>
                        <a:pt x="251" y="12"/>
                      </a:lnTo>
                      <a:lnTo>
                        <a:pt x="251" y="12"/>
                      </a:lnTo>
                      <a:lnTo>
                        <a:pt x="252" y="12"/>
                      </a:lnTo>
                      <a:lnTo>
                        <a:pt x="252" y="12"/>
                      </a:lnTo>
                      <a:lnTo>
                        <a:pt x="252" y="13"/>
                      </a:lnTo>
                      <a:lnTo>
                        <a:pt x="253" y="13"/>
                      </a:lnTo>
                      <a:lnTo>
                        <a:pt x="253" y="13"/>
                      </a:lnTo>
                      <a:lnTo>
                        <a:pt x="253" y="14"/>
                      </a:lnTo>
                      <a:lnTo>
                        <a:pt x="253" y="14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6" y="17"/>
                      </a:lnTo>
                      <a:lnTo>
                        <a:pt x="256" y="18"/>
                      </a:lnTo>
                      <a:lnTo>
                        <a:pt x="256" y="20"/>
                      </a:lnTo>
                      <a:lnTo>
                        <a:pt x="257" y="21"/>
                      </a:lnTo>
                      <a:lnTo>
                        <a:pt x="257" y="22"/>
                      </a:lnTo>
                      <a:lnTo>
                        <a:pt x="257" y="24"/>
                      </a:lnTo>
                      <a:lnTo>
                        <a:pt x="257" y="25"/>
                      </a:lnTo>
                      <a:lnTo>
                        <a:pt x="257" y="28"/>
                      </a:lnTo>
                      <a:lnTo>
                        <a:pt x="257" y="29"/>
                      </a:lnTo>
                      <a:lnTo>
                        <a:pt x="235" y="29"/>
                      </a:lnTo>
                      <a:lnTo>
                        <a:pt x="235" y="30"/>
                      </a:lnTo>
                      <a:lnTo>
                        <a:pt x="235" y="32"/>
                      </a:lnTo>
                      <a:lnTo>
                        <a:pt x="235" y="33"/>
                      </a:lnTo>
                      <a:lnTo>
                        <a:pt x="235" y="33"/>
                      </a:lnTo>
                      <a:lnTo>
                        <a:pt x="236" y="34"/>
                      </a:lnTo>
                      <a:lnTo>
                        <a:pt x="236" y="35"/>
                      </a:lnTo>
                      <a:lnTo>
                        <a:pt x="236" y="35"/>
                      </a:lnTo>
                      <a:lnTo>
                        <a:pt x="238" y="37"/>
                      </a:lnTo>
                      <a:lnTo>
                        <a:pt x="238" y="37"/>
                      </a:lnTo>
                      <a:lnTo>
                        <a:pt x="239" y="38"/>
                      </a:lnTo>
                      <a:lnTo>
                        <a:pt x="239" y="38"/>
                      </a:lnTo>
                      <a:lnTo>
                        <a:pt x="240" y="38"/>
                      </a:lnTo>
                      <a:lnTo>
                        <a:pt x="240" y="39"/>
                      </a:lnTo>
                      <a:lnTo>
                        <a:pt x="242" y="39"/>
                      </a:lnTo>
                      <a:lnTo>
                        <a:pt x="243" y="39"/>
                      </a:lnTo>
                      <a:lnTo>
                        <a:pt x="244" y="39"/>
                      </a:lnTo>
                      <a:lnTo>
                        <a:pt x="244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7" y="39"/>
                      </a:lnTo>
                      <a:lnTo>
                        <a:pt x="247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50" y="38"/>
                      </a:lnTo>
                      <a:lnTo>
                        <a:pt x="250" y="37"/>
                      </a:lnTo>
                      <a:lnTo>
                        <a:pt x="250" y="37"/>
                      </a:lnTo>
                      <a:lnTo>
                        <a:pt x="251" y="37"/>
                      </a:lnTo>
                      <a:lnTo>
                        <a:pt x="251" y="37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2" y="35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3"/>
                      </a:lnTo>
                      <a:lnTo>
                        <a:pt x="252" y="33"/>
                      </a:lnTo>
                      <a:close/>
                      <a:moveTo>
                        <a:pt x="235" y="25"/>
                      </a:moveTo>
                      <a:lnTo>
                        <a:pt x="252" y="25"/>
                      </a:lnTo>
                      <a:lnTo>
                        <a:pt x="252" y="24"/>
                      </a:lnTo>
                      <a:lnTo>
                        <a:pt x="252" y="22"/>
                      </a:lnTo>
                      <a:lnTo>
                        <a:pt x="252" y="21"/>
                      </a:lnTo>
                      <a:lnTo>
                        <a:pt x="252" y="21"/>
                      </a:lnTo>
                      <a:lnTo>
                        <a:pt x="252" y="20"/>
                      </a:lnTo>
                      <a:lnTo>
                        <a:pt x="251" y="20"/>
                      </a:lnTo>
                      <a:lnTo>
                        <a:pt x="251" y="18"/>
                      </a:lnTo>
                      <a:lnTo>
                        <a:pt x="251" y="17"/>
                      </a:lnTo>
                      <a:lnTo>
                        <a:pt x="250" y="17"/>
                      </a:lnTo>
                      <a:lnTo>
                        <a:pt x="250" y="17"/>
                      </a:lnTo>
                      <a:lnTo>
                        <a:pt x="248" y="16"/>
                      </a:lnTo>
                      <a:lnTo>
                        <a:pt x="248" y="16"/>
                      </a:lnTo>
                      <a:lnTo>
                        <a:pt x="247" y="16"/>
                      </a:lnTo>
                      <a:lnTo>
                        <a:pt x="246" y="16"/>
                      </a:lnTo>
                      <a:lnTo>
                        <a:pt x="244" y="14"/>
                      </a:lnTo>
                      <a:lnTo>
                        <a:pt x="244" y="14"/>
                      </a:lnTo>
                      <a:lnTo>
                        <a:pt x="243" y="14"/>
                      </a:lnTo>
                      <a:lnTo>
                        <a:pt x="243" y="14"/>
                      </a:lnTo>
                      <a:lnTo>
                        <a:pt x="242" y="16"/>
                      </a:lnTo>
                      <a:lnTo>
                        <a:pt x="242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8" y="17"/>
                      </a:lnTo>
                      <a:lnTo>
                        <a:pt x="238" y="18"/>
                      </a:lnTo>
                      <a:lnTo>
                        <a:pt x="238" y="18"/>
                      </a:lnTo>
                      <a:lnTo>
                        <a:pt x="236" y="18"/>
                      </a:lnTo>
                      <a:lnTo>
                        <a:pt x="236" y="20"/>
                      </a:lnTo>
                      <a:lnTo>
                        <a:pt x="236" y="20"/>
                      </a:lnTo>
                      <a:lnTo>
                        <a:pt x="236" y="21"/>
                      </a:lnTo>
                      <a:lnTo>
                        <a:pt x="235" y="21"/>
                      </a:lnTo>
                      <a:lnTo>
                        <a:pt x="235" y="21"/>
                      </a:lnTo>
                      <a:lnTo>
                        <a:pt x="235" y="22"/>
                      </a:lnTo>
                      <a:lnTo>
                        <a:pt x="235" y="22"/>
                      </a:lnTo>
                      <a:lnTo>
                        <a:pt x="235" y="24"/>
                      </a:lnTo>
                      <a:lnTo>
                        <a:pt x="235" y="24"/>
                      </a:lnTo>
                      <a:lnTo>
                        <a:pt x="235" y="25"/>
                      </a:lnTo>
                      <a:close/>
                      <a:moveTo>
                        <a:pt x="264" y="43"/>
                      </a:moveTo>
                      <a:lnTo>
                        <a:pt x="264" y="12"/>
                      </a:lnTo>
                      <a:lnTo>
                        <a:pt x="269" y="12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5" y="12"/>
                      </a:lnTo>
                      <a:lnTo>
                        <a:pt x="275" y="11"/>
                      </a:lnTo>
                      <a:lnTo>
                        <a:pt x="276" y="11"/>
                      </a:lnTo>
                      <a:lnTo>
                        <a:pt x="276" y="11"/>
                      </a:lnTo>
                      <a:lnTo>
                        <a:pt x="277" y="11"/>
                      </a:lnTo>
                      <a:lnTo>
                        <a:pt x="277" y="11"/>
                      </a:lnTo>
                      <a:lnTo>
                        <a:pt x="278" y="11"/>
                      </a:lnTo>
                      <a:lnTo>
                        <a:pt x="278" y="11"/>
                      </a:lnTo>
                      <a:lnTo>
                        <a:pt x="280" y="11"/>
                      </a:lnTo>
                      <a:lnTo>
                        <a:pt x="280" y="11"/>
                      </a:lnTo>
                      <a:lnTo>
                        <a:pt x="281" y="11"/>
                      </a:lnTo>
                      <a:lnTo>
                        <a:pt x="282" y="11"/>
                      </a:lnTo>
                      <a:lnTo>
                        <a:pt x="282" y="11"/>
                      </a:lnTo>
                      <a:lnTo>
                        <a:pt x="284" y="11"/>
                      </a:lnTo>
                      <a:lnTo>
                        <a:pt x="284" y="11"/>
                      </a:lnTo>
                      <a:lnTo>
                        <a:pt x="285" y="12"/>
                      </a:lnTo>
                      <a:lnTo>
                        <a:pt x="285" y="12"/>
                      </a:lnTo>
                      <a:lnTo>
                        <a:pt x="286" y="12"/>
                      </a:lnTo>
                      <a:lnTo>
                        <a:pt x="286" y="12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9" y="14"/>
                      </a:lnTo>
                      <a:lnTo>
                        <a:pt x="289" y="14"/>
                      </a:lnTo>
                      <a:lnTo>
                        <a:pt x="289" y="16"/>
                      </a:lnTo>
                      <a:lnTo>
                        <a:pt x="289" y="16"/>
                      </a:lnTo>
                      <a:lnTo>
                        <a:pt x="290" y="17"/>
                      </a:lnTo>
                      <a:lnTo>
                        <a:pt x="290" y="17"/>
                      </a:lnTo>
                      <a:lnTo>
                        <a:pt x="290" y="18"/>
                      </a:lnTo>
                      <a:lnTo>
                        <a:pt x="290" y="18"/>
                      </a:lnTo>
                      <a:lnTo>
                        <a:pt x="290" y="20"/>
                      </a:lnTo>
                      <a:lnTo>
                        <a:pt x="290" y="21"/>
                      </a:lnTo>
                      <a:lnTo>
                        <a:pt x="290" y="21"/>
                      </a:lnTo>
                      <a:lnTo>
                        <a:pt x="290" y="43"/>
                      </a:lnTo>
                      <a:lnTo>
                        <a:pt x="285" y="43"/>
                      </a:lnTo>
                      <a:lnTo>
                        <a:pt x="285" y="24"/>
                      </a:lnTo>
                      <a:lnTo>
                        <a:pt x="285" y="22"/>
                      </a:lnTo>
                      <a:lnTo>
                        <a:pt x="285" y="21"/>
                      </a:lnTo>
                      <a:lnTo>
                        <a:pt x="285" y="21"/>
                      </a:lnTo>
                      <a:lnTo>
                        <a:pt x="285" y="20"/>
                      </a:lnTo>
                      <a:lnTo>
                        <a:pt x="285" y="20"/>
                      </a:lnTo>
                      <a:lnTo>
                        <a:pt x="285" y="18"/>
                      </a:lnTo>
                      <a:lnTo>
                        <a:pt x="284" y="18"/>
                      </a:lnTo>
                      <a:lnTo>
                        <a:pt x="284" y="17"/>
                      </a:lnTo>
                      <a:lnTo>
                        <a:pt x="284" y="17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1" y="16"/>
                      </a:lnTo>
                      <a:lnTo>
                        <a:pt x="281" y="16"/>
                      </a:lnTo>
                      <a:lnTo>
                        <a:pt x="280" y="14"/>
                      </a:lnTo>
                      <a:lnTo>
                        <a:pt x="278" y="14"/>
                      </a:lnTo>
                      <a:lnTo>
                        <a:pt x="278" y="14"/>
                      </a:lnTo>
                      <a:lnTo>
                        <a:pt x="277" y="14"/>
                      </a:lnTo>
                      <a:lnTo>
                        <a:pt x="277" y="16"/>
                      </a:lnTo>
                      <a:lnTo>
                        <a:pt x="276" y="16"/>
                      </a:lnTo>
                      <a:lnTo>
                        <a:pt x="276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3" y="17"/>
                      </a:lnTo>
                      <a:lnTo>
                        <a:pt x="273" y="17"/>
                      </a:lnTo>
                      <a:lnTo>
                        <a:pt x="272" y="17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1" y="20"/>
                      </a:lnTo>
                      <a:lnTo>
                        <a:pt x="271" y="20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69" y="22"/>
                      </a:lnTo>
                      <a:lnTo>
                        <a:pt x="269" y="22"/>
                      </a:lnTo>
                      <a:lnTo>
                        <a:pt x="269" y="24"/>
                      </a:lnTo>
                      <a:lnTo>
                        <a:pt x="269" y="24"/>
                      </a:lnTo>
                      <a:lnTo>
                        <a:pt x="269" y="25"/>
                      </a:lnTo>
                      <a:lnTo>
                        <a:pt x="269" y="43"/>
                      </a:lnTo>
                      <a:lnTo>
                        <a:pt x="264" y="43"/>
                      </a:lnTo>
                      <a:close/>
                      <a:moveTo>
                        <a:pt x="299" y="39"/>
                      </a:moveTo>
                      <a:lnTo>
                        <a:pt x="299" y="17"/>
                      </a:lnTo>
                      <a:lnTo>
                        <a:pt x="294" y="17"/>
                      </a:lnTo>
                      <a:lnTo>
                        <a:pt x="294" y="12"/>
                      </a:lnTo>
                      <a:lnTo>
                        <a:pt x="299" y="12"/>
                      </a:lnTo>
                      <a:lnTo>
                        <a:pt x="299" y="3"/>
                      </a:lnTo>
                      <a:lnTo>
                        <a:pt x="305" y="3"/>
                      </a:lnTo>
                      <a:lnTo>
                        <a:pt x="305" y="12"/>
                      </a:lnTo>
                      <a:lnTo>
                        <a:pt x="310" y="12"/>
                      </a:lnTo>
                      <a:lnTo>
                        <a:pt x="310" y="17"/>
                      </a:lnTo>
                      <a:lnTo>
                        <a:pt x="305" y="1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9"/>
                      </a:lnTo>
                      <a:lnTo>
                        <a:pt x="305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10" y="39"/>
                      </a:lnTo>
                      <a:lnTo>
                        <a:pt x="310" y="39"/>
                      </a:lnTo>
                      <a:lnTo>
                        <a:pt x="310" y="43"/>
                      </a:lnTo>
                      <a:lnTo>
                        <a:pt x="309" y="43"/>
                      </a:lnTo>
                      <a:lnTo>
                        <a:pt x="309" y="43"/>
                      </a:lnTo>
                      <a:lnTo>
                        <a:pt x="307" y="45"/>
                      </a:lnTo>
                      <a:lnTo>
                        <a:pt x="307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5" y="45"/>
                      </a:lnTo>
                      <a:lnTo>
                        <a:pt x="305" y="45"/>
                      </a:lnTo>
                      <a:lnTo>
                        <a:pt x="303" y="43"/>
                      </a:lnTo>
                      <a:lnTo>
                        <a:pt x="303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1" y="43"/>
                      </a:lnTo>
                      <a:lnTo>
                        <a:pt x="301" y="43"/>
                      </a:lnTo>
                      <a:lnTo>
                        <a:pt x="301" y="42"/>
                      </a:lnTo>
                      <a:lnTo>
                        <a:pt x="299" y="42"/>
                      </a:lnTo>
                      <a:lnTo>
                        <a:pt x="299" y="42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39"/>
                      </a:lnTo>
                      <a:close/>
                      <a:moveTo>
                        <a:pt x="322" y="37"/>
                      </a:moveTo>
                      <a:lnTo>
                        <a:pt x="322" y="43"/>
                      </a:lnTo>
                      <a:lnTo>
                        <a:pt x="317" y="43"/>
                      </a:lnTo>
                      <a:lnTo>
                        <a:pt x="317" y="37"/>
                      </a:lnTo>
                      <a:lnTo>
                        <a:pt x="322" y="37"/>
                      </a:lnTo>
                      <a:close/>
                      <a:moveTo>
                        <a:pt x="322" y="12"/>
                      </a:moveTo>
                      <a:lnTo>
                        <a:pt x="322" y="18"/>
                      </a:lnTo>
                      <a:lnTo>
                        <a:pt x="317" y="18"/>
                      </a:lnTo>
                      <a:lnTo>
                        <a:pt x="317" y="12"/>
                      </a:lnTo>
                      <a:lnTo>
                        <a:pt x="322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3" name="Line 253"/>
                <p:cNvSpPr>
                  <a:spLocks noChangeShapeType="1"/>
                </p:cNvSpPr>
                <p:nvPr/>
              </p:nvSpPr>
              <p:spPr bwMode="auto">
                <a:xfrm>
                  <a:off x="2108" y="2941"/>
                  <a:ext cx="260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4" name="Freeform 254"/>
                <p:cNvSpPr>
                  <a:spLocks noEditPoints="1"/>
                </p:cNvSpPr>
                <p:nvPr/>
              </p:nvSpPr>
              <p:spPr bwMode="auto">
                <a:xfrm>
                  <a:off x="2453" y="2919"/>
                  <a:ext cx="87" cy="23"/>
                </a:xfrm>
                <a:custGeom>
                  <a:avLst/>
                  <a:gdLst/>
                  <a:ahLst/>
                  <a:cxnLst>
                    <a:cxn ang="0">
                      <a:pos x="0" y="43"/>
                    </a:cxn>
                    <a:cxn ang="0">
                      <a:pos x="47" y="26"/>
                    </a:cxn>
                    <a:cxn ang="0">
                      <a:pos x="50" y="18"/>
                    </a:cxn>
                    <a:cxn ang="0">
                      <a:pos x="55" y="12"/>
                    </a:cxn>
                    <a:cxn ang="0">
                      <a:pos x="63" y="11"/>
                    </a:cxn>
                    <a:cxn ang="0">
                      <a:pos x="71" y="13"/>
                    </a:cxn>
                    <a:cxn ang="0">
                      <a:pos x="75" y="20"/>
                    </a:cxn>
                    <a:cxn ang="0">
                      <a:pos x="76" y="28"/>
                    </a:cxn>
                    <a:cxn ang="0">
                      <a:pos x="75" y="37"/>
                    </a:cxn>
                    <a:cxn ang="0">
                      <a:pos x="70" y="42"/>
                    </a:cxn>
                    <a:cxn ang="0">
                      <a:pos x="61" y="43"/>
                    </a:cxn>
                    <a:cxn ang="0">
                      <a:pos x="54" y="41"/>
                    </a:cxn>
                    <a:cxn ang="0">
                      <a:pos x="49" y="34"/>
                    </a:cxn>
                    <a:cxn ang="0">
                      <a:pos x="53" y="28"/>
                    </a:cxn>
                    <a:cxn ang="0">
                      <a:pos x="54" y="33"/>
                    </a:cxn>
                    <a:cxn ang="0">
                      <a:pos x="57" y="37"/>
                    </a:cxn>
                    <a:cxn ang="0">
                      <a:pos x="62" y="39"/>
                    </a:cxn>
                    <a:cxn ang="0">
                      <a:pos x="68" y="37"/>
                    </a:cxn>
                    <a:cxn ang="0">
                      <a:pos x="71" y="33"/>
                    </a:cxn>
                    <a:cxn ang="0">
                      <a:pos x="71" y="28"/>
                    </a:cxn>
                    <a:cxn ang="0">
                      <a:pos x="71" y="21"/>
                    </a:cxn>
                    <a:cxn ang="0">
                      <a:pos x="68" y="17"/>
                    </a:cxn>
                    <a:cxn ang="0">
                      <a:pos x="62" y="14"/>
                    </a:cxn>
                    <a:cxn ang="0">
                      <a:pos x="55" y="18"/>
                    </a:cxn>
                    <a:cxn ang="0">
                      <a:pos x="53" y="28"/>
                    </a:cxn>
                    <a:cxn ang="0">
                      <a:pos x="88" y="14"/>
                    </a:cxn>
                    <a:cxn ang="0">
                      <a:pos x="91" y="13"/>
                    </a:cxn>
                    <a:cxn ang="0">
                      <a:pos x="96" y="11"/>
                    </a:cxn>
                    <a:cxn ang="0">
                      <a:pos x="101" y="11"/>
                    </a:cxn>
                    <a:cxn ang="0">
                      <a:pos x="107" y="13"/>
                    </a:cxn>
                    <a:cxn ang="0">
                      <a:pos x="109" y="18"/>
                    </a:cxn>
                    <a:cxn ang="0">
                      <a:pos x="104" y="22"/>
                    </a:cxn>
                    <a:cxn ang="0">
                      <a:pos x="103" y="17"/>
                    </a:cxn>
                    <a:cxn ang="0">
                      <a:pos x="97" y="14"/>
                    </a:cxn>
                    <a:cxn ang="0">
                      <a:pos x="92" y="17"/>
                    </a:cxn>
                    <a:cxn ang="0">
                      <a:pos x="89" y="21"/>
                    </a:cxn>
                    <a:cxn ang="0">
                      <a:pos x="88" y="43"/>
                    </a:cxn>
                    <a:cxn ang="0">
                      <a:pos x="122" y="3"/>
                    </a:cxn>
                    <a:cxn ang="0">
                      <a:pos x="124" y="38"/>
                    </a:cxn>
                    <a:cxn ang="0">
                      <a:pos x="124" y="39"/>
                    </a:cxn>
                    <a:cxn ang="0">
                      <a:pos x="126" y="39"/>
                    </a:cxn>
                    <a:cxn ang="0">
                      <a:pos x="128" y="43"/>
                    </a:cxn>
                    <a:cxn ang="0">
                      <a:pos x="122" y="45"/>
                    </a:cxn>
                    <a:cxn ang="0">
                      <a:pos x="118" y="42"/>
                    </a:cxn>
                    <a:cxn ang="0">
                      <a:pos x="159" y="43"/>
                    </a:cxn>
                    <a:cxn ang="0">
                      <a:pos x="154" y="18"/>
                    </a:cxn>
                    <a:cxn ang="0">
                      <a:pos x="150" y="14"/>
                    </a:cxn>
                    <a:cxn ang="0">
                      <a:pos x="143" y="17"/>
                    </a:cxn>
                    <a:cxn ang="0">
                      <a:pos x="139" y="24"/>
                    </a:cxn>
                    <a:cxn ang="0">
                      <a:pos x="139" y="14"/>
                    </a:cxn>
                    <a:cxn ang="0">
                      <a:pos x="142" y="12"/>
                    </a:cxn>
                    <a:cxn ang="0">
                      <a:pos x="145" y="11"/>
                    </a:cxn>
                    <a:cxn ang="0">
                      <a:pos x="149" y="11"/>
                    </a:cxn>
                    <a:cxn ang="0">
                      <a:pos x="154" y="12"/>
                    </a:cxn>
                    <a:cxn ang="0">
                      <a:pos x="158" y="16"/>
                    </a:cxn>
                    <a:cxn ang="0">
                      <a:pos x="175" y="37"/>
                    </a:cxn>
                    <a:cxn ang="0">
                      <a:pos x="168" y="12"/>
                    </a:cxn>
                  </a:cxnLst>
                  <a:rect l="0" t="0" r="r" b="b"/>
                  <a:pathLst>
                    <a:path w="175" h="45">
                      <a:moveTo>
                        <a:pt x="41" y="43"/>
                      </a:moveTo>
                      <a:lnTo>
                        <a:pt x="36" y="43"/>
                      </a:lnTo>
                      <a:lnTo>
                        <a:pt x="36" y="7"/>
                      </a:lnTo>
                      <a:lnTo>
                        <a:pt x="24" y="43"/>
                      </a:lnTo>
                      <a:lnTo>
                        <a:pt x="17" y="43"/>
                      </a:lnTo>
                      <a:lnTo>
                        <a:pt x="5" y="7"/>
                      </a:ln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8" y="0"/>
                      </a:lnTo>
                      <a:lnTo>
                        <a:pt x="20" y="37"/>
                      </a:lnTo>
                      <a:lnTo>
                        <a:pt x="33" y="0"/>
                      </a:lnTo>
                      <a:lnTo>
                        <a:pt x="41" y="0"/>
                      </a:lnTo>
                      <a:lnTo>
                        <a:pt x="41" y="43"/>
                      </a:lnTo>
                      <a:close/>
                      <a:moveTo>
                        <a:pt x="47" y="28"/>
                      </a:moveTo>
                      <a:lnTo>
                        <a:pt x="47" y="26"/>
                      </a:lnTo>
                      <a:lnTo>
                        <a:pt x="47" y="25"/>
                      </a:lnTo>
                      <a:lnTo>
                        <a:pt x="47" y="24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1"/>
                      </a:lnTo>
                      <a:lnTo>
                        <a:pt x="49" y="20"/>
                      </a:lnTo>
                      <a:lnTo>
                        <a:pt x="49" y="18"/>
                      </a:lnTo>
                      <a:lnTo>
                        <a:pt x="50" y="18"/>
                      </a:lnTo>
                      <a:lnTo>
                        <a:pt x="50" y="17"/>
                      </a:lnTo>
                      <a:lnTo>
                        <a:pt x="51" y="16"/>
                      </a:lnTo>
                      <a:lnTo>
                        <a:pt x="51" y="16"/>
                      </a:lnTo>
                      <a:lnTo>
                        <a:pt x="53" y="14"/>
                      </a:lnTo>
                      <a:lnTo>
                        <a:pt x="53" y="14"/>
                      </a:lnTo>
                      <a:lnTo>
                        <a:pt x="54" y="13"/>
                      </a:lnTo>
                      <a:lnTo>
                        <a:pt x="54" y="13"/>
                      </a:lnTo>
                      <a:lnTo>
                        <a:pt x="55" y="12"/>
                      </a:lnTo>
                      <a:lnTo>
                        <a:pt x="57" y="12"/>
                      </a:lnTo>
                      <a:lnTo>
                        <a:pt x="57" y="12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61" y="11"/>
                      </a:lnTo>
                      <a:lnTo>
                        <a:pt x="61" y="11"/>
                      </a:lnTo>
                      <a:lnTo>
                        <a:pt x="62" y="11"/>
                      </a:lnTo>
                      <a:lnTo>
                        <a:pt x="63" y="11"/>
                      </a:lnTo>
                      <a:lnTo>
                        <a:pt x="65" y="11"/>
                      </a:lnTo>
                      <a:lnTo>
                        <a:pt x="66" y="11"/>
                      </a:lnTo>
                      <a:lnTo>
                        <a:pt x="67" y="11"/>
                      </a:lnTo>
                      <a:lnTo>
                        <a:pt x="67" y="12"/>
                      </a:lnTo>
                      <a:lnTo>
                        <a:pt x="68" y="12"/>
                      </a:lnTo>
                      <a:lnTo>
                        <a:pt x="70" y="12"/>
                      </a:lnTo>
                      <a:lnTo>
                        <a:pt x="70" y="13"/>
                      </a:lnTo>
                      <a:lnTo>
                        <a:pt x="71" y="13"/>
                      </a:lnTo>
                      <a:lnTo>
                        <a:pt x="72" y="14"/>
                      </a:lnTo>
                      <a:lnTo>
                        <a:pt x="72" y="14"/>
                      </a:lnTo>
                      <a:lnTo>
                        <a:pt x="74" y="16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5" y="18"/>
                      </a:lnTo>
                      <a:lnTo>
                        <a:pt x="75" y="18"/>
                      </a:lnTo>
                      <a:lnTo>
                        <a:pt x="75" y="20"/>
                      </a:lnTo>
                      <a:lnTo>
                        <a:pt x="76" y="21"/>
                      </a:lnTo>
                      <a:lnTo>
                        <a:pt x="76" y="22"/>
                      </a:lnTo>
                      <a:lnTo>
                        <a:pt x="76" y="22"/>
                      </a:lnTo>
                      <a:lnTo>
                        <a:pt x="76" y="24"/>
                      </a:lnTo>
                      <a:lnTo>
                        <a:pt x="76" y="25"/>
                      </a:lnTo>
                      <a:lnTo>
                        <a:pt x="76" y="26"/>
                      </a:lnTo>
                      <a:lnTo>
                        <a:pt x="76" y="28"/>
                      </a:lnTo>
                      <a:lnTo>
                        <a:pt x="76" y="28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6" y="33"/>
                      </a:lnTo>
                      <a:lnTo>
                        <a:pt x="75" y="34"/>
                      </a:lnTo>
                      <a:lnTo>
                        <a:pt x="75" y="35"/>
                      </a:lnTo>
                      <a:lnTo>
                        <a:pt x="75" y="37"/>
                      </a:lnTo>
                      <a:lnTo>
                        <a:pt x="74" y="37"/>
                      </a:lnTo>
                      <a:lnTo>
                        <a:pt x="74" y="38"/>
                      </a:lnTo>
                      <a:lnTo>
                        <a:pt x="74" y="38"/>
                      </a:lnTo>
                      <a:lnTo>
                        <a:pt x="72" y="39"/>
                      </a:lnTo>
                      <a:lnTo>
                        <a:pt x="72" y="41"/>
                      </a:lnTo>
                      <a:lnTo>
                        <a:pt x="71" y="41"/>
                      </a:lnTo>
                      <a:lnTo>
                        <a:pt x="70" y="42"/>
                      </a:lnTo>
                      <a:lnTo>
                        <a:pt x="70" y="42"/>
                      </a:lnTo>
                      <a:lnTo>
                        <a:pt x="68" y="42"/>
                      </a:lnTo>
                      <a:lnTo>
                        <a:pt x="67" y="43"/>
                      </a:lnTo>
                      <a:lnTo>
                        <a:pt x="67" y="43"/>
                      </a:lnTo>
                      <a:lnTo>
                        <a:pt x="66" y="43"/>
                      </a:lnTo>
                      <a:lnTo>
                        <a:pt x="65" y="43"/>
                      </a:lnTo>
                      <a:lnTo>
                        <a:pt x="63" y="43"/>
                      </a:lnTo>
                      <a:lnTo>
                        <a:pt x="62" y="43"/>
                      </a:lnTo>
                      <a:lnTo>
                        <a:pt x="61" y="43"/>
                      </a:lnTo>
                      <a:lnTo>
                        <a:pt x="61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7" y="43"/>
                      </a:lnTo>
                      <a:lnTo>
                        <a:pt x="57" y="42"/>
                      </a:lnTo>
                      <a:lnTo>
                        <a:pt x="55" y="42"/>
                      </a:lnTo>
                      <a:lnTo>
                        <a:pt x="54" y="42"/>
                      </a:lnTo>
                      <a:lnTo>
                        <a:pt x="54" y="41"/>
                      </a:lnTo>
                      <a:lnTo>
                        <a:pt x="53" y="41"/>
                      </a:lnTo>
                      <a:lnTo>
                        <a:pt x="53" y="39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0" y="37"/>
                      </a:lnTo>
                      <a:lnTo>
                        <a:pt x="50" y="37"/>
                      </a:lnTo>
                      <a:lnTo>
                        <a:pt x="49" y="35"/>
                      </a:lnTo>
                      <a:lnTo>
                        <a:pt x="49" y="34"/>
                      </a:lnTo>
                      <a:lnTo>
                        <a:pt x="49" y="33"/>
                      </a:lnTo>
                      <a:lnTo>
                        <a:pt x="49" y="33"/>
                      </a:lnTo>
                      <a:lnTo>
                        <a:pt x="49" y="32"/>
                      </a:lnTo>
                      <a:lnTo>
                        <a:pt x="47" y="30"/>
                      </a:lnTo>
                      <a:lnTo>
                        <a:pt x="47" y="29"/>
                      </a:lnTo>
                      <a:lnTo>
                        <a:pt x="47" y="28"/>
                      </a:lnTo>
                      <a:lnTo>
                        <a:pt x="47" y="28"/>
                      </a:lnTo>
                      <a:close/>
                      <a:moveTo>
                        <a:pt x="53" y="28"/>
                      </a:moveTo>
                      <a:lnTo>
                        <a:pt x="53" y="28"/>
                      </a:lnTo>
                      <a:lnTo>
                        <a:pt x="53" y="29"/>
                      </a:lnTo>
                      <a:lnTo>
                        <a:pt x="53" y="29"/>
                      </a:lnTo>
                      <a:lnTo>
                        <a:pt x="54" y="30"/>
                      </a:lnTo>
                      <a:lnTo>
                        <a:pt x="54" y="30"/>
                      </a:lnTo>
                      <a:lnTo>
                        <a:pt x="54" y="32"/>
                      </a:lnTo>
                      <a:lnTo>
                        <a:pt x="54" y="32"/>
                      </a:lnTo>
                      <a:lnTo>
                        <a:pt x="54" y="33"/>
                      </a:lnTo>
                      <a:lnTo>
                        <a:pt x="54" y="33"/>
                      </a:lnTo>
                      <a:lnTo>
                        <a:pt x="54" y="34"/>
                      </a:lnTo>
                      <a:lnTo>
                        <a:pt x="55" y="34"/>
                      </a:lnTo>
                      <a:lnTo>
                        <a:pt x="55" y="35"/>
                      </a:lnTo>
                      <a:lnTo>
                        <a:pt x="55" y="35"/>
                      </a:lnTo>
                      <a:lnTo>
                        <a:pt x="55" y="37"/>
                      </a:lnTo>
                      <a:lnTo>
                        <a:pt x="57" y="37"/>
                      </a:lnTo>
                      <a:lnTo>
                        <a:pt x="57" y="37"/>
                      </a:lnTo>
                      <a:lnTo>
                        <a:pt x="57" y="38"/>
                      </a:lnTo>
                      <a:lnTo>
                        <a:pt x="58" y="38"/>
                      </a:lnTo>
                      <a:lnTo>
                        <a:pt x="58" y="38"/>
                      </a:lnTo>
                      <a:lnTo>
                        <a:pt x="59" y="39"/>
                      </a:lnTo>
                      <a:lnTo>
                        <a:pt x="59" y="39"/>
                      </a:lnTo>
                      <a:lnTo>
                        <a:pt x="61" y="39"/>
                      </a:lnTo>
                      <a:lnTo>
                        <a:pt x="62" y="39"/>
                      </a:lnTo>
                      <a:lnTo>
                        <a:pt x="62" y="39"/>
                      </a:lnTo>
                      <a:lnTo>
                        <a:pt x="63" y="39"/>
                      </a:lnTo>
                      <a:lnTo>
                        <a:pt x="65" y="39"/>
                      </a:lnTo>
                      <a:lnTo>
                        <a:pt x="65" y="39"/>
                      </a:lnTo>
                      <a:lnTo>
                        <a:pt x="66" y="39"/>
                      </a:lnTo>
                      <a:lnTo>
                        <a:pt x="66" y="38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70" y="35"/>
                      </a:lnTo>
                      <a:lnTo>
                        <a:pt x="70" y="35"/>
                      </a:lnTo>
                      <a:lnTo>
                        <a:pt x="70" y="34"/>
                      </a:lnTo>
                      <a:lnTo>
                        <a:pt x="70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1" y="21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18"/>
                      </a:lnTo>
                      <a:lnTo>
                        <a:pt x="68" y="18"/>
                      </a:lnTo>
                      <a:lnTo>
                        <a:pt x="68" y="17"/>
                      </a:lnTo>
                      <a:lnTo>
                        <a:pt x="68" y="17"/>
                      </a:lnTo>
                      <a:lnTo>
                        <a:pt x="67" y="17"/>
                      </a:lnTo>
                      <a:lnTo>
                        <a:pt x="67" y="16"/>
                      </a:lnTo>
                      <a:lnTo>
                        <a:pt x="66" y="16"/>
                      </a:lnTo>
                      <a:lnTo>
                        <a:pt x="66" y="16"/>
                      </a:lnTo>
                      <a:lnTo>
                        <a:pt x="65" y="16"/>
                      </a:lnTo>
                      <a:lnTo>
                        <a:pt x="65" y="16"/>
                      </a:lnTo>
                      <a:lnTo>
                        <a:pt x="63" y="14"/>
                      </a:lnTo>
                      <a:lnTo>
                        <a:pt x="62" y="14"/>
                      </a:lnTo>
                      <a:lnTo>
                        <a:pt x="61" y="14"/>
                      </a:lnTo>
                      <a:lnTo>
                        <a:pt x="61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7" y="17"/>
                      </a:lnTo>
                      <a:lnTo>
                        <a:pt x="57" y="17"/>
                      </a:lnTo>
                      <a:lnTo>
                        <a:pt x="55" y="18"/>
                      </a:lnTo>
                      <a:lnTo>
                        <a:pt x="55" y="18"/>
                      </a:lnTo>
                      <a:lnTo>
                        <a:pt x="55" y="20"/>
                      </a:lnTo>
                      <a:lnTo>
                        <a:pt x="54" y="21"/>
                      </a:lnTo>
                      <a:lnTo>
                        <a:pt x="54" y="22"/>
                      </a:lnTo>
                      <a:lnTo>
                        <a:pt x="54" y="22"/>
                      </a:lnTo>
                      <a:lnTo>
                        <a:pt x="54" y="24"/>
                      </a:lnTo>
                      <a:lnTo>
                        <a:pt x="54" y="25"/>
                      </a:lnTo>
                      <a:lnTo>
                        <a:pt x="53" y="26"/>
                      </a:lnTo>
                      <a:lnTo>
                        <a:pt x="53" y="28"/>
                      </a:lnTo>
                      <a:close/>
                      <a:moveTo>
                        <a:pt x="83" y="43"/>
                      </a:moveTo>
                      <a:lnTo>
                        <a:pt x="83" y="12"/>
                      </a:lnTo>
                      <a:lnTo>
                        <a:pt x="88" y="12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3"/>
                      </a:lnTo>
                      <a:lnTo>
                        <a:pt x="89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3" y="12"/>
                      </a:lnTo>
                      <a:lnTo>
                        <a:pt x="93" y="11"/>
                      </a:lnTo>
                      <a:lnTo>
                        <a:pt x="95" y="11"/>
                      </a:lnTo>
                      <a:lnTo>
                        <a:pt x="95" y="11"/>
                      </a:lnTo>
                      <a:lnTo>
                        <a:pt x="96" y="11"/>
                      </a:lnTo>
                      <a:lnTo>
                        <a:pt x="96" y="11"/>
                      </a:lnTo>
                      <a:lnTo>
                        <a:pt x="97" y="11"/>
                      </a:lnTo>
                      <a:lnTo>
                        <a:pt x="97" y="11"/>
                      </a:lnTo>
                      <a:lnTo>
                        <a:pt x="99" y="11"/>
                      </a:lnTo>
                      <a:lnTo>
                        <a:pt x="99" y="11"/>
                      </a:lnTo>
                      <a:lnTo>
                        <a:pt x="100" y="11"/>
                      </a:lnTo>
                      <a:lnTo>
                        <a:pt x="100" y="11"/>
                      </a:lnTo>
                      <a:lnTo>
                        <a:pt x="101" y="11"/>
                      </a:lnTo>
                      <a:lnTo>
                        <a:pt x="103" y="11"/>
                      </a:lnTo>
                      <a:lnTo>
                        <a:pt x="103" y="11"/>
                      </a:lnTo>
                      <a:lnTo>
                        <a:pt x="104" y="12"/>
                      </a:lnTo>
                      <a:lnTo>
                        <a:pt x="104" y="12"/>
                      </a:lnTo>
                      <a:lnTo>
                        <a:pt x="105" y="12"/>
                      </a:lnTo>
                      <a:lnTo>
                        <a:pt x="105" y="12"/>
                      </a:lnTo>
                      <a:lnTo>
                        <a:pt x="105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8" y="14"/>
                      </a:lnTo>
                      <a:lnTo>
                        <a:pt x="108" y="14"/>
                      </a:lnTo>
                      <a:lnTo>
                        <a:pt x="108" y="16"/>
                      </a:lnTo>
                      <a:lnTo>
                        <a:pt x="108" y="16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20"/>
                      </a:lnTo>
                      <a:lnTo>
                        <a:pt x="109" y="21"/>
                      </a:lnTo>
                      <a:lnTo>
                        <a:pt x="109" y="21"/>
                      </a:lnTo>
                      <a:lnTo>
                        <a:pt x="109" y="43"/>
                      </a:lnTo>
                      <a:lnTo>
                        <a:pt x="104" y="43"/>
                      </a:lnTo>
                      <a:lnTo>
                        <a:pt x="104" y="24"/>
                      </a:lnTo>
                      <a:lnTo>
                        <a:pt x="104" y="22"/>
                      </a:lnTo>
                      <a:lnTo>
                        <a:pt x="104" y="21"/>
                      </a:lnTo>
                      <a:lnTo>
                        <a:pt x="104" y="21"/>
                      </a:lnTo>
                      <a:lnTo>
                        <a:pt x="104" y="20"/>
                      </a:lnTo>
                      <a:lnTo>
                        <a:pt x="104" y="20"/>
                      </a:lnTo>
                      <a:lnTo>
                        <a:pt x="103" y="18"/>
                      </a:lnTo>
                      <a:lnTo>
                        <a:pt x="103" y="18"/>
                      </a:lnTo>
                      <a:lnTo>
                        <a:pt x="103" y="17"/>
                      </a:lnTo>
                      <a:lnTo>
                        <a:pt x="103" y="17"/>
                      </a:lnTo>
                      <a:lnTo>
                        <a:pt x="101" y="16"/>
                      </a:lnTo>
                      <a:lnTo>
                        <a:pt x="101" y="16"/>
                      </a:lnTo>
                      <a:lnTo>
                        <a:pt x="100" y="16"/>
                      </a:lnTo>
                      <a:lnTo>
                        <a:pt x="100" y="16"/>
                      </a:lnTo>
                      <a:lnTo>
                        <a:pt x="99" y="16"/>
                      </a:lnTo>
                      <a:lnTo>
                        <a:pt x="99" y="14"/>
                      </a:lnTo>
                      <a:lnTo>
                        <a:pt x="97" y="14"/>
                      </a:lnTo>
                      <a:lnTo>
                        <a:pt x="97" y="14"/>
                      </a:lnTo>
                      <a:lnTo>
                        <a:pt x="96" y="14"/>
                      </a:lnTo>
                      <a:lnTo>
                        <a:pt x="96" y="16"/>
                      </a:lnTo>
                      <a:lnTo>
                        <a:pt x="95" y="16"/>
                      </a:lnTo>
                      <a:lnTo>
                        <a:pt x="95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7"/>
                      </a:lnTo>
                      <a:lnTo>
                        <a:pt x="92" y="17"/>
                      </a:lnTo>
                      <a:lnTo>
                        <a:pt x="91" y="17"/>
                      </a:lnTo>
                      <a:lnTo>
                        <a:pt x="91" y="18"/>
                      </a:lnTo>
                      <a:lnTo>
                        <a:pt x="91" y="18"/>
                      </a:lnTo>
                      <a:lnTo>
                        <a:pt x="89" y="18"/>
                      </a:lnTo>
                      <a:lnTo>
                        <a:pt x="89" y="20"/>
                      </a:lnTo>
                      <a:lnTo>
                        <a:pt x="89" y="20"/>
                      </a:lnTo>
                      <a:lnTo>
                        <a:pt x="89" y="21"/>
                      </a:lnTo>
                      <a:lnTo>
                        <a:pt x="89" y="21"/>
                      </a:lnTo>
                      <a:lnTo>
                        <a:pt x="88" y="21"/>
                      </a:lnTo>
                      <a:lnTo>
                        <a:pt x="88" y="22"/>
                      </a:lnTo>
                      <a:lnTo>
                        <a:pt x="88" y="22"/>
                      </a:lnTo>
                      <a:lnTo>
                        <a:pt x="88" y="24"/>
                      </a:lnTo>
                      <a:lnTo>
                        <a:pt x="88" y="24"/>
                      </a:lnTo>
                      <a:lnTo>
                        <a:pt x="88" y="25"/>
                      </a:lnTo>
                      <a:lnTo>
                        <a:pt x="88" y="43"/>
                      </a:lnTo>
                      <a:lnTo>
                        <a:pt x="83" y="43"/>
                      </a:lnTo>
                      <a:close/>
                      <a:moveTo>
                        <a:pt x="117" y="39"/>
                      </a:moveTo>
                      <a:lnTo>
                        <a:pt x="117" y="17"/>
                      </a:lnTo>
                      <a:lnTo>
                        <a:pt x="113" y="17"/>
                      </a:lnTo>
                      <a:lnTo>
                        <a:pt x="113" y="12"/>
                      </a:lnTo>
                      <a:lnTo>
                        <a:pt x="117" y="12"/>
                      </a:lnTo>
                      <a:lnTo>
                        <a:pt x="117" y="3"/>
                      </a:lnTo>
                      <a:lnTo>
                        <a:pt x="122" y="3"/>
                      </a:lnTo>
                      <a:lnTo>
                        <a:pt x="122" y="12"/>
                      </a:lnTo>
                      <a:lnTo>
                        <a:pt x="129" y="12"/>
                      </a:lnTo>
                      <a:lnTo>
                        <a:pt x="129" y="17"/>
                      </a:lnTo>
                      <a:lnTo>
                        <a:pt x="122" y="17"/>
                      </a:lnTo>
                      <a:lnTo>
                        <a:pt x="122" y="37"/>
                      </a:lnTo>
                      <a:lnTo>
                        <a:pt x="122" y="37"/>
                      </a:lnTo>
                      <a:lnTo>
                        <a:pt x="124" y="37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9" y="39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4" y="45"/>
                      </a:lnTo>
                      <a:lnTo>
                        <a:pt x="122" y="45"/>
                      </a:lnTo>
                      <a:lnTo>
                        <a:pt x="122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7" y="39"/>
                      </a:lnTo>
                      <a:close/>
                      <a:moveTo>
                        <a:pt x="159" y="21"/>
                      </a:moveTo>
                      <a:lnTo>
                        <a:pt x="159" y="43"/>
                      </a:lnTo>
                      <a:lnTo>
                        <a:pt x="154" y="43"/>
                      </a:lnTo>
                      <a:lnTo>
                        <a:pt x="154" y="22"/>
                      </a:lnTo>
                      <a:lnTo>
                        <a:pt x="154" y="21"/>
                      </a:lnTo>
                      <a:lnTo>
                        <a:pt x="154" y="21"/>
                      </a:lnTo>
                      <a:lnTo>
                        <a:pt x="154" y="20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7"/>
                      </a:lnTo>
                      <a:lnTo>
                        <a:pt x="153" y="17"/>
                      </a:lnTo>
                      <a:lnTo>
                        <a:pt x="153" y="16"/>
                      </a:lnTo>
                      <a:lnTo>
                        <a:pt x="153" y="16"/>
                      </a:lnTo>
                      <a:lnTo>
                        <a:pt x="151" y="16"/>
                      </a:lnTo>
                      <a:lnTo>
                        <a:pt x="151" y="16"/>
                      </a:lnTo>
                      <a:lnTo>
                        <a:pt x="150" y="16"/>
                      </a:lnTo>
                      <a:lnTo>
                        <a:pt x="150" y="14"/>
                      </a:lnTo>
                      <a:lnTo>
                        <a:pt x="149" y="14"/>
                      </a:lnTo>
                      <a:lnTo>
                        <a:pt x="149" y="14"/>
                      </a:lnTo>
                      <a:lnTo>
                        <a:pt x="147" y="14"/>
                      </a:lnTo>
                      <a:lnTo>
                        <a:pt x="146" y="16"/>
                      </a:lnTo>
                      <a:lnTo>
                        <a:pt x="145" y="16"/>
                      </a:lnTo>
                      <a:lnTo>
                        <a:pt x="145" y="16"/>
                      </a:lnTo>
                      <a:lnTo>
                        <a:pt x="143" y="16"/>
                      </a:lnTo>
                      <a:lnTo>
                        <a:pt x="143" y="17"/>
                      </a:lnTo>
                      <a:lnTo>
                        <a:pt x="142" y="17"/>
                      </a:lnTo>
                      <a:lnTo>
                        <a:pt x="142" y="17"/>
                      </a:lnTo>
                      <a:lnTo>
                        <a:pt x="141" y="18"/>
                      </a:lnTo>
                      <a:lnTo>
                        <a:pt x="141" y="18"/>
                      </a:lnTo>
                      <a:lnTo>
                        <a:pt x="139" y="20"/>
                      </a:lnTo>
                      <a:lnTo>
                        <a:pt x="139" y="21"/>
                      </a:lnTo>
                      <a:lnTo>
                        <a:pt x="139" y="22"/>
                      </a:lnTo>
                      <a:lnTo>
                        <a:pt x="139" y="24"/>
                      </a:lnTo>
                      <a:lnTo>
                        <a:pt x="138" y="24"/>
                      </a:lnTo>
                      <a:lnTo>
                        <a:pt x="138" y="25"/>
                      </a:lnTo>
                      <a:lnTo>
                        <a:pt x="138" y="43"/>
                      </a:lnTo>
                      <a:lnTo>
                        <a:pt x="133" y="43"/>
                      </a:lnTo>
                      <a:lnTo>
                        <a:pt x="133" y="0"/>
                      </a:lnTo>
                      <a:lnTo>
                        <a:pt x="138" y="0"/>
                      </a:lnTo>
                      <a:lnTo>
                        <a:pt x="138" y="16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3" y="12"/>
                      </a:lnTo>
                      <a:lnTo>
                        <a:pt x="143" y="12"/>
                      </a:lnTo>
                      <a:lnTo>
                        <a:pt x="143" y="11"/>
                      </a:lnTo>
                      <a:lnTo>
                        <a:pt x="143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6" y="11"/>
                      </a:lnTo>
                      <a:lnTo>
                        <a:pt x="146" y="11"/>
                      </a:lnTo>
                      <a:lnTo>
                        <a:pt x="147" y="11"/>
                      </a:lnTo>
                      <a:lnTo>
                        <a:pt x="147" y="11"/>
                      </a:lnTo>
                      <a:lnTo>
                        <a:pt x="149" y="11"/>
                      </a:lnTo>
                      <a:lnTo>
                        <a:pt x="149" y="11"/>
                      </a:lnTo>
                      <a:lnTo>
                        <a:pt x="150" y="11"/>
                      </a:lnTo>
                      <a:lnTo>
                        <a:pt x="150" y="11"/>
                      </a:lnTo>
                      <a:lnTo>
                        <a:pt x="151" y="11"/>
                      </a:lnTo>
                      <a:lnTo>
                        <a:pt x="151" y="11"/>
                      </a:lnTo>
                      <a:lnTo>
                        <a:pt x="153" y="11"/>
                      </a:lnTo>
                      <a:lnTo>
                        <a:pt x="153" y="11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8" y="14"/>
                      </a:lnTo>
                      <a:lnTo>
                        <a:pt x="158" y="14"/>
                      </a:lnTo>
                      <a:lnTo>
                        <a:pt x="158" y="16"/>
                      </a:lnTo>
                      <a:lnTo>
                        <a:pt x="159" y="16"/>
                      </a:lnTo>
                      <a:lnTo>
                        <a:pt x="159" y="17"/>
                      </a:lnTo>
                      <a:lnTo>
                        <a:pt x="159" y="17"/>
                      </a:lnTo>
                      <a:lnTo>
                        <a:pt x="159" y="18"/>
                      </a:lnTo>
                      <a:lnTo>
                        <a:pt x="159" y="20"/>
                      </a:lnTo>
                      <a:lnTo>
                        <a:pt x="159" y="20"/>
                      </a:lnTo>
                      <a:lnTo>
                        <a:pt x="159" y="21"/>
                      </a:lnTo>
                      <a:close/>
                      <a:moveTo>
                        <a:pt x="175" y="37"/>
                      </a:moveTo>
                      <a:lnTo>
                        <a:pt x="175" y="43"/>
                      </a:lnTo>
                      <a:lnTo>
                        <a:pt x="168" y="43"/>
                      </a:lnTo>
                      <a:lnTo>
                        <a:pt x="168" y="37"/>
                      </a:lnTo>
                      <a:lnTo>
                        <a:pt x="175" y="37"/>
                      </a:lnTo>
                      <a:close/>
                      <a:moveTo>
                        <a:pt x="175" y="12"/>
                      </a:moveTo>
                      <a:lnTo>
                        <a:pt x="175" y="18"/>
                      </a:lnTo>
                      <a:lnTo>
                        <a:pt x="168" y="18"/>
                      </a:lnTo>
                      <a:lnTo>
                        <a:pt x="168" y="12"/>
                      </a:lnTo>
                      <a:lnTo>
                        <a:pt x="175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5" name="Line 255"/>
                <p:cNvSpPr>
                  <a:spLocks noChangeShapeType="1"/>
                </p:cNvSpPr>
                <p:nvPr/>
              </p:nvSpPr>
              <p:spPr bwMode="auto">
                <a:xfrm>
                  <a:off x="2589" y="2941"/>
                  <a:ext cx="224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8" name="Freeform 258"/>
                <p:cNvSpPr>
                  <a:spLocks/>
                </p:cNvSpPr>
                <p:nvPr/>
              </p:nvSpPr>
              <p:spPr bwMode="auto">
                <a:xfrm>
                  <a:off x="3349" y="2917"/>
                  <a:ext cx="14" cy="22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26" y="4"/>
                    </a:cxn>
                    <a:cxn ang="0">
                      <a:pos x="23" y="13"/>
                    </a:cxn>
                    <a:cxn ang="0">
                      <a:pos x="21" y="21"/>
                    </a:cxn>
                    <a:cxn ang="0">
                      <a:pos x="18" y="27"/>
                    </a:cxn>
                    <a:cxn ang="0">
                      <a:pos x="17" y="31"/>
                    </a:cxn>
                    <a:cxn ang="0">
                      <a:pos x="16" y="34"/>
                    </a:cxn>
                    <a:cxn ang="0">
                      <a:pos x="14" y="37"/>
                    </a:cxn>
                    <a:cxn ang="0">
                      <a:pos x="14" y="38"/>
                    </a:cxn>
                    <a:cxn ang="0">
                      <a:pos x="13" y="39"/>
                    </a:cxn>
                    <a:cxn ang="0">
                      <a:pos x="13" y="40"/>
                    </a:cxn>
                    <a:cxn ang="0">
                      <a:pos x="12" y="40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0" y="43"/>
                    </a:cxn>
                    <a:cxn ang="0">
                      <a:pos x="10" y="43"/>
                    </a:cxn>
                    <a:cxn ang="0">
                      <a:pos x="9" y="43"/>
                    </a:cxn>
                    <a:cxn ang="0">
                      <a:pos x="9" y="43"/>
                    </a:cxn>
                    <a:cxn ang="0">
                      <a:pos x="8" y="44"/>
                    </a:cxn>
                    <a:cxn ang="0">
                      <a:pos x="6" y="44"/>
                    </a:cxn>
                    <a:cxn ang="0">
                      <a:pos x="5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2" y="43"/>
                    </a:cxn>
                    <a:cxn ang="0">
                      <a:pos x="2" y="39"/>
                    </a:cxn>
                    <a:cxn ang="0">
                      <a:pos x="2" y="39"/>
                    </a:cxn>
                    <a:cxn ang="0">
                      <a:pos x="4" y="39"/>
                    </a:cxn>
                    <a:cxn ang="0">
                      <a:pos x="5" y="39"/>
                    </a:cxn>
                    <a:cxn ang="0">
                      <a:pos x="5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8" y="39"/>
                    </a:cxn>
                    <a:cxn ang="0">
                      <a:pos x="8" y="39"/>
                    </a:cxn>
                    <a:cxn ang="0">
                      <a:pos x="8" y="38"/>
                    </a:cxn>
                    <a:cxn ang="0">
                      <a:pos x="9" y="38"/>
                    </a:cxn>
                    <a:cxn ang="0">
                      <a:pos x="9" y="38"/>
                    </a:cxn>
                    <a:cxn ang="0">
                      <a:pos x="9" y="37"/>
                    </a:cxn>
                    <a:cxn ang="0">
                      <a:pos x="9" y="37"/>
                    </a:cxn>
                    <a:cxn ang="0">
                      <a:pos x="10" y="35"/>
                    </a:cxn>
                    <a:cxn ang="0">
                      <a:pos x="10" y="34"/>
                    </a:cxn>
                    <a:cxn ang="0">
                      <a:pos x="12" y="33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29" h="44">
                      <a:moveTo>
                        <a:pt x="14" y="25"/>
                      </a:moveTo>
                      <a:lnTo>
                        <a:pt x="22" y="0"/>
                      </a:lnTo>
                      <a:lnTo>
                        <a:pt x="29" y="0"/>
                      </a:lnTo>
                      <a:lnTo>
                        <a:pt x="26" y="4"/>
                      </a:lnTo>
                      <a:lnTo>
                        <a:pt x="25" y="9"/>
                      </a:lnTo>
                      <a:lnTo>
                        <a:pt x="23" y="13"/>
                      </a:lnTo>
                      <a:lnTo>
                        <a:pt x="22" y="17"/>
                      </a:lnTo>
                      <a:lnTo>
                        <a:pt x="21" y="21"/>
                      </a:lnTo>
                      <a:lnTo>
                        <a:pt x="19" y="25"/>
                      </a:lnTo>
                      <a:lnTo>
                        <a:pt x="18" y="27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3"/>
                      </a:lnTo>
                      <a:lnTo>
                        <a:pt x="16" y="34"/>
                      </a:lnTo>
                      <a:lnTo>
                        <a:pt x="16" y="35"/>
                      </a:lnTo>
                      <a:lnTo>
                        <a:pt x="14" y="37"/>
                      </a:lnTo>
                      <a:lnTo>
                        <a:pt x="14" y="37"/>
                      </a:lnTo>
                      <a:lnTo>
                        <a:pt x="14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3" y="39"/>
                      </a:lnTo>
                      <a:lnTo>
                        <a:pt x="13" y="40"/>
                      </a:lnTo>
                      <a:lnTo>
                        <a:pt x="13" y="40"/>
                      </a:lnTo>
                      <a:lnTo>
                        <a:pt x="12" y="40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8" y="44"/>
                      </a:lnTo>
                      <a:lnTo>
                        <a:pt x="8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5" y="44"/>
                      </a:lnTo>
                      <a:lnTo>
                        <a:pt x="5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2" y="44"/>
                      </a:lnTo>
                      <a:lnTo>
                        <a:pt x="2" y="43"/>
                      </a:lnTo>
                      <a:lnTo>
                        <a:pt x="2" y="43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8"/>
                      </a:lnTo>
                      <a:lnTo>
                        <a:pt x="8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5"/>
                      </a:lnTo>
                      <a:lnTo>
                        <a:pt x="10" y="35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3"/>
                      </a:lnTo>
                      <a:lnTo>
                        <a:pt x="12" y="33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4" y="2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9" name="Freeform 259"/>
                <p:cNvSpPr>
                  <a:spLocks noEditPoints="1"/>
                </p:cNvSpPr>
                <p:nvPr/>
              </p:nvSpPr>
              <p:spPr bwMode="auto">
                <a:xfrm>
                  <a:off x="3332" y="2916"/>
                  <a:ext cx="16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7" y="28"/>
                    </a:cxn>
                    <a:cxn ang="0">
                      <a:pos x="18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0" y="23"/>
                    </a:cxn>
                    <a:cxn ang="0">
                      <a:pos x="1" y="20"/>
                    </a:cxn>
                    <a:cxn ang="0">
                      <a:pos x="3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2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20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6" y="4"/>
                    </a:cxn>
                    <a:cxn ang="0">
                      <a:pos x="9" y="6"/>
                    </a:cxn>
                    <a:cxn ang="0">
                      <a:pos x="3" y="11"/>
                    </a:cxn>
                    <a:cxn ang="0">
                      <a:pos x="3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20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6" y="28"/>
                    </a:cxn>
                    <a:cxn ang="0">
                      <a:pos x="28" y="29"/>
                    </a:cxn>
                    <a:cxn ang="0">
                      <a:pos x="28" y="29"/>
                    </a:cxn>
                    <a:cxn ang="0">
                      <a:pos x="29" y="29"/>
                    </a:cxn>
                    <a:cxn ang="0">
                      <a:pos x="30" y="33"/>
                    </a:cxn>
                    <a:cxn ang="0">
                      <a:pos x="28" y="33"/>
                    </a:cxn>
                    <a:cxn ang="0">
                      <a:pos x="24" y="33"/>
                    </a:cxn>
                    <a:cxn ang="0">
                      <a:pos x="22" y="29"/>
                    </a:cxn>
                    <a:cxn ang="0">
                      <a:pos x="16" y="33"/>
                    </a:cxn>
                    <a:cxn ang="0">
                      <a:pos x="9" y="33"/>
                    </a:cxn>
                    <a:cxn ang="0">
                      <a:pos x="5" y="33"/>
                    </a:cxn>
                    <a:cxn ang="0">
                      <a:pos x="3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1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9"/>
                      </a:lnTo>
                      <a:lnTo>
                        <a:pt x="16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6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3" y="19"/>
                      </a:lnTo>
                      <a:lnTo>
                        <a:pt x="3" y="19"/>
                      </a:lnTo>
                      <a:lnTo>
                        <a:pt x="3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0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3" y="11"/>
                      </a:lnTo>
                      <a:lnTo>
                        <a:pt x="3" y="10"/>
                      </a:lnTo>
                      <a:lnTo>
                        <a:pt x="3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4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8" y="33"/>
                      </a:lnTo>
                      <a:lnTo>
                        <a:pt x="28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5" y="33"/>
                      </a:lnTo>
                      <a:lnTo>
                        <a:pt x="24" y="33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20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6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0" name="Freeform 260"/>
                <p:cNvSpPr>
                  <a:spLocks noEditPoints="1"/>
                </p:cNvSpPr>
                <p:nvPr/>
              </p:nvSpPr>
              <p:spPr bwMode="auto">
                <a:xfrm>
                  <a:off x="3312" y="2911"/>
                  <a:ext cx="18" cy="22"/>
                </a:xfrm>
                <a:custGeom>
                  <a:avLst/>
                  <a:gdLst/>
                  <a:ahLst/>
                  <a:cxnLst>
                    <a:cxn ang="0">
                      <a:pos x="19" y="38"/>
                    </a:cxn>
                    <a:cxn ang="0">
                      <a:pos x="20" y="38"/>
                    </a:cxn>
                    <a:cxn ang="0">
                      <a:pos x="21" y="38"/>
                    </a:cxn>
                    <a:cxn ang="0">
                      <a:pos x="24" y="37"/>
                    </a:cxn>
                    <a:cxn ang="0">
                      <a:pos x="25" y="35"/>
                    </a:cxn>
                    <a:cxn ang="0">
                      <a:pos x="26" y="34"/>
                    </a:cxn>
                    <a:cxn ang="0">
                      <a:pos x="28" y="33"/>
                    </a:cxn>
                    <a:cxn ang="0">
                      <a:pos x="28" y="31"/>
                    </a:cxn>
                    <a:cxn ang="0">
                      <a:pos x="29" y="29"/>
                    </a:cxn>
                    <a:cxn ang="0">
                      <a:pos x="29" y="26"/>
                    </a:cxn>
                    <a:cxn ang="0">
                      <a:pos x="30" y="25"/>
                    </a:cxn>
                    <a:cxn ang="0">
                      <a:pos x="30" y="22"/>
                    </a:cxn>
                    <a:cxn ang="0">
                      <a:pos x="30" y="21"/>
                    </a:cxn>
                    <a:cxn ang="0">
                      <a:pos x="30" y="18"/>
                    </a:cxn>
                    <a:cxn ang="0">
                      <a:pos x="30" y="17"/>
                    </a:cxn>
                    <a:cxn ang="0">
                      <a:pos x="29" y="16"/>
                    </a:cxn>
                    <a:cxn ang="0">
                      <a:pos x="29" y="14"/>
                    </a:cxn>
                    <a:cxn ang="0">
                      <a:pos x="29" y="13"/>
                    </a:cxn>
                    <a:cxn ang="0">
                      <a:pos x="29" y="12"/>
                    </a:cxn>
                    <a:cxn ang="0">
                      <a:pos x="28" y="10"/>
                    </a:cxn>
                    <a:cxn ang="0">
                      <a:pos x="26" y="9"/>
                    </a:cxn>
                    <a:cxn ang="0">
                      <a:pos x="26" y="8"/>
                    </a:cxn>
                    <a:cxn ang="0">
                      <a:pos x="25" y="8"/>
                    </a:cxn>
                    <a:cxn ang="0">
                      <a:pos x="24" y="6"/>
                    </a:cxn>
                    <a:cxn ang="0">
                      <a:pos x="23" y="5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7" y="5"/>
                    </a:cxn>
                    <a:cxn ang="0">
                      <a:pos x="5" y="38"/>
                    </a:cxn>
                    <a:cxn ang="0">
                      <a:pos x="19" y="0"/>
                    </a:cxn>
                    <a:cxn ang="0">
                      <a:pos x="20" y="0"/>
                    </a:cxn>
                    <a:cxn ang="0">
                      <a:pos x="23" y="0"/>
                    </a:cxn>
                    <a:cxn ang="0">
                      <a:pos x="24" y="1"/>
                    </a:cxn>
                    <a:cxn ang="0">
                      <a:pos x="26" y="1"/>
                    </a:cxn>
                    <a:cxn ang="0">
                      <a:pos x="28" y="3"/>
                    </a:cxn>
                    <a:cxn ang="0">
                      <a:pos x="30" y="4"/>
                    </a:cxn>
                    <a:cxn ang="0">
                      <a:pos x="32" y="6"/>
                    </a:cxn>
                    <a:cxn ang="0">
                      <a:pos x="33" y="9"/>
                    </a:cxn>
                    <a:cxn ang="0">
                      <a:pos x="34" y="10"/>
                    </a:cxn>
                    <a:cxn ang="0">
                      <a:pos x="34" y="13"/>
                    </a:cxn>
                    <a:cxn ang="0">
                      <a:pos x="36" y="17"/>
                    </a:cxn>
                    <a:cxn ang="0">
                      <a:pos x="36" y="20"/>
                    </a:cxn>
                    <a:cxn ang="0">
                      <a:pos x="36" y="22"/>
                    </a:cxn>
                    <a:cxn ang="0">
                      <a:pos x="36" y="25"/>
                    </a:cxn>
                    <a:cxn ang="0">
                      <a:pos x="34" y="28"/>
                    </a:cxn>
                    <a:cxn ang="0">
                      <a:pos x="34" y="30"/>
                    </a:cxn>
                    <a:cxn ang="0">
                      <a:pos x="33" y="33"/>
                    </a:cxn>
                    <a:cxn ang="0">
                      <a:pos x="32" y="35"/>
                    </a:cxn>
                    <a:cxn ang="0">
                      <a:pos x="30" y="38"/>
                    </a:cxn>
                    <a:cxn ang="0">
                      <a:pos x="28" y="39"/>
                    </a:cxn>
                    <a:cxn ang="0">
                      <a:pos x="26" y="41"/>
                    </a:cxn>
                    <a:cxn ang="0">
                      <a:pos x="24" y="42"/>
                    </a:cxn>
                    <a:cxn ang="0">
                      <a:pos x="21" y="43"/>
                    </a:cxn>
                    <a:cxn ang="0">
                      <a:pos x="19" y="43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36" h="43">
                      <a:moveTo>
                        <a:pt x="5" y="38"/>
                      </a:moveTo>
                      <a:lnTo>
                        <a:pt x="19" y="38"/>
                      </a:lnTo>
                      <a:lnTo>
                        <a:pt x="19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3" y="37"/>
                      </a:lnTo>
                      <a:lnTo>
                        <a:pt x="24" y="37"/>
                      </a:lnTo>
                      <a:lnTo>
                        <a:pt x="24" y="37"/>
                      </a:lnTo>
                      <a:lnTo>
                        <a:pt x="25" y="35"/>
                      </a:lnTo>
                      <a:lnTo>
                        <a:pt x="25" y="35"/>
                      </a:lnTo>
                      <a:lnTo>
                        <a:pt x="26" y="34"/>
                      </a:lnTo>
                      <a:lnTo>
                        <a:pt x="26" y="34"/>
                      </a:lnTo>
                      <a:lnTo>
                        <a:pt x="28" y="33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30" y="25"/>
                      </a:lnTo>
                      <a:lnTo>
                        <a:pt x="30" y="24"/>
                      </a:lnTo>
                      <a:lnTo>
                        <a:pt x="30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0" y="0"/>
                      </a:moveTo>
                      <a:lnTo>
                        <a:pt x="19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3" y="0"/>
                      </a:lnTo>
                      <a:lnTo>
                        <a:pt x="24" y="0"/>
                      </a:lnTo>
                      <a:lnTo>
                        <a:pt x="24" y="1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8" y="3"/>
                      </a:lnTo>
                      <a:lnTo>
                        <a:pt x="28" y="3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0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6"/>
                      </a:lnTo>
                      <a:lnTo>
                        <a:pt x="36" y="17"/>
                      </a:lnTo>
                      <a:lnTo>
                        <a:pt x="36" y="18"/>
                      </a:lnTo>
                      <a:lnTo>
                        <a:pt x="36" y="20"/>
                      </a:lnTo>
                      <a:lnTo>
                        <a:pt x="36" y="21"/>
                      </a:lnTo>
                      <a:lnTo>
                        <a:pt x="36" y="22"/>
                      </a:lnTo>
                      <a:lnTo>
                        <a:pt x="36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1"/>
                      </a:lnTo>
                      <a:lnTo>
                        <a:pt x="33" y="33"/>
                      </a:lnTo>
                      <a:lnTo>
                        <a:pt x="32" y="34"/>
                      </a:lnTo>
                      <a:lnTo>
                        <a:pt x="32" y="35"/>
                      </a:lnTo>
                      <a:lnTo>
                        <a:pt x="30" y="37"/>
                      </a:lnTo>
                      <a:lnTo>
                        <a:pt x="30" y="38"/>
                      </a:lnTo>
                      <a:lnTo>
                        <a:pt x="29" y="39"/>
                      </a:lnTo>
                      <a:lnTo>
                        <a:pt x="28" y="39"/>
                      </a:lnTo>
                      <a:lnTo>
                        <a:pt x="26" y="41"/>
                      </a:lnTo>
                      <a:lnTo>
                        <a:pt x="26" y="41"/>
                      </a:lnTo>
                      <a:lnTo>
                        <a:pt x="25" y="42"/>
                      </a:lnTo>
                      <a:lnTo>
                        <a:pt x="24" y="42"/>
                      </a:lnTo>
                      <a:lnTo>
                        <a:pt x="23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9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1" name="Freeform 261"/>
                <p:cNvSpPr>
                  <a:spLocks/>
                </p:cNvSpPr>
                <p:nvPr/>
              </p:nvSpPr>
              <p:spPr bwMode="auto">
                <a:xfrm>
                  <a:off x="3277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19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4" y="6"/>
                    </a:cxn>
                    <a:cxn ang="0">
                      <a:pos x="26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10"/>
                    </a:cxn>
                    <a:cxn ang="0">
                      <a:pos x="19" y="8"/>
                    </a:cxn>
                    <a:cxn ang="0">
                      <a:pos x="19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7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2" name="Freeform 262"/>
                <p:cNvSpPr>
                  <a:spLocks noEditPoints="1"/>
                </p:cNvSpPr>
                <p:nvPr/>
              </p:nvSpPr>
              <p:spPr bwMode="auto">
                <a:xfrm>
                  <a:off x="326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4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29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2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0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4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5" name="Freeform 265"/>
                <p:cNvSpPr>
                  <a:spLocks/>
                </p:cNvSpPr>
                <p:nvPr/>
              </p:nvSpPr>
              <p:spPr bwMode="auto">
                <a:xfrm>
                  <a:off x="3244" y="2912"/>
                  <a:ext cx="7" cy="21"/>
                </a:xfrm>
                <a:custGeom>
                  <a:avLst/>
                  <a:gdLst/>
                  <a:ahLst/>
                  <a:cxnLst>
                    <a:cxn ang="0">
                      <a:pos x="4" y="36"/>
                    </a:cxn>
                    <a:cxn ang="0">
                      <a:pos x="4" y="14"/>
                    </a:cxn>
                    <a:cxn ang="0">
                      <a:pos x="0" y="14"/>
                    </a:cxn>
                    <a:cxn ang="0">
                      <a:pos x="0" y="9"/>
                    </a:cxn>
                    <a:cxn ang="0">
                      <a:pos x="4" y="9"/>
                    </a:cxn>
                    <a:cxn ang="0">
                      <a:pos x="4" y="0"/>
                    </a:cxn>
                    <a:cxn ang="0">
                      <a:pos x="10" y="0"/>
                    </a:cxn>
                    <a:cxn ang="0">
                      <a:pos x="10" y="9"/>
                    </a:cxn>
                    <a:cxn ang="0">
                      <a:pos x="15" y="9"/>
                    </a:cxn>
                    <a:cxn ang="0">
                      <a:pos x="15" y="14"/>
                    </a:cxn>
                    <a:cxn ang="0">
                      <a:pos x="10" y="1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40"/>
                    </a:cxn>
                    <a:cxn ang="0">
                      <a:pos x="15" y="40"/>
                    </a:cxn>
                    <a:cxn ang="0">
                      <a:pos x="14" y="42"/>
                    </a:cxn>
                    <a:cxn ang="0">
                      <a:pos x="14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0" y="42"/>
                    </a:cxn>
                    <a:cxn ang="0">
                      <a:pos x="10" y="42"/>
                    </a:cxn>
                    <a:cxn ang="0">
                      <a:pos x="8" y="40"/>
                    </a:cxn>
                    <a:cxn ang="0">
                      <a:pos x="8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6" y="40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6"/>
                    </a:cxn>
                  </a:cxnLst>
                  <a:rect l="0" t="0" r="r" b="b"/>
                  <a:pathLst>
                    <a:path w="15" h="42">
                      <a:moveTo>
                        <a:pt x="4" y="36"/>
                      </a:moveTo>
                      <a:lnTo>
                        <a:pt x="4" y="14"/>
                      </a:lnTo>
                      <a:lnTo>
                        <a:pt x="0" y="14"/>
                      </a:lnTo>
                      <a:lnTo>
                        <a:pt x="0" y="9"/>
                      </a:lnTo>
                      <a:lnTo>
                        <a:pt x="4" y="9"/>
                      </a:lnTo>
                      <a:lnTo>
                        <a:pt x="4" y="0"/>
                      </a:lnTo>
                      <a:lnTo>
                        <a:pt x="10" y="0"/>
                      </a:lnTo>
                      <a:lnTo>
                        <a:pt x="10" y="9"/>
                      </a:lnTo>
                      <a:lnTo>
                        <a:pt x="15" y="9"/>
                      </a:lnTo>
                      <a:lnTo>
                        <a:pt x="15" y="14"/>
                      </a:lnTo>
                      <a:lnTo>
                        <a:pt x="10" y="1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4" y="42"/>
                      </a:lnTo>
                      <a:lnTo>
                        <a:pt x="14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0" y="42"/>
                      </a:lnTo>
                      <a:lnTo>
                        <a:pt x="10" y="42"/>
                      </a:lnTo>
                      <a:lnTo>
                        <a:pt x="8" y="40"/>
                      </a:lnTo>
                      <a:lnTo>
                        <a:pt x="8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6" y="40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6" name="Freeform 266"/>
                <p:cNvSpPr>
                  <a:spLocks noEditPoints="1"/>
                </p:cNvSpPr>
                <p:nvPr/>
              </p:nvSpPr>
              <p:spPr bwMode="auto">
                <a:xfrm>
                  <a:off x="3227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4" y="29"/>
                    </a:cxn>
                    <a:cxn ang="0">
                      <a:pos x="17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2" y="23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4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3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19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5" y="4"/>
                    </a:cxn>
                    <a:cxn ang="0">
                      <a:pos x="9" y="6"/>
                    </a:cxn>
                    <a:cxn ang="0">
                      <a:pos x="2" y="11"/>
                    </a:cxn>
                    <a:cxn ang="0">
                      <a:pos x="2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5" y="0"/>
                    </a:cxn>
                    <a:cxn ang="0">
                      <a:pos x="19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7" y="28"/>
                    </a:cxn>
                    <a:cxn ang="0">
                      <a:pos x="27" y="29"/>
                    </a:cxn>
                    <a:cxn ang="0">
                      <a:pos x="29" y="29"/>
                    </a:cxn>
                    <a:cxn ang="0">
                      <a:pos x="30" y="29"/>
                    </a:cxn>
                    <a:cxn ang="0">
                      <a:pos x="30" y="33"/>
                    </a:cxn>
                    <a:cxn ang="0">
                      <a:pos x="27" y="33"/>
                    </a:cxn>
                    <a:cxn ang="0">
                      <a:pos x="23" y="33"/>
                    </a:cxn>
                    <a:cxn ang="0">
                      <a:pos x="22" y="29"/>
                    </a:cxn>
                    <a:cxn ang="0">
                      <a:pos x="15" y="33"/>
                    </a:cxn>
                    <a:cxn ang="0">
                      <a:pos x="9" y="33"/>
                    </a:cxn>
                    <a:cxn ang="0">
                      <a:pos x="6" y="33"/>
                    </a:cxn>
                    <a:cxn ang="0">
                      <a:pos x="4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2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19" y="18"/>
                      </a:lnTo>
                      <a:lnTo>
                        <a:pt x="19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9"/>
                      </a:lnTo>
                      <a:lnTo>
                        <a:pt x="15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3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5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3"/>
                      </a:lnTo>
                      <a:lnTo>
                        <a:pt x="22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5" y="15"/>
                      </a:lnTo>
                      <a:lnTo>
                        <a:pt x="15" y="15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2" y="11"/>
                      </a:lnTo>
                      <a:lnTo>
                        <a:pt x="22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6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7"/>
                      </a:lnTo>
                      <a:lnTo>
                        <a:pt x="2" y="7"/>
                      </a:lnTo>
                      <a:lnTo>
                        <a:pt x="2" y="6"/>
                      </a:lnTo>
                      <a:lnTo>
                        <a:pt x="4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2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7" y="33"/>
                      </a:lnTo>
                      <a:lnTo>
                        <a:pt x="27" y="33"/>
                      </a:lnTo>
                      <a:lnTo>
                        <a:pt x="26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3" y="33"/>
                      </a:lnTo>
                      <a:lnTo>
                        <a:pt x="23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19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2" y="31"/>
                      </a:lnTo>
                      <a:lnTo>
                        <a:pt x="2" y="31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7" name="Freeform 267"/>
                <p:cNvSpPr>
                  <a:spLocks/>
                </p:cNvSpPr>
                <p:nvPr/>
              </p:nvSpPr>
              <p:spPr bwMode="auto">
                <a:xfrm>
                  <a:off x="3212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20" y="7"/>
                    </a:cxn>
                    <a:cxn ang="0">
                      <a:pos x="14" y="4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8" y="7"/>
                    </a:cxn>
                    <a:cxn ang="0">
                      <a:pos x="7" y="8"/>
                    </a:cxn>
                    <a:cxn ang="0">
                      <a:pos x="7" y="10"/>
                    </a:cxn>
                    <a:cxn ang="0">
                      <a:pos x="7" y="11"/>
                    </a:cxn>
                    <a:cxn ang="0">
                      <a:pos x="8" y="12"/>
                    </a:cxn>
                    <a:cxn ang="0">
                      <a:pos x="10" y="12"/>
                    </a:cxn>
                    <a:cxn ang="0">
                      <a:pos x="11" y="14"/>
                    </a:cxn>
                    <a:cxn ang="0">
                      <a:pos x="14" y="14"/>
                    </a:cxn>
                    <a:cxn ang="0">
                      <a:pos x="16" y="15"/>
                    </a:cxn>
                    <a:cxn ang="0">
                      <a:pos x="20" y="16"/>
                    </a:cxn>
                    <a:cxn ang="0">
                      <a:pos x="23" y="16"/>
                    </a:cxn>
                    <a:cxn ang="0">
                      <a:pos x="24" y="19"/>
                    </a:cxn>
                    <a:cxn ang="0">
                      <a:pos x="27" y="20"/>
                    </a:cxn>
                    <a:cxn ang="0">
                      <a:pos x="27" y="24"/>
                    </a:cxn>
                    <a:cxn ang="0">
                      <a:pos x="27" y="27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7" y="33"/>
                    </a:cxn>
                    <a:cxn ang="0">
                      <a:pos x="14" y="33"/>
                    </a:cxn>
                    <a:cxn ang="0">
                      <a:pos x="7" y="33"/>
                    </a:cxn>
                    <a:cxn ang="0">
                      <a:pos x="4" y="31"/>
                    </a:cxn>
                    <a:cxn ang="0">
                      <a:pos x="2" y="28"/>
                    </a:cxn>
                    <a:cxn ang="0">
                      <a:pos x="2" y="25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20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0" y="21"/>
                    </a:cxn>
                    <a:cxn ang="0">
                      <a:pos x="17" y="20"/>
                    </a:cxn>
                    <a:cxn ang="0">
                      <a:pos x="14" y="19"/>
                    </a:cxn>
                    <a:cxn ang="0">
                      <a:pos x="11" y="19"/>
                    </a:cxn>
                    <a:cxn ang="0">
                      <a:pos x="8" y="18"/>
                    </a:cxn>
                    <a:cxn ang="0">
                      <a:pos x="6" y="16"/>
                    </a:cxn>
                    <a:cxn ang="0">
                      <a:pos x="3" y="15"/>
                    </a:cxn>
                    <a:cxn ang="0">
                      <a:pos x="2" y="12"/>
                    </a:cxn>
                    <a:cxn ang="0">
                      <a:pos x="2" y="10"/>
                    </a:cxn>
                    <a:cxn ang="0">
                      <a:pos x="3" y="6"/>
                    </a:cxn>
                    <a:cxn ang="0">
                      <a:pos x="6" y="3"/>
                    </a:cxn>
                    <a:cxn ang="0">
                      <a:pos x="8" y="2"/>
                    </a:cxn>
                    <a:cxn ang="0">
                      <a:pos x="11" y="0"/>
                    </a:cxn>
                    <a:cxn ang="0">
                      <a:pos x="16" y="0"/>
                    </a:cxn>
                    <a:cxn ang="0">
                      <a:pos x="20" y="2"/>
                    </a:cxn>
                    <a:cxn ang="0">
                      <a:pos x="24" y="4"/>
                    </a:cxn>
                    <a:cxn ang="0">
                      <a:pos x="25" y="7"/>
                    </a:cxn>
                    <a:cxn ang="0">
                      <a:pos x="25" y="10"/>
                    </a:cxn>
                  </a:cxnLst>
                  <a:rect l="0" t="0" r="r" b="b"/>
                  <a:pathLst>
                    <a:path w="27" h="33">
                      <a:moveTo>
                        <a:pt x="25" y="11"/>
                      </a:moveTo>
                      <a:lnTo>
                        <a:pt x="20" y="11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4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7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10" y="12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7" y="15"/>
                      </a:lnTo>
                      <a:lnTo>
                        <a:pt x="17" y="15"/>
                      </a:lnTo>
                      <a:lnTo>
                        <a:pt x="19" y="15"/>
                      </a:lnTo>
                      <a:lnTo>
                        <a:pt x="19" y="15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3" y="16"/>
                      </a:lnTo>
                      <a:lnTo>
                        <a:pt x="23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9"/>
                      </a:lnTo>
                      <a:lnTo>
                        <a:pt x="25" y="19"/>
                      </a:lnTo>
                      <a:lnTo>
                        <a:pt x="25" y="19"/>
                      </a:lnTo>
                      <a:lnTo>
                        <a:pt x="25" y="20"/>
                      </a:lnTo>
                      <a:lnTo>
                        <a:pt x="25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7"/>
                      </a:lnTo>
                      <a:lnTo>
                        <a:pt x="27" y="27"/>
                      </a:lnTo>
                      <a:lnTo>
                        <a:pt x="25" y="28"/>
                      </a:lnTo>
                      <a:lnTo>
                        <a:pt x="25" y="28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31"/>
                      </a:lnTo>
                      <a:lnTo>
                        <a:pt x="24" y="31"/>
                      </a:lnTo>
                      <a:lnTo>
                        <a:pt x="23" y="31"/>
                      </a:lnTo>
                      <a:lnTo>
                        <a:pt x="23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20" y="32"/>
                      </a:lnTo>
                      <a:lnTo>
                        <a:pt x="20" y="33"/>
                      </a:lnTo>
                      <a:lnTo>
                        <a:pt x="19" y="33"/>
                      </a:lnTo>
                      <a:lnTo>
                        <a:pt x="19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2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7"/>
                      </a:lnTo>
                      <a:lnTo>
                        <a:pt x="2" y="27"/>
                      </a:lnTo>
                      <a:lnTo>
                        <a:pt x="2" y="25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9" y="28"/>
                      </a:lnTo>
                      <a:lnTo>
                        <a:pt x="19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1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1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19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15"/>
                      </a:lnTo>
                      <a:lnTo>
                        <a:pt x="3" y="15"/>
                      </a:lnTo>
                      <a:lnTo>
                        <a:pt x="3" y="15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8" name="Freeform 268"/>
                <p:cNvSpPr>
                  <a:spLocks/>
                </p:cNvSpPr>
                <p:nvPr/>
              </p:nvSpPr>
              <p:spPr bwMode="auto">
                <a:xfrm>
                  <a:off x="3196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3"/>
                    </a:cxn>
                    <a:cxn ang="0">
                      <a:pos x="8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20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4" y="3"/>
                    </a:cxn>
                    <a:cxn ang="0">
                      <a:pos x="24" y="4"/>
                    </a:cxn>
                    <a:cxn ang="0">
                      <a:pos x="25" y="6"/>
                    </a:cxn>
                    <a:cxn ang="0">
                      <a:pos x="25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0" y="10"/>
                    </a:cxn>
                    <a:cxn ang="0">
                      <a:pos x="20" y="8"/>
                    </a:cxn>
                    <a:cxn ang="0">
                      <a:pos x="18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8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8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9" name="Freeform 269"/>
                <p:cNvSpPr>
                  <a:spLocks noEditPoints="1"/>
                </p:cNvSpPr>
                <p:nvPr/>
              </p:nvSpPr>
              <p:spPr bwMode="auto">
                <a:xfrm>
                  <a:off x="3179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24" y="13"/>
                    </a:cxn>
                    <a:cxn ang="0">
                      <a:pos x="23" y="11"/>
                    </a:cxn>
                    <a:cxn ang="0">
                      <a:pos x="20" y="8"/>
                    </a:cxn>
                    <a:cxn ang="0">
                      <a:pos x="17" y="7"/>
                    </a:cxn>
                    <a:cxn ang="0">
                      <a:pos x="14" y="7"/>
                    </a:cxn>
                    <a:cxn ang="0">
                      <a:pos x="12" y="7"/>
                    </a:cxn>
                    <a:cxn ang="0">
                      <a:pos x="10" y="8"/>
                    </a:cxn>
                    <a:cxn ang="0">
                      <a:pos x="8" y="9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29" y="24"/>
                    </a:cxn>
                    <a:cxn ang="0">
                      <a:pos x="29" y="26"/>
                    </a:cxn>
                    <a:cxn ang="0">
                      <a:pos x="28" y="29"/>
                    </a:cxn>
                    <a:cxn ang="0">
                      <a:pos x="25" y="30"/>
                    </a:cxn>
                    <a:cxn ang="0">
                      <a:pos x="23" y="33"/>
                    </a:cxn>
                    <a:cxn ang="0">
                      <a:pos x="21" y="33"/>
                    </a:cxn>
                    <a:cxn ang="0">
                      <a:pos x="20" y="34"/>
                    </a:cxn>
                    <a:cxn ang="0">
                      <a:pos x="17" y="34"/>
                    </a:cxn>
                    <a:cxn ang="0">
                      <a:pos x="15" y="34"/>
                    </a:cxn>
                    <a:cxn ang="0">
                      <a:pos x="11" y="34"/>
                    </a:cxn>
                    <a:cxn ang="0">
                      <a:pos x="8" y="33"/>
                    </a:cxn>
                    <a:cxn ang="0">
                      <a:pos x="6" y="32"/>
                    </a:cxn>
                    <a:cxn ang="0">
                      <a:pos x="3" y="29"/>
                    </a:cxn>
                    <a:cxn ang="0">
                      <a:pos x="2" y="25"/>
                    </a:cxn>
                    <a:cxn ang="0">
                      <a:pos x="0" y="19"/>
                    </a:cxn>
                    <a:cxn ang="0">
                      <a:pos x="0" y="15"/>
                    </a:cxn>
                    <a:cxn ang="0">
                      <a:pos x="2" y="11"/>
                    </a:cxn>
                    <a:cxn ang="0">
                      <a:pos x="3" y="8"/>
                    </a:cxn>
                    <a:cxn ang="0">
                      <a:pos x="6" y="5"/>
                    </a:cxn>
                    <a:cxn ang="0">
                      <a:pos x="8" y="4"/>
                    </a:cxn>
                    <a:cxn ang="0">
                      <a:pos x="11" y="1"/>
                    </a:cxn>
                    <a:cxn ang="0">
                      <a:pos x="14" y="1"/>
                    </a:cxn>
                    <a:cxn ang="0">
                      <a:pos x="16" y="0"/>
                    </a:cxn>
                    <a:cxn ang="0">
                      <a:pos x="17" y="1"/>
                    </a:cxn>
                    <a:cxn ang="0">
                      <a:pos x="20" y="1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5" y="5"/>
                    </a:cxn>
                    <a:cxn ang="0">
                      <a:pos x="27" y="8"/>
                    </a:cxn>
                    <a:cxn ang="0">
                      <a:pos x="29" y="13"/>
                    </a:cxn>
                    <a:cxn ang="0">
                      <a:pos x="29" y="20"/>
                    </a:cxn>
                    <a:cxn ang="0">
                      <a:pos x="7" y="24"/>
                    </a:cxn>
                    <a:cxn ang="0">
                      <a:pos x="8" y="26"/>
                    </a:cxn>
                    <a:cxn ang="0">
                      <a:pos x="11" y="29"/>
                    </a:cxn>
                    <a:cxn ang="0">
                      <a:pos x="15" y="30"/>
                    </a:cxn>
                    <a:cxn ang="0">
                      <a:pos x="17" y="30"/>
                    </a:cxn>
                    <a:cxn ang="0">
                      <a:pos x="19" y="29"/>
                    </a:cxn>
                    <a:cxn ang="0">
                      <a:pos x="21" y="29"/>
                    </a:cxn>
                    <a:cxn ang="0">
                      <a:pos x="23" y="26"/>
                    </a:cxn>
                    <a:cxn ang="0">
                      <a:pos x="23" y="25"/>
                    </a:cxn>
                    <a:cxn ang="0">
                      <a:pos x="24" y="24"/>
                    </a:cxn>
                  </a:cxnLst>
                  <a:rect l="0" t="0" r="r" b="b"/>
                  <a:pathLst>
                    <a:path w="29" h="34">
                      <a:moveTo>
                        <a:pt x="7" y="16"/>
                      </a:move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3"/>
                      </a:lnTo>
                      <a:lnTo>
                        <a:pt x="24" y="12"/>
                      </a:lnTo>
                      <a:lnTo>
                        <a:pt x="23" y="12"/>
                      </a:lnTo>
                      <a:lnTo>
                        <a:pt x="23" y="11"/>
                      </a:lnTo>
                      <a:lnTo>
                        <a:pt x="23" y="11"/>
                      </a:lnTo>
                      <a:lnTo>
                        <a:pt x="23" y="9"/>
                      </a:lnTo>
                      <a:lnTo>
                        <a:pt x="21" y="9"/>
                      </a:lnTo>
                      <a:lnTo>
                        <a:pt x="21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7" y="7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1" y="7"/>
                      </a:lnTo>
                      <a:lnTo>
                        <a:pt x="11" y="8"/>
                      </a:lnTo>
                      <a:lnTo>
                        <a:pt x="11" y="8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10" y="9"/>
                      </a:lnTo>
                      <a:lnTo>
                        <a:pt x="8" y="9"/>
                      </a:lnTo>
                      <a:lnTo>
                        <a:pt x="8" y="9"/>
                      </a:lnTo>
                      <a:lnTo>
                        <a:pt x="8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5"/>
                      </a:lnTo>
                      <a:lnTo>
                        <a:pt x="7" y="15"/>
                      </a:lnTo>
                      <a:lnTo>
                        <a:pt x="7" y="16"/>
                      </a:lnTo>
                      <a:close/>
                      <a:moveTo>
                        <a:pt x="24" y="24"/>
                      </a:moveTo>
                      <a:lnTo>
                        <a:pt x="29" y="24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8" y="26"/>
                      </a:lnTo>
                      <a:lnTo>
                        <a:pt x="28" y="28"/>
                      </a:lnTo>
                      <a:lnTo>
                        <a:pt x="28" y="28"/>
                      </a:lnTo>
                      <a:lnTo>
                        <a:pt x="28" y="29"/>
                      </a:lnTo>
                      <a:lnTo>
                        <a:pt x="27" y="29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2"/>
                      </a:lnTo>
                      <a:lnTo>
                        <a:pt x="24" y="32"/>
                      </a:lnTo>
                      <a:lnTo>
                        <a:pt x="24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1" y="33"/>
                      </a:lnTo>
                      <a:lnTo>
                        <a:pt x="21" y="34"/>
                      </a:lnTo>
                      <a:lnTo>
                        <a:pt x="21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6" y="34"/>
                      </a:lnTo>
                      <a:lnTo>
                        <a:pt x="15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2" y="34"/>
                      </a:lnTo>
                      <a:lnTo>
                        <a:pt x="11" y="34"/>
                      </a:lnTo>
                      <a:lnTo>
                        <a:pt x="11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3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8"/>
                      </a:lnTo>
                      <a:lnTo>
                        <a:pt x="3" y="28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2"/>
                      </a:lnTo>
                      <a:lnTo>
                        <a:pt x="0" y="20"/>
                      </a:lnTo>
                      <a:lnTo>
                        <a:pt x="0" y="19"/>
                      </a:lnTo>
                      <a:lnTo>
                        <a:pt x="0" y="19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2" y="15"/>
                      </a:lnTo>
                      <a:lnTo>
                        <a:pt x="2" y="13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3" y="9"/>
                      </a:lnTo>
                      <a:lnTo>
                        <a:pt x="3" y="9"/>
                      </a:lnTo>
                      <a:lnTo>
                        <a:pt x="3" y="8"/>
                      </a:lnTo>
                      <a:lnTo>
                        <a:pt x="4" y="7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3"/>
                      </a:lnTo>
                      <a:lnTo>
                        <a:pt x="10" y="3"/>
                      </a:lnTo>
                      <a:lnTo>
                        <a:pt x="10" y="3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2" y="1"/>
                      </a:lnTo>
                      <a:lnTo>
                        <a:pt x="14" y="1"/>
                      </a:lnTo>
                      <a:lnTo>
                        <a:pt x="14" y="1"/>
                      </a:lnTo>
                      <a:lnTo>
                        <a:pt x="15" y="1"/>
                      </a:lnTo>
                      <a:lnTo>
                        <a:pt x="15" y="1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1" y="1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8"/>
                      </a:lnTo>
                      <a:lnTo>
                        <a:pt x="28" y="9"/>
                      </a:lnTo>
                      <a:lnTo>
                        <a:pt x="28" y="11"/>
                      </a:lnTo>
                      <a:lnTo>
                        <a:pt x="28" y="12"/>
                      </a:lnTo>
                      <a:lnTo>
                        <a:pt x="29" y="13"/>
                      </a:lnTo>
                      <a:lnTo>
                        <a:pt x="29" y="15"/>
                      </a:lnTo>
                      <a:lnTo>
                        <a:pt x="29" y="16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8" y="26"/>
                      </a:lnTo>
                      <a:lnTo>
                        <a:pt x="8" y="26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30"/>
                      </a:lnTo>
                      <a:lnTo>
                        <a:pt x="14" y="30"/>
                      </a:lnTo>
                      <a:lnTo>
                        <a:pt x="15" y="30"/>
                      </a:lnTo>
                      <a:lnTo>
                        <a:pt x="15" y="30"/>
                      </a:lnTo>
                      <a:lnTo>
                        <a:pt x="16" y="30"/>
                      </a:lnTo>
                      <a:lnTo>
                        <a:pt x="16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1" y="29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0" name="Freeform 270"/>
                <p:cNvSpPr>
                  <a:spLocks noEditPoints="1"/>
                </p:cNvSpPr>
                <p:nvPr/>
              </p:nvSpPr>
              <p:spPr bwMode="auto">
                <a:xfrm>
                  <a:off x="3162" y="2916"/>
                  <a:ext cx="15" cy="23"/>
                </a:xfrm>
                <a:custGeom>
                  <a:avLst/>
                  <a:gdLst/>
                  <a:ahLst/>
                  <a:cxnLst>
                    <a:cxn ang="0">
                      <a:pos x="5" y="21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2" y="21"/>
                    </a:cxn>
                    <a:cxn ang="0">
                      <a:pos x="22" y="18"/>
                    </a:cxn>
                    <a:cxn ang="0">
                      <a:pos x="22" y="15"/>
                    </a:cxn>
                    <a:cxn ang="0">
                      <a:pos x="22" y="11"/>
                    </a:cxn>
                    <a:cxn ang="0">
                      <a:pos x="21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7" y="7"/>
                    </a:cxn>
                    <a:cxn ang="0">
                      <a:pos x="6" y="8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16"/>
                    </a:cxn>
                    <a:cxn ang="0">
                      <a:pos x="5" y="19"/>
                    </a:cxn>
                    <a:cxn ang="0">
                      <a:pos x="5" y="2"/>
                    </a:cxn>
                    <a:cxn ang="0">
                      <a:pos x="5" y="6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2" y="3"/>
                    </a:cxn>
                    <a:cxn ang="0">
                      <a:pos x="24" y="4"/>
                    </a:cxn>
                    <a:cxn ang="0">
                      <a:pos x="26" y="7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8" y="16"/>
                    </a:cxn>
                    <a:cxn ang="0">
                      <a:pos x="28" y="19"/>
                    </a:cxn>
                    <a:cxn ang="0">
                      <a:pos x="27" y="21"/>
                    </a:cxn>
                    <a:cxn ang="0">
                      <a:pos x="26" y="25"/>
                    </a:cxn>
                    <a:cxn ang="0">
                      <a:pos x="24" y="28"/>
                    </a:cxn>
                    <a:cxn ang="0">
                      <a:pos x="23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5" y="33"/>
                    </a:cxn>
                    <a:cxn ang="0">
                      <a:pos x="13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7" y="32"/>
                    </a:cxn>
                    <a:cxn ang="0">
                      <a:pos x="6" y="31"/>
                    </a:cxn>
                    <a:cxn ang="0">
                      <a:pos x="5" y="45"/>
                    </a:cxn>
                  </a:cxnLst>
                  <a:rect l="0" t="0" r="r" b="b"/>
                  <a:pathLst>
                    <a:path w="28" h="45">
                      <a:moveTo>
                        <a:pt x="5" y="19"/>
                      </a:move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9" y="27"/>
                      </a:lnTo>
                      <a:lnTo>
                        <a:pt x="9" y="28"/>
                      </a:lnTo>
                      <a:lnTo>
                        <a:pt x="10" y="28"/>
                      </a:lnTo>
                      <a:lnTo>
                        <a:pt x="10" y="28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7" y="29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19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6"/>
                      </a:lnTo>
                      <a:lnTo>
                        <a:pt x="22" y="15"/>
                      </a:lnTo>
                      <a:lnTo>
                        <a:pt x="22" y="14"/>
                      </a:lnTo>
                      <a:lnTo>
                        <a:pt x="22" y="12"/>
                      </a:lnTo>
                      <a:lnTo>
                        <a:pt x="22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8"/>
                      </a:lnTo>
                      <a:lnTo>
                        <a:pt x="5" y="19"/>
                      </a:lnTo>
                      <a:close/>
                      <a:moveTo>
                        <a:pt x="0" y="45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1"/>
                      </a:lnTo>
                      <a:lnTo>
                        <a:pt x="27" y="12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8" y="15"/>
                      </a:lnTo>
                      <a:lnTo>
                        <a:pt x="28" y="16"/>
                      </a:lnTo>
                      <a:lnTo>
                        <a:pt x="28" y="18"/>
                      </a:lnTo>
                      <a:lnTo>
                        <a:pt x="28" y="18"/>
                      </a:lnTo>
                      <a:lnTo>
                        <a:pt x="28" y="19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7"/>
                      </a:lnTo>
                      <a:lnTo>
                        <a:pt x="24" y="28"/>
                      </a:lnTo>
                      <a:lnTo>
                        <a:pt x="24" y="28"/>
                      </a:lnTo>
                      <a:lnTo>
                        <a:pt x="23" y="29"/>
                      </a:lnTo>
                      <a:lnTo>
                        <a:pt x="23" y="31"/>
                      </a:lnTo>
                      <a:lnTo>
                        <a:pt x="22" y="31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19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3" y="33"/>
                      </a:lnTo>
                      <a:lnTo>
                        <a:pt x="11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7" y="32"/>
                      </a:lnTo>
                      <a:lnTo>
                        <a:pt x="7" y="32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29"/>
                      </a:lnTo>
                      <a:lnTo>
                        <a:pt x="5" y="45"/>
                      </a:lnTo>
                      <a:lnTo>
                        <a:pt x="0" y="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1" name="Freeform 271"/>
                <p:cNvSpPr>
                  <a:spLocks/>
                </p:cNvSpPr>
                <p:nvPr/>
              </p:nvSpPr>
              <p:spPr bwMode="auto">
                <a:xfrm>
                  <a:off x="3137" y="2916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7" y="3"/>
                    </a:cxn>
                    <a:cxn ang="0">
                      <a:pos x="10" y="2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1" y="2"/>
                    </a:cxn>
                    <a:cxn ang="0">
                      <a:pos x="22" y="3"/>
                    </a:cxn>
                    <a:cxn ang="0">
                      <a:pos x="23" y="4"/>
                    </a:cxn>
                    <a:cxn ang="0">
                      <a:pos x="25" y="4"/>
                    </a:cxn>
                    <a:cxn ang="0">
                      <a:pos x="26" y="3"/>
                    </a:cxn>
                    <a:cxn ang="0">
                      <a:pos x="27" y="2"/>
                    </a:cxn>
                    <a:cxn ang="0">
                      <a:pos x="30" y="0"/>
                    </a:cxn>
                    <a:cxn ang="0">
                      <a:pos x="31" y="0"/>
                    </a:cxn>
                    <a:cxn ang="0">
                      <a:pos x="34" y="0"/>
                    </a:cxn>
                    <a:cxn ang="0">
                      <a:pos x="35" y="0"/>
                    </a:cxn>
                    <a:cxn ang="0">
                      <a:pos x="36" y="0"/>
                    </a:cxn>
                    <a:cxn ang="0">
                      <a:pos x="38" y="2"/>
                    </a:cxn>
                    <a:cxn ang="0">
                      <a:pos x="40" y="3"/>
                    </a:cxn>
                    <a:cxn ang="0">
                      <a:pos x="40" y="4"/>
                    </a:cxn>
                    <a:cxn ang="0">
                      <a:pos x="42" y="7"/>
                    </a:cxn>
                    <a:cxn ang="0">
                      <a:pos x="43" y="10"/>
                    </a:cxn>
                    <a:cxn ang="0">
                      <a:pos x="43" y="33"/>
                    </a:cxn>
                    <a:cxn ang="0">
                      <a:pos x="38" y="11"/>
                    </a:cxn>
                    <a:cxn ang="0">
                      <a:pos x="36" y="7"/>
                    </a:cxn>
                    <a:cxn ang="0">
                      <a:pos x="32" y="6"/>
                    </a:cxn>
                    <a:cxn ang="0">
                      <a:pos x="30" y="6"/>
                    </a:cxn>
                    <a:cxn ang="0">
                      <a:pos x="28" y="6"/>
                    </a:cxn>
                    <a:cxn ang="0">
                      <a:pos x="27" y="6"/>
                    </a:cxn>
                    <a:cxn ang="0">
                      <a:pos x="27" y="7"/>
                    </a:cxn>
                    <a:cxn ang="0">
                      <a:pos x="26" y="8"/>
                    </a:cxn>
                    <a:cxn ang="0">
                      <a:pos x="25" y="10"/>
                    </a:cxn>
                    <a:cxn ang="0">
                      <a:pos x="25" y="11"/>
                    </a:cxn>
                    <a:cxn ang="0">
                      <a:pos x="25" y="14"/>
                    </a:cxn>
                    <a:cxn ang="0">
                      <a:pos x="19" y="33"/>
                    </a:cxn>
                    <a:cxn ang="0">
                      <a:pos x="19" y="10"/>
                    </a:cxn>
                    <a:cxn ang="0">
                      <a:pos x="18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5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43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2" y="3"/>
                      </a:lnTo>
                      <a:lnTo>
                        <a:pt x="22" y="3"/>
                      </a:lnTo>
                      <a:lnTo>
                        <a:pt x="22" y="4"/>
                      </a:lnTo>
                      <a:lnTo>
                        <a:pt x="23" y="4"/>
                      </a:lnTo>
                      <a:lnTo>
                        <a:pt x="23" y="4"/>
                      </a:lnTo>
                      <a:lnTo>
                        <a:pt x="23" y="6"/>
                      </a:lnTo>
                      <a:lnTo>
                        <a:pt x="23" y="4"/>
                      </a:lnTo>
                      <a:lnTo>
                        <a:pt x="25" y="4"/>
                      </a:lnTo>
                      <a:lnTo>
                        <a:pt x="25" y="3"/>
                      </a:lnTo>
                      <a:lnTo>
                        <a:pt x="26" y="3"/>
                      </a:lnTo>
                      <a:lnTo>
                        <a:pt x="26" y="3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9" y="2"/>
                      </a:lnTo>
                      <a:lnTo>
                        <a:pt x="39" y="3"/>
                      </a:lnTo>
                      <a:lnTo>
                        <a:pt x="40" y="3"/>
                      </a:lnTo>
                      <a:lnTo>
                        <a:pt x="40" y="3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2" y="4"/>
                      </a:lnTo>
                      <a:lnTo>
                        <a:pt x="42" y="6"/>
                      </a:lnTo>
                      <a:lnTo>
                        <a:pt x="42" y="7"/>
                      </a:lnTo>
                      <a:lnTo>
                        <a:pt x="43" y="7"/>
                      </a:lnTo>
                      <a:lnTo>
                        <a:pt x="43" y="8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1"/>
                      </a:lnTo>
                      <a:lnTo>
                        <a:pt x="43" y="33"/>
                      </a:lnTo>
                      <a:lnTo>
                        <a:pt x="38" y="33"/>
                      </a:lnTo>
                      <a:lnTo>
                        <a:pt x="38" y="12"/>
                      </a:lnTo>
                      <a:lnTo>
                        <a:pt x="38" y="11"/>
                      </a:lnTo>
                      <a:lnTo>
                        <a:pt x="36" y="10"/>
                      </a:lnTo>
                      <a:lnTo>
                        <a:pt x="36" y="8"/>
                      </a:lnTo>
                      <a:lnTo>
                        <a:pt x="36" y="7"/>
                      </a:lnTo>
                      <a:lnTo>
                        <a:pt x="35" y="6"/>
                      </a:lnTo>
                      <a:lnTo>
                        <a:pt x="34" y="6"/>
                      </a:lnTo>
                      <a:lnTo>
                        <a:pt x="32" y="6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6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4"/>
                      </a:lnTo>
                      <a:lnTo>
                        <a:pt x="25" y="14"/>
                      </a:lnTo>
                      <a:lnTo>
                        <a:pt x="25" y="33"/>
                      </a:lnTo>
                      <a:lnTo>
                        <a:pt x="19" y="33"/>
                      </a:lnTo>
                      <a:lnTo>
                        <a:pt x="19" y="11"/>
                      </a:lnTo>
                      <a:lnTo>
                        <a:pt x="19" y="11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2" name="Freeform 272"/>
                <p:cNvSpPr>
                  <a:spLocks noEditPoints="1"/>
                </p:cNvSpPr>
                <p:nvPr/>
              </p:nvSpPr>
              <p:spPr bwMode="auto">
                <a:xfrm>
                  <a:off x="312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6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30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3" name="Freeform 273"/>
                <p:cNvSpPr>
                  <a:spLocks/>
                </p:cNvSpPr>
                <p:nvPr/>
              </p:nvSpPr>
              <p:spPr bwMode="auto">
                <a:xfrm>
                  <a:off x="3098" y="2910"/>
                  <a:ext cx="20" cy="23"/>
                </a:xfrm>
                <a:custGeom>
                  <a:avLst/>
                  <a:gdLst/>
                  <a:ahLst/>
                  <a:cxnLst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1" y="13"/>
                    </a:cxn>
                    <a:cxn ang="0">
                      <a:pos x="4" y="7"/>
                    </a:cxn>
                    <a:cxn ang="0">
                      <a:pos x="8" y="4"/>
                    </a:cxn>
                    <a:cxn ang="0">
                      <a:pos x="12" y="1"/>
                    </a:cxn>
                    <a:cxn ang="0">
                      <a:pos x="18" y="0"/>
                    </a:cxn>
                    <a:cxn ang="0">
                      <a:pos x="22" y="0"/>
                    </a:cxn>
                    <a:cxn ang="0">
                      <a:pos x="26" y="1"/>
                    </a:cxn>
                    <a:cxn ang="0">
                      <a:pos x="30" y="2"/>
                    </a:cxn>
                    <a:cxn ang="0">
                      <a:pos x="34" y="5"/>
                    </a:cxn>
                    <a:cxn ang="0">
                      <a:pos x="37" y="7"/>
                    </a:cxn>
                    <a:cxn ang="0">
                      <a:pos x="38" y="13"/>
                    </a:cxn>
                    <a:cxn ang="0">
                      <a:pos x="33" y="11"/>
                    </a:cxn>
                    <a:cxn ang="0">
                      <a:pos x="30" y="7"/>
                    </a:cxn>
                    <a:cxn ang="0">
                      <a:pos x="27" y="6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8" y="5"/>
                    </a:cxn>
                    <a:cxn ang="0">
                      <a:pos x="18" y="5"/>
                    </a:cxn>
                    <a:cxn ang="0">
                      <a:pos x="15" y="5"/>
                    </a:cxn>
                    <a:cxn ang="0">
                      <a:pos x="13" y="6"/>
                    </a:cxn>
                    <a:cxn ang="0">
                      <a:pos x="10" y="9"/>
                    </a:cxn>
                    <a:cxn ang="0">
                      <a:pos x="8" y="11"/>
                    </a:cxn>
                    <a:cxn ang="0">
                      <a:pos x="6" y="15"/>
                    </a:cxn>
                    <a:cxn ang="0">
                      <a:pos x="6" y="19"/>
                    </a:cxn>
                    <a:cxn ang="0">
                      <a:pos x="6" y="25"/>
                    </a:cxn>
                    <a:cxn ang="0">
                      <a:pos x="6" y="29"/>
                    </a:cxn>
                    <a:cxn ang="0">
                      <a:pos x="8" y="32"/>
                    </a:cxn>
                    <a:cxn ang="0">
                      <a:pos x="9" y="35"/>
                    </a:cxn>
                    <a:cxn ang="0">
                      <a:pos x="12" y="36"/>
                    </a:cxn>
                    <a:cxn ang="0">
                      <a:pos x="13" y="39"/>
                    </a:cxn>
                    <a:cxn ang="0">
                      <a:pos x="15" y="40"/>
                    </a:cxn>
                    <a:cxn ang="0">
                      <a:pos x="18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22" y="40"/>
                    </a:cxn>
                    <a:cxn ang="0">
                      <a:pos x="27" y="38"/>
                    </a:cxn>
                    <a:cxn ang="0">
                      <a:pos x="30" y="35"/>
                    </a:cxn>
                    <a:cxn ang="0">
                      <a:pos x="33" y="31"/>
                    </a:cxn>
                    <a:cxn ang="0">
                      <a:pos x="39" y="30"/>
                    </a:cxn>
                    <a:cxn ang="0">
                      <a:pos x="38" y="34"/>
                    </a:cxn>
                    <a:cxn ang="0">
                      <a:pos x="35" y="38"/>
                    </a:cxn>
                    <a:cxn ang="0">
                      <a:pos x="33" y="42"/>
                    </a:cxn>
                    <a:cxn ang="0">
                      <a:pos x="29" y="43"/>
                    </a:cxn>
                    <a:cxn ang="0">
                      <a:pos x="23" y="44"/>
                    </a:cxn>
                    <a:cxn ang="0">
                      <a:pos x="19" y="46"/>
                    </a:cxn>
                    <a:cxn ang="0">
                      <a:pos x="14" y="44"/>
                    </a:cxn>
                    <a:cxn ang="0">
                      <a:pos x="10" y="43"/>
                    </a:cxn>
                    <a:cxn ang="0">
                      <a:pos x="8" y="42"/>
                    </a:cxn>
                    <a:cxn ang="0">
                      <a:pos x="5" y="38"/>
                    </a:cxn>
                    <a:cxn ang="0">
                      <a:pos x="2" y="35"/>
                    </a:cxn>
                    <a:cxn ang="0">
                      <a:pos x="1" y="31"/>
                    </a:cxn>
                    <a:cxn ang="0">
                      <a:pos x="0" y="26"/>
                    </a:cxn>
                  </a:cxnLst>
                  <a:rect l="0" t="0" r="r" b="b"/>
                  <a:pathLst>
                    <a:path w="39" h="46">
                      <a:moveTo>
                        <a:pt x="0" y="23"/>
                      </a:moveTo>
                      <a:lnTo>
                        <a:pt x="0" y="23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3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4" y="7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5"/>
                      </a:lnTo>
                      <a:lnTo>
                        <a:pt x="8" y="4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0"/>
                      </a:lnTo>
                      <a:lnTo>
                        <a:pt x="26" y="0"/>
                      </a:lnTo>
                      <a:lnTo>
                        <a:pt x="26" y="1"/>
                      </a:lnTo>
                      <a:lnTo>
                        <a:pt x="27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2"/>
                      </a:lnTo>
                      <a:lnTo>
                        <a:pt x="31" y="2"/>
                      </a:lnTo>
                      <a:lnTo>
                        <a:pt x="33" y="2"/>
                      </a:lnTo>
                      <a:lnTo>
                        <a:pt x="33" y="4"/>
                      </a:lnTo>
                      <a:lnTo>
                        <a:pt x="34" y="5"/>
                      </a:lnTo>
                      <a:lnTo>
                        <a:pt x="34" y="5"/>
                      </a:lnTo>
                      <a:lnTo>
                        <a:pt x="35" y="6"/>
                      </a:lnTo>
                      <a:lnTo>
                        <a:pt x="37" y="6"/>
                      </a:lnTo>
                      <a:lnTo>
                        <a:pt x="37" y="7"/>
                      </a:lnTo>
                      <a:lnTo>
                        <a:pt x="37" y="9"/>
                      </a:lnTo>
                      <a:lnTo>
                        <a:pt x="38" y="10"/>
                      </a:lnTo>
                      <a:lnTo>
                        <a:pt x="38" y="11"/>
                      </a:lnTo>
                      <a:lnTo>
                        <a:pt x="38" y="13"/>
                      </a:lnTo>
                      <a:lnTo>
                        <a:pt x="39" y="14"/>
                      </a:lnTo>
                      <a:lnTo>
                        <a:pt x="33" y="14"/>
                      </a:lnTo>
                      <a:lnTo>
                        <a:pt x="33" y="13"/>
                      </a:lnTo>
                      <a:lnTo>
                        <a:pt x="33" y="11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0" y="9"/>
                      </a:lnTo>
                      <a:lnTo>
                        <a:pt x="30" y="7"/>
                      </a:lnTo>
                      <a:lnTo>
                        <a:pt x="29" y="7"/>
                      </a:lnTo>
                      <a:lnTo>
                        <a:pt x="29" y="6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6" y="5"/>
                      </a:lnTo>
                      <a:lnTo>
                        <a:pt x="25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0" y="9"/>
                      </a:lnTo>
                      <a:lnTo>
                        <a:pt x="10" y="9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1"/>
                      </a:lnTo>
                      <a:lnTo>
                        <a:pt x="8" y="11"/>
                      </a:lnTo>
                      <a:lnTo>
                        <a:pt x="8" y="13"/>
                      </a:lnTo>
                      <a:lnTo>
                        <a:pt x="8" y="14"/>
                      </a:lnTo>
                      <a:lnTo>
                        <a:pt x="6" y="15"/>
                      </a:lnTo>
                      <a:lnTo>
                        <a:pt x="6" y="15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9"/>
                      </a:lnTo>
                      <a:lnTo>
                        <a:pt x="6" y="19"/>
                      </a:lnTo>
                      <a:lnTo>
                        <a:pt x="6" y="21"/>
                      </a:lnTo>
                      <a:lnTo>
                        <a:pt x="6" y="22"/>
                      </a:lnTo>
                      <a:lnTo>
                        <a:pt x="6" y="23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9"/>
                      </a:lnTo>
                      <a:lnTo>
                        <a:pt x="6" y="30"/>
                      </a:lnTo>
                      <a:lnTo>
                        <a:pt x="6" y="30"/>
                      </a:lnTo>
                      <a:lnTo>
                        <a:pt x="8" y="31"/>
                      </a:lnTo>
                      <a:lnTo>
                        <a:pt x="8" y="32"/>
                      </a:lnTo>
                      <a:lnTo>
                        <a:pt x="8" y="32"/>
                      </a:lnTo>
                      <a:lnTo>
                        <a:pt x="8" y="34"/>
                      </a:lnTo>
                      <a:lnTo>
                        <a:pt x="9" y="34"/>
                      </a:lnTo>
                      <a:lnTo>
                        <a:pt x="9" y="35"/>
                      </a:lnTo>
                      <a:lnTo>
                        <a:pt x="9" y="35"/>
                      </a:lnTo>
                      <a:lnTo>
                        <a:pt x="10" y="36"/>
                      </a:lnTo>
                      <a:lnTo>
                        <a:pt x="10" y="36"/>
                      </a:lnTo>
                      <a:lnTo>
                        <a:pt x="12" y="36"/>
                      </a:lnTo>
                      <a:lnTo>
                        <a:pt x="12" y="38"/>
                      </a:lnTo>
                      <a:lnTo>
                        <a:pt x="12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7" y="40"/>
                      </a:lnTo>
                      <a:lnTo>
                        <a:pt x="17" y="40"/>
                      </a:lnTo>
                      <a:lnTo>
                        <a:pt x="18" y="40"/>
                      </a:lnTo>
                      <a:lnTo>
                        <a:pt x="18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21" y="40"/>
                      </a:lnTo>
                      <a:lnTo>
                        <a:pt x="22" y="40"/>
                      </a:lnTo>
                      <a:lnTo>
                        <a:pt x="23" y="40"/>
                      </a:lnTo>
                      <a:lnTo>
                        <a:pt x="25" y="39"/>
                      </a:lnTo>
                      <a:lnTo>
                        <a:pt x="26" y="39"/>
                      </a:lnTo>
                      <a:lnTo>
                        <a:pt x="27" y="38"/>
                      </a:lnTo>
                      <a:lnTo>
                        <a:pt x="27" y="38"/>
                      </a:lnTo>
                      <a:lnTo>
                        <a:pt x="29" y="36"/>
                      </a:lnTo>
                      <a:lnTo>
                        <a:pt x="30" y="36"/>
                      </a:lnTo>
                      <a:lnTo>
                        <a:pt x="30" y="35"/>
                      </a:lnTo>
                      <a:lnTo>
                        <a:pt x="31" y="34"/>
                      </a:lnTo>
                      <a:lnTo>
                        <a:pt x="31" y="34"/>
                      </a:lnTo>
                      <a:lnTo>
                        <a:pt x="33" y="32"/>
                      </a:lnTo>
                      <a:lnTo>
                        <a:pt x="33" y="31"/>
                      </a:lnTo>
                      <a:lnTo>
                        <a:pt x="33" y="30"/>
                      </a:lnTo>
                      <a:lnTo>
                        <a:pt x="33" y="29"/>
                      </a:lnTo>
                      <a:lnTo>
                        <a:pt x="39" y="29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2"/>
                      </a:lnTo>
                      <a:lnTo>
                        <a:pt x="38" y="34"/>
                      </a:lnTo>
                      <a:lnTo>
                        <a:pt x="37" y="35"/>
                      </a:lnTo>
                      <a:lnTo>
                        <a:pt x="37" y="36"/>
                      </a:lnTo>
                      <a:lnTo>
                        <a:pt x="37" y="36"/>
                      </a:lnTo>
                      <a:lnTo>
                        <a:pt x="35" y="38"/>
                      </a:lnTo>
                      <a:lnTo>
                        <a:pt x="35" y="39"/>
                      </a:lnTo>
                      <a:lnTo>
                        <a:pt x="34" y="39"/>
                      </a:lnTo>
                      <a:lnTo>
                        <a:pt x="33" y="40"/>
                      </a:lnTo>
                      <a:lnTo>
                        <a:pt x="33" y="42"/>
                      </a:lnTo>
                      <a:lnTo>
                        <a:pt x="31" y="42"/>
                      </a:lnTo>
                      <a:lnTo>
                        <a:pt x="30" y="43"/>
                      </a:lnTo>
                      <a:lnTo>
                        <a:pt x="30" y="43"/>
                      </a:lnTo>
                      <a:lnTo>
                        <a:pt x="29" y="43"/>
                      </a:lnTo>
                      <a:lnTo>
                        <a:pt x="27" y="44"/>
                      </a:lnTo>
                      <a:lnTo>
                        <a:pt x="26" y="44"/>
                      </a:lnTo>
                      <a:lnTo>
                        <a:pt x="25" y="44"/>
                      </a:lnTo>
                      <a:lnTo>
                        <a:pt x="23" y="44"/>
                      </a:lnTo>
                      <a:lnTo>
                        <a:pt x="22" y="46"/>
                      </a:lnTo>
                      <a:lnTo>
                        <a:pt x="22" y="46"/>
                      </a:lnTo>
                      <a:lnTo>
                        <a:pt x="21" y="46"/>
                      </a:lnTo>
                      <a:lnTo>
                        <a:pt x="19" y="46"/>
                      </a:lnTo>
                      <a:lnTo>
                        <a:pt x="18" y="46"/>
                      </a:lnTo>
                      <a:lnTo>
                        <a:pt x="17" y="44"/>
                      </a:lnTo>
                      <a:lnTo>
                        <a:pt x="15" y="44"/>
                      </a:lnTo>
                      <a:lnTo>
                        <a:pt x="14" y="44"/>
                      </a:lnTo>
                      <a:lnTo>
                        <a:pt x="13" y="44"/>
                      </a:lnTo>
                      <a:lnTo>
                        <a:pt x="12" y="44"/>
                      </a:lnTo>
                      <a:lnTo>
                        <a:pt x="12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2"/>
                      </a:lnTo>
                      <a:lnTo>
                        <a:pt x="8" y="42"/>
                      </a:lnTo>
                      <a:lnTo>
                        <a:pt x="8" y="42"/>
                      </a:lnTo>
                      <a:lnTo>
                        <a:pt x="6" y="40"/>
                      </a:lnTo>
                      <a:lnTo>
                        <a:pt x="6" y="40"/>
                      </a:lnTo>
                      <a:lnTo>
                        <a:pt x="5" y="39"/>
                      </a:lnTo>
                      <a:lnTo>
                        <a:pt x="5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lnTo>
                        <a:pt x="2" y="35"/>
                      </a:lnTo>
                      <a:lnTo>
                        <a:pt x="2" y="35"/>
                      </a:lnTo>
                      <a:lnTo>
                        <a:pt x="2" y="34"/>
                      </a:lnTo>
                      <a:lnTo>
                        <a:pt x="1" y="32"/>
                      </a:lnTo>
                      <a:lnTo>
                        <a:pt x="1" y="31"/>
                      </a:lnTo>
                      <a:lnTo>
                        <a:pt x="1" y="31"/>
                      </a:ln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3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4" name="Freeform 274"/>
                <p:cNvSpPr>
                  <a:spLocks noEditPoints="1"/>
                </p:cNvSpPr>
                <p:nvPr/>
              </p:nvSpPr>
              <p:spPr bwMode="auto">
                <a:xfrm>
                  <a:off x="3248" y="2880"/>
                  <a:ext cx="132" cy="22"/>
                </a:xfrm>
                <a:custGeom>
                  <a:avLst/>
                  <a:gdLst/>
                  <a:ahLst/>
                  <a:cxnLst>
                    <a:cxn ang="0">
                      <a:pos x="206" y="16"/>
                    </a:cxn>
                    <a:cxn ang="0">
                      <a:pos x="213" y="12"/>
                    </a:cxn>
                    <a:cxn ang="0">
                      <a:pos x="224" y="15"/>
                    </a:cxn>
                    <a:cxn ang="0">
                      <a:pos x="220" y="21"/>
                    </a:cxn>
                    <a:cxn ang="0">
                      <a:pos x="213" y="16"/>
                    </a:cxn>
                    <a:cxn ang="0">
                      <a:pos x="206" y="24"/>
                    </a:cxn>
                    <a:cxn ang="0">
                      <a:pos x="172" y="36"/>
                    </a:cxn>
                    <a:cxn ang="0">
                      <a:pos x="182" y="40"/>
                    </a:cxn>
                    <a:cxn ang="0">
                      <a:pos x="189" y="30"/>
                    </a:cxn>
                    <a:cxn ang="0">
                      <a:pos x="186" y="20"/>
                    </a:cxn>
                    <a:cxn ang="0">
                      <a:pos x="173" y="20"/>
                    </a:cxn>
                    <a:cxn ang="0">
                      <a:pos x="167" y="21"/>
                    </a:cxn>
                    <a:cxn ang="0">
                      <a:pos x="180" y="12"/>
                    </a:cxn>
                    <a:cxn ang="0">
                      <a:pos x="193" y="21"/>
                    </a:cxn>
                    <a:cxn ang="0">
                      <a:pos x="192" y="38"/>
                    </a:cxn>
                    <a:cxn ang="0">
                      <a:pos x="176" y="45"/>
                    </a:cxn>
                    <a:cxn ang="0">
                      <a:pos x="165" y="33"/>
                    </a:cxn>
                    <a:cxn ang="0">
                      <a:pos x="132" y="17"/>
                    </a:cxn>
                    <a:cxn ang="0">
                      <a:pos x="143" y="40"/>
                    </a:cxn>
                    <a:cxn ang="0">
                      <a:pos x="148" y="45"/>
                    </a:cxn>
                    <a:cxn ang="0">
                      <a:pos x="139" y="44"/>
                    </a:cxn>
                    <a:cxn ang="0">
                      <a:pos x="118" y="29"/>
                    </a:cxn>
                    <a:cxn ang="0">
                      <a:pos x="107" y="33"/>
                    </a:cxn>
                    <a:cxn ang="0">
                      <a:pos x="114" y="41"/>
                    </a:cxn>
                    <a:cxn ang="0">
                      <a:pos x="122" y="36"/>
                    </a:cxn>
                    <a:cxn ang="0">
                      <a:pos x="102" y="30"/>
                    </a:cxn>
                    <a:cxn ang="0">
                      <a:pos x="113" y="25"/>
                    </a:cxn>
                    <a:cxn ang="0">
                      <a:pos x="121" y="25"/>
                    </a:cxn>
                    <a:cxn ang="0">
                      <a:pos x="118" y="16"/>
                    </a:cxn>
                    <a:cxn ang="0">
                      <a:pos x="104" y="19"/>
                    </a:cxn>
                    <a:cxn ang="0">
                      <a:pos x="114" y="12"/>
                    </a:cxn>
                    <a:cxn ang="0">
                      <a:pos x="126" y="15"/>
                    </a:cxn>
                    <a:cxn ang="0">
                      <a:pos x="127" y="40"/>
                    </a:cxn>
                    <a:cxn ang="0">
                      <a:pos x="131" y="44"/>
                    </a:cxn>
                    <a:cxn ang="0">
                      <a:pos x="121" y="41"/>
                    </a:cxn>
                    <a:cxn ang="0">
                      <a:pos x="105" y="44"/>
                    </a:cxn>
                    <a:cxn ang="0">
                      <a:pos x="101" y="36"/>
                    </a:cxn>
                    <a:cxn ang="0">
                      <a:pos x="75" y="16"/>
                    </a:cxn>
                    <a:cxn ang="0">
                      <a:pos x="88" y="12"/>
                    </a:cxn>
                    <a:cxn ang="0">
                      <a:pos x="97" y="20"/>
                    </a:cxn>
                    <a:cxn ang="0">
                      <a:pos x="86" y="16"/>
                    </a:cxn>
                    <a:cxn ang="0">
                      <a:pos x="77" y="36"/>
                    </a:cxn>
                    <a:cxn ang="0">
                      <a:pos x="89" y="38"/>
                    </a:cxn>
                    <a:cxn ang="0">
                      <a:pos x="96" y="38"/>
                    </a:cxn>
                    <a:cxn ang="0">
                      <a:pos x="84" y="45"/>
                    </a:cxn>
                    <a:cxn ang="0">
                      <a:pos x="75" y="42"/>
                    </a:cxn>
                    <a:cxn ang="0">
                      <a:pos x="71" y="28"/>
                    </a:cxn>
                    <a:cxn ang="0">
                      <a:pos x="54" y="29"/>
                    </a:cxn>
                    <a:cxn ang="0">
                      <a:pos x="43" y="33"/>
                    </a:cxn>
                    <a:cxn ang="0">
                      <a:pos x="50" y="41"/>
                    </a:cxn>
                    <a:cxn ang="0">
                      <a:pos x="58" y="36"/>
                    </a:cxn>
                    <a:cxn ang="0">
                      <a:pos x="39" y="29"/>
                    </a:cxn>
                    <a:cxn ang="0">
                      <a:pos x="50" y="25"/>
                    </a:cxn>
                    <a:cxn ang="0">
                      <a:pos x="56" y="24"/>
                    </a:cxn>
                    <a:cxn ang="0">
                      <a:pos x="52" y="16"/>
                    </a:cxn>
                    <a:cxn ang="0">
                      <a:pos x="39" y="17"/>
                    </a:cxn>
                    <a:cxn ang="0">
                      <a:pos x="51" y="12"/>
                    </a:cxn>
                    <a:cxn ang="0">
                      <a:pos x="61" y="16"/>
                    </a:cxn>
                    <a:cxn ang="0">
                      <a:pos x="63" y="41"/>
                    </a:cxn>
                    <a:cxn ang="0">
                      <a:pos x="67" y="45"/>
                    </a:cxn>
                    <a:cxn ang="0">
                      <a:pos x="56" y="42"/>
                    </a:cxn>
                    <a:cxn ang="0">
                      <a:pos x="40" y="44"/>
                    </a:cxn>
                    <a:cxn ang="0">
                      <a:pos x="36" y="36"/>
                    </a:cxn>
                  </a:cxnLst>
                  <a:rect l="0" t="0" r="r" b="b"/>
                  <a:pathLst>
                    <a:path w="263" h="45">
                      <a:moveTo>
                        <a:pt x="263" y="33"/>
                      </a:moveTo>
                      <a:lnTo>
                        <a:pt x="263" y="37"/>
                      </a:lnTo>
                      <a:lnTo>
                        <a:pt x="232" y="37"/>
                      </a:lnTo>
                      <a:lnTo>
                        <a:pt x="232" y="33"/>
                      </a:lnTo>
                      <a:lnTo>
                        <a:pt x="263" y="33"/>
                      </a:lnTo>
                      <a:close/>
                      <a:moveTo>
                        <a:pt x="263" y="20"/>
                      </a:moveTo>
                      <a:lnTo>
                        <a:pt x="263" y="25"/>
                      </a:lnTo>
                      <a:lnTo>
                        <a:pt x="232" y="25"/>
                      </a:lnTo>
                      <a:lnTo>
                        <a:pt x="232" y="20"/>
                      </a:lnTo>
                      <a:lnTo>
                        <a:pt x="263" y="20"/>
                      </a:lnTo>
                      <a:close/>
                      <a:moveTo>
                        <a:pt x="201" y="44"/>
                      </a:moveTo>
                      <a:lnTo>
                        <a:pt x="201" y="12"/>
                      </a:lnTo>
                      <a:lnTo>
                        <a:pt x="205" y="12"/>
                      </a:lnTo>
                      <a:lnTo>
                        <a:pt x="205" y="17"/>
                      </a:lnTo>
                      <a:lnTo>
                        <a:pt x="205" y="17"/>
                      </a:lnTo>
                      <a:lnTo>
                        <a:pt x="206" y="17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10" y="13"/>
                      </a:lnTo>
                      <a:lnTo>
                        <a:pt x="210" y="12"/>
                      </a:lnTo>
                      <a:lnTo>
                        <a:pt x="211" y="12"/>
                      </a:lnTo>
                      <a:lnTo>
                        <a:pt x="211" y="12"/>
                      </a:lnTo>
                      <a:lnTo>
                        <a:pt x="213" y="12"/>
                      </a:lnTo>
                      <a:lnTo>
                        <a:pt x="213" y="12"/>
                      </a:lnTo>
                      <a:lnTo>
                        <a:pt x="214" y="12"/>
                      </a:lnTo>
                      <a:lnTo>
                        <a:pt x="214" y="12"/>
                      </a:lnTo>
                      <a:lnTo>
                        <a:pt x="215" y="12"/>
                      </a:lnTo>
                      <a:lnTo>
                        <a:pt x="215" y="12"/>
                      </a:lnTo>
                      <a:lnTo>
                        <a:pt x="217" y="12"/>
                      </a:lnTo>
                      <a:lnTo>
                        <a:pt x="217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20" y="12"/>
                      </a:lnTo>
                      <a:lnTo>
                        <a:pt x="220" y="12"/>
                      </a:lnTo>
                      <a:lnTo>
                        <a:pt x="222" y="13"/>
                      </a:lnTo>
                      <a:lnTo>
                        <a:pt x="222" y="13"/>
                      </a:lnTo>
                      <a:lnTo>
                        <a:pt x="223" y="13"/>
                      </a:lnTo>
                      <a:lnTo>
                        <a:pt x="223" y="15"/>
                      </a:lnTo>
                      <a:lnTo>
                        <a:pt x="223" y="15"/>
                      </a:lnTo>
                      <a:lnTo>
                        <a:pt x="224" y="15"/>
                      </a:lnTo>
                      <a:lnTo>
                        <a:pt x="224" y="16"/>
                      </a:lnTo>
                      <a:lnTo>
                        <a:pt x="224" y="16"/>
                      </a:lnTo>
                      <a:lnTo>
                        <a:pt x="226" y="17"/>
                      </a:lnTo>
                      <a:lnTo>
                        <a:pt x="226" y="17"/>
                      </a:lnTo>
                      <a:lnTo>
                        <a:pt x="226" y="19"/>
                      </a:lnTo>
                      <a:lnTo>
                        <a:pt x="226" y="19"/>
                      </a:lnTo>
                      <a:lnTo>
                        <a:pt x="226" y="20"/>
                      </a:lnTo>
                      <a:lnTo>
                        <a:pt x="226" y="20"/>
                      </a:lnTo>
                      <a:lnTo>
                        <a:pt x="226" y="21"/>
                      </a:lnTo>
                      <a:lnTo>
                        <a:pt x="226" y="21"/>
                      </a:lnTo>
                      <a:lnTo>
                        <a:pt x="227" y="22"/>
                      </a:lnTo>
                      <a:lnTo>
                        <a:pt x="227" y="44"/>
                      </a:lnTo>
                      <a:lnTo>
                        <a:pt x="222" y="44"/>
                      </a:lnTo>
                      <a:lnTo>
                        <a:pt x="222" y="24"/>
                      </a:lnTo>
                      <a:lnTo>
                        <a:pt x="222" y="24"/>
                      </a:lnTo>
                      <a:lnTo>
                        <a:pt x="220" y="22"/>
                      </a:lnTo>
                      <a:lnTo>
                        <a:pt x="220" y="21"/>
                      </a:lnTo>
                      <a:lnTo>
                        <a:pt x="220" y="21"/>
                      </a:lnTo>
                      <a:lnTo>
                        <a:pt x="220" y="20"/>
                      </a:lnTo>
                      <a:lnTo>
                        <a:pt x="220" y="20"/>
                      </a:lnTo>
                      <a:lnTo>
                        <a:pt x="220" y="19"/>
                      </a:lnTo>
                      <a:lnTo>
                        <a:pt x="219" y="19"/>
                      </a:lnTo>
                      <a:lnTo>
                        <a:pt x="219" y="19"/>
                      </a:lnTo>
                      <a:lnTo>
                        <a:pt x="219" y="17"/>
                      </a:lnTo>
                      <a:lnTo>
                        <a:pt x="218" y="17"/>
                      </a:lnTo>
                      <a:lnTo>
                        <a:pt x="218" y="17"/>
                      </a:lnTo>
                      <a:lnTo>
                        <a:pt x="218" y="16"/>
                      </a:lnTo>
                      <a:lnTo>
                        <a:pt x="217" y="16"/>
                      </a:lnTo>
                      <a:lnTo>
                        <a:pt x="215" y="16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4" y="16"/>
                      </a:lnTo>
                      <a:lnTo>
                        <a:pt x="213" y="16"/>
                      </a:lnTo>
                      <a:lnTo>
                        <a:pt x="213" y="16"/>
                      </a:lnTo>
                      <a:lnTo>
                        <a:pt x="211" y="17"/>
                      </a:lnTo>
                      <a:lnTo>
                        <a:pt x="211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09" y="19"/>
                      </a:lnTo>
                      <a:lnTo>
                        <a:pt x="209" y="19"/>
                      </a:lnTo>
                      <a:lnTo>
                        <a:pt x="207" y="19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6" y="21"/>
                      </a:lnTo>
                      <a:lnTo>
                        <a:pt x="206" y="21"/>
                      </a:lnTo>
                      <a:lnTo>
                        <a:pt x="206" y="22"/>
                      </a:lnTo>
                      <a:lnTo>
                        <a:pt x="206" y="22"/>
                      </a:lnTo>
                      <a:lnTo>
                        <a:pt x="206" y="24"/>
                      </a:lnTo>
                      <a:lnTo>
                        <a:pt x="206" y="24"/>
                      </a:lnTo>
                      <a:lnTo>
                        <a:pt x="206" y="25"/>
                      </a:lnTo>
                      <a:lnTo>
                        <a:pt x="206" y="25"/>
                      </a:lnTo>
                      <a:lnTo>
                        <a:pt x="206" y="26"/>
                      </a:lnTo>
                      <a:lnTo>
                        <a:pt x="206" y="44"/>
                      </a:lnTo>
                      <a:lnTo>
                        <a:pt x="201" y="44"/>
                      </a:lnTo>
                      <a:close/>
                      <a:moveTo>
                        <a:pt x="171" y="28"/>
                      </a:moveTo>
                      <a:lnTo>
                        <a:pt x="171" y="29"/>
                      </a:lnTo>
                      <a:lnTo>
                        <a:pt x="171" y="29"/>
                      </a:lnTo>
                      <a:lnTo>
                        <a:pt x="171" y="30"/>
                      </a:lnTo>
                      <a:lnTo>
                        <a:pt x="171" y="32"/>
                      </a:lnTo>
                      <a:lnTo>
                        <a:pt x="171" y="32"/>
                      </a:lnTo>
                      <a:lnTo>
                        <a:pt x="171" y="33"/>
                      </a:lnTo>
                      <a:lnTo>
                        <a:pt x="171" y="33"/>
                      </a:lnTo>
                      <a:lnTo>
                        <a:pt x="171" y="34"/>
                      </a:lnTo>
                      <a:lnTo>
                        <a:pt x="172" y="34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3" y="37"/>
                      </a:lnTo>
                      <a:lnTo>
                        <a:pt x="173" y="37"/>
                      </a:lnTo>
                      <a:lnTo>
                        <a:pt x="173" y="38"/>
                      </a:lnTo>
                      <a:lnTo>
                        <a:pt x="174" y="38"/>
                      </a:lnTo>
                      <a:lnTo>
                        <a:pt x="174" y="38"/>
                      </a:lnTo>
                      <a:lnTo>
                        <a:pt x="174" y="40"/>
                      </a:lnTo>
                      <a:lnTo>
                        <a:pt x="176" y="40"/>
                      </a:lnTo>
                      <a:lnTo>
                        <a:pt x="176" y="40"/>
                      </a:lnTo>
                      <a:lnTo>
                        <a:pt x="177" y="40"/>
                      </a:lnTo>
                      <a:lnTo>
                        <a:pt x="178" y="41"/>
                      </a:lnTo>
                      <a:lnTo>
                        <a:pt x="178" y="41"/>
                      </a:lnTo>
                      <a:lnTo>
                        <a:pt x="180" y="41"/>
                      </a:lnTo>
                      <a:lnTo>
                        <a:pt x="181" y="41"/>
                      </a:lnTo>
                      <a:lnTo>
                        <a:pt x="181" y="41"/>
                      </a:lnTo>
                      <a:lnTo>
                        <a:pt x="182" y="40"/>
                      </a:lnTo>
                      <a:lnTo>
                        <a:pt x="182" y="40"/>
                      </a:lnTo>
                      <a:lnTo>
                        <a:pt x="184" y="40"/>
                      </a:lnTo>
                      <a:lnTo>
                        <a:pt x="184" y="40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6" y="37"/>
                      </a:lnTo>
                      <a:lnTo>
                        <a:pt x="186" y="37"/>
                      </a:lnTo>
                      <a:lnTo>
                        <a:pt x="186" y="36"/>
                      </a:lnTo>
                      <a:lnTo>
                        <a:pt x="188" y="36"/>
                      </a:lnTo>
                      <a:lnTo>
                        <a:pt x="188" y="36"/>
                      </a:lnTo>
                      <a:lnTo>
                        <a:pt x="188" y="34"/>
                      </a:lnTo>
                      <a:lnTo>
                        <a:pt x="188" y="34"/>
                      </a:lnTo>
                      <a:lnTo>
                        <a:pt x="189" y="33"/>
                      </a:lnTo>
                      <a:lnTo>
                        <a:pt x="189" y="33"/>
                      </a:lnTo>
                      <a:lnTo>
                        <a:pt x="189" y="32"/>
                      </a:lnTo>
                      <a:lnTo>
                        <a:pt x="189" y="32"/>
                      </a:lnTo>
                      <a:lnTo>
                        <a:pt x="189" y="30"/>
                      </a:lnTo>
                      <a:lnTo>
                        <a:pt x="189" y="29"/>
                      </a:lnTo>
                      <a:lnTo>
                        <a:pt x="189" y="29"/>
                      </a:lnTo>
                      <a:lnTo>
                        <a:pt x="189" y="28"/>
                      </a:lnTo>
                      <a:lnTo>
                        <a:pt x="189" y="28"/>
                      </a:lnTo>
                      <a:lnTo>
                        <a:pt x="189" y="26"/>
                      </a:lnTo>
                      <a:lnTo>
                        <a:pt x="189" y="26"/>
                      </a:lnTo>
                      <a:lnTo>
                        <a:pt x="189" y="25"/>
                      </a:lnTo>
                      <a:lnTo>
                        <a:pt x="189" y="25"/>
                      </a:lnTo>
                      <a:lnTo>
                        <a:pt x="189" y="24"/>
                      </a:lnTo>
                      <a:lnTo>
                        <a:pt x="189" y="24"/>
                      </a:lnTo>
                      <a:lnTo>
                        <a:pt x="188" y="22"/>
                      </a:lnTo>
                      <a:lnTo>
                        <a:pt x="188" y="22"/>
                      </a:lnTo>
                      <a:lnTo>
                        <a:pt x="188" y="21"/>
                      </a:lnTo>
                      <a:lnTo>
                        <a:pt x="188" y="21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5" y="19"/>
                      </a:lnTo>
                      <a:lnTo>
                        <a:pt x="185" y="19"/>
                      </a:lnTo>
                      <a:lnTo>
                        <a:pt x="185" y="17"/>
                      </a:lnTo>
                      <a:lnTo>
                        <a:pt x="184" y="17"/>
                      </a:lnTo>
                      <a:lnTo>
                        <a:pt x="184" y="17"/>
                      </a:lnTo>
                      <a:lnTo>
                        <a:pt x="182" y="17"/>
                      </a:lnTo>
                      <a:lnTo>
                        <a:pt x="182" y="16"/>
                      </a:lnTo>
                      <a:lnTo>
                        <a:pt x="181" y="16"/>
                      </a:lnTo>
                      <a:lnTo>
                        <a:pt x="181" y="16"/>
                      </a:lnTo>
                      <a:lnTo>
                        <a:pt x="180" y="16"/>
                      </a:lnTo>
                      <a:lnTo>
                        <a:pt x="178" y="16"/>
                      </a:lnTo>
                      <a:lnTo>
                        <a:pt x="177" y="16"/>
                      </a:lnTo>
                      <a:lnTo>
                        <a:pt x="176" y="17"/>
                      </a:lnTo>
                      <a:lnTo>
                        <a:pt x="176" y="17"/>
                      </a:lnTo>
                      <a:lnTo>
                        <a:pt x="174" y="17"/>
                      </a:lnTo>
                      <a:lnTo>
                        <a:pt x="173" y="19"/>
                      </a:lnTo>
                      <a:lnTo>
                        <a:pt x="173" y="20"/>
                      </a:lnTo>
                      <a:lnTo>
                        <a:pt x="172" y="20"/>
                      </a:lnTo>
                      <a:lnTo>
                        <a:pt x="172" y="21"/>
                      </a:lnTo>
                      <a:lnTo>
                        <a:pt x="172" y="22"/>
                      </a:lnTo>
                      <a:lnTo>
                        <a:pt x="172" y="22"/>
                      </a:lnTo>
                      <a:lnTo>
                        <a:pt x="171" y="24"/>
                      </a:lnTo>
                      <a:lnTo>
                        <a:pt x="171" y="25"/>
                      </a:lnTo>
                      <a:lnTo>
                        <a:pt x="171" y="26"/>
                      </a:lnTo>
                      <a:lnTo>
                        <a:pt x="171" y="28"/>
                      </a:lnTo>
                      <a:lnTo>
                        <a:pt x="171" y="28"/>
                      </a:lnTo>
                      <a:close/>
                      <a:moveTo>
                        <a:pt x="165" y="28"/>
                      </a:moveTo>
                      <a:lnTo>
                        <a:pt x="165" y="28"/>
                      </a:lnTo>
                      <a:lnTo>
                        <a:pt x="165" y="26"/>
                      </a:lnTo>
                      <a:lnTo>
                        <a:pt x="165" y="25"/>
                      </a:lnTo>
                      <a:lnTo>
                        <a:pt x="165" y="24"/>
                      </a:lnTo>
                      <a:lnTo>
                        <a:pt x="165" y="22"/>
                      </a:lnTo>
                      <a:lnTo>
                        <a:pt x="165" y="22"/>
                      </a:lnTo>
                      <a:lnTo>
                        <a:pt x="167" y="21"/>
                      </a:lnTo>
                      <a:lnTo>
                        <a:pt x="167" y="20"/>
                      </a:lnTo>
                      <a:lnTo>
                        <a:pt x="167" y="19"/>
                      </a:lnTo>
                      <a:lnTo>
                        <a:pt x="168" y="19"/>
                      </a:lnTo>
                      <a:lnTo>
                        <a:pt x="168" y="17"/>
                      </a:lnTo>
                      <a:lnTo>
                        <a:pt x="169" y="17"/>
                      </a:lnTo>
                      <a:lnTo>
                        <a:pt x="169" y="16"/>
                      </a:lnTo>
                      <a:lnTo>
                        <a:pt x="171" y="16"/>
                      </a:lnTo>
                      <a:lnTo>
                        <a:pt x="171" y="15"/>
                      </a:lnTo>
                      <a:lnTo>
                        <a:pt x="172" y="15"/>
                      </a:lnTo>
                      <a:lnTo>
                        <a:pt x="172" y="13"/>
                      </a:lnTo>
                      <a:lnTo>
                        <a:pt x="173" y="13"/>
                      </a:lnTo>
                      <a:lnTo>
                        <a:pt x="174" y="12"/>
                      </a:lnTo>
                      <a:lnTo>
                        <a:pt x="176" y="12"/>
                      </a:lnTo>
                      <a:lnTo>
                        <a:pt x="176" y="12"/>
                      </a:lnTo>
                      <a:lnTo>
                        <a:pt x="177" y="12"/>
                      </a:lnTo>
                      <a:lnTo>
                        <a:pt x="178" y="12"/>
                      </a:lnTo>
                      <a:lnTo>
                        <a:pt x="180" y="12"/>
                      </a:lnTo>
                      <a:lnTo>
                        <a:pt x="181" y="12"/>
                      </a:lnTo>
                      <a:lnTo>
                        <a:pt x="182" y="12"/>
                      </a:lnTo>
                      <a:lnTo>
                        <a:pt x="182" y="12"/>
                      </a:lnTo>
                      <a:lnTo>
                        <a:pt x="184" y="12"/>
                      </a:lnTo>
                      <a:lnTo>
                        <a:pt x="185" y="12"/>
                      </a:lnTo>
                      <a:lnTo>
                        <a:pt x="186" y="13"/>
                      </a:lnTo>
                      <a:lnTo>
                        <a:pt x="186" y="13"/>
                      </a:lnTo>
                      <a:lnTo>
                        <a:pt x="188" y="15"/>
                      </a:lnTo>
                      <a:lnTo>
                        <a:pt x="189" y="15"/>
                      </a:lnTo>
                      <a:lnTo>
                        <a:pt x="189" y="16"/>
                      </a:lnTo>
                      <a:lnTo>
                        <a:pt x="190" y="16"/>
                      </a:lnTo>
                      <a:lnTo>
                        <a:pt x="190" y="17"/>
                      </a:lnTo>
                      <a:lnTo>
                        <a:pt x="192" y="17"/>
                      </a:lnTo>
                      <a:lnTo>
                        <a:pt x="192" y="19"/>
                      </a:lnTo>
                      <a:lnTo>
                        <a:pt x="192" y="19"/>
                      </a:lnTo>
                      <a:lnTo>
                        <a:pt x="193" y="20"/>
                      </a:lnTo>
                      <a:lnTo>
                        <a:pt x="193" y="21"/>
                      </a:lnTo>
                      <a:lnTo>
                        <a:pt x="193" y="22"/>
                      </a:lnTo>
                      <a:lnTo>
                        <a:pt x="193" y="22"/>
                      </a:lnTo>
                      <a:lnTo>
                        <a:pt x="194" y="24"/>
                      </a:lnTo>
                      <a:lnTo>
                        <a:pt x="194" y="25"/>
                      </a:lnTo>
                      <a:lnTo>
                        <a:pt x="194" y="26"/>
                      </a:lnTo>
                      <a:lnTo>
                        <a:pt x="194" y="28"/>
                      </a:lnTo>
                      <a:lnTo>
                        <a:pt x="194" y="28"/>
                      </a:lnTo>
                      <a:lnTo>
                        <a:pt x="194" y="29"/>
                      </a:lnTo>
                      <a:lnTo>
                        <a:pt x="194" y="30"/>
                      </a:lnTo>
                      <a:lnTo>
                        <a:pt x="194" y="32"/>
                      </a:lnTo>
                      <a:lnTo>
                        <a:pt x="194" y="33"/>
                      </a:lnTo>
                      <a:lnTo>
                        <a:pt x="193" y="33"/>
                      </a:lnTo>
                      <a:lnTo>
                        <a:pt x="193" y="34"/>
                      </a:lnTo>
                      <a:lnTo>
                        <a:pt x="193" y="36"/>
                      </a:lnTo>
                      <a:lnTo>
                        <a:pt x="193" y="37"/>
                      </a:lnTo>
                      <a:lnTo>
                        <a:pt x="192" y="37"/>
                      </a:lnTo>
                      <a:lnTo>
                        <a:pt x="192" y="38"/>
                      </a:lnTo>
                      <a:lnTo>
                        <a:pt x="192" y="40"/>
                      </a:lnTo>
                      <a:lnTo>
                        <a:pt x="190" y="40"/>
                      </a:lnTo>
                      <a:lnTo>
                        <a:pt x="190" y="41"/>
                      </a:lnTo>
                      <a:lnTo>
                        <a:pt x="189" y="41"/>
                      </a:lnTo>
                      <a:lnTo>
                        <a:pt x="189" y="42"/>
                      </a:lnTo>
                      <a:lnTo>
                        <a:pt x="188" y="44"/>
                      </a:lnTo>
                      <a:lnTo>
                        <a:pt x="186" y="44"/>
                      </a:lnTo>
                      <a:lnTo>
                        <a:pt x="186" y="44"/>
                      </a:lnTo>
                      <a:lnTo>
                        <a:pt x="185" y="44"/>
                      </a:lnTo>
                      <a:lnTo>
                        <a:pt x="184" y="45"/>
                      </a:lnTo>
                      <a:lnTo>
                        <a:pt x="182" y="45"/>
                      </a:lnTo>
                      <a:lnTo>
                        <a:pt x="182" y="45"/>
                      </a:lnTo>
                      <a:lnTo>
                        <a:pt x="181" y="45"/>
                      </a:lnTo>
                      <a:lnTo>
                        <a:pt x="180" y="45"/>
                      </a:lnTo>
                      <a:lnTo>
                        <a:pt x="178" y="45"/>
                      </a:lnTo>
                      <a:lnTo>
                        <a:pt x="177" y="45"/>
                      </a:lnTo>
                      <a:lnTo>
                        <a:pt x="176" y="45"/>
                      </a:lnTo>
                      <a:lnTo>
                        <a:pt x="176" y="45"/>
                      </a:lnTo>
                      <a:lnTo>
                        <a:pt x="174" y="44"/>
                      </a:lnTo>
                      <a:lnTo>
                        <a:pt x="173" y="44"/>
                      </a:lnTo>
                      <a:lnTo>
                        <a:pt x="172" y="44"/>
                      </a:lnTo>
                      <a:lnTo>
                        <a:pt x="172" y="44"/>
                      </a:lnTo>
                      <a:lnTo>
                        <a:pt x="171" y="42"/>
                      </a:lnTo>
                      <a:lnTo>
                        <a:pt x="171" y="41"/>
                      </a:lnTo>
                      <a:lnTo>
                        <a:pt x="169" y="41"/>
                      </a:lnTo>
                      <a:lnTo>
                        <a:pt x="169" y="40"/>
                      </a:lnTo>
                      <a:lnTo>
                        <a:pt x="168" y="40"/>
                      </a:lnTo>
                      <a:lnTo>
                        <a:pt x="168" y="38"/>
                      </a:lnTo>
                      <a:lnTo>
                        <a:pt x="167" y="37"/>
                      </a:lnTo>
                      <a:lnTo>
                        <a:pt x="167" y="37"/>
                      </a:lnTo>
                      <a:lnTo>
                        <a:pt x="167" y="36"/>
                      </a:lnTo>
                      <a:lnTo>
                        <a:pt x="165" y="34"/>
                      </a:lnTo>
                      <a:lnTo>
                        <a:pt x="165" y="33"/>
                      </a:lnTo>
                      <a:lnTo>
                        <a:pt x="165" y="33"/>
                      </a:lnTo>
                      <a:lnTo>
                        <a:pt x="165" y="32"/>
                      </a:lnTo>
                      <a:lnTo>
                        <a:pt x="165" y="30"/>
                      </a:lnTo>
                      <a:lnTo>
                        <a:pt x="165" y="29"/>
                      </a:lnTo>
                      <a:lnTo>
                        <a:pt x="165" y="28"/>
                      </a:lnTo>
                      <a:close/>
                      <a:moveTo>
                        <a:pt x="153" y="12"/>
                      </a:moveTo>
                      <a:lnTo>
                        <a:pt x="157" y="12"/>
                      </a:lnTo>
                      <a:lnTo>
                        <a:pt x="157" y="44"/>
                      </a:lnTo>
                      <a:lnTo>
                        <a:pt x="153" y="44"/>
                      </a:lnTo>
                      <a:lnTo>
                        <a:pt x="153" y="12"/>
                      </a:lnTo>
                      <a:close/>
                      <a:moveTo>
                        <a:pt x="153" y="0"/>
                      </a:moveTo>
                      <a:lnTo>
                        <a:pt x="157" y="0"/>
                      </a:lnTo>
                      <a:lnTo>
                        <a:pt x="157" y="7"/>
                      </a:lnTo>
                      <a:lnTo>
                        <a:pt x="153" y="7"/>
                      </a:lnTo>
                      <a:lnTo>
                        <a:pt x="153" y="0"/>
                      </a:lnTo>
                      <a:close/>
                      <a:moveTo>
                        <a:pt x="138" y="41"/>
                      </a:moveTo>
                      <a:lnTo>
                        <a:pt x="138" y="17"/>
                      </a:lnTo>
                      <a:lnTo>
                        <a:pt x="132" y="17"/>
                      </a:lnTo>
                      <a:lnTo>
                        <a:pt x="132" y="12"/>
                      </a:lnTo>
                      <a:lnTo>
                        <a:pt x="138" y="12"/>
                      </a:lnTo>
                      <a:lnTo>
                        <a:pt x="138" y="4"/>
                      </a:lnTo>
                      <a:lnTo>
                        <a:pt x="142" y="4"/>
                      </a:lnTo>
                      <a:lnTo>
                        <a:pt x="142" y="12"/>
                      </a:lnTo>
                      <a:lnTo>
                        <a:pt x="148" y="12"/>
                      </a:lnTo>
                      <a:lnTo>
                        <a:pt x="148" y="17"/>
                      </a:lnTo>
                      <a:lnTo>
                        <a:pt x="142" y="17"/>
                      </a:lnTo>
                      <a:lnTo>
                        <a:pt x="142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8" y="41"/>
                      </a:lnTo>
                      <a:lnTo>
                        <a:pt x="148" y="45"/>
                      </a:lnTo>
                      <a:lnTo>
                        <a:pt x="147" y="45"/>
                      </a:lnTo>
                      <a:lnTo>
                        <a:pt x="147" y="45"/>
                      </a:lnTo>
                      <a:lnTo>
                        <a:pt x="146" y="45"/>
                      </a:lnTo>
                      <a:lnTo>
                        <a:pt x="146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3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0" y="45"/>
                      </a:lnTo>
                      <a:lnTo>
                        <a:pt x="140" y="45"/>
                      </a:lnTo>
                      <a:lnTo>
                        <a:pt x="139" y="45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8" y="44"/>
                      </a:lnTo>
                      <a:lnTo>
                        <a:pt x="138" y="44"/>
                      </a:lnTo>
                      <a:lnTo>
                        <a:pt x="138" y="42"/>
                      </a:lnTo>
                      <a:lnTo>
                        <a:pt x="138" y="42"/>
                      </a:lnTo>
                      <a:lnTo>
                        <a:pt x="138" y="41"/>
                      </a:lnTo>
                      <a:lnTo>
                        <a:pt x="138" y="41"/>
                      </a:lnTo>
                      <a:close/>
                      <a:moveTo>
                        <a:pt x="122" y="28"/>
                      </a:move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5" y="29"/>
                      </a:lnTo>
                      <a:lnTo>
                        <a:pt x="115" y="30"/>
                      </a:lnTo>
                      <a:lnTo>
                        <a:pt x="114" y="30"/>
                      </a:lnTo>
                      <a:lnTo>
                        <a:pt x="114" y="30"/>
                      </a:lnTo>
                      <a:lnTo>
                        <a:pt x="113" y="30"/>
                      </a:lnTo>
                      <a:lnTo>
                        <a:pt x="111" y="30"/>
                      </a:lnTo>
                      <a:lnTo>
                        <a:pt x="111" y="30"/>
                      </a:lnTo>
                      <a:lnTo>
                        <a:pt x="110" y="30"/>
                      </a:lnTo>
                      <a:lnTo>
                        <a:pt x="110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4"/>
                      </a:lnTo>
                      <a:lnTo>
                        <a:pt x="106" y="34"/>
                      </a:lnTo>
                      <a:lnTo>
                        <a:pt x="106" y="34"/>
                      </a:lnTo>
                      <a:lnTo>
                        <a:pt x="106" y="36"/>
                      </a:lnTo>
                      <a:lnTo>
                        <a:pt x="106" y="36"/>
                      </a:lnTo>
                      <a:lnTo>
                        <a:pt x="106" y="37"/>
                      </a:lnTo>
                      <a:lnTo>
                        <a:pt x="107" y="38"/>
                      </a:lnTo>
                      <a:lnTo>
                        <a:pt x="107" y="40"/>
                      </a:lnTo>
                      <a:lnTo>
                        <a:pt x="107" y="40"/>
                      </a:lnTo>
                      <a:lnTo>
                        <a:pt x="109" y="40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1" y="41"/>
                      </a:lnTo>
                      <a:lnTo>
                        <a:pt x="113" y="41"/>
                      </a:lnTo>
                      <a:lnTo>
                        <a:pt x="113" y="41"/>
                      </a:lnTo>
                      <a:lnTo>
                        <a:pt x="114" y="41"/>
                      </a:lnTo>
                      <a:lnTo>
                        <a:pt x="114" y="41"/>
                      </a:lnTo>
                      <a:lnTo>
                        <a:pt x="115" y="41"/>
                      </a:lnTo>
                      <a:lnTo>
                        <a:pt x="115" y="41"/>
                      </a:lnTo>
                      <a:lnTo>
                        <a:pt x="115" y="40"/>
                      </a:lnTo>
                      <a:lnTo>
                        <a:pt x="117" y="40"/>
                      </a:lnTo>
                      <a:lnTo>
                        <a:pt x="117" y="40"/>
                      </a:lnTo>
                      <a:lnTo>
                        <a:pt x="118" y="40"/>
                      </a:lnTo>
                      <a:lnTo>
                        <a:pt x="118" y="40"/>
                      </a:lnTo>
                      <a:lnTo>
                        <a:pt x="118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6"/>
                      </a:lnTo>
                      <a:lnTo>
                        <a:pt x="122" y="36"/>
                      </a:lnTo>
                      <a:lnTo>
                        <a:pt x="122" y="36"/>
                      </a:lnTo>
                      <a:lnTo>
                        <a:pt x="122" y="34"/>
                      </a:lnTo>
                      <a:lnTo>
                        <a:pt x="122" y="34"/>
                      </a:lnTo>
                      <a:lnTo>
                        <a:pt x="122" y="33"/>
                      </a:lnTo>
                      <a:lnTo>
                        <a:pt x="122" y="28"/>
                      </a:lnTo>
                      <a:close/>
                      <a:moveTo>
                        <a:pt x="101" y="36"/>
                      </a:moveTo>
                      <a:lnTo>
                        <a:pt x="101" y="36"/>
                      </a:lnTo>
                      <a:lnTo>
                        <a:pt x="101" y="34"/>
                      </a:lnTo>
                      <a:lnTo>
                        <a:pt x="101" y="34"/>
                      </a:lnTo>
                      <a:lnTo>
                        <a:pt x="101" y="33"/>
                      </a:lnTo>
                      <a:lnTo>
                        <a:pt x="101" y="33"/>
                      </a:lnTo>
                      <a:lnTo>
                        <a:pt x="101" y="32"/>
                      </a:lnTo>
                      <a:lnTo>
                        <a:pt x="102" y="32"/>
                      </a:lnTo>
                      <a:lnTo>
                        <a:pt x="102" y="32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5" y="28"/>
                      </a:lnTo>
                      <a:lnTo>
                        <a:pt x="105" y="28"/>
                      </a:lnTo>
                      <a:lnTo>
                        <a:pt x="106" y="28"/>
                      </a:lnTo>
                      <a:lnTo>
                        <a:pt x="106" y="26"/>
                      </a:lnTo>
                      <a:lnTo>
                        <a:pt x="107" y="26"/>
                      </a:lnTo>
                      <a:lnTo>
                        <a:pt x="107" y="26"/>
                      </a:lnTo>
                      <a:lnTo>
                        <a:pt x="109" y="26"/>
                      </a:lnTo>
                      <a:lnTo>
                        <a:pt x="110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2" y="24"/>
                      </a:lnTo>
                      <a:lnTo>
                        <a:pt x="122" y="24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1"/>
                      </a:lnTo>
                      <a:lnTo>
                        <a:pt x="122" y="21"/>
                      </a:lnTo>
                      <a:lnTo>
                        <a:pt x="122" y="20"/>
                      </a:lnTo>
                      <a:lnTo>
                        <a:pt x="122" y="19"/>
                      </a:lnTo>
                      <a:lnTo>
                        <a:pt x="121" y="19"/>
                      </a:lnTo>
                      <a:lnTo>
                        <a:pt x="121" y="17"/>
                      </a:lnTo>
                      <a:lnTo>
                        <a:pt x="119" y="17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4" y="16"/>
                      </a:lnTo>
                      <a:lnTo>
                        <a:pt x="113" y="16"/>
                      </a:lnTo>
                      <a:lnTo>
                        <a:pt x="111" y="16"/>
                      </a:lnTo>
                      <a:lnTo>
                        <a:pt x="110" y="17"/>
                      </a:lnTo>
                      <a:lnTo>
                        <a:pt x="109" y="17"/>
                      </a:lnTo>
                      <a:lnTo>
                        <a:pt x="109" y="19"/>
                      </a:lnTo>
                      <a:lnTo>
                        <a:pt x="107" y="20"/>
                      </a:lnTo>
                      <a:lnTo>
                        <a:pt x="107" y="21"/>
                      </a:lnTo>
                      <a:lnTo>
                        <a:pt x="107" y="22"/>
                      </a:lnTo>
                      <a:lnTo>
                        <a:pt x="102" y="22"/>
                      </a:lnTo>
                      <a:lnTo>
                        <a:pt x="102" y="21"/>
                      </a:lnTo>
                      <a:lnTo>
                        <a:pt x="102" y="21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4" y="19"/>
                      </a:lnTo>
                      <a:lnTo>
                        <a:pt x="104" y="19"/>
                      </a:lnTo>
                      <a:lnTo>
                        <a:pt x="104" y="17"/>
                      </a:lnTo>
                      <a:lnTo>
                        <a:pt x="104" y="17"/>
                      </a:lnTo>
                      <a:lnTo>
                        <a:pt x="104" y="16"/>
                      </a:lnTo>
                      <a:lnTo>
                        <a:pt x="105" y="16"/>
                      </a:lnTo>
                      <a:lnTo>
                        <a:pt x="105" y="15"/>
                      </a:lnTo>
                      <a:lnTo>
                        <a:pt x="105" y="15"/>
                      </a:lnTo>
                      <a:lnTo>
                        <a:pt x="106" y="15"/>
                      </a:lnTo>
                      <a:lnTo>
                        <a:pt x="106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9" y="13"/>
                      </a:lnTo>
                      <a:lnTo>
                        <a:pt x="109" y="12"/>
                      </a:lnTo>
                      <a:lnTo>
                        <a:pt x="110" y="12"/>
                      </a:lnTo>
                      <a:lnTo>
                        <a:pt x="111" y="12"/>
                      </a:lnTo>
                      <a:lnTo>
                        <a:pt x="111" y="12"/>
                      </a:lnTo>
                      <a:lnTo>
                        <a:pt x="113" y="12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9" y="12"/>
                      </a:lnTo>
                      <a:lnTo>
                        <a:pt x="119" y="12"/>
                      </a:lnTo>
                      <a:lnTo>
                        <a:pt x="121" y="12"/>
                      </a:lnTo>
                      <a:lnTo>
                        <a:pt x="121" y="12"/>
                      </a:lnTo>
                      <a:lnTo>
                        <a:pt x="122" y="12"/>
                      </a:lnTo>
                      <a:lnTo>
                        <a:pt x="122" y="13"/>
                      </a:lnTo>
                      <a:lnTo>
                        <a:pt x="123" y="13"/>
                      </a:lnTo>
                      <a:lnTo>
                        <a:pt x="123" y="13"/>
                      </a:lnTo>
                      <a:lnTo>
                        <a:pt x="125" y="13"/>
                      </a:lnTo>
                      <a:lnTo>
                        <a:pt x="125" y="15"/>
                      </a:lnTo>
                      <a:lnTo>
                        <a:pt x="125" y="15"/>
                      </a:lnTo>
                      <a:lnTo>
                        <a:pt x="126" y="15"/>
                      </a:lnTo>
                      <a:lnTo>
                        <a:pt x="126" y="16"/>
                      </a:lnTo>
                      <a:lnTo>
                        <a:pt x="126" y="16"/>
                      </a:lnTo>
                      <a:lnTo>
                        <a:pt x="126" y="17"/>
                      </a:lnTo>
                      <a:lnTo>
                        <a:pt x="127" y="17"/>
                      </a:lnTo>
                      <a:lnTo>
                        <a:pt x="127" y="17"/>
                      </a:lnTo>
                      <a:lnTo>
                        <a:pt x="127" y="19"/>
                      </a:lnTo>
                      <a:lnTo>
                        <a:pt x="127" y="19"/>
                      </a:lnTo>
                      <a:lnTo>
                        <a:pt x="127" y="20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1" y="41"/>
                      </a:lnTo>
                      <a:lnTo>
                        <a:pt x="131" y="41"/>
                      </a:lnTo>
                      <a:lnTo>
                        <a:pt x="131" y="44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28" y="45"/>
                      </a:lnTo>
                      <a:lnTo>
                        <a:pt x="128" y="45"/>
                      </a:lnTo>
                      <a:lnTo>
                        <a:pt x="127" y="45"/>
                      </a:lnTo>
                      <a:lnTo>
                        <a:pt x="127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4"/>
                      </a:lnTo>
                      <a:lnTo>
                        <a:pt x="123" y="44"/>
                      </a:lnTo>
                      <a:lnTo>
                        <a:pt x="123" y="42"/>
                      </a:lnTo>
                      <a:lnTo>
                        <a:pt x="123" y="42"/>
                      </a:lnTo>
                      <a:lnTo>
                        <a:pt x="122" y="41"/>
                      </a:lnTo>
                      <a:lnTo>
                        <a:pt x="122" y="40"/>
                      </a:lnTo>
                      <a:lnTo>
                        <a:pt x="121" y="41"/>
                      </a:lnTo>
                      <a:lnTo>
                        <a:pt x="119" y="42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5" y="44"/>
                      </a:lnTo>
                      <a:lnTo>
                        <a:pt x="114" y="45"/>
                      </a:lnTo>
                      <a:lnTo>
                        <a:pt x="113" y="45"/>
                      </a:lnTo>
                      <a:lnTo>
                        <a:pt x="111" y="45"/>
                      </a:lnTo>
                      <a:lnTo>
                        <a:pt x="110" y="45"/>
                      </a:lnTo>
                      <a:lnTo>
                        <a:pt x="110" y="45"/>
                      </a:lnTo>
                      <a:lnTo>
                        <a:pt x="109" y="45"/>
                      </a:lnTo>
                      <a:lnTo>
                        <a:pt x="109" y="45"/>
                      </a:lnTo>
                      <a:lnTo>
                        <a:pt x="107" y="45"/>
                      </a:lnTo>
                      <a:lnTo>
                        <a:pt x="107" y="45"/>
                      </a:lnTo>
                      <a:lnTo>
                        <a:pt x="106" y="44"/>
                      </a:lnTo>
                      <a:lnTo>
                        <a:pt x="106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4" y="42"/>
                      </a:lnTo>
                      <a:lnTo>
                        <a:pt x="104" y="42"/>
                      </a:lnTo>
                      <a:lnTo>
                        <a:pt x="104" y="41"/>
                      </a:lnTo>
                      <a:lnTo>
                        <a:pt x="102" y="41"/>
                      </a:lnTo>
                      <a:lnTo>
                        <a:pt x="102" y="41"/>
                      </a:lnTo>
                      <a:lnTo>
                        <a:pt x="102" y="40"/>
                      </a:lnTo>
                      <a:lnTo>
                        <a:pt x="101" y="40"/>
                      </a:lnTo>
                      <a:lnTo>
                        <a:pt x="101" y="40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1" y="37"/>
                      </a:lnTo>
                      <a:lnTo>
                        <a:pt x="101" y="37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close/>
                      <a:moveTo>
                        <a:pt x="71" y="25"/>
                      </a:move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2" y="21"/>
                      </a:lnTo>
                      <a:lnTo>
                        <a:pt x="72" y="20"/>
                      </a:lnTo>
                      <a:lnTo>
                        <a:pt x="72" y="19"/>
                      </a:lnTo>
                      <a:lnTo>
                        <a:pt x="73" y="19"/>
                      </a:lnTo>
                      <a:lnTo>
                        <a:pt x="73" y="17"/>
                      </a:lnTo>
                      <a:lnTo>
                        <a:pt x="73" y="17"/>
                      </a:lnTo>
                      <a:lnTo>
                        <a:pt x="75" y="16"/>
                      </a:lnTo>
                      <a:lnTo>
                        <a:pt x="75" y="16"/>
                      </a:lnTo>
                      <a:lnTo>
                        <a:pt x="76" y="15"/>
                      </a:lnTo>
                      <a:lnTo>
                        <a:pt x="76" y="15"/>
                      </a:lnTo>
                      <a:lnTo>
                        <a:pt x="77" y="13"/>
                      </a:lnTo>
                      <a:lnTo>
                        <a:pt x="77" y="13"/>
                      </a:lnTo>
                      <a:lnTo>
                        <a:pt x="79" y="13"/>
                      </a:lnTo>
                      <a:lnTo>
                        <a:pt x="80" y="12"/>
                      </a:lnTo>
                      <a:lnTo>
                        <a:pt x="80" y="12"/>
                      </a:lnTo>
                      <a:lnTo>
                        <a:pt x="81" y="12"/>
                      </a:lnTo>
                      <a:lnTo>
                        <a:pt x="82" y="12"/>
                      </a:lnTo>
                      <a:lnTo>
                        <a:pt x="82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6" y="12"/>
                      </a:lnTo>
                      <a:lnTo>
                        <a:pt x="86" y="12"/>
                      </a:lnTo>
                      <a:lnTo>
                        <a:pt x="88" y="12"/>
                      </a:lnTo>
                      <a:lnTo>
                        <a:pt x="88" y="12"/>
                      </a:lnTo>
                      <a:lnTo>
                        <a:pt x="89" y="12"/>
                      </a:lnTo>
                      <a:lnTo>
                        <a:pt x="89" y="12"/>
                      </a:lnTo>
                      <a:lnTo>
                        <a:pt x="90" y="12"/>
                      </a:lnTo>
                      <a:lnTo>
                        <a:pt x="90" y="13"/>
                      </a:lnTo>
                      <a:lnTo>
                        <a:pt x="92" y="13"/>
                      </a:lnTo>
                      <a:lnTo>
                        <a:pt x="92" y="13"/>
                      </a:lnTo>
                      <a:lnTo>
                        <a:pt x="93" y="13"/>
                      </a:lnTo>
                      <a:lnTo>
                        <a:pt x="93" y="15"/>
                      </a:lnTo>
                      <a:lnTo>
                        <a:pt x="94" y="15"/>
                      </a:lnTo>
                      <a:lnTo>
                        <a:pt x="94" y="16"/>
                      </a:lnTo>
                      <a:lnTo>
                        <a:pt x="94" y="16"/>
                      </a:lnTo>
                      <a:lnTo>
                        <a:pt x="96" y="17"/>
                      </a:lnTo>
                      <a:lnTo>
                        <a:pt x="96" y="17"/>
                      </a:lnTo>
                      <a:lnTo>
                        <a:pt x="96" y="19"/>
                      </a:lnTo>
                      <a:lnTo>
                        <a:pt x="97" y="19"/>
                      </a:lnTo>
                      <a:lnTo>
                        <a:pt x="97" y="20"/>
                      </a:lnTo>
                      <a:lnTo>
                        <a:pt x="97" y="21"/>
                      </a:lnTo>
                      <a:lnTo>
                        <a:pt x="97" y="21"/>
                      </a:lnTo>
                      <a:lnTo>
                        <a:pt x="97" y="22"/>
                      </a:lnTo>
                      <a:lnTo>
                        <a:pt x="92" y="22"/>
                      </a:lnTo>
                      <a:lnTo>
                        <a:pt x="92" y="22"/>
                      </a:lnTo>
                      <a:lnTo>
                        <a:pt x="92" y="21"/>
                      </a:lnTo>
                      <a:lnTo>
                        <a:pt x="92" y="21"/>
                      </a:lnTo>
                      <a:lnTo>
                        <a:pt x="92" y="20"/>
                      </a:lnTo>
                      <a:lnTo>
                        <a:pt x="90" y="20"/>
                      </a:lnTo>
                      <a:lnTo>
                        <a:pt x="90" y="19"/>
                      </a:lnTo>
                      <a:lnTo>
                        <a:pt x="90" y="19"/>
                      </a:lnTo>
                      <a:lnTo>
                        <a:pt x="89" y="19"/>
                      </a:lnTo>
                      <a:lnTo>
                        <a:pt x="89" y="17"/>
                      </a:lnTo>
                      <a:lnTo>
                        <a:pt x="89" y="17"/>
                      </a:lnTo>
                      <a:lnTo>
                        <a:pt x="88" y="17"/>
                      </a:lnTo>
                      <a:lnTo>
                        <a:pt x="88" y="17"/>
                      </a:lnTo>
                      <a:lnTo>
                        <a:pt x="86" y="16"/>
                      </a:lnTo>
                      <a:lnTo>
                        <a:pt x="86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2" y="16"/>
                      </a:lnTo>
                      <a:lnTo>
                        <a:pt x="81" y="17"/>
                      </a:lnTo>
                      <a:lnTo>
                        <a:pt x="80" y="19"/>
                      </a:lnTo>
                      <a:lnTo>
                        <a:pt x="79" y="20"/>
                      </a:lnTo>
                      <a:lnTo>
                        <a:pt x="77" y="21"/>
                      </a:lnTo>
                      <a:lnTo>
                        <a:pt x="76" y="24"/>
                      </a:lnTo>
                      <a:lnTo>
                        <a:pt x="76" y="26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7" y="34"/>
                      </a:lnTo>
                      <a:lnTo>
                        <a:pt x="77" y="36"/>
                      </a:lnTo>
                      <a:lnTo>
                        <a:pt x="77" y="36"/>
                      </a:lnTo>
                      <a:lnTo>
                        <a:pt x="77" y="37"/>
                      </a:lnTo>
                      <a:lnTo>
                        <a:pt x="79" y="38"/>
                      </a:lnTo>
                      <a:lnTo>
                        <a:pt x="79" y="38"/>
                      </a:lnTo>
                      <a:lnTo>
                        <a:pt x="80" y="40"/>
                      </a:lnTo>
                      <a:lnTo>
                        <a:pt x="80" y="40"/>
                      </a:lnTo>
                      <a:lnTo>
                        <a:pt x="81" y="40"/>
                      </a:lnTo>
                      <a:lnTo>
                        <a:pt x="81" y="40"/>
                      </a:lnTo>
                      <a:lnTo>
                        <a:pt x="82" y="41"/>
                      </a:lnTo>
                      <a:lnTo>
                        <a:pt x="84" y="41"/>
                      </a:lnTo>
                      <a:lnTo>
                        <a:pt x="84" y="41"/>
                      </a:lnTo>
                      <a:lnTo>
                        <a:pt x="85" y="41"/>
                      </a:lnTo>
                      <a:lnTo>
                        <a:pt x="85" y="41"/>
                      </a:lnTo>
                      <a:lnTo>
                        <a:pt x="86" y="40"/>
                      </a:lnTo>
                      <a:lnTo>
                        <a:pt x="86" y="40"/>
                      </a:lnTo>
                      <a:lnTo>
                        <a:pt x="88" y="40"/>
                      </a:lnTo>
                      <a:lnTo>
                        <a:pt x="88" y="40"/>
                      </a:lnTo>
                      <a:lnTo>
                        <a:pt x="89" y="38"/>
                      </a:lnTo>
                      <a:lnTo>
                        <a:pt x="89" y="38"/>
                      </a:lnTo>
                      <a:lnTo>
                        <a:pt x="90" y="38"/>
                      </a:lnTo>
                      <a:lnTo>
                        <a:pt x="90" y="37"/>
                      </a:lnTo>
                      <a:lnTo>
                        <a:pt x="90" y="37"/>
                      </a:lnTo>
                      <a:lnTo>
                        <a:pt x="92" y="36"/>
                      </a:lnTo>
                      <a:lnTo>
                        <a:pt x="92" y="36"/>
                      </a:lnTo>
                      <a:lnTo>
                        <a:pt x="92" y="34"/>
                      </a:lnTo>
                      <a:lnTo>
                        <a:pt x="92" y="34"/>
                      </a:lnTo>
                      <a:lnTo>
                        <a:pt x="92" y="33"/>
                      </a:lnTo>
                      <a:lnTo>
                        <a:pt x="97" y="33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6"/>
                      </a:lnTo>
                      <a:lnTo>
                        <a:pt x="97" y="37"/>
                      </a:lnTo>
                      <a:lnTo>
                        <a:pt x="96" y="37"/>
                      </a:lnTo>
                      <a:lnTo>
                        <a:pt x="96" y="38"/>
                      </a:lnTo>
                      <a:lnTo>
                        <a:pt x="96" y="38"/>
                      </a:lnTo>
                      <a:lnTo>
                        <a:pt x="96" y="40"/>
                      </a:lnTo>
                      <a:lnTo>
                        <a:pt x="94" y="40"/>
                      </a:lnTo>
                      <a:lnTo>
                        <a:pt x="94" y="41"/>
                      </a:lnTo>
                      <a:lnTo>
                        <a:pt x="93" y="41"/>
                      </a:lnTo>
                      <a:lnTo>
                        <a:pt x="93" y="42"/>
                      </a:lnTo>
                      <a:lnTo>
                        <a:pt x="93" y="42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0" y="44"/>
                      </a:lnTo>
                      <a:lnTo>
                        <a:pt x="90" y="44"/>
                      </a:lnTo>
                      <a:lnTo>
                        <a:pt x="89" y="45"/>
                      </a:lnTo>
                      <a:lnTo>
                        <a:pt x="89" y="45"/>
                      </a:lnTo>
                      <a:lnTo>
                        <a:pt x="88" y="45"/>
                      </a:lnTo>
                      <a:lnTo>
                        <a:pt x="86" y="45"/>
                      </a:lnTo>
                      <a:lnTo>
                        <a:pt x="86" y="45"/>
                      </a:lnTo>
                      <a:lnTo>
                        <a:pt x="85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2" y="45"/>
                      </a:lnTo>
                      <a:lnTo>
                        <a:pt x="82" y="45"/>
                      </a:lnTo>
                      <a:lnTo>
                        <a:pt x="81" y="45"/>
                      </a:lnTo>
                      <a:lnTo>
                        <a:pt x="81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79" y="44"/>
                      </a:lnTo>
                      <a:lnTo>
                        <a:pt x="79" y="44"/>
                      </a:lnTo>
                      <a:lnTo>
                        <a:pt x="77" y="44"/>
                      </a:lnTo>
                      <a:lnTo>
                        <a:pt x="77" y="44"/>
                      </a:lnTo>
                      <a:lnTo>
                        <a:pt x="76" y="44"/>
                      </a:lnTo>
                      <a:lnTo>
                        <a:pt x="76" y="42"/>
                      </a:lnTo>
                      <a:lnTo>
                        <a:pt x="76" y="42"/>
                      </a:lnTo>
                      <a:lnTo>
                        <a:pt x="75" y="42"/>
                      </a:lnTo>
                      <a:lnTo>
                        <a:pt x="75" y="41"/>
                      </a:lnTo>
                      <a:lnTo>
                        <a:pt x="73" y="41"/>
                      </a:lnTo>
                      <a:lnTo>
                        <a:pt x="73" y="40"/>
                      </a:lnTo>
                      <a:lnTo>
                        <a:pt x="73" y="40"/>
                      </a:lnTo>
                      <a:lnTo>
                        <a:pt x="72" y="38"/>
                      </a:lnTo>
                      <a:lnTo>
                        <a:pt x="72" y="38"/>
                      </a:lnTo>
                      <a:lnTo>
                        <a:pt x="72" y="37"/>
                      </a:lnTo>
                      <a:lnTo>
                        <a:pt x="72" y="37"/>
                      </a:lnTo>
                      <a:lnTo>
                        <a:pt x="71" y="36"/>
                      </a:lnTo>
                      <a:lnTo>
                        <a:pt x="71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close/>
                      <a:moveTo>
                        <a:pt x="58" y="28"/>
                      </a:move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5" y="29"/>
                      </a:lnTo>
                      <a:lnTo>
                        <a:pt x="55" y="29"/>
                      </a:lnTo>
                      <a:lnTo>
                        <a:pt x="54" y="29"/>
                      </a:lnTo>
                      <a:lnTo>
                        <a:pt x="54" y="29"/>
                      </a:lnTo>
                      <a:lnTo>
                        <a:pt x="52" y="29"/>
                      </a:lnTo>
                      <a:lnTo>
                        <a:pt x="52" y="29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0" y="30"/>
                      </a:lnTo>
                      <a:lnTo>
                        <a:pt x="48" y="30"/>
                      </a:lnTo>
                      <a:lnTo>
                        <a:pt x="48" y="30"/>
                      </a:lnTo>
                      <a:lnTo>
                        <a:pt x="47" y="30"/>
                      </a:lnTo>
                      <a:lnTo>
                        <a:pt x="47" y="30"/>
                      </a:lnTo>
                      <a:lnTo>
                        <a:pt x="46" y="32"/>
                      </a:lnTo>
                      <a:lnTo>
                        <a:pt x="46" y="32"/>
                      </a:lnTo>
                      <a:lnTo>
                        <a:pt x="44" y="32"/>
                      </a:lnTo>
                      <a:lnTo>
                        <a:pt x="44" y="32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4"/>
                      </a:lnTo>
                      <a:lnTo>
                        <a:pt x="43" y="34"/>
                      </a:lnTo>
                      <a:lnTo>
                        <a:pt x="42" y="34"/>
                      </a:lnTo>
                      <a:lnTo>
                        <a:pt x="42" y="36"/>
                      </a:lnTo>
                      <a:lnTo>
                        <a:pt x="42" y="36"/>
                      </a:lnTo>
                      <a:lnTo>
                        <a:pt x="43" y="37"/>
                      </a:lnTo>
                      <a:lnTo>
                        <a:pt x="43" y="38"/>
                      </a:lnTo>
                      <a:lnTo>
                        <a:pt x="43" y="40"/>
                      </a:lnTo>
                      <a:lnTo>
                        <a:pt x="44" y="40"/>
                      </a:lnTo>
                      <a:lnTo>
                        <a:pt x="44" y="40"/>
                      </a:lnTo>
                      <a:lnTo>
                        <a:pt x="46" y="41"/>
                      </a:lnTo>
                      <a:lnTo>
                        <a:pt x="47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50" y="41"/>
                      </a:lnTo>
                      <a:lnTo>
                        <a:pt x="50" y="41"/>
                      </a:lnTo>
                      <a:lnTo>
                        <a:pt x="51" y="41"/>
                      </a:lnTo>
                      <a:lnTo>
                        <a:pt x="51" y="41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4" y="40"/>
                      </a:lnTo>
                      <a:lnTo>
                        <a:pt x="54" y="40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6" y="38"/>
                      </a:lnTo>
                      <a:lnTo>
                        <a:pt x="56" y="37"/>
                      </a:lnTo>
                      <a:lnTo>
                        <a:pt x="56" y="37"/>
                      </a:lnTo>
                      <a:lnTo>
                        <a:pt x="58" y="37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4"/>
                      </a:lnTo>
                      <a:lnTo>
                        <a:pt x="58" y="34"/>
                      </a:lnTo>
                      <a:lnTo>
                        <a:pt x="58" y="33"/>
                      </a:lnTo>
                      <a:lnTo>
                        <a:pt x="58" y="28"/>
                      </a:lnTo>
                      <a:close/>
                      <a:moveTo>
                        <a:pt x="36" y="36"/>
                      </a:moveTo>
                      <a:lnTo>
                        <a:pt x="36" y="36"/>
                      </a:lnTo>
                      <a:lnTo>
                        <a:pt x="36" y="34"/>
                      </a:lnTo>
                      <a:lnTo>
                        <a:pt x="36" y="34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0"/>
                      </a:lnTo>
                      <a:lnTo>
                        <a:pt x="38" y="30"/>
                      </a:lnTo>
                      <a:lnTo>
                        <a:pt x="39" y="30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8"/>
                      </a:lnTo>
                      <a:lnTo>
                        <a:pt x="40" y="28"/>
                      </a:lnTo>
                      <a:lnTo>
                        <a:pt x="42" y="28"/>
                      </a:lnTo>
                      <a:lnTo>
                        <a:pt x="42" y="26"/>
                      </a:lnTo>
                      <a:lnTo>
                        <a:pt x="43" y="26"/>
                      </a:lnTo>
                      <a:lnTo>
                        <a:pt x="44" y="26"/>
                      </a:lnTo>
                      <a:lnTo>
                        <a:pt x="44" y="26"/>
                      </a:lnTo>
                      <a:lnTo>
                        <a:pt x="46" y="26"/>
                      </a:lnTo>
                      <a:lnTo>
                        <a:pt x="47" y="26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2" y="25"/>
                      </a:lnTo>
                      <a:lnTo>
                        <a:pt x="52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6" y="25"/>
                      </a:lnTo>
                      <a:lnTo>
                        <a:pt x="56" y="25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1"/>
                      </a:lnTo>
                      <a:lnTo>
                        <a:pt x="58" y="21"/>
                      </a:lnTo>
                      <a:lnTo>
                        <a:pt x="58" y="20"/>
                      </a:lnTo>
                      <a:lnTo>
                        <a:pt x="58" y="19"/>
                      </a:lnTo>
                      <a:lnTo>
                        <a:pt x="56" y="19"/>
                      </a:lnTo>
                      <a:lnTo>
                        <a:pt x="56" y="17"/>
                      </a:lnTo>
                      <a:lnTo>
                        <a:pt x="55" y="17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48" y="16"/>
                      </a:lnTo>
                      <a:lnTo>
                        <a:pt x="47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4" y="19"/>
                      </a:lnTo>
                      <a:lnTo>
                        <a:pt x="44" y="20"/>
                      </a:lnTo>
                      <a:lnTo>
                        <a:pt x="43" y="21"/>
                      </a:lnTo>
                      <a:lnTo>
                        <a:pt x="43" y="22"/>
                      </a:lnTo>
                      <a:lnTo>
                        <a:pt x="38" y="22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9" y="19"/>
                      </a:lnTo>
                      <a:lnTo>
                        <a:pt x="39" y="19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5"/>
                      </a:lnTo>
                      <a:lnTo>
                        <a:pt x="42" y="15"/>
                      </a:lnTo>
                      <a:lnTo>
                        <a:pt x="42" y="15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2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2"/>
                      </a:lnTo>
                      <a:lnTo>
                        <a:pt x="56" y="12"/>
                      </a:lnTo>
                      <a:lnTo>
                        <a:pt x="56" y="12"/>
                      </a:lnTo>
                      <a:lnTo>
                        <a:pt x="58" y="12"/>
                      </a:lnTo>
                      <a:lnTo>
                        <a:pt x="58" y="13"/>
                      </a:lnTo>
                      <a:lnTo>
                        <a:pt x="59" y="13"/>
                      </a:lnTo>
                      <a:lnTo>
                        <a:pt x="59" y="13"/>
                      </a:lnTo>
                      <a:lnTo>
                        <a:pt x="60" y="13"/>
                      </a:lnTo>
                      <a:lnTo>
                        <a:pt x="60" y="15"/>
                      </a:lnTo>
                      <a:lnTo>
                        <a:pt x="61" y="15"/>
                      </a:lnTo>
                      <a:lnTo>
                        <a:pt x="61" y="15"/>
                      </a:lnTo>
                      <a:lnTo>
                        <a:pt x="61" y="16"/>
                      </a:lnTo>
                      <a:lnTo>
                        <a:pt x="61" y="16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9"/>
                      </a:lnTo>
                      <a:lnTo>
                        <a:pt x="63" y="19"/>
                      </a:lnTo>
                      <a:lnTo>
                        <a:pt x="63" y="20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4"/>
                      </a:lnTo>
                      <a:lnTo>
                        <a:pt x="67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3" y="45"/>
                      </a:lnTo>
                      <a:lnTo>
                        <a:pt x="61" y="45"/>
                      </a:lnTo>
                      <a:lnTo>
                        <a:pt x="61" y="45"/>
                      </a:lnTo>
                      <a:lnTo>
                        <a:pt x="60" y="44"/>
                      </a:lnTo>
                      <a:lnTo>
                        <a:pt x="59" y="44"/>
                      </a:lnTo>
                      <a:lnTo>
                        <a:pt x="59" y="42"/>
                      </a:lnTo>
                      <a:lnTo>
                        <a:pt x="59" y="42"/>
                      </a:lnTo>
                      <a:lnTo>
                        <a:pt x="59" y="41"/>
                      </a:lnTo>
                      <a:lnTo>
                        <a:pt x="58" y="40"/>
                      </a:lnTo>
                      <a:lnTo>
                        <a:pt x="58" y="41"/>
                      </a:lnTo>
                      <a:lnTo>
                        <a:pt x="56" y="42"/>
                      </a:lnTo>
                      <a:lnTo>
                        <a:pt x="55" y="44"/>
                      </a:lnTo>
                      <a:lnTo>
                        <a:pt x="54" y="44"/>
                      </a:lnTo>
                      <a:lnTo>
                        <a:pt x="51" y="44"/>
                      </a:lnTo>
                      <a:lnTo>
                        <a:pt x="50" y="45"/>
                      </a:lnTo>
                      <a:lnTo>
                        <a:pt x="48" y="45"/>
                      </a:lnTo>
                      <a:lnTo>
                        <a:pt x="47" y="45"/>
                      </a:lnTo>
                      <a:lnTo>
                        <a:pt x="46" y="45"/>
                      </a:lnTo>
                      <a:lnTo>
                        <a:pt x="46" y="45"/>
                      </a:lnTo>
                      <a:lnTo>
                        <a:pt x="44" y="45"/>
                      </a:lnTo>
                      <a:lnTo>
                        <a:pt x="44" y="45"/>
                      </a:lnTo>
                      <a:lnTo>
                        <a:pt x="43" y="45"/>
                      </a:lnTo>
                      <a:lnTo>
                        <a:pt x="43" y="45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0" y="44"/>
                      </a:lnTo>
                      <a:lnTo>
                        <a:pt x="40" y="44"/>
                      </a:lnTo>
                      <a:lnTo>
                        <a:pt x="39" y="42"/>
                      </a:lnTo>
                      <a:lnTo>
                        <a:pt x="39" y="42"/>
                      </a:lnTo>
                      <a:lnTo>
                        <a:pt x="39" y="41"/>
                      </a:lnTo>
                      <a:lnTo>
                        <a:pt x="38" y="41"/>
                      </a:lnTo>
                      <a:lnTo>
                        <a:pt x="38" y="41"/>
                      </a:lnTo>
                      <a:lnTo>
                        <a:pt x="38" y="40"/>
                      </a:lnTo>
                      <a:lnTo>
                        <a:pt x="38" y="40"/>
                      </a:lnTo>
                      <a:lnTo>
                        <a:pt x="36" y="40"/>
                      </a:lnTo>
                      <a:lnTo>
                        <a:pt x="36" y="38"/>
                      </a:lnTo>
                      <a:lnTo>
                        <a:pt x="36" y="38"/>
                      </a:lnTo>
                      <a:lnTo>
                        <a:pt x="36" y="37"/>
                      </a:lnTo>
                      <a:lnTo>
                        <a:pt x="36" y="37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close/>
                      <a:moveTo>
                        <a:pt x="19" y="38"/>
                      </a:moveTo>
                      <a:lnTo>
                        <a:pt x="31" y="0"/>
                      </a:lnTo>
                      <a:lnTo>
                        <a:pt x="38" y="0"/>
                      </a:lnTo>
                      <a:lnTo>
                        <a:pt x="22" y="44"/>
                      </a:lnTo>
                      <a:lnTo>
                        <a:pt x="15" y="44"/>
                      </a:lnTo>
                      <a:lnTo>
                        <a:pt x="0" y="0"/>
                      </a:lnTo>
                      <a:lnTo>
                        <a:pt x="6" y="0"/>
                      </a:lnTo>
                      <a:lnTo>
                        <a:pt x="19" y="3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5" name="Freeform 275"/>
                <p:cNvSpPr>
                  <a:spLocks noEditPoints="1"/>
                </p:cNvSpPr>
                <p:nvPr/>
              </p:nvSpPr>
              <p:spPr bwMode="auto">
                <a:xfrm>
                  <a:off x="3281" y="2850"/>
                  <a:ext cx="99" cy="22"/>
                </a:xfrm>
                <a:custGeom>
                  <a:avLst/>
                  <a:gdLst/>
                  <a:ahLst/>
                  <a:cxnLst>
                    <a:cxn ang="0">
                      <a:pos x="158" y="18"/>
                    </a:cxn>
                    <a:cxn ang="0">
                      <a:pos x="147" y="15"/>
                    </a:cxn>
                    <a:cxn ang="0">
                      <a:pos x="143" y="19"/>
                    </a:cxn>
                    <a:cxn ang="0">
                      <a:pos x="145" y="22"/>
                    </a:cxn>
                    <a:cxn ang="0">
                      <a:pos x="151" y="25"/>
                    </a:cxn>
                    <a:cxn ang="0">
                      <a:pos x="159" y="27"/>
                    </a:cxn>
                    <a:cxn ang="0">
                      <a:pos x="164" y="33"/>
                    </a:cxn>
                    <a:cxn ang="0">
                      <a:pos x="160" y="42"/>
                    </a:cxn>
                    <a:cxn ang="0">
                      <a:pos x="149" y="44"/>
                    </a:cxn>
                    <a:cxn ang="0">
                      <a:pos x="139" y="38"/>
                    </a:cxn>
                    <a:cxn ang="0">
                      <a:pos x="143" y="36"/>
                    </a:cxn>
                    <a:cxn ang="0">
                      <a:pos x="154" y="39"/>
                    </a:cxn>
                    <a:cxn ang="0">
                      <a:pos x="159" y="34"/>
                    </a:cxn>
                    <a:cxn ang="0">
                      <a:pos x="154" y="30"/>
                    </a:cxn>
                    <a:cxn ang="0">
                      <a:pos x="145" y="29"/>
                    </a:cxn>
                    <a:cxn ang="0">
                      <a:pos x="139" y="23"/>
                    </a:cxn>
                    <a:cxn ang="0">
                      <a:pos x="141" y="14"/>
                    </a:cxn>
                    <a:cxn ang="0">
                      <a:pos x="150" y="10"/>
                    </a:cxn>
                    <a:cxn ang="0">
                      <a:pos x="162" y="15"/>
                    </a:cxn>
                    <a:cxn ang="0">
                      <a:pos x="128" y="19"/>
                    </a:cxn>
                    <a:cxn ang="0">
                      <a:pos x="117" y="15"/>
                    </a:cxn>
                    <a:cxn ang="0">
                      <a:pos x="113" y="18"/>
                    </a:cxn>
                    <a:cxn ang="0">
                      <a:pos x="114" y="22"/>
                    </a:cxn>
                    <a:cxn ang="0">
                      <a:pos x="120" y="25"/>
                    </a:cxn>
                    <a:cxn ang="0">
                      <a:pos x="128" y="27"/>
                    </a:cxn>
                    <a:cxn ang="0">
                      <a:pos x="133" y="33"/>
                    </a:cxn>
                    <a:cxn ang="0">
                      <a:pos x="130" y="42"/>
                    </a:cxn>
                    <a:cxn ang="0">
                      <a:pos x="120" y="44"/>
                    </a:cxn>
                    <a:cxn ang="0">
                      <a:pos x="109" y="39"/>
                    </a:cxn>
                    <a:cxn ang="0">
                      <a:pos x="113" y="35"/>
                    </a:cxn>
                    <a:cxn ang="0">
                      <a:pos x="122" y="39"/>
                    </a:cxn>
                    <a:cxn ang="0">
                      <a:pos x="129" y="35"/>
                    </a:cxn>
                    <a:cxn ang="0">
                      <a:pos x="124" y="31"/>
                    </a:cxn>
                    <a:cxn ang="0">
                      <a:pos x="114" y="29"/>
                    </a:cxn>
                    <a:cxn ang="0">
                      <a:pos x="109" y="25"/>
                    </a:cxn>
                    <a:cxn ang="0">
                      <a:pos x="110" y="15"/>
                    </a:cxn>
                    <a:cxn ang="0">
                      <a:pos x="118" y="10"/>
                    </a:cxn>
                    <a:cxn ang="0">
                      <a:pos x="130" y="14"/>
                    </a:cxn>
                    <a:cxn ang="0">
                      <a:pos x="97" y="25"/>
                    </a:cxn>
                    <a:cxn ang="0">
                      <a:pos x="91" y="15"/>
                    </a:cxn>
                    <a:cxn ang="0">
                      <a:pos x="83" y="18"/>
                    </a:cxn>
                    <a:cxn ang="0">
                      <a:pos x="103" y="34"/>
                    </a:cxn>
                    <a:cxn ang="0">
                      <a:pos x="99" y="42"/>
                    </a:cxn>
                    <a:cxn ang="0">
                      <a:pos x="91" y="44"/>
                    </a:cxn>
                    <a:cxn ang="0">
                      <a:pos x="80" y="42"/>
                    </a:cxn>
                    <a:cxn ang="0">
                      <a:pos x="74" y="29"/>
                    </a:cxn>
                    <a:cxn ang="0">
                      <a:pos x="78" y="15"/>
                    </a:cxn>
                    <a:cxn ang="0">
                      <a:pos x="87" y="10"/>
                    </a:cxn>
                    <a:cxn ang="0">
                      <a:pos x="95" y="12"/>
                    </a:cxn>
                    <a:cxn ang="0">
                      <a:pos x="100" y="17"/>
                    </a:cxn>
                    <a:cxn ang="0">
                      <a:pos x="80" y="35"/>
                    </a:cxn>
                    <a:cxn ang="0">
                      <a:pos x="91" y="39"/>
                    </a:cxn>
                    <a:cxn ang="0">
                      <a:pos x="96" y="35"/>
                    </a:cxn>
                    <a:cxn ang="0">
                      <a:pos x="47" y="15"/>
                    </a:cxn>
                    <a:cxn ang="0">
                      <a:pos x="53" y="12"/>
                    </a:cxn>
                    <a:cxn ang="0">
                      <a:pos x="62" y="12"/>
                    </a:cxn>
                    <a:cxn ang="0">
                      <a:pos x="67" y="19"/>
                    </a:cxn>
                    <a:cxn ang="0">
                      <a:pos x="62" y="18"/>
                    </a:cxn>
                    <a:cxn ang="0">
                      <a:pos x="53" y="17"/>
                    </a:cxn>
                    <a:cxn ang="0">
                      <a:pos x="47" y="22"/>
                    </a:cxn>
                    <a:cxn ang="0">
                      <a:pos x="15" y="43"/>
                    </a:cxn>
                  </a:cxnLst>
                  <a:rect l="0" t="0" r="r" b="b"/>
                  <a:pathLst>
                    <a:path w="199" h="44">
                      <a:moveTo>
                        <a:pt x="199" y="33"/>
                      </a:moveTo>
                      <a:lnTo>
                        <a:pt x="199" y="36"/>
                      </a:lnTo>
                      <a:lnTo>
                        <a:pt x="168" y="36"/>
                      </a:lnTo>
                      <a:lnTo>
                        <a:pt x="168" y="33"/>
                      </a:lnTo>
                      <a:lnTo>
                        <a:pt x="199" y="33"/>
                      </a:lnTo>
                      <a:close/>
                      <a:moveTo>
                        <a:pt x="199" y="19"/>
                      </a:moveTo>
                      <a:lnTo>
                        <a:pt x="199" y="25"/>
                      </a:lnTo>
                      <a:lnTo>
                        <a:pt x="168" y="25"/>
                      </a:lnTo>
                      <a:lnTo>
                        <a:pt x="168" y="19"/>
                      </a:lnTo>
                      <a:lnTo>
                        <a:pt x="199" y="19"/>
                      </a:lnTo>
                      <a:close/>
                      <a:moveTo>
                        <a:pt x="163" y="21"/>
                      </a:moveTo>
                      <a:lnTo>
                        <a:pt x="158" y="21"/>
                      </a:lnTo>
                      <a:lnTo>
                        <a:pt x="158" y="19"/>
                      </a:lnTo>
                      <a:lnTo>
                        <a:pt x="158" y="18"/>
                      </a:lnTo>
                      <a:lnTo>
                        <a:pt x="156" y="18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5"/>
                      </a:lnTo>
                      <a:lnTo>
                        <a:pt x="153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5" y="17"/>
                      </a:lnTo>
                      <a:lnTo>
                        <a:pt x="145" y="17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5" y="21"/>
                      </a:lnTo>
                      <a:lnTo>
                        <a:pt x="145" y="21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9" y="23"/>
                      </a:lnTo>
                      <a:lnTo>
                        <a:pt x="149" y="23"/>
                      </a:lnTo>
                      <a:lnTo>
                        <a:pt x="149" y="25"/>
                      </a:lnTo>
                      <a:lnTo>
                        <a:pt x="150" y="25"/>
                      </a:lnTo>
                      <a:lnTo>
                        <a:pt x="150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3" y="25"/>
                      </a:lnTo>
                      <a:lnTo>
                        <a:pt x="153" y="25"/>
                      </a:lnTo>
                      <a:lnTo>
                        <a:pt x="154" y="25"/>
                      </a:lnTo>
                      <a:lnTo>
                        <a:pt x="154" y="25"/>
                      </a:lnTo>
                      <a:lnTo>
                        <a:pt x="155" y="25"/>
                      </a:lnTo>
                      <a:lnTo>
                        <a:pt x="155" y="26"/>
                      </a:lnTo>
                      <a:lnTo>
                        <a:pt x="156" y="26"/>
                      </a:lnTo>
                      <a:lnTo>
                        <a:pt x="156" y="26"/>
                      </a:lnTo>
                      <a:lnTo>
                        <a:pt x="158" y="26"/>
                      </a:lnTo>
                      <a:lnTo>
                        <a:pt x="158" y="26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60" y="27"/>
                      </a:lnTo>
                      <a:lnTo>
                        <a:pt x="160" y="27"/>
                      </a:lnTo>
                      <a:lnTo>
                        <a:pt x="160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1"/>
                      </a:lnTo>
                      <a:lnTo>
                        <a:pt x="163" y="31"/>
                      </a:lnTo>
                      <a:lnTo>
                        <a:pt x="163" y="33"/>
                      </a:lnTo>
                      <a:lnTo>
                        <a:pt x="164" y="33"/>
                      </a:lnTo>
                      <a:lnTo>
                        <a:pt x="164" y="34"/>
                      </a:lnTo>
                      <a:lnTo>
                        <a:pt x="164" y="34"/>
                      </a:lnTo>
                      <a:lnTo>
                        <a:pt x="164" y="35"/>
                      </a:lnTo>
                      <a:lnTo>
                        <a:pt x="164" y="35"/>
                      </a:lnTo>
                      <a:lnTo>
                        <a:pt x="163" y="36"/>
                      </a:lnTo>
                      <a:lnTo>
                        <a:pt x="163" y="36"/>
                      </a:lnTo>
                      <a:lnTo>
                        <a:pt x="163" y="38"/>
                      </a:lnTo>
                      <a:lnTo>
                        <a:pt x="163" y="38"/>
                      </a:lnTo>
                      <a:lnTo>
                        <a:pt x="163" y="39"/>
                      </a:lnTo>
                      <a:lnTo>
                        <a:pt x="162" y="39"/>
                      </a:lnTo>
                      <a:lnTo>
                        <a:pt x="162" y="40"/>
                      </a:lnTo>
                      <a:lnTo>
                        <a:pt x="162" y="40"/>
                      </a:lnTo>
                      <a:lnTo>
                        <a:pt x="160" y="42"/>
                      </a:lnTo>
                      <a:lnTo>
                        <a:pt x="160" y="42"/>
                      </a:lnTo>
                      <a:lnTo>
                        <a:pt x="159" y="42"/>
                      </a:lnTo>
                      <a:lnTo>
                        <a:pt x="159" y="43"/>
                      </a:lnTo>
                      <a:lnTo>
                        <a:pt x="159" y="43"/>
                      </a:lnTo>
                      <a:lnTo>
                        <a:pt x="158" y="43"/>
                      </a:lnTo>
                      <a:lnTo>
                        <a:pt x="158" y="43"/>
                      </a:lnTo>
                      <a:lnTo>
                        <a:pt x="156" y="43"/>
                      </a:lnTo>
                      <a:lnTo>
                        <a:pt x="155" y="43"/>
                      </a:lnTo>
                      <a:lnTo>
                        <a:pt x="155" y="44"/>
                      </a:lnTo>
                      <a:lnTo>
                        <a:pt x="154" y="44"/>
                      </a:lnTo>
                      <a:lnTo>
                        <a:pt x="154" y="44"/>
                      </a:lnTo>
                      <a:lnTo>
                        <a:pt x="153" y="44"/>
                      </a:lnTo>
                      <a:lnTo>
                        <a:pt x="151" y="44"/>
                      </a:lnTo>
                      <a:lnTo>
                        <a:pt x="150" y="44"/>
                      </a:lnTo>
                      <a:lnTo>
                        <a:pt x="149" y="44"/>
                      </a:lnTo>
                      <a:lnTo>
                        <a:pt x="147" y="44"/>
                      </a:lnTo>
                      <a:lnTo>
                        <a:pt x="146" y="44"/>
                      </a:lnTo>
                      <a:lnTo>
                        <a:pt x="146" y="43"/>
                      </a:lnTo>
                      <a:lnTo>
                        <a:pt x="145" y="43"/>
                      </a:lnTo>
                      <a:lnTo>
                        <a:pt x="143" y="43"/>
                      </a:lnTo>
                      <a:lnTo>
                        <a:pt x="143" y="43"/>
                      </a:lnTo>
                      <a:lnTo>
                        <a:pt x="142" y="42"/>
                      </a:lnTo>
                      <a:lnTo>
                        <a:pt x="142" y="42"/>
                      </a:lnTo>
                      <a:lnTo>
                        <a:pt x="141" y="42"/>
                      </a:lnTo>
                      <a:lnTo>
                        <a:pt x="141" y="40"/>
                      </a:lnTo>
                      <a:lnTo>
                        <a:pt x="139" y="40"/>
                      </a:lnTo>
                      <a:lnTo>
                        <a:pt x="139" y="39"/>
                      </a:lnTo>
                      <a:lnTo>
                        <a:pt x="139" y="39"/>
                      </a:lnTo>
                      <a:lnTo>
                        <a:pt x="139" y="38"/>
                      </a:lnTo>
                      <a:lnTo>
                        <a:pt x="139" y="38"/>
                      </a:lnTo>
                      <a:lnTo>
                        <a:pt x="138" y="38"/>
                      </a:lnTo>
                      <a:lnTo>
                        <a:pt x="138" y="36"/>
                      </a:lnTo>
                      <a:lnTo>
                        <a:pt x="138" y="36"/>
                      </a:lnTo>
                      <a:lnTo>
                        <a:pt x="138" y="35"/>
                      </a:lnTo>
                      <a:lnTo>
                        <a:pt x="138" y="35"/>
                      </a:lnTo>
                      <a:lnTo>
                        <a:pt x="138" y="34"/>
                      </a:lnTo>
                      <a:lnTo>
                        <a:pt x="138" y="34"/>
                      </a:lnTo>
                      <a:lnTo>
                        <a:pt x="143" y="34"/>
                      </a:lnTo>
                      <a:lnTo>
                        <a:pt x="143" y="34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6"/>
                      </a:lnTo>
                      <a:lnTo>
                        <a:pt x="143" y="36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6" y="39"/>
                      </a:lnTo>
                      <a:lnTo>
                        <a:pt x="146" y="39"/>
                      </a:lnTo>
                      <a:lnTo>
                        <a:pt x="147" y="39"/>
                      </a:lnTo>
                      <a:lnTo>
                        <a:pt x="149" y="39"/>
                      </a:lnTo>
                      <a:lnTo>
                        <a:pt x="149" y="39"/>
                      </a:lnTo>
                      <a:lnTo>
                        <a:pt x="150" y="39"/>
                      </a:lnTo>
                      <a:lnTo>
                        <a:pt x="151" y="39"/>
                      </a:lnTo>
                      <a:lnTo>
                        <a:pt x="153" y="39"/>
                      </a:lnTo>
                      <a:lnTo>
                        <a:pt x="153" y="39"/>
                      </a:lnTo>
                      <a:lnTo>
                        <a:pt x="154" y="39"/>
                      </a:lnTo>
                      <a:lnTo>
                        <a:pt x="154" y="39"/>
                      </a:lnTo>
                      <a:lnTo>
                        <a:pt x="155" y="39"/>
                      </a:lnTo>
                      <a:lnTo>
                        <a:pt x="155" y="39"/>
                      </a:lnTo>
                      <a:lnTo>
                        <a:pt x="156" y="39"/>
                      </a:lnTo>
                      <a:lnTo>
                        <a:pt x="156" y="38"/>
                      </a:lnTo>
                      <a:lnTo>
                        <a:pt x="156" y="38"/>
                      </a:lnTo>
                      <a:lnTo>
                        <a:pt x="158" y="38"/>
                      </a:lnTo>
                      <a:lnTo>
                        <a:pt x="158" y="38"/>
                      </a:lnTo>
                      <a:lnTo>
                        <a:pt x="158" y="36"/>
                      </a:lnTo>
                      <a:lnTo>
                        <a:pt x="158" y="36"/>
                      </a:lnTo>
                      <a:lnTo>
                        <a:pt x="159" y="36"/>
                      </a:lnTo>
                      <a:lnTo>
                        <a:pt x="159" y="35"/>
                      </a:lnTo>
                      <a:lnTo>
                        <a:pt x="159" y="35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8" y="34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5" y="31"/>
                      </a:lnTo>
                      <a:lnTo>
                        <a:pt x="155" y="31"/>
                      </a:lnTo>
                      <a:lnTo>
                        <a:pt x="154" y="31"/>
                      </a:lnTo>
                      <a:lnTo>
                        <a:pt x="154" y="30"/>
                      </a:lnTo>
                      <a:lnTo>
                        <a:pt x="153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0" y="30"/>
                      </a:lnTo>
                      <a:lnTo>
                        <a:pt x="150" y="30"/>
                      </a:lnTo>
                      <a:lnTo>
                        <a:pt x="149" y="30"/>
                      </a:lnTo>
                      <a:lnTo>
                        <a:pt x="149" y="29"/>
                      </a:lnTo>
                      <a:lnTo>
                        <a:pt x="147" y="29"/>
                      </a:lnTo>
                      <a:lnTo>
                        <a:pt x="147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5" y="29"/>
                      </a:lnTo>
                      <a:lnTo>
                        <a:pt x="145" y="29"/>
                      </a:lnTo>
                      <a:lnTo>
                        <a:pt x="145" y="27"/>
                      </a:lnTo>
                      <a:lnTo>
                        <a:pt x="143" y="27"/>
                      </a:lnTo>
                      <a:lnTo>
                        <a:pt x="143" y="27"/>
                      </a:lnTo>
                      <a:lnTo>
                        <a:pt x="142" y="27"/>
                      </a:lnTo>
                      <a:lnTo>
                        <a:pt x="142" y="27"/>
                      </a:lnTo>
                      <a:lnTo>
                        <a:pt x="142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5"/>
                      </a:lnTo>
                      <a:lnTo>
                        <a:pt x="139" y="25"/>
                      </a:lnTo>
                      <a:lnTo>
                        <a:pt x="139" y="25"/>
                      </a:lnTo>
                      <a:lnTo>
                        <a:pt x="139" y="23"/>
                      </a:lnTo>
                      <a:lnTo>
                        <a:pt x="139" y="23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1"/>
                      </a:lnTo>
                      <a:lnTo>
                        <a:pt x="139" y="19"/>
                      </a:lnTo>
                      <a:lnTo>
                        <a:pt x="139" y="19"/>
                      </a:lnTo>
                      <a:lnTo>
                        <a:pt x="139" y="18"/>
                      </a:lnTo>
                      <a:lnTo>
                        <a:pt x="139" y="18"/>
                      </a:lnTo>
                      <a:lnTo>
                        <a:pt x="139" y="17"/>
                      </a:lnTo>
                      <a:lnTo>
                        <a:pt x="139" y="17"/>
                      </a:lnTo>
                      <a:lnTo>
                        <a:pt x="141" y="15"/>
                      </a:lnTo>
                      <a:lnTo>
                        <a:pt x="141" y="15"/>
                      </a:lnTo>
                      <a:lnTo>
                        <a:pt x="141" y="14"/>
                      </a:lnTo>
                      <a:lnTo>
                        <a:pt x="142" y="14"/>
                      </a:lnTo>
                      <a:lnTo>
                        <a:pt x="142" y="14"/>
                      </a:lnTo>
                      <a:lnTo>
                        <a:pt x="142" y="13"/>
                      </a:lnTo>
                      <a:lnTo>
                        <a:pt x="143" y="13"/>
                      </a:lnTo>
                      <a:lnTo>
                        <a:pt x="143" y="13"/>
                      </a:lnTo>
                      <a:lnTo>
                        <a:pt x="145" y="12"/>
                      </a:lnTo>
                      <a:lnTo>
                        <a:pt x="145" y="12"/>
                      </a:lnTo>
                      <a:lnTo>
                        <a:pt x="146" y="12"/>
                      </a:lnTo>
                      <a:lnTo>
                        <a:pt x="146" y="12"/>
                      </a:lnTo>
                      <a:lnTo>
                        <a:pt x="147" y="12"/>
                      </a:lnTo>
                      <a:lnTo>
                        <a:pt x="147" y="12"/>
                      </a:lnTo>
                      <a:lnTo>
                        <a:pt x="149" y="12"/>
                      </a:lnTo>
                      <a:lnTo>
                        <a:pt x="150" y="10"/>
                      </a:lnTo>
                      <a:lnTo>
                        <a:pt x="150" y="10"/>
                      </a:lnTo>
                      <a:lnTo>
                        <a:pt x="151" y="10"/>
                      </a:lnTo>
                      <a:lnTo>
                        <a:pt x="153" y="10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6" y="12"/>
                      </a:lnTo>
                      <a:lnTo>
                        <a:pt x="156" y="12"/>
                      </a:lnTo>
                      <a:lnTo>
                        <a:pt x="158" y="13"/>
                      </a:lnTo>
                      <a:lnTo>
                        <a:pt x="159" y="13"/>
                      </a:lnTo>
                      <a:lnTo>
                        <a:pt x="159" y="13"/>
                      </a:lnTo>
                      <a:lnTo>
                        <a:pt x="159" y="14"/>
                      </a:lnTo>
                      <a:lnTo>
                        <a:pt x="160" y="14"/>
                      </a:lnTo>
                      <a:lnTo>
                        <a:pt x="160" y="14"/>
                      </a:lnTo>
                      <a:lnTo>
                        <a:pt x="162" y="15"/>
                      </a:lnTo>
                      <a:lnTo>
                        <a:pt x="162" y="15"/>
                      </a:lnTo>
                      <a:lnTo>
                        <a:pt x="162" y="17"/>
                      </a:lnTo>
                      <a:lnTo>
                        <a:pt x="162" y="17"/>
                      </a:lnTo>
                      <a:lnTo>
                        <a:pt x="162" y="18"/>
                      </a:lnTo>
                      <a:lnTo>
                        <a:pt x="163" y="18"/>
                      </a:lnTo>
                      <a:lnTo>
                        <a:pt x="163" y="18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21"/>
                      </a:lnTo>
                      <a:lnTo>
                        <a:pt x="163" y="21"/>
                      </a:lnTo>
                      <a:close/>
                      <a:moveTo>
                        <a:pt x="133" y="21"/>
                      </a:moveTo>
                      <a:lnTo>
                        <a:pt x="128" y="21"/>
                      </a:lnTo>
                      <a:lnTo>
                        <a:pt x="128" y="19"/>
                      </a:lnTo>
                      <a:lnTo>
                        <a:pt x="128" y="18"/>
                      </a:lnTo>
                      <a:lnTo>
                        <a:pt x="126" y="18"/>
                      </a:lnTo>
                      <a:lnTo>
                        <a:pt x="125" y="17"/>
                      </a:lnTo>
                      <a:lnTo>
                        <a:pt x="125" y="17"/>
                      </a:lnTo>
                      <a:lnTo>
                        <a:pt x="124" y="15"/>
                      </a:lnTo>
                      <a:lnTo>
                        <a:pt x="121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8"/>
                      </a:lnTo>
                      <a:lnTo>
                        <a:pt x="114" y="18"/>
                      </a:lnTo>
                      <a:lnTo>
                        <a:pt x="113" y="18"/>
                      </a:lnTo>
                      <a:lnTo>
                        <a:pt x="113" y="18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8" y="23"/>
                      </a:lnTo>
                      <a:lnTo>
                        <a:pt x="118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4" y="25"/>
                      </a:lnTo>
                      <a:lnTo>
                        <a:pt x="124" y="25"/>
                      </a:lnTo>
                      <a:lnTo>
                        <a:pt x="125" y="25"/>
                      </a:lnTo>
                      <a:lnTo>
                        <a:pt x="125" y="26"/>
                      </a:lnTo>
                      <a:lnTo>
                        <a:pt x="126" y="26"/>
                      </a:lnTo>
                      <a:lnTo>
                        <a:pt x="126" y="26"/>
                      </a:lnTo>
                      <a:lnTo>
                        <a:pt x="128" y="26"/>
                      </a:lnTo>
                      <a:lnTo>
                        <a:pt x="128" y="26"/>
                      </a:lnTo>
                      <a:lnTo>
                        <a:pt x="128" y="27"/>
                      </a:lnTo>
                      <a:lnTo>
                        <a:pt x="129" y="27"/>
                      </a:lnTo>
                      <a:lnTo>
                        <a:pt x="129" y="27"/>
                      </a:lnTo>
                      <a:lnTo>
                        <a:pt x="130" y="27"/>
                      </a:lnTo>
                      <a:lnTo>
                        <a:pt x="130" y="27"/>
                      </a:lnTo>
                      <a:lnTo>
                        <a:pt x="130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30"/>
                      </a:lnTo>
                      <a:lnTo>
                        <a:pt x="133" y="30"/>
                      </a:lnTo>
                      <a:lnTo>
                        <a:pt x="133" y="30"/>
                      </a:lnTo>
                      <a:lnTo>
                        <a:pt x="133" y="31"/>
                      </a:lnTo>
                      <a:lnTo>
                        <a:pt x="133" y="31"/>
                      </a:lnTo>
                      <a:lnTo>
                        <a:pt x="133" y="33"/>
                      </a:lnTo>
                      <a:lnTo>
                        <a:pt x="133" y="33"/>
                      </a:lnTo>
                      <a:lnTo>
                        <a:pt x="134" y="34"/>
                      </a:lnTo>
                      <a:lnTo>
                        <a:pt x="134" y="34"/>
                      </a:lnTo>
                      <a:lnTo>
                        <a:pt x="134" y="35"/>
                      </a:lnTo>
                      <a:lnTo>
                        <a:pt x="133" y="35"/>
                      </a:lnTo>
                      <a:lnTo>
                        <a:pt x="133" y="36"/>
                      </a:lnTo>
                      <a:lnTo>
                        <a:pt x="133" y="36"/>
                      </a:lnTo>
                      <a:lnTo>
                        <a:pt x="133" y="38"/>
                      </a:lnTo>
                      <a:lnTo>
                        <a:pt x="133" y="38"/>
                      </a:lnTo>
                      <a:lnTo>
                        <a:pt x="132" y="39"/>
                      </a:lnTo>
                      <a:lnTo>
                        <a:pt x="132" y="39"/>
                      </a:lnTo>
                      <a:lnTo>
                        <a:pt x="132" y="40"/>
                      </a:lnTo>
                      <a:lnTo>
                        <a:pt x="132" y="40"/>
                      </a:lnTo>
                      <a:lnTo>
                        <a:pt x="130" y="42"/>
                      </a:lnTo>
                      <a:lnTo>
                        <a:pt x="130" y="42"/>
                      </a:lnTo>
                      <a:lnTo>
                        <a:pt x="129" y="42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3"/>
                      </a:lnTo>
                      <a:lnTo>
                        <a:pt x="126" y="43"/>
                      </a:lnTo>
                      <a:lnTo>
                        <a:pt x="125" y="43"/>
                      </a:lnTo>
                      <a:lnTo>
                        <a:pt x="125" y="44"/>
                      </a:lnTo>
                      <a:lnTo>
                        <a:pt x="124" y="44"/>
                      </a:lnTo>
                      <a:lnTo>
                        <a:pt x="122" y="44"/>
                      </a:lnTo>
                      <a:lnTo>
                        <a:pt x="122" y="44"/>
                      </a:lnTo>
                      <a:lnTo>
                        <a:pt x="121" y="44"/>
                      </a:lnTo>
                      <a:lnTo>
                        <a:pt x="120" y="44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6" y="44"/>
                      </a:lnTo>
                      <a:lnTo>
                        <a:pt x="116" y="43"/>
                      </a:lnTo>
                      <a:lnTo>
                        <a:pt x="114" y="43"/>
                      </a:lnTo>
                      <a:lnTo>
                        <a:pt x="113" y="43"/>
                      </a:lnTo>
                      <a:lnTo>
                        <a:pt x="113" y="43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0" y="42"/>
                      </a:lnTo>
                      <a:lnTo>
                        <a:pt x="110" y="40"/>
                      </a:lnTo>
                      <a:lnTo>
                        <a:pt x="109" y="40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8" y="38"/>
                      </a:lnTo>
                      <a:lnTo>
                        <a:pt x="108" y="38"/>
                      </a:lnTo>
                      <a:lnTo>
                        <a:pt x="108" y="36"/>
                      </a:lnTo>
                      <a:lnTo>
                        <a:pt x="108" y="36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13" y="34"/>
                      </a:lnTo>
                      <a:lnTo>
                        <a:pt x="113" y="34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6"/>
                      </a:lnTo>
                      <a:lnTo>
                        <a:pt x="113" y="36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6" y="39"/>
                      </a:lnTo>
                      <a:lnTo>
                        <a:pt x="116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8" y="39"/>
                      </a:lnTo>
                      <a:lnTo>
                        <a:pt x="120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8"/>
                      </a:lnTo>
                      <a:lnTo>
                        <a:pt x="126" y="38"/>
                      </a:lnTo>
                      <a:lnTo>
                        <a:pt x="128" y="38"/>
                      </a:lnTo>
                      <a:lnTo>
                        <a:pt x="128" y="38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8" y="34"/>
                      </a:lnTo>
                      <a:lnTo>
                        <a:pt x="128" y="34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6" y="33"/>
                      </a:lnTo>
                      <a:lnTo>
                        <a:pt x="126" y="31"/>
                      </a:lnTo>
                      <a:lnTo>
                        <a:pt x="126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4" y="31"/>
                      </a:lnTo>
                      <a:lnTo>
                        <a:pt x="122" y="30"/>
                      </a:lnTo>
                      <a:lnTo>
                        <a:pt x="122" y="30"/>
                      </a:lnTo>
                      <a:lnTo>
                        <a:pt x="121" y="30"/>
                      </a:lnTo>
                      <a:lnTo>
                        <a:pt x="121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18" y="30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6" y="29"/>
                      </a:lnTo>
                      <a:lnTo>
                        <a:pt x="116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2" y="27"/>
                      </a:lnTo>
                      <a:lnTo>
                        <a:pt x="112" y="27"/>
                      </a:lnTo>
                      <a:lnTo>
                        <a:pt x="112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5"/>
                      </a:lnTo>
                      <a:lnTo>
                        <a:pt x="109" y="25"/>
                      </a:lnTo>
                      <a:lnTo>
                        <a:pt x="109" y="25"/>
                      </a:lnTo>
                      <a:lnTo>
                        <a:pt x="109" y="23"/>
                      </a:lnTo>
                      <a:lnTo>
                        <a:pt x="109" y="23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1"/>
                      </a:lnTo>
                      <a:lnTo>
                        <a:pt x="109" y="19"/>
                      </a:lnTo>
                      <a:lnTo>
                        <a:pt x="109" y="19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10" y="15"/>
                      </a:lnTo>
                      <a:lnTo>
                        <a:pt x="110" y="15"/>
                      </a:lnTo>
                      <a:lnTo>
                        <a:pt x="110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3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2"/>
                      </a:lnTo>
                      <a:lnTo>
                        <a:pt x="114" y="12"/>
                      </a:lnTo>
                      <a:lnTo>
                        <a:pt x="116" y="12"/>
                      </a:lnTo>
                      <a:lnTo>
                        <a:pt x="116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8" y="10"/>
                      </a:lnTo>
                      <a:lnTo>
                        <a:pt x="120" y="10"/>
                      </a:lnTo>
                      <a:lnTo>
                        <a:pt x="121" y="10"/>
                      </a:lnTo>
                      <a:lnTo>
                        <a:pt x="122" y="10"/>
                      </a:lnTo>
                      <a:lnTo>
                        <a:pt x="122" y="12"/>
                      </a:lnTo>
                      <a:lnTo>
                        <a:pt x="124" y="12"/>
                      </a:lnTo>
                      <a:lnTo>
                        <a:pt x="125" y="12"/>
                      </a:lnTo>
                      <a:lnTo>
                        <a:pt x="126" y="12"/>
                      </a:lnTo>
                      <a:lnTo>
                        <a:pt x="126" y="12"/>
                      </a:lnTo>
                      <a:lnTo>
                        <a:pt x="128" y="13"/>
                      </a:lnTo>
                      <a:lnTo>
                        <a:pt x="128" y="13"/>
                      </a:lnTo>
                      <a:lnTo>
                        <a:pt x="129" y="13"/>
                      </a:lnTo>
                      <a:lnTo>
                        <a:pt x="129" y="14"/>
                      </a:lnTo>
                      <a:lnTo>
                        <a:pt x="130" y="14"/>
                      </a:lnTo>
                      <a:lnTo>
                        <a:pt x="130" y="14"/>
                      </a:lnTo>
                      <a:lnTo>
                        <a:pt x="130" y="15"/>
                      </a:lnTo>
                      <a:lnTo>
                        <a:pt x="132" y="15"/>
                      </a:lnTo>
                      <a:lnTo>
                        <a:pt x="132" y="17"/>
                      </a:lnTo>
                      <a:lnTo>
                        <a:pt x="132" y="17"/>
                      </a:lnTo>
                      <a:lnTo>
                        <a:pt x="132" y="18"/>
                      </a:lnTo>
                      <a:lnTo>
                        <a:pt x="132" y="18"/>
                      </a:lnTo>
                      <a:lnTo>
                        <a:pt x="133" y="18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21"/>
                      </a:lnTo>
                      <a:lnTo>
                        <a:pt x="133" y="21"/>
                      </a:lnTo>
                      <a:close/>
                      <a:moveTo>
                        <a:pt x="80" y="25"/>
                      </a:moveTo>
                      <a:lnTo>
                        <a:pt x="97" y="25"/>
                      </a:lnTo>
                      <a:lnTo>
                        <a:pt x="97" y="23"/>
                      </a:lnTo>
                      <a:lnTo>
                        <a:pt x="97" y="23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6" y="21"/>
                      </a:lnTo>
                      <a:lnTo>
                        <a:pt x="96" y="19"/>
                      </a:lnTo>
                      <a:lnTo>
                        <a:pt x="96" y="19"/>
                      </a:lnTo>
                      <a:lnTo>
                        <a:pt x="95" y="18"/>
                      </a:lnTo>
                      <a:lnTo>
                        <a:pt x="95" y="18"/>
                      </a:lnTo>
                      <a:lnTo>
                        <a:pt x="93" y="17"/>
                      </a:lnTo>
                      <a:lnTo>
                        <a:pt x="93" y="17"/>
                      </a:lnTo>
                      <a:lnTo>
                        <a:pt x="92" y="15"/>
                      </a:lnTo>
                      <a:lnTo>
                        <a:pt x="92" y="15"/>
                      </a:lnTo>
                      <a:lnTo>
                        <a:pt x="91" y="15"/>
                      </a:lnTo>
                      <a:lnTo>
                        <a:pt x="89" y="15"/>
                      </a:lnTo>
                      <a:lnTo>
                        <a:pt x="88" y="15"/>
                      </a:lnTo>
                      <a:lnTo>
                        <a:pt x="88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6" y="15"/>
                      </a:lnTo>
                      <a:lnTo>
                        <a:pt x="86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21"/>
                      </a:lnTo>
                      <a:lnTo>
                        <a:pt x="80" y="21"/>
                      </a:lnTo>
                      <a:lnTo>
                        <a:pt x="80" y="21"/>
                      </a:lnTo>
                      <a:lnTo>
                        <a:pt x="80" y="22"/>
                      </a:lnTo>
                      <a:lnTo>
                        <a:pt x="80" y="22"/>
                      </a:lnTo>
                      <a:lnTo>
                        <a:pt x="80" y="23"/>
                      </a:lnTo>
                      <a:lnTo>
                        <a:pt x="80" y="23"/>
                      </a:lnTo>
                      <a:lnTo>
                        <a:pt x="80" y="25"/>
                      </a:lnTo>
                      <a:lnTo>
                        <a:pt x="80" y="25"/>
                      </a:lnTo>
                      <a:close/>
                      <a:moveTo>
                        <a:pt x="97" y="34"/>
                      </a:move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5"/>
                      </a:lnTo>
                      <a:lnTo>
                        <a:pt x="103" y="35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99" y="40"/>
                      </a:lnTo>
                      <a:lnTo>
                        <a:pt x="99" y="40"/>
                      </a:lnTo>
                      <a:lnTo>
                        <a:pt x="99" y="42"/>
                      </a:lnTo>
                      <a:lnTo>
                        <a:pt x="97" y="42"/>
                      </a:lnTo>
                      <a:lnTo>
                        <a:pt x="97" y="42"/>
                      </a:lnTo>
                      <a:lnTo>
                        <a:pt x="96" y="42"/>
                      </a:lnTo>
                      <a:lnTo>
                        <a:pt x="96" y="43"/>
                      </a:lnTo>
                      <a:lnTo>
                        <a:pt x="96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3" y="44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1" y="44"/>
                      </a:lnTo>
                      <a:lnTo>
                        <a:pt x="91" y="44"/>
                      </a:lnTo>
                      <a:lnTo>
                        <a:pt x="89" y="44"/>
                      </a:lnTo>
                      <a:lnTo>
                        <a:pt x="89" y="44"/>
                      </a:lnTo>
                      <a:lnTo>
                        <a:pt x="88" y="44"/>
                      </a:lnTo>
                      <a:lnTo>
                        <a:pt x="87" y="44"/>
                      </a:lnTo>
                      <a:lnTo>
                        <a:pt x="87" y="44"/>
                      </a:lnTo>
                      <a:lnTo>
                        <a:pt x="86" y="44"/>
                      </a:lnTo>
                      <a:lnTo>
                        <a:pt x="84" y="44"/>
                      </a:lnTo>
                      <a:lnTo>
                        <a:pt x="84" y="43"/>
                      </a:lnTo>
                      <a:lnTo>
                        <a:pt x="83" y="43"/>
                      </a:lnTo>
                      <a:lnTo>
                        <a:pt x="83" y="43"/>
                      </a:lnTo>
                      <a:lnTo>
                        <a:pt x="82" y="43"/>
                      </a:lnTo>
                      <a:lnTo>
                        <a:pt x="82" y="43"/>
                      </a:lnTo>
                      <a:lnTo>
                        <a:pt x="80" y="42"/>
                      </a:lnTo>
                      <a:lnTo>
                        <a:pt x="80" y="42"/>
                      </a:lnTo>
                      <a:lnTo>
                        <a:pt x="79" y="42"/>
                      </a:lnTo>
                      <a:lnTo>
                        <a:pt x="79" y="40"/>
                      </a:lnTo>
                      <a:lnTo>
                        <a:pt x="78" y="40"/>
                      </a:lnTo>
                      <a:lnTo>
                        <a:pt x="78" y="39"/>
                      </a:lnTo>
                      <a:lnTo>
                        <a:pt x="78" y="39"/>
                      </a:lnTo>
                      <a:lnTo>
                        <a:pt x="76" y="38"/>
                      </a:lnTo>
                      <a:lnTo>
                        <a:pt x="76" y="36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5" y="33"/>
                      </a:lnTo>
                      <a:lnTo>
                        <a:pt x="74" y="31"/>
                      </a:lnTo>
                      <a:lnTo>
                        <a:pt x="74" y="30"/>
                      </a:lnTo>
                      <a:lnTo>
                        <a:pt x="74" y="29"/>
                      </a:lnTo>
                      <a:lnTo>
                        <a:pt x="74" y="27"/>
                      </a:lnTo>
                      <a:lnTo>
                        <a:pt x="74" y="26"/>
                      </a:lnTo>
                      <a:lnTo>
                        <a:pt x="74" y="26"/>
                      </a:lnTo>
                      <a:lnTo>
                        <a:pt x="75" y="25"/>
                      </a:lnTo>
                      <a:lnTo>
                        <a:pt x="75" y="23"/>
                      </a:lnTo>
                      <a:lnTo>
                        <a:pt x="75" y="22"/>
                      </a:lnTo>
                      <a:lnTo>
                        <a:pt x="75" y="22"/>
                      </a:lnTo>
                      <a:lnTo>
                        <a:pt x="75" y="21"/>
                      </a:lnTo>
                      <a:lnTo>
                        <a:pt x="75" y="19"/>
                      </a:lnTo>
                      <a:lnTo>
                        <a:pt x="76" y="19"/>
                      </a:lnTo>
                      <a:lnTo>
                        <a:pt x="76" y="18"/>
                      </a:lnTo>
                      <a:lnTo>
                        <a:pt x="76" y="17"/>
                      </a:lnTo>
                      <a:lnTo>
                        <a:pt x="78" y="17"/>
                      </a:lnTo>
                      <a:lnTo>
                        <a:pt x="78" y="15"/>
                      </a:lnTo>
                      <a:lnTo>
                        <a:pt x="79" y="15"/>
                      </a:lnTo>
                      <a:lnTo>
                        <a:pt x="79" y="14"/>
                      </a:lnTo>
                      <a:lnTo>
                        <a:pt x="79" y="14"/>
                      </a:lnTo>
                      <a:lnTo>
                        <a:pt x="80" y="14"/>
                      </a:lnTo>
                      <a:lnTo>
                        <a:pt x="80" y="13"/>
                      </a:lnTo>
                      <a:lnTo>
                        <a:pt x="82" y="13"/>
                      </a:lnTo>
                      <a:lnTo>
                        <a:pt x="82" y="13"/>
                      </a:lnTo>
                      <a:lnTo>
                        <a:pt x="83" y="12"/>
                      </a:lnTo>
                      <a:lnTo>
                        <a:pt x="83" y="12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6" y="10"/>
                      </a:lnTo>
                      <a:lnTo>
                        <a:pt x="86" y="10"/>
                      </a:lnTo>
                      <a:lnTo>
                        <a:pt x="87" y="10"/>
                      </a:lnTo>
                      <a:lnTo>
                        <a:pt x="87" y="10"/>
                      </a:lnTo>
                      <a:lnTo>
                        <a:pt x="88" y="10"/>
                      </a:lnTo>
                      <a:lnTo>
                        <a:pt x="88" y="10"/>
                      </a:lnTo>
                      <a:lnTo>
                        <a:pt x="89" y="10"/>
                      </a:lnTo>
                      <a:lnTo>
                        <a:pt x="89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2" y="10"/>
                      </a:lnTo>
                      <a:lnTo>
                        <a:pt x="92" y="10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5" y="12"/>
                      </a:lnTo>
                      <a:lnTo>
                        <a:pt x="95" y="12"/>
                      </a:lnTo>
                      <a:lnTo>
                        <a:pt x="96" y="12"/>
                      </a:lnTo>
                      <a:lnTo>
                        <a:pt x="96" y="13"/>
                      </a:lnTo>
                      <a:lnTo>
                        <a:pt x="96" y="13"/>
                      </a:lnTo>
                      <a:lnTo>
                        <a:pt x="97" y="13"/>
                      </a:lnTo>
                      <a:lnTo>
                        <a:pt x="97" y="13"/>
                      </a:lnTo>
                      <a:lnTo>
                        <a:pt x="97" y="14"/>
                      </a:lnTo>
                      <a:lnTo>
                        <a:pt x="99" y="14"/>
                      </a:lnTo>
                      <a:lnTo>
                        <a:pt x="99" y="14"/>
                      </a:lnTo>
                      <a:lnTo>
                        <a:pt x="99" y="15"/>
                      </a:lnTo>
                      <a:lnTo>
                        <a:pt x="100" y="15"/>
                      </a:lnTo>
                      <a:lnTo>
                        <a:pt x="100" y="15"/>
                      </a:lnTo>
                      <a:lnTo>
                        <a:pt x="100" y="17"/>
                      </a:lnTo>
                      <a:lnTo>
                        <a:pt x="100" y="17"/>
                      </a:lnTo>
                      <a:lnTo>
                        <a:pt x="101" y="18"/>
                      </a:lnTo>
                      <a:lnTo>
                        <a:pt x="101" y="19"/>
                      </a:lnTo>
                      <a:lnTo>
                        <a:pt x="103" y="21"/>
                      </a:lnTo>
                      <a:lnTo>
                        <a:pt x="103" y="22"/>
                      </a:lnTo>
                      <a:lnTo>
                        <a:pt x="103" y="25"/>
                      </a:lnTo>
                      <a:lnTo>
                        <a:pt x="103" y="26"/>
                      </a:lnTo>
                      <a:lnTo>
                        <a:pt x="103" y="27"/>
                      </a:lnTo>
                      <a:lnTo>
                        <a:pt x="103" y="30"/>
                      </a:lnTo>
                      <a:lnTo>
                        <a:pt x="80" y="30"/>
                      </a:lnTo>
                      <a:lnTo>
                        <a:pt x="80" y="30"/>
                      </a:lnTo>
                      <a:lnTo>
                        <a:pt x="80" y="31"/>
                      </a:lnTo>
                      <a:lnTo>
                        <a:pt x="80" y="33"/>
                      </a:lnTo>
                      <a:lnTo>
                        <a:pt x="80" y="34"/>
                      </a:lnTo>
                      <a:lnTo>
                        <a:pt x="80" y="35"/>
                      </a:lnTo>
                      <a:lnTo>
                        <a:pt x="82" y="35"/>
                      </a:lnTo>
                      <a:lnTo>
                        <a:pt x="82" y="36"/>
                      </a:lnTo>
                      <a:lnTo>
                        <a:pt x="82" y="36"/>
                      </a:lnTo>
                      <a:lnTo>
                        <a:pt x="83" y="38"/>
                      </a:lnTo>
                      <a:lnTo>
                        <a:pt x="83" y="38"/>
                      </a:lnTo>
                      <a:lnTo>
                        <a:pt x="84" y="39"/>
                      </a:lnTo>
                      <a:lnTo>
                        <a:pt x="86" y="39"/>
                      </a:lnTo>
                      <a:lnTo>
                        <a:pt x="86" y="39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3" y="39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7" y="35"/>
                      </a:lnTo>
                      <a:lnTo>
                        <a:pt x="97" y="35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close/>
                      <a:moveTo>
                        <a:pt x="42" y="43"/>
                      </a:moveTo>
                      <a:lnTo>
                        <a:pt x="42" y="12"/>
                      </a:lnTo>
                      <a:lnTo>
                        <a:pt x="46" y="12"/>
                      </a:lnTo>
                      <a:lnTo>
                        <a:pt x="46" y="17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1" y="13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3" y="12"/>
                      </a:lnTo>
                      <a:lnTo>
                        <a:pt x="53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0"/>
                      </a:lnTo>
                      <a:lnTo>
                        <a:pt x="57" y="10"/>
                      </a:lnTo>
                      <a:lnTo>
                        <a:pt x="57" y="10"/>
                      </a:lnTo>
                      <a:lnTo>
                        <a:pt x="58" y="10"/>
                      </a:lnTo>
                      <a:lnTo>
                        <a:pt x="58" y="12"/>
                      </a:lnTo>
                      <a:lnTo>
                        <a:pt x="59" y="12"/>
                      </a:lnTo>
                      <a:lnTo>
                        <a:pt x="61" y="12"/>
                      </a:lnTo>
                      <a:lnTo>
                        <a:pt x="61" y="12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3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4" y="14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5"/>
                      </a:lnTo>
                      <a:lnTo>
                        <a:pt x="67" y="15"/>
                      </a:lnTo>
                      <a:lnTo>
                        <a:pt x="67" y="17"/>
                      </a:lnTo>
                      <a:lnTo>
                        <a:pt x="67" y="17"/>
                      </a:lnTo>
                      <a:lnTo>
                        <a:pt x="67" y="18"/>
                      </a:lnTo>
                      <a:lnTo>
                        <a:pt x="67" y="18"/>
                      </a:lnTo>
                      <a:lnTo>
                        <a:pt x="67" y="19"/>
                      </a:lnTo>
                      <a:lnTo>
                        <a:pt x="68" y="21"/>
                      </a:lnTo>
                      <a:lnTo>
                        <a:pt x="68" y="21"/>
                      </a:lnTo>
                      <a:lnTo>
                        <a:pt x="68" y="22"/>
                      </a:lnTo>
                      <a:lnTo>
                        <a:pt x="68" y="43"/>
                      </a:lnTo>
                      <a:lnTo>
                        <a:pt x="63" y="43"/>
                      </a:lnTo>
                      <a:lnTo>
                        <a:pt x="63" y="23"/>
                      </a:lnTo>
                      <a:lnTo>
                        <a:pt x="63" y="22"/>
                      </a:lnTo>
                      <a:lnTo>
                        <a:pt x="63" y="22"/>
                      </a:lnTo>
                      <a:lnTo>
                        <a:pt x="62" y="21"/>
                      </a:lnTo>
                      <a:lnTo>
                        <a:pt x="62" y="21"/>
                      </a:lnTo>
                      <a:lnTo>
                        <a:pt x="62" y="19"/>
                      </a:lnTo>
                      <a:lnTo>
                        <a:pt x="62" y="19"/>
                      </a:lnTo>
                      <a:lnTo>
                        <a:pt x="62" y="18"/>
                      </a:lnTo>
                      <a:lnTo>
                        <a:pt x="62" y="18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59" y="15"/>
                      </a:lnTo>
                      <a:lnTo>
                        <a:pt x="59" y="15"/>
                      </a:lnTo>
                      <a:lnTo>
                        <a:pt x="58" y="15"/>
                      </a:lnTo>
                      <a:lnTo>
                        <a:pt x="57" y="15"/>
                      </a:lnTo>
                      <a:lnTo>
                        <a:pt x="57" y="15"/>
                      </a:lnTo>
                      <a:lnTo>
                        <a:pt x="55" y="15"/>
                      </a:lnTo>
                      <a:lnTo>
                        <a:pt x="55" y="15"/>
                      </a:lnTo>
                      <a:lnTo>
                        <a:pt x="54" y="15"/>
                      </a:lnTo>
                      <a:lnTo>
                        <a:pt x="54" y="15"/>
                      </a:lnTo>
                      <a:lnTo>
                        <a:pt x="53" y="15"/>
                      </a:lnTo>
                      <a:lnTo>
                        <a:pt x="53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50" y="18"/>
                      </a:lnTo>
                      <a:lnTo>
                        <a:pt x="49" y="18"/>
                      </a:lnTo>
                      <a:lnTo>
                        <a:pt x="49" y="19"/>
                      </a:lnTo>
                      <a:lnTo>
                        <a:pt x="49" y="19"/>
                      </a:lnTo>
                      <a:lnTo>
                        <a:pt x="49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43"/>
                      </a:lnTo>
                      <a:lnTo>
                        <a:pt x="42" y="43"/>
                      </a:lnTo>
                      <a:close/>
                      <a:moveTo>
                        <a:pt x="34" y="0"/>
                      </a:moveTo>
                      <a:lnTo>
                        <a:pt x="34" y="43"/>
                      </a:lnTo>
                      <a:lnTo>
                        <a:pt x="29" y="43"/>
                      </a:lnTo>
                      <a:lnTo>
                        <a:pt x="29" y="0"/>
                      </a:lnTo>
                      <a:lnTo>
                        <a:pt x="34" y="0"/>
                      </a:lnTo>
                      <a:close/>
                      <a:moveTo>
                        <a:pt x="20" y="0"/>
                      </a:moveTo>
                      <a:lnTo>
                        <a:pt x="20" y="43"/>
                      </a:lnTo>
                      <a:lnTo>
                        <a:pt x="15" y="43"/>
                      </a:lnTo>
                      <a:lnTo>
                        <a:pt x="15" y="0"/>
                      </a:lnTo>
                      <a:lnTo>
                        <a:pt x="20" y="0"/>
                      </a:lnTo>
                      <a:close/>
                      <a:moveTo>
                        <a:pt x="5" y="0"/>
                      </a:move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6" name="Freeform 276"/>
                <p:cNvSpPr>
                  <a:spLocks noEditPoints="1"/>
                </p:cNvSpPr>
                <p:nvPr/>
              </p:nvSpPr>
              <p:spPr bwMode="auto">
                <a:xfrm>
                  <a:off x="3405" y="2851"/>
                  <a:ext cx="20" cy="84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17" y="105"/>
                    </a:cxn>
                    <a:cxn ang="0">
                      <a:pos x="1" y="145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1" y="137"/>
                    </a:cxn>
                    <a:cxn ang="0">
                      <a:pos x="4" y="130"/>
                    </a:cxn>
                    <a:cxn ang="0">
                      <a:pos x="8" y="125"/>
                    </a:cxn>
                    <a:cxn ang="0">
                      <a:pos x="14" y="123"/>
                    </a:cxn>
                    <a:cxn ang="0">
                      <a:pos x="22" y="121"/>
                    </a:cxn>
                    <a:cxn ang="0">
                      <a:pos x="26" y="123"/>
                    </a:cxn>
                    <a:cxn ang="0">
                      <a:pos x="31" y="124"/>
                    </a:cxn>
                    <a:cxn ang="0">
                      <a:pos x="35" y="126"/>
                    </a:cxn>
                    <a:cxn ang="0">
                      <a:pos x="38" y="132"/>
                    </a:cxn>
                    <a:cxn ang="0">
                      <a:pos x="33" y="134"/>
                    </a:cxn>
                    <a:cxn ang="0">
                      <a:pos x="30" y="130"/>
                    </a:cxn>
                    <a:cxn ang="0">
                      <a:pos x="26" y="128"/>
                    </a:cxn>
                    <a:cxn ang="0">
                      <a:pos x="21" y="126"/>
                    </a:cxn>
                    <a:cxn ang="0">
                      <a:pos x="21" y="126"/>
                    </a:cxn>
                    <a:cxn ang="0">
                      <a:pos x="20" y="126"/>
                    </a:cxn>
                    <a:cxn ang="0">
                      <a:pos x="18" y="126"/>
                    </a:cxn>
                    <a:cxn ang="0">
                      <a:pos x="14" y="128"/>
                    </a:cxn>
                    <a:cxn ang="0">
                      <a:pos x="12" y="130"/>
                    </a:cxn>
                    <a:cxn ang="0">
                      <a:pos x="9" y="134"/>
                    </a:cxn>
                    <a:cxn ang="0">
                      <a:pos x="8" y="138"/>
                    </a:cxn>
                    <a:cxn ang="0">
                      <a:pos x="6" y="144"/>
                    </a:cxn>
                    <a:cxn ang="0">
                      <a:pos x="6" y="149"/>
                    </a:cxn>
                    <a:cxn ang="0">
                      <a:pos x="8" y="154"/>
                    </a:cxn>
                    <a:cxn ang="0">
                      <a:pos x="10" y="157"/>
                    </a:cxn>
                    <a:cxn ang="0">
                      <a:pos x="13" y="159"/>
                    </a:cxn>
                    <a:cxn ang="0">
                      <a:pos x="16" y="161"/>
                    </a:cxn>
                    <a:cxn ang="0">
                      <a:pos x="18" y="162"/>
                    </a:cxn>
                    <a:cxn ang="0">
                      <a:pos x="20" y="162"/>
                    </a:cxn>
                    <a:cxn ang="0">
                      <a:pos x="20" y="162"/>
                    </a:cxn>
                    <a:cxn ang="0">
                      <a:pos x="21" y="162"/>
                    </a:cxn>
                    <a:cxn ang="0">
                      <a:pos x="23" y="162"/>
                    </a:cxn>
                    <a:cxn ang="0">
                      <a:pos x="29" y="159"/>
                    </a:cxn>
                    <a:cxn ang="0">
                      <a:pos x="33" y="155"/>
                    </a:cxn>
                    <a:cxn ang="0">
                      <a:pos x="39" y="150"/>
                    </a:cxn>
                    <a:cxn ang="0">
                      <a:pos x="38" y="155"/>
                    </a:cxn>
                    <a:cxn ang="0">
                      <a:pos x="35" y="161"/>
                    </a:cxn>
                    <a:cxn ang="0">
                      <a:pos x="31" y="165"/>
                    </a:cxn>
                    <a:cxn ang="0">
                      <a:pos x="26" y="166"/>
                    </a:cxn>
                    <a:cxn ang="0">
                      <a:pos x="20" y="167"/>
                    </a:cxn>
                    <a:cxn ang="0">
                      <a:pos x="14" y="166"/>
                    </a:cxn>
                    <a:cxn ang="0">
                      <a:pos x="9" y="165"/>
                    </a:cxn>
                    <a:cxn ang="0">
                      <a:pos x="5" y="161"/>
                    </a:cxn>
                    <a:cxn ang="0">
                      <a:pos x="2" y="157"/>
                    </a:cxn>
                    <a:cxn ang="0">
                      <a:pos x="1" y="151"/>
                    </a:cxn>
                    <a:cxn ang="0">
                      <a:pos x="1" y="146"/>
                    </a:cxn>
                  </a:cxnLst>
                  <a:rect l="0" t="0" r="r" b="b"/>
                  <a:pathLst>
                    <a:path w="39" h="167">
                      <a:moveTo>
                        <a:pt x="23" y="0"/>
                      </a:moveTo>
                      <a:lnTo>
                        <a:pt x="23" y="44"/>
                      </a:lnTo>
                      <a:lnTo>
                        <a:pt x="17" y="44"/>
                      </a:lnTo>
                      <a:lnTo>
                        <a:pt x="17" y="0"/>
                      </a:lnTo>
                      <a:lnTo>
                        <a:pt x="23" y="0"/>
                      </a:lnTo>
                      <a:close/>
                      <a:moveTo>
                        <a:pt x="21" y="99"/>
                      </a:moveTo>
                      <a:lnTo>
                        <a:pt x="33" y="61"/>
                      </a:lnTo>
                      <a:lnTo>
                        <a:pt x="39" y="61"/>
                      </a:lnTo>
                      <a:lnTo>
                        <a:pt x="23" y="105"/>
                      </a:lnTo>
                      <a:lnTo>
                        <a:pt x="17" y="105"/>
                      </a:lnTo>
                      <a:lnTo>
                        <a:pt x="1" y="61"/>
                      </a:lnTo>
                      <a:lnTo>
                        <a:pt x="8" y="61"/>
                      </a:lnTo>
                      <a:lnTo>
                        <a:pt x="21" y="99"/>
                      </a:lnTo>
                      <a:close/>
                      <a:moveTo>
                        <a:pt x="1" y="145"/>
                      </a:moveTo>
                      <a:lnTo>
                        <a:pt x="1" y="145"/>
                      </a:lnTo>
                      <a:lnTo>
                        <a:pt x="1" y="145"/>
                      </a:lnTo>
                      <a:lnTo>
                        <a:pt x="0" y="145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2"/>
                      </a:lnTo>
                      <a:lnTo>
                        <a:pt x="0" y="141"/>
                      </a:lnTo>
                      <a:lnTo>
                        <a:pt x="1" y="140"/>
                      </a:lnTo>
                      <a:lnTo>
                        <a:pt x="1" y="138"/>
                      </a:lnTo>
                      <a:lnTo>
                        <a:pt x="1" y="137"/>
                      </a:lnTo>
                      <a:lnTo>
                        <a:pt x="1" y="136"/>
                      </a:lnTo>
                      <a:lnTo>
                        <a:pt x="2" y="134"/>
                      </a:lnTo>
                      <a:lnTo>
                        <a:pt x="2" y="133"/>
                      </a:lnTo>
                      <a:lnTo>
                        <a:pt x="2" y="132"/>
                      </a:lnTo>
                      <a:lnTo>
                        <a:pt x="4" y="130"/>
                      </a:lnTo>
                      <a:lnTo>
                        <a:pt x="4" y="129"/>
                      </a:lnTo>
                      <a:lnTo>
                        <a:pt x="5" y="129"/>
                      </a:lnTo>
                      <a:lnTo>
                        <a:pt x="6" y="128"/>
                      </a:lnTo>
                      <a:lnTo>
                        <a:pt x="6" y="126"/>
                      </a:lnTo>
                      <a:lnTo>
                        <a:pt x="8" y="125"/>
                      </a:lnTo>
                      <a:lnTo>
                        <a:pt x="9" y="125"/>
                      </a:lnTo>
                      <a:lnTo>
                        <a:pt x="10" y="124"/>
                      </a:lnTo>
                      <a:lnTo>
                        <a:pt x="12" y="123"/>
                      </a:lnTo>
                      <a:lnTo>
                        <a:pt x="13" y="123"/>
                      </a:lnTo>
                      <a:lnTo>
                        <a:pt x="14" y="123"/>
                      </a:lnTo>
                      <a:lnTo>
                        <a:pt x="16" y="121"/>
                      </a:lnTo>
                      <a:lnTo>
                        <a:pt x="17" y="121"/>
                      </a:lnTo>
                      <a:lnTo>
                        <a:pt x="18" y="121"/>
                      </a:lnTo>
                      <a:lnTo>
                        <a:pt x="21" y="121"/>
                      </a:lnTo>
                      <a:lnTo>
                        <a:pt x="22" y="121"/>
                      </a:lnTo>
                      <a:lnTo>
                        <a:pt x="22" y="121"/>
                      </a:lnTo>
                      <a:lnTo>
                        <a:pt x="23" y="121"/>
                      </a:lnTo>
                      <a:lnTo>
                        <a:pt x="25" y="121"/>
                      </a:lnTo>
                      <a:lnTo>
                        <a:pt x="25" y="121"/>
                      </a:lnTo>
                      <a:lnTo>
                        <a:pt x="26" y="123"/>
                      </a:lnTo>
                      <a:lnTo>
                        <a:pt x="27" y="123"/>
                      </a:lnTo>
                      <a:lnTo>
                        <a:pt x="29" y="123"/>
                      </a:lnTo>
                      <a:lnTo>
                        <a:pt x="29" y="123"/>
                      </a:lnTo>
                      <a:lnTo>
                        <a:pt x="30" y="123"/>
                      </a:lnTo>
                      <a:lnTo>
                        <a:pt x="31" y="124"/>
                      </a:lnTo>
                      <a:lnTo>
                        <a:pt x="31" y="124"/>
                      </a:lnTo>
                      <a:lnTo>
                        <a:pt x="33" y="125"/>
                      </a:lnTo>
                      <a:lnTo>
                        <a:pt x="34" y="125"/>
                      </a:lnTo>
                      <a:lnTo>
                        <a:pt x="34" y="126"/>
                      </a:lnTo>
                      <a:lnTo>
                        <a:pt x="35" y="126"/>
                      </a:lnTo>
                      <a:lnTo>
                        <a:pt x="35" y="128"/>
                      </a:lnTo>
                      <a:lnTo>
                        <a:pt x="37" y="129"/>
                      </a:lnTo>
                      <a:lnTo>
                        <a:pt x="37" y="129"/>
                      </a:lnTo>
                      <a:lnTo>
                        <a:pt x="38" y="130"/>
                      </a:lnTo>
                      <a:lnTo>
                        <a:pt x="38" y="132"/>
                      </a:lnTo>
                      <a:lnTo>
                        <a:pt x="38" y="133"/>
                      </a:lnTo>
                      <a:lnTo>
                        <a:pt x="39" y="134"/>
                      </a:lnTo>
                      <a:lnTo>
                        <a:pt x="39" y="136"/>
                      </a:lnTo>
                      <a:lnTo>
                        <a:pt x="34" y="136"/>
                      </a:lnTo>
                      <a:lnTo>
                        <a:pt x="33" y="134"/>
                      </a:lnTo>
                      <a:lnTo>
                        <a:pt x="33" y="133"/>
                      </a:lnTo>
                      <a:lnTo>
                        <a:pt x="33" y="132"/>
                      </a:lnTo>
                      <a:lnTo>
                        <a:pt x="31" y="132"/>
                      </a:lnTo>
                      <a:lnTo>
                        <a:pt x="31" y="130"/>
                      </a:lnTo>
                      <a:lnTo>
                        <a:pt x="30" y="130"/>
                      </a:lnTo>
                      <a:lnTo>
                        <a:pt x="30" y="129"/>
                      </a:lnTo>
                      <a:lnTo>
                        <a:pt x="29" y="129"/>
                      </a:lnTo>
                      <a:lnTo>
                        <a:pt x="29" y="128"/>
                      </a:lnTo>
                      <a:lnTo>
                        <a:pt x="27" y="128"/>
                      </a:lnTo>
                      <a:lnTo>
                        <a:pt x="26" y="128"/>
                      </a:lnTo>
                      <a:lnTo>
                        <a:pt x="26" y="126"/>
                      </a:lnTo>
                      <a:lnTo>
                        <a:pt x="25" y="126"/>
                      </a:lnTo>
                      <a:lnTo>
                        <a:pt x="23" y="126"/>
                      </a:lnTo>
                      <a:lnTo>
                        <a:pt x="22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7" y="126"/>
                      </a:lnTo>
                      <a:lnTo>
                        <a:pt x="17" y="126"/>
                      </a:lnTo>
                      <a:lnTo>
                        <a:pt x="16" y="128"/>
                      </a:lnTo>
                      <a:lnTo>
                        <a:pt x="14" y="128"/>
                      </a:lnTo>
                      <a:lnTo>
                        <a:pt x="14" y="128"/>
                      </a:lnTo>
                      <a:lnTo>
                        <a:pt x="13" y="128"/>
                      </a:lnTo>
                      <a:lnTo>
                        <a:pt x="13" y="129"/>
                      </a:lnTo>
                      <a:lnTo>
                        <a:pt x="12" y="129"/>
                      </a:lnTo>
                      <a:lnTo>
                        <a:pt x="12" y="130"/>
                      </a:lnTo>
                      <a:lnTo>
                        <a:pt x="10" y="130"/>
                      </a:lnTo>
                      <a:lnTo>
                        <a:pt x="10" y="132"/>
                      </a:lnTo>
                      <a:lnTo>
                        <a:pt x="9" y="132"/>
                      </a:lnTo>
                      <a:lnTo>
                        <a:pt x="9" y="133"/>
                      </a:lnTo>
                      <a:lnTo>
                        <a:pt x="9" y="134"/>
                      </a:lnTo>
                      <a:lnTo>
                        <a:pt x="8" y="134"/>
                      </a:lnTo>
                      <a:lnTo>
                        <a:pt x="8" y="136"/>
                      </a:lnTo>
                      <a:lnTo>
                        <a:pt x="8" y="137"/>
                      </a:lnTo>
                      <a:lnTo>
                        <a:pt x="8" y="137"/>
                      </a:lnTo>
                      <a:lnTo>
                        <a:pt x="8" y="138"/>
                      </a:lnTo>
                      <a:lnTo>
                        <a:pt x="6" y="140"/>
                      </a:lnTo>
                      <a:lnTo>
                        <a:pt x="6" y="141"/>
                      </a:lnTo>
                      <a:lnTo>
                        <a:pt x="6" y="141"/>
                      </a:lnTo>
                      <a:lnTo>
                        <a:pt x="6" y="142"/>
                      </a:lnTo>
                      <a:lnTo>
                        <a:pt x="6" y="144"/>
                      </a:lnTo>
                      <a:lnTo>
                        <a:pt x="6" y="145"/>
                      </a:lnTo>
                      <a:lnTo>
                        <a:pt x="6" y="146"/>
                      </a:lnTo>
                      <a:lnTo>
                        <a:pt x="6" y="148"/>
                      </a:lnTo>
                      <a:lnTo>
                        <a:pt x="6" y="148"/>
                      </a:lnTo>
                      <a:lnTo>
                        <a:pt x="6" y="149"/>
                      </a:lnTo>
                      <a:lnTo>
                        <a:pt x="8" y="150"/>
                      </a:lnTo>
                      <a:lnTo>
                        <a:pt x="8" y="151"/>
                      </a:lnTo>
                      <a:lnTo>
                        <a:pt x="8" y="151"/>
                      </a:lnTo>
                      <a:lnTo>
                        <a:pt x="8" y="153"/>
                      </a:lnTo>
                      <a:lnTo>
                        <a:pt x="8" y="154"/>
                      </a:lnTo>
                      <a:lnTo>
                        <a:pt x="9" y="154"/>
                      </a:lnTo>
                      <a:lnTo>
                        <a:pt x="9" y="155"/>
                      </a:lnTo>
                      <a:lnTo>
                        <a:pt x="9" y="155"/>
                      </a:lnTo>
                      <a:lnTo>
                        <a:pt x="9" y="157"/>
                      </a:lnTo>
                      <a:lnTo>
                        <a:pt x="10" y="157"/>
                      </a:lnTo>
                      <a:lnTo>
                        <a:pt x="10" y="158"/>
                      </a:lnTo>
                      <a:lnTo>
                        <a:pt x="12" y="158"/>
                      </a:lnTo>
                      <a:lnTo>
                        <a:pt x="12" y="159"/>
                      </a:lnTo>
                      <a:lnTo>
                        <a:pt x="12" y="159"/>
                      </a:lnTo>
                      <a:lnTo>
                        <a:pt x="13" y="159"/>
                      </a:lnTo>
                      <a:lnTo>
                        <a:pt x="13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6" y="161"/>
                      </a:lnTo>
                      <a:lnTo>
                        <a:pt x="16" y="162"/>
                      </a:lnTo>
                      <a:lnTo>
                        <a:pt x="17" y="162"/>
                      </a:lnTo>
                      <a:lnTo>
                        <a:pt x="17" y="162"/>
                      </a:lnTo>
                      <a:lnTo>
                        <a:pt x="18" y="162"/>
                      </a:lnTo>
                      <a:lnTo>
                        <a:pt x="18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2" y="162"/>
                      </a:lnTo>
                      <a:lnTo>
                        <a:pt x="23" y="162"/>
                      </a:lnTo>
                      <a:lnTo>
                        <a:pt x="25" y="162"/>
                      </a:lnTo>
                      <a:lnTo>
                        <a:pt x="26" y="161"/>
                      </a:lnTo>
                      <a:lnTo>
                        <a:pt x="26" y="161"/>
                      </a:lnTo>
                      <a:lnTo>
                        <a:pt x="27" y="161"/>
                      </a:lnTo>
                      <a:lnTo>
                        <a:pt x="29" y="159"/>
                      </a:lnTo>
                      <a:lnTo>
                        <a:pt x="30" y="158"/>
                      </a:lnTo>
                      <a:lnTo>
                        <a:pt x="30" y="158"/>
                      </a:lnTo>
                      <a:lnTo>
                        <a:pt x="31" y="157"/>
                      </a:lnTo>
                      <a:lnTo>
                        <a:pt x="31" y="155"/>
                      </a:lnTo>
                      <a:lnTo>
                        <a:pt x="33" y="155"/>
                      </a:lnTo>
                      <a:lnTo>
                        <a:pt x="33" y="154"/>
                      </a:lnTo>
                      <a:lnTo>
                        <a:pt x="33" y="153"/>
                      </a:lnTo>
                      <a:lnTo>
                        <a:pt x="34" y="151"/>
                      </a:lnTo>
                      <a:lnTo>
                        <a:pt x="34" y="150"/>
                      </a:lnTo>
                      <a:lnTo>
                        <a:pt x="39" y="150"/>
                      </a:lnTo>
                      <a:lnTo>
                        <a:pt x="39" y="151"/>
                      </a:lnTo>
                      <a:lnTo>
                        <a:pt x="39" y="153"/>
                      </a:lnTo>
                      <a:lnTo>
                        <a:pt x="39" y="154"/>
                      </a:lnTo>
                      <a:lnTo>
                        <a:pt x="38" y="154"/>
                      </a:lnTo>
                      <a:lnTo>
                        <a:pt x="38" y="155"/>
                      </a:lnTo>
                      <a:lnTo>
                        <a:pt x="38" y="157"/>
                      </a:lnTo>
                      <a:lnTo>
                        <a:pt x="37" y="158"/>
                      </a:lnTo>
                      <a:lnTo>
                        <a:pt x="37" y="158"/>
                      </a:lnTo>
                      <a:lnTo>
                        <a:pt x="37" y="159"/>
                      </a:lnTo>
                      <a:lnTo>
                        <a:pt x="35" y="161"/>
                      </a:lnTo>
                      <a:lnTo>
                        <a:pt x="34" y="162"/>
                      </a:lnTo>
                      <a:lnTo>
                        <a:pt x="34" y="162"/>
                      </a:lnTo>
                      <a:lnTo>
                        <a:pt x="33" y="163"/>
                      </a:lnTo>
                      <a:lnTo>
                        <a:pt x="31" y="163"/>
                      </a:lnTo>
                      <a:lnTo>
                        <a:pt x="31" y="165"/>
                      </a:lnTo>
                      <a:lnTo>
                        <a:pt x="30" y="165"/>
                      </a:lnTo>
                      <a:lnTo>
                        <a:pt x="29" y="165"/>
                      </a:lnTo>
                      <a:lnTo>
                        <a:pt x="27" y="166"/>
                      </a:lnTo>
                      <a:lnTo>
                        <a:pt x="27" y="166"/>
                      </a:lnTo>
                      <a:lnTo>
                        <a:pt x="26" y="166"/>
                      </a:lnTo>
                      <a:lnTo>
                        <a:pt x="25" y="166"/>
                      </a:lnTo>
                      <a:lnTo>
                        <a:pt x="23" y="167"/>
                      </a:lnTo>
                      <a:lnTo>
                        <a:pt x="22" y="167"/>
                      </a:lnTo>
                      <a:lnTo>
                        <a:pt x="21" y="167"/>
                      </a:lnTo>
                      <a:lnTo>
                        <a:pt x="20" y="167"/>
                      </a:lnTo>
                      <a:lnTo>
                        <a:pt x="18" y="167"/>
                      </a:lnTo>
                      <a:lnTo>
                        <a:pt x="17" y="167"/>
                      </a:lnTo>
                      <a:lnTo>
                        <a:pt x="16" y="166"/>
                      </a:lnTo>
                      <a:lnTo>
                        <a:pt x="14" y="166"/>
                      </a:lnTo>
                      <a:lnTo>
                        <a:pt x="14" y="166"/>
                      </a:lnTo>
                      <a:lnTo>
                        <a:pt x="13" y="166"/>
                      </a:lnTo>
                      <a:lnTo>
                        <a:pt x="12" y="166"/>
                      </a:lnTo>
                      <a:lnTo>
                        <a:pt x="10" y="165"/>
                      </a:lnTo>
                      <a:lnTo>
                        <a:pt x="10" y="165"/>
                      </a:lnTo>
                      <a:lnTo>
                        <a:pt x="9" y="165"/>
                      </a:lnTo>
                      <a:lnTo>
                        <a:pt x="9" y="163"/>
                      </a:lnTo>
                      <a:lnTo>
                        <a:pt x="8" y="163"/>
                      </a:lnTo>
                      <a:lnTo>
                        <a:pt x="6" y="162"/>
                      </a:lnTo>
                      <a:lnTo>
                        <a:pt x="6" y="162"/>
                      </a:lnTo>
                      <a:lnTo>
                        <a:pt x="5" y="161"/>
                      </a:lnTo>
                      <a:lnTo>
                        <a:pt x="5" y="159"/>
                      </a:lnTo>
                      <a:lnTo>
                        <a:pt x="5" y="159"/>
                      </a:lnTo>
                      <a:lnTo>
                        <a:pt x="4" y="158"/>
                      </a:lnTo>
                      <a:lnTo>
                        <a:pt x="4" y="157"/>
                      </a:lnTo>
                      <a:lnTo>
                        <a:pt x="2" y="157"/>
                      </a:lnTo>
                      <a:lnTo>
                        <a:pt x="2" y="155"/>
                      </a:lnTo>
                      <a:lnTo>
                        <a:pt x="2" y="154"/>
                      </a:lnTo>
                      <a:lnTo>
                        <a:pt x="1" y="154"/>
                      </a:lnTo>
                      <a:lnTo>
                        <a:pt x="1" y="153"/>
                      </a:lnTo>
                      <a:lnTo>
                        <a:pt x="1" y="151"/>
                      </a:lnTo>
                      <a:lnTo>
                        <a:pt x="1" y="150"/>
                      </a:lnTo>
                      <a:lnTo>
                        <a:pt x="1" y="149"/>
                      </a:lnTo>
                      <a:lnTo>
                        <a:pt x="1" y="148"/>
                      </a:lnTo>
                      <a:lnTo>
                        <a:pt x="1" y="146"/>
                      </a:lnTo>
                      <a:lnTo>
                        <a:pt x="1" y="146"/>
                      </a:lnTo>
                      <a:lnTo>
                        <a:pt x="1" y="1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7" name="Freeform 277"/>
                <p:cNvSpPr>
                  <a:spLocks/>
                </p:cNvSpPr>
                <p:nvPr/>
              </p:nvSpPr>
              <p:spPr bwMode="auto">
                <a:xfrm>
                  <a:off x="327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8" name="Freeform 278"/>
                <p:cNvSpPr>
                  <a:spLocks/>
                </p:cNvSpPr>
                <p:nvPr/>
              </p:nvSpPr>
              <p:spPr bwMode="auto">
                <a:xfrm>
                  <a:off x="3304" y="2983"/>
                  <a:ext cx="5" cy="950"/>
                </a:xfrm>
                <a:custGeom>
                  <a:avLst/>
                  <a:gdLst/>
                  <a:ahLst/>
                  <a:cxnLst>
                    <a:cxn ang="0">
                      <a:pos x="11" y="1899"/>
                    </a:cxn>
                    <a:cxn ang="0">
                      <a:pos x="11" y="1420"/>
                    </a:cxn>
                    <a:cxn ang="0">
                      <a:pos x="11" y="1069"/>
                    </a:cxn>
                    <a:cxn ang="0">
                      <a:pos x="11" y="817"/>
                    </a:cxn>
                    <a:cxn ang="0">
                      <a:pos x="11" y="633"/>
                    </a:cxn>
                    <a:cxn ang="0">
                      <a:pos x="11" y="489"/>
                    </a:cxn>
                    <a:cxn ang="0">
                      <a:pos x="11" y="357"/>
                    </a:cxn>
                    <a:cxn ang="0">
                      <a:pos x="11" y="203"/>
                    </a:cxn>
                    <a:cxn ang="0">
                      <a:pos x="11" y="0"/>
                    </a:cxn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  <a:cxn ang="0">
                      <a:pos x="11" y="1899"/>
                    </a:cxn>
                  </a:cxnLst>
                  <a:rect l="0" t="0" r="r" b="b"/>
                  <a:pathLst>
                    <a:path w="11" h="1899">
                      <a:moveTo>
                        <a:pt x="11" y="1899"/>
                      </a:moveTo>
                      <a:lnTo>
                        <a:pt x="11" y="1420"/>
                      </a:lnTo>
                      <a:lnTo>
                        <a:pt x="11" y="1069"/>
                      </a:lnTo>
                      <a:lnTo>
                        <a:pt x="11" y="817"/>
                      </a:lnTo>
                      <a:lnTo>
                        <a:pt x="11" y="633"/>
                      </a:lnTo>
                      <a:lnTo>
                        <a:pt x="11" y="489"/>
                      </a:lnTo>
                      <a:lnTo>
                        <a:pt x="11" y="357"/>
                      </a:lnTo>
                      <a:lnTo>
                        <a:pt x="11" y="203"/>
                      </a:lnTo>
                      <a:lnTo>
                        <a:pt x="11" y="0"/>
                      </a:lnTo>
                      <a:lnTo>
                        <a:pt x="0" y="0"/>
                      </a:ln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  <a:lnTo>
                        <a:pt x="11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9" name="Freeform 279"/>
                <p:cNvSpPr>
                  <a:spLocks/>
                </p:cNvSpPr>
                <p:nvPr/>
              </p:nvSpPr>
              <p:spPr bwMode="auto">
                <a:xfrm>
                  <a:off x="3353" y="2983"/>
                  <a:ext cx="1" cy="949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6"/>
                    </a:cxn>
                    <a:cxn ang="0">
                      <a:pos x="0" y="489"/>
                    </a:cxn>
                    <a:cxn ang="0">
                      <a:pos x="0" y="632"/>
                    </a:cxn>
                    <a:cxn ang="0">
                      <a:pos x="0" y="816"/>
                    </a:cxn>
                    <a:cxn ang="0">
                      <a:pos x="0" y="1069"/>
                    </a:cxn>
                    <a:cxn ang="0">
                      <a:pos x="0" y="1419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6"/>
                      </a:lnTo>
                      <a:lnTo>
                        <a:pt x="0" y="489"/>
                      </a:lnTo>
                      <a:lnTo>
                        <a:pt x="0" y="632"/>
                      </a:lnTo>
                      <a:lnTo>
                        <a:pt x="0" y="816"/>
                      </a:lnTo>
                      <a:lnTo>
                        <a:pt x="0" y="1069"/>
                      </a:lnTo>
                      <a:lnTo>
                        <a:pt x="0" y="1419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0" name="Freeform 280"/>
                <p:cNvSpPr>
                  <a:spLocks/>
                </p:cNvSpPr>
                <p:nvPr/>
              </p:nvSpPr>
              <p:spPr bwMode="auto">
                <a:xfrm>
                  <a:off x="3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1" name="Freeform 281"/>
                <p:cNvSpPr>
                  <a:spLocks/>
                </p:cNvSpPr>
                <p:nvPr/>
              </p:nvSpPr>
              <p:spPr bwMode="auto">
                <a:xfrm>
                  <a:off x="3447" y="2983"/>
                  <a:ext cx="6" cy="950"/>
                </a:xfrm>
                <a:custGeom>
                  <a:avLst/>
                  <a:gdLst/>
                  <a:ahLst/>
                  <a:cxnLst>
                    <a:cxn ang="0">
                      <a:pos x="5" y="1899"/>
                    </a:cxn>
                    <a:cxn ang="0">
                      <a:pos x="10" y="1899"/>
                    </a:cxn>
                    <a:cxn ang="0">
                      <a:pos x="10" y="0"/>
                    </a:cxn>
                    <a:cxn ang="0">
                      <a:pos x="0" y="0"/>
                    </a:cxn>
                    <a:cxn ang="0">
                      <a:pos x="0" y="1899"/>
                    </a:cxn>
                    <a:cxn ang="0">
                      <a:pos x="5" y="1899"/>
                    </a:cxn>
                  </a:cxnLst>
                  <a:rect l="0" t="0" r="r" b="b"/>
                  <a:pathLst>
                    <a:path w="10" h="1899">
                      <a:moveTo>
                        <a:pt x="5" y="1899"/>
                      </a:moveTo>
                      <a:lnTo>
                        <a:pt x="10" y="1899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899"/>
                      </a:lnTo>
                      <a:lnTo>
                        <a:pt x="5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2" name="Freeform 282"/>
                <p:cNvSpPr>
                  <a:spLocks/>
                </p:cNvSpPr>
                <p:nvPr/>
              </p:nvSpPr>
              <p:spPr bwMode="auto">
                <a:xfrm>
                  <a:off x="324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3" name="Freeform 283"/>
                <p:cNvSpPr>
                  <a:spLocks/>
                </p:cNvSpPr>
                <p:nvPr/>
              </p:nvSpPr>
              <p:spPr bwMode="auto">
                <a:xfrm>
                  <a:off x="320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4" name="Freeform 284"/>
                <p:cNvSpPr>
                  <a:spLocks/>
                </p:cNvSpPr>
                <p:nvPr/>
              </p:nvSpPr>
              <p:spPr bwMode="auto">
                <a:xfrm>
                  <a:off x="317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5" name="Freeform 285"/>
                <p:cNvSpPr>
                  <a:spLocks/>
                </p:cNvSpPr>
                <p:nvPr/>
              </p:nvSpPr>
              <p:spPr bwMode="auto">
                <a:xfrm>
                  <a:off x="314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6" name="Freeform 286"/>
                <p:cNvSpPr>
                  <a:spLocks/>
                </p:cNvSpPr>
                <p:nvPr/>
              </p:nvSpPr>
              <p:spPr bwMode="auto">
                <a:xfrm>
                  <a:off x="311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7" name="Freeform 287"/>
                <p:cNvSpPr>
                  <a:spLocks/>
                </p:cNvSpPr>
                <p:nvPr/>
              </p:nvSpPr>
              <p:spPr bwMode="auto">
                <a:xfrm>
                  <a:off x="307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8" name="Freeform 288"/>
                <p:cNvSpPr>
                  <a:spLocks/>
                </p:cNvSpPr>
                <p:nvPr/>
              </p:nvSpPr>
              <p:spPr bwMode="auto">
                <a:xfrm>
                  <a:off x="304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9" name="Freeform 289"/>
                <p:cNvSpPr>
                  <a:spLocks/>
                </p:cNvSpPr>
                <p:nvPr/>
              </p:nvSpPr>
              <p:spPr bwMode="auto">
                <a:xfrm>
                  <a:off x="301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0" name="Freeform 290"/>
                <p:cNvSpPr>
                  <a:spLocks/>
                </p:cNvSpPr>
                <p:nvPr/>
              </p:nvSpPr>
              <p:spPr bwMode="auto">
                <a:xfrm>
                  <a:off x="298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1" name="Freeform 291"/>
                <p:cNvSpPr>
                  <a:spLocks/>
                </p:cNvSpPr>
                <p:nvPr/>
              </p:nvSpPr>
              <p:spPr bwMode="auto">
                <a:xfrm>
                  <a:off x="294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2" name="Freeform 292"/>
                <p:cNvSpPr>
                  <a:spLocks/>
                </p:cNvSpPr>
                <p:nvPr/>
              </p:nvSpPr>
              <p:spPr bwMode="auto">
                <a:xfrm>
                  <a:off x="291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3" name="Freeform 293"/>
                <p:cNvSpPr>
                  <a:spLocks/>
                </p:cNvSpPr>
                <p:nvPr/>
              </p:nvSpPr>
              <p:spPr bwMode="auto">
                <a:xfrm>
                  <a:off x="288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4" name="Freeform 294"/>
                <p:cNvSpPr>
                  <a:spLocks/>
                </p:cNvSpPr>
                <p:nvPr/>
              </p:nvSpPr>
              <p:spPr bwMode="auto">
                <a:xfrm>
                  <a:off x="285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5" name="Freeform 295"/>
                <p:cNvSpPr>
                  <a:spLocks/>
                </p:cNvSpPr>
                <p:nvPr/>
              </p:nvSpPr>
              <p:spPr bwMode="auto">
                <a:xfrm>
                  <a:off x="282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6" name="Freeform 296"/>
                <p:cNvSpPr>
                  <a:spLocks/>
                </p:cNvSpPr>
                <p:nvPr/>
              </p:nvSpPr>
              <p:spPr bwMode="auto">
                <a:xfrm>
                  <a:off x="278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7" name="Freeform 297"/>
                <p:cNvSpPr>
                  <a:spLocks/>
                </p:cNvSpPr>
                <p:nvPr/>
              </p:nvSpPr>
              <p:spPr bwMode="auto">
                <a:xfrm>
                  <a:off x="275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8" name="Freeform 298"/>
                <p:cNvSpPr>
                  <a:spLocks/>
                </p:cNvSpPr>
                <p:nvPr/>
              </p:nvSpPr>
              <p:spPr bwMode="auto">
                <a:xfrm>
                  <a:off x="272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9" name="Freeform 299"/>
                <p:cNvSpPr>
                  <a:spLocks/>
                </p:cNvSpPr>
                <p:nvPr/>
              </p:nvSpPr>
              <p:spPr bwMode="auto">
                <a:xfrm>
                  <a:off x="269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0" name="Freeform 300"/>
                <p:cNvSpPr>
                  <a:spLocks/>
                </p:cNvSpPr>
                <p:nvPr/>
              </p:nvSpPr>
              <p:spPr bwMode="auto">
                <a:xfrm>
                  <a:off x="266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1" name="Freeform 301"/>
                <p:cNvSpPr>
                  <a:spLocks/>
                </p:cNvSpPr>
                <p:nvPr/>
              </p:nvSpPr>
              <p:spPr bwMode="auto">
                <a:xfrm>
                  <a:off x="262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2" y="357"/>
                    </a:cxn>
                    <a:cxn ang="0">
                      <a:pos x="2" y="489"/>
                    </a:cxn>
                    <a:cxn ang="0">
                      <a:pos x="2" y="633"/>
                    </a:cxn>
                    <a:cxn ang="0">
                      <a:pos x="2" y="817"/>
                    </a:cxn>
                    <a:cxn ang="0">
                      <a:pos x="2" y="1069"/>
                    </a:cxn>
                    <a:cxn ang="0">
                      <a:pos x="2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2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2" y="357"/>
                      </a:lnTo>
                      <a:lnTo>
                        <a:pt x="2" y="489"/>
                      </a:lnTo>
                      <a:lnTo>
                        <a:pt x="2" y="633"/>
                      </a:lnTo>
                      <a:lnTo>
                        <a:pt x="2" y="817"/>
                      </a:lnTo>
                      <a:lnTo>
                        <a:pt x="2" y="1069"/>
                      </a:lnTo>
                      <a:lnTo>
                        <a:pt x="2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2" name="Freeform 302"/>
                <p:cNvSpPr>
                  <a:spLocks/>
                </p:cNvSpPr>
                <p:nvPr/>
              </p:nvSpPr>
              <p:spPr bwMode="auto">
                <a:xfrm>
                  <a:off x="259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1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1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3" name="Freeform 303"/>
                <p:cNvSpPr>
                  <a:spLocks/>
                </p:cNvSpPr>
                <p:nvPr/>
              </p:nvSpPr>
              <p:spPr bwMode="auto">
                <a:xfrm>
                  <a:off x="256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4" name="Freeform 304"/>
                <p:cNvSpPr>
                  <a:spLocks/>
                </p:cNvSpPr>
                <p:nvPr/>
              </p:nvSpPr>
              <p:spPr bwMode="auto">
                <a:xfrm>
                  <a:off x="253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5" name="Freeform 305"/>
                <p:cNvSpPr>
                  <a:spLocks/>
                </p:cNvSpPr>
                <p:nvPr/>
              </p:nvSpPr>
              <p:spPr bwMode="auto">
                <a:xfrm>
                  <a:off x="249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6" name="Freeform 306"/>
                <p:cNvSpPr>
                  <a:spLocks/>
                </p:cNvSpPr>
                <p:nvPr/>
              </p:nvSpPr>
              <p:spPr bwMode="auto">
                <a:xfrm>
                  <a:off x="246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7" name="Freeform 307"/>
                <p:cNvSpPr>
                  <a:spLocks/>
                </p:cNvSpPr>
                <p:nvPr/>
              </p:nvSpPr>
              <p:spPr bwMode="auto">
                <a:xfrm>
                  <a:off x="243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8" name="Freeform 308"/>
                <p:cNvSpPr>
                  <a:spLocks/>
                </p:cNvSpPr>
                <p:nvPr/>
              </p:nvSpPr>
              <p:spPr bwMode="auto">
                <a:xfrm>
                  <a:off x="2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9" name="Freeform 309"/>
                <p:cNvSpPr>
                  <a:spLocks/>
                </p:cNvSpPr>
                <p:nvPr/>
              </p:nvSpPr>
              <p:spPr bwMode="auto">
                <a:xfrm>
                  <a:off x="236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0" name="Freeform 310"/>
                <p:cNvSpPr>
                  <a:spLocks/>
                </p:cNvSpPr>
                <p:nvPr/>
              </p:nvSpPr>
              <p:spPr bwMode="auto">
                <a:xfrm>
                  <a:off x="233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1" name="Line 311"/>
                <p:cNvSpPr>
                  <a:spLocks noChangeShapeType="1"/>
                </p:cNvSpPr>
                <p:nvPr/>
              </p:nvSpPr>
              <p:spPr bwMode="auto">
                <a:xfrm>
                  <a:off x="2305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2" name="Line 312"/>
                <p:cNvSpPr>
                  <a:spLocks noChangeShapeType="1"/>
                </p:cNvSpPr>
                <p:nvPr/>
              </p:nvSpPr>
              <p:spPr bwMode="auto">
                <a:xfrm>
                  <a:off x="1899" y="2983"/>
                  <a:ext cx="1551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3" name="Line 313"/>
                <p:cNvSpPr>
                  <a:spLocks noChangeShapeType="1"/>
                </p:cNvSpPr>
                <p:nvPr/>
              </p:nvSpPr>
              <p:spPr bwMode="auto">
                <a:xfrm>
                  <a:off x="1897" y="301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4" name="Freeform 314"/>
                <p:cNvSpPr>
                  <a:spLocks/>
                </p:cNvSpPr>
                <p:nvPr/>
              </p:nvSpPr>
              <p:spPr bwMode="auto">
                <a:xfrm>
                  <a:off x="1897" y="3074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5" name="Freeform 315"/>
                <p:cNvSpPr>
                  <a:spLocks/>
                </p:cNvSpPr>
                <p:nvPr/>
              </p:nvSpPr>
              <p:spPr bwMode="auto">
                <a:xfrm>
                  <a:off x="1897" y="313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6" name="Freeform 316"/>
                <p:cNvSpPr>
                  <a:spLocks/>
                </p:cNvSpPr>
                <p:nvPr/>
              </p:nvSpPr>
              <p:spPr bwMode="auto">
                <a:xfrm>
                  <a:off x="1897" y="319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7" name="Freeform 317"/>
                <p:cNvSpPr>
                  <a:spLocks/>
                </p:cNvSpPr>
                <p:nvPr/>
              </p:nvSpPr>
              <p:spPr bwMode="auto">
                <a:xfrm>
                  <a:off x="1897" y="3258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8" name="Freeform 318"/>
                <p:cNvSpPr>
                  <a:spLocks/>
                </p:cNvSpPr>
                <p:nvPr/>
              </p:nvSpPr>
              <p:spPr bwMode="auto">
                <a:xfrm>
                  <a:off x="1897" y="331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9" name="Freeform 319"/>
                <p:cNvSpPr>
                  <a:spLocks/>
                </p:cNvSpPr>
                <p:nvPr/>
              </p:nvSpPr>
              <p:spPr bwMode="auto">
                <a:xfrm>
                  <a:off x="1897" y="338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0" name="Freeform 320"/>
                <p:cNvSpPr>
                  <a:spLocks/>
                </p:cNvSpPr>
                <p:nvPr/>
              </p:nvSpPr>
              <p:spPr bwMode="auto">
                <a:xfrm>
                  <a:off x="1897" y="3442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1" name="Freeform 321"/>
                <p:cNvSpPr>
                  <a:spLocks/>
                </p:cNvSpPr>
                <p:nvPr/>
              </p:nvSpPr>
              <p:spPr bwMode="auto">
                <a:xfrm>
                  <a:off x="1897" y="3503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2" name="Freeform 322"/>
                <p:cNvSpPr>
                  <a:spLocks/>
                </p:cNvSpPr>
                <p:nvPr/>
              </p:nvSpPr>
              <p:spPr bwMode="auto">
                <a:xfrm>
                  <a:off x="1897" y="356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3" name="Freeform 323"/>
                <p:cNvSpPr>
                  <a:spLocks/>
                </p:cNvSpPr>
                <p:nvPr/>
              </p:nvSpPr>
              <p:spPr bwMode="auto">
                <a:xfrm>
                  <a:off x="1897" y="3626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4" name="Freeform 324"/>
                <p:cNvSpPr>
                  <a:spLocks/>
                </p:cNvSpPr>
                <p:nvPr/>
              </p:nvSpPr>
              <p:spPr bwMode="auto">
                <a:xfrm>
                  <a:off x="1897" y="368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1"/>
                    </a:cxn>
                    <a:cxn ang="0">
                      <a:pos x="800" y="1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1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1"/>
                      </a:lnTo>
                      <a:lnTo>
                        <a:pt x="800" y="1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1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5" name="Freeform 325"/>
                <p:cNvSpPr>
                  <a:spLocks/>
                </p:cNvSpPr>
                <p:nvPr/>
              </p:nvSpPr>
              <p:spPr bwMode="auto">
                <a:xfrm>
                  <a:off x="1897" y="374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6" name="Freeform 326"/>
                <p:cNvSpPr>
                  <a:spLocks/>
                </p:cNvSpPr>
                <p:nvPr/>
              </p:nvSpPr>
              <p:spPr bwMode="auto">
                <a:xfrm>
                  <a:off x="1897" y="3810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7" name="Freeform 327"/>
                <p:cNvSpPr>
                  <a:spLocks/>
                </p:cNvSpPr>
                <p:nvPr/>
              </p:nvSpPr>
              <p:spPr bwMode="auto">
                <a:xfrm>
                  <a:off x="1897" y="387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8" name="Line 328"/>
                <p:cNvSpPr>
                  <a:spLocks noChangeShapeType="1"/>
                </p:cNvSpPr>
                <p:nvPr/>
              </p:nvSpPr>
              <p:spPr bwMode="auto">
                <a:xfrm>
                  <a:off x="1897" y="393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9" name="Line 329"/>
                <p:cNvSpPr>
                  <a:spLocks noChangeShapeType="1"/>
                </p:cNvSpPr>
                <p:nvPr/>
              </p:nvSpPr>
              <p:spPr bwMode="auto">
                <a:xfrm>
                  <a:off x="1897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1" name="Freeform 331"/>
                <p:cNvSpPr>
                  <a:spLocks/>
                </p:cNvSpPr>
                <p:nvPr/>
              </p:nvSpPr>
              <p:spPr bwMode="auto">
                <a:xfrm>
                  <a:off x="3371" y="2990"/>
                  <a:ext cx="13" cy="16"/>
                </a:xfrm>
                <a:custGeom>
                  <a:avLst/>
                  <a:gdLst/>
                  <a:ahLst/>
                  <a:cxnLst>
                    <a:cxn ang="0">
                      <a:pos x="15" y="27"/>
                    </a:cxn>
                    <a:cxn ang="0">
                      <a:pos x="24" y="0"/>
                    </a:cxn>
                    <a:cxn ang="0">
                      <a:pos x="28" y="0"/>
                    </a:cxn>
                    <a:cxn ang="0">
                      <a:pos x="16" y="31"/>
                    </a:cxn>
                    <a:cxn ang="0">
                      <a:pos x="12" y="31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15" y="27"/>
                    </a:cxn>
                  </a:cxnLst>
                  <a:rect l="0" t="0" r="r" b="b"/>
                  <a:pathLst>
                    <a:path w="28" h="31">
                      <a:moveTo>
                        <a:pt x="15" y="27"/>
                      </a:moveTo>
                      <a:lnTo>
                        <a:pt x="24" y="0"/>
                      </a:lnTo>
                      <a:lnTo>
                        <a:pt x="28" y="0"/>
                      </a:lnTo>
                      <a:lnTo>
                        <a:pt x="16" y="31"/>
                      </a:lnTo>
                      <a:lnTo>
                        <a:pt x="12" y="31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5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2" name="Freeform 332"/>
                <p:cNvSpPr>
                  <a:spLocks/>
                </p:cNvSpPr>
                <p:nvPr/>
              </p:nvSpPr>
              <p:spPr bwMode="auto">
                <a:xfrm>
                  <a:off x="3418" y="2988"/>
                  <a:ext cx="15" cy="18"/>
                </a:xfrm>
                <a:custGeom>
                  <a:avLst/>
                  <a:gdLst/>
                  <a:ahLst/>
                  <a:cxnLst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4"/>
                    </a:cxn>
                    <a:cxn ang="0">
                      <a:pos x="1" y="10"/>
                    </a:cxn>
                    <a:cxn ang="0">
                      <a:pos x="4" y="7"/>
                    </a:cxn>
                    <a:cxn ang="0">
                      <a:pos x="6" y="4"/>
                    </a:cxn>
                    <a:cxn ang="0">
                      <a:pos x="9" y="1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21" y="1"/>
                    </a:cxn>
                    <a:cxn ang="0">
                      <a:pos x="23" y="3"/>
                    </a:cxn>
                    <a:cxn ang="0">
                      <a:pos x="26" y="4"/>
                    </a:cxn>
                    <a:cxn ang="0">
                      <a:pos x="27" y="7"/>
                    </a:cxn>
                    <a:cxn ang="0">
                      <a:pos x="29" y="10"/>
                    </a:cxn>
                    <a:cxn ang="0">
                      <a:pos x="25" y="9"/>
                    </a:cxn>
                    <a:cxn ang="0">
                      <a:pos x="23" y="7"/>
                    </a:cxn>
                    <a:cxn ang="0">
                      <a:pos x="21" y="5"/>
                    </a:cxn>
                    <a:cxn ang="0">
                      <a:pos x="18" y="4"/>
                    </a:cxn>
                    <a:cxn ang="0">
                      <a:pos x="16" y="4"/>
                    </a:cxn>
                    <a:cxn ang="0">
                      <a:pos x="16" y="4"/>
                    </a:cxn>
                    <a:cxn ang="0">
                      <a:pos x="14" y="5"/>
                    </a:cxn>
                    <a:cxn ang="0">
                      <a:pos x="14" y="5"/>
                    </a:cxn>
                    <a:cxn ang="0">
                      <a:pos x="12" y="5"/>
                    </a:cxn>
                    <a:cxn ang="0">
                      <a:pos x="10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5" y="13"/>
                    </a:cxn>
                    <a:cxn ang="0">
                      <a:pos x="5" y="16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6" y="25"/>
                    </a:cxn>
                    <a:cxn ang="0">
                      <a:pos x="8" y="28"/>
                    </a:cxn>
                    <a:cxn ang="0">
                      <a:pos x="9" y="29"/>
                    </a:cxn>
                    <a:cxn ang="0">
                      <a:pos x="10" y="30"/>
                    </a:cxn>
                    <a:cxn ang="0">
                      <a:pos x="12" y="30"/>
                    </a:cxn>
                    <a:cxn ang="0">
                      <a:pos x="14" y="32"/>
                    </a:cxn>
                    <a:cxn ang="0">
                      <a:pos x="16" y="32"/>
                    </a:cxn>
                    <a:cxn ang="0">
                      <a:pos x="16" y="32"/>
                    </a:cxn>
                    <a:cxn ang="0">
                      <a:pos x="17" y="30"/>
                    </a:cxn>
                    <a:cxn ang="0">
                      <a:pos x="21" y="30"/>
                    </a:cxn>
                    <a:cxn ang="0">
                      <a:pos x="23" y="28"/>
                    </a:cxn>
                    <a:cxn ang="0">
                      <a:pos x="25" y="24"/>
                    </a:cxn>
                    <a:cxn ang="0">
                      <a:pos x="30" y="22"/>
                    </a:cxn>
                    <a:cxn ang="0">
                      <a:pos x="29" y="26"/>
                    </a:cxn>
                    <a:cxn ang="0">
                      <a:pos x="27" y="29"/>
                    </a:cxn>
                    <a:cxn ang="0">
                      <a:pos x="25" y="32"/>
                    </a:cxn>
                    <a:cxn ang="0">
                      <a:pos x="22" y="33"/>
                    </a:cxn>
                    <a:cxn ang="0">
                      <a:pos x="18" y="34"/>
                    </a:cxn>
                    <a:cxn ang="0">
                      <a:pos x="14" y="34"/>
                    </a:cxn>
                    <a:cxn ang="0">
                      <a:pos x="12" y="34"/>
                    </a:cxn>
                    <a:cxn ang="0">
                      <a:pos x="8" y="33"/>
                    </a:cxn>
                    <a:cxn ang="0">
                      <a:pos x="5" y="32"/>
                    </a:cxn>
                    <a:cxn ang="0">
                      <a:pos x="4" y="29"/>
                    </a:cxn>
                    <a:cxn ang="0">
                      <a:pos x="2" y="26"/>
                    </a:cxn>
                    <a:cxn ang="0">
                      <a:pos x="1" y="24"/>
                    </a:cxn>
                    <a:cxn ang="0">
                      <a:pos x="1" y="21"/>
                    </a:cxn>
                  </a:cxnLst>
                  <a:rect l="0" t="0" r="r" b="b"/>
                  <a:pathLst>
                    <a:path w="30" h="34">
                      <a:moveTo>
                        <a:pt x="1" y="18"/>
                      </a:moveTo>
                      <a:lnTo>
                        <a:pt x="1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1" y="13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9" y="3"/>
                      </a:lnTo>
                      <a:lnTo>
                        <a:pt x="9" y="1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1" y="1"/>
                      </a:lnTo>
                      <a:lnTo>
                        <a:pt x="21" y="1"/>
                      </a:lnTo>
                      <a:lnTo>
                        <a:pt x="22" y="1"/>
                      </a:lnTo>
                      <a:lnTo>
                        <a:pt x="22" y="1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5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7" y="7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7"/>
                      </a:lnTo>
                      <a:lnTo>
                        <a:pt x="22" y="7"/>
                      </a:lnTo>
                      <a:lnTo>
                        <a:pt x="22" y="7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3" y="5"/>
                      </a:lnTo>
                      <a:lnTo>
                        <a:pt x="13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0" y="5"/>
                      </a:lnTo>
                      <a:lnTo>
                        <a:pt x="10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9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3" y="30"/>
                      </a:lnTo>
                      <a:lnTo>
                        <a:pt x="13" y="30"/>
                      </a:lnTo>
                      <a:lnTo>
                        <a:pt x="13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7" y="30"/>
                      </a:lnTo>
                      <a:lnTo>
                        <a:pt x="18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21" y="30"/>
                      </a:lnTo>
                      <a:lnTo>
                        <a:pt x="21" y="29"/>
                      </a:lnTo>
                      <a:lnTo>
                        <a:pt x="22" y="29"/>
                      </a:lnTo>
                      <a:lnTo>
                        <a:pt x="22" y="28"/>
                      </a:lnTo>
                      <a:lnTo>
                        <a:pt x="23" y="28"/>
                      </a:lnTo>
                      <a:lnTo>
                        <a:pt x="23" y="26"/>
                      </a:lnTo>
                      <a:lnTo>
                        <a:pt x="25" y="26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lnTo>
                        <a:pt x="25" y="22"/>
                      </a:lnTo>
                      <a:lnTo>
                        <a:pt x="30" y="22"/>
                      </a:lnTo>
                      <a:lnTo>
                        <a:pt x="30" y="22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30"/>
                      </a:lnTo>
                      <a:lnTo>
                        <a:pt x="26" y="30"/>
                      </a:lnTo>
                      <a:lnTo>
                        <a:pt x="25" y="32"/>
                      </a:lnTo>
                      <a:lnTo>
                        <a:pt x="25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2" y="33"/>
                      </a:lnTo>
                      <a:lnTo>
                        <a:pt x="22" y="33"/>
                      </a:lnTo>
                      <a:lnTo>
                        <a:pt x="21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8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3" y="34"/>
                      </a:lnTo>
                      <a:lnTo>
                        <a:pt x="12" y="34"/>
                      </a:lnTo>
                      <a:lnTo>
                        <a:pt x="12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9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2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4" y="29"/>
                      </a:lnTo>
                      <a:lnTo>
                        <a:pt x="2" y="29"/>
                      </a:lnTo>
                      <a:lnTo>
                        <a:pt x="2" y="28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1" y="24"/>
                      </a:lnTo>
                      <a:lnTo>
                        <a:pt x="1" y="22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8"/>
                      </a:lnTo>
                      <a:lnTo>
                        <a:pt x="1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3" name="Rectangle 333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solidFill>
                  <a:srgbClr val="B2B2B2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4" name="Rectangle 334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noFill/>
                <a:ln w="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5" name="Freeform 335"/>
                <p:cNvSpPr>
                  <a:spLocks noEditPoints="1"/>
                </p:cNvSpPr>
                <p:nvPr/>
              </p:nvSpPr>
              <p:spPr bwMode="auto">
                <a:xfrm>
                  <a:off x="3335" y="2957"/>
                  <a:ext cx="87" cy="17"/>
                </a:xfrm>
                <a:custGeom>
                  <a:avLst/>
                  <a:gdLst/>
                  <a:ahLst/>
                  <a:cxnLst>
                    <a:cxn ang="0">
                      <a:pos x="19" y="5"/>
                    </a:cxn>
                    <a:cxn ang="0">
                      <a:pos x="69" y="17"/>
                    </a:cxn>
                    <a:cxn ang="0">
                      <a:pos x="67" y="13"/>
                    </a:cxn>
                    <a:cxn ang="0">
                      <a:pos x="66" y="9"/>
                    </a:cxn>
                    <a:cxn ang="0">
                      <a:pos x="62" y="6"/>
                    </a:cxn>
                    <a:cxn ang="0">
                      <a:pos x="58" y="4"/>
                    </a:cxn>
                    <a:cxn ang="0">
                      <a:pos x="53" y="4"/>
                    </a:cxn>
                    <a:cxn ang="0">
                      <a:pos x="47" y="5"/>
                    </a:cxn>
                    <a:cxn ang="0">
                      <a:pos x="44" y="6"/>
                    </a:cxn>
                    <a:cxn ang="0">
                      <a:pos x="41" y="10"/>
                    </a:cxn>
                    <a:cxn ang="0">
                      <a:pos x="40" y="14"/>
                    </a:cxn>
                    <a:cxn ang="0">
                      <a:pos x="40" y="20"/>
                    </a:cxn>
                    <a:cxn ang="0">
                      <a:pos x="41" y="24"/>
                    </a:cxn>
                    <a:cxn ang="0">
                      <a:pos x="44" y="28"/>
                    </a:cxn>
                    <a:cxn ang="0">
                      <a:pos x="47" y="29"/>
                    </a:cxn>
                    <a:cxn ang="0">
                      <a:pos x="51" y="30"/>
                    </a:cxn>
                    <a:cxn ang="0">
                      <a:pos x="57" y="30"/>
                    </a:cxn>
                    <a:cxn ang="0">
                      <a:pos x="62" y="29"/>
                    </a:cxn>
                    <a:cxn ang="0">
                      <a:pos x="65" y="26"/>
                    </a:cxn>
                    <a:cxn ang="0">
                      <a:pos x="67" y="22"/>
                    </a:cxn>
                    <a:cxn ang="0">
                      <a:pos x="69" y="18"/>
                    </a:cxn>
                    <a:cxn ang="0">
                      <a:pos x="74" y="20"/>
                    </a:cxn>
                    <a:cxn ang="0">
                      <a:pos x="72" y="24"/>
                    </a:cxn>
                    <a:cxn ang="0">
                      <a:pos x="71" y="26"/>
                    </a:cxn>
                    <a:cxn ang="0">
                      <a:pos x="69" y="30"/>
                    </a:cxn>
                    <a:cxn ang="0">
                      <a:pos x="65" y="33"/>
                    </a:cxn>
                    <a:cxn ang="0">
                      <a:pos x="59" y="34"/>
                    </a:cxn>
                    <a:cxn ang="0">
                      <a:pos x="53" y="34"/>
                    </a:cxn>
                    <a:cxn ang="0">
                      <a:pos x="47" y="33"/>
                    </a:cxn>
                    <a:cxn ang="0">
                      <a:pos x="42" y="31"/>
                    </a:cxn>
                    <a:cxn ang="0">
                      <a:pos x="38" y="29"/>
                    </a:cxn>
                    <a:cxn ang="0">
                      <a:pos x="37" y="25"/>
                    </a:cxn>
                    <a:cxn ang="0">
                      <a:pos x="34" y="21"/>
                    </a:cxn>
                    <a:cxn ang="0">
                      <a:pos x="34" y="18"/>
                    </a:cxn>
                    <a:cxn ang="0">
                      <a:pos x="34" y="14"/>
                    </a:cxn>
                    <a:cxn ang="0">
                      <a:pos x="36" y="10"/>
                    </a:cxn>
                    <a:cxn ang="0">
                      <a:pos x="38" y="6"/>
                    </a:cxn>
                    <a:cxn ang="0">
                      <a:pos x="41" y="4"/>
                    </a:cxn>
                    <a:cxn ang="0">
                      <a:pos x="45" y="1"/>
                    </a:cxn>
                    <a:cxn ang="0">
                      <a:pos x="50" y="0"/>
                    </a:cxn>
                    <a:cxn ang="0">
                      <a:pos x="57" y="0"/>
                    </a:cxn>
                    <a:cxn ang="0">
                      <a:pos x="62" y="1"/>
                    </a:cxn>
                    <a:cxn ang="0">
                      <a:pos x="66" y="4"/>
                    </a:cxn>
                    <a:cxn ang="0">
                      <a:pos x="70" y="6"/>
                    </a:cxn>
                    <a:cxn ang="0">
                      <a:pos x="72" y="10"/>
                    </a:cxn>
                    <a:cxn ang="0">
                      <a:pos x="72" y="13"/>
                    </a:cxn>
                    <a:cxn ang="0">
                      <a:pos x="74" y="17"/>
                    </a:cxn>
                    <a:cxn ang="0">
                      <a:pos x="96" y="5"/>
                    </a:cxn>
                    <a:cxn ang="0">
                      <a:pos x="107" y="33"/>
                    </a:cxn>
                    <a:cxn ang="0">
                      <a:pos x="133" y="24"/>
                    </a:cxn>
                    <a:cxn ang="0">
                      <a:pos x="130" y="20"/>
                    </a:cxn>
                    <a:cxn ang="0">
                      <a:pos x="174" y="30"/>
                    </a:cxn>
                  </a:cxnLst>
                  <a:rect l="0" t="0" r="r" b="b"/>
                  <a:pathLst>
                    <a:path w="174" h="34">
                      <a:moveTo>
                        <a:pt x="0" y="5"/>
                      </a:moveTo>
                      <a:lnTo>
                        <a:pt x="0" y="1"/>
                      </a:lnTo>
                      <a:lnTo>
                        <a:pt x="33" y="1"/>
                      </a:lnTo>
                      <a:lnTo>
                        <a:pt x="33" y="5"/>
                      </a:lnTo>
                      <a:lnTo>
                        <a:pt x="19" y="5"/>
                      </a:lnTo>
                      <a:lnTo>
                        <a:pt x="19" y="33"/>
                      </a:lnTo>
                      <a:lnTo>
                        <a:pt x="13" y="33"/>
                      </a:lnTo>
                      <a:lnTo>
                        <a:pt x="13" y="5"/>
                      </a:lnTo>
                      <a:lnTo>
                        <a:pt x="0" y="5"/>
                      </a:lnTo>
                      <a:close/>
                      <a:moveTo>
                        <a:pt x="69" y="17"/>
                      </a:moveTo>
                      <a:lnTo>
                        <a:pt x="69" y="16"/>
                      </a:lnTo>
                      <a:lnTo>
                        <a:pt x="69" y="16"/>
                      </a:lnTo>
                      <a:lnTo>
                        <a:pt x="69" y="14"/>
                      </a:lnTo>
                      <a:lnTo>
                        <a:pt x="67" y="13"/>
                      </a:lnTo>
                      <a:lnTo>
                        <a:pt x="67" y="13"/>
                      </a:lnTo>
                      <a:lnTo>
                        <a:pt x="67" y="12"/>
                      </a:lnTo>
                      <a:lnTo>
                        <a:pt x="67" y="10"/>
                      </a:lnTo>
                      <a:lnTo>
                        <a:pt x="66" y="10"/>
                      </a:lnTo>
                      <a:lnTo>
                        <a:pt x="66" y="9"/>
                      </a:lnTo>
                      <a:lnTo>
                        <a:pt x="66" y="9"/>
                      </a:lnTo>
                      <a:lnTo>
                        <a:pt x="65" y="8"/>
                      </a:lnTo>
                      <a:lnTo>
                        <a:pt x="65" y="8"/>
                      </a:lnTo>
                      <a:lnTo>
                        <a:pt x="63" y="6"/>
                      </a:lnTo>
                      <a:lnTo>
                        <a:pt x="63" y="6"/>
                      </a:lnTo>
                      <a:lnTo>
                        <a:pt x="62" y="6"/>
                      </a:lnTo>
                      <a:lnTo>
                        <a:pt x="62" y="5"/>
                      </a:lnTo>
                      <a:lnTo>
                        <a:pt x="61" y="5"/>
                      </a:lnTo>
                      <a:lnTo>
                        <a:pt x="59" y="5"/>
                      </a:lnTo>
                      <a:lnTo>
                        <a:pt x="59" y="4"/>
                      </a:lnTo>
                      <a:lnTo>
                        <a:pt x="58" y="4"/>
                      </a:lnTo>
                      <a:lnTo>
                        <a:pt x="57" y="4"/>
                      </a:lnTo>
                      <a:lnTo>
                        <a:pt x="57" y="4"/>
                      </a:lnTo>
                      <a:lnTo>
                        <a:pt x="55" y="4"/>
                      </a:lnTo>
                      <a:lnTo>
                        <a:pt x="54" y="4"/>
                      </a:lnTo>
                      <a:lnTo>
                        <a:pt x="53" y="4"/>
                      </a:lnTo>
                      <a:lnTo>
                        <a:pt x="51" y="4"/>
                      </a:lnTo>
                      <a:lnTo>
                        <a:pt x="51" y="4"/>
                      </a:lnTo>
                      <a:lnTo>
                        <a:pt x="50" y="4"/>
                      </a:lnTo>
                      <a:lnTo>
                        <a:pt x="49" y="4"/>
                      </a:lnTo>
                      <a:lnTo>
                        <a:pt x="47" y="5"/>
                      </a:lnTo>
                      <a:lnTo>
                        <a:pt x="47" y="5"/>
                      </a:lnTo>
                      <a:lnTo>
                        <a:pt x="46" y="5"/>
                      </a:lnTo>
                      <a:lnTo>
                        <a:pt x="45" y="6"/>
                      </a:lnTo>
                      <a:lnTo>
                        <a:pt x="45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2" y="8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1" y="10"/>
                      </a:lnTo>
                      <a:lnTo>
                        <a:pt x="41" y="10"/>
                      </a:lnTo>
                      <a:lnTo>
                        <a:pt x="41" y="12"/>
                      </a:lnTo>
                      <a:lnTo>
                        <a:pt x="41" y="13"/>
                      </a:lnTo>
                      <a:lnTo>
                        <a:pt x="40" y="13"/>
                      </a:lnTo>
                      <a:lnTo>
                        <a:pt x="40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40" y="18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21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4"/>
                      </a:lnTo>
                      <a:lnTo>
                        <a:pt x="41" y="24"/>
                      </a:lnTo>
                      <a:lnTo>
                        <a:pt x="42" y="25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8"/>
                      </a:lnTo>
                      <a:lnTo>
                        <a:pt x="44" y="28"/>
                      </a:lnTo>
                      <a:lnTo>
                        <a:pt x="45" y="28"/>
                      </a:lnTo>
                      <a:lnTo>
                        <a:pt x="45" y="29"/>
                      </a:lnTo>
                      <a:lnTo>
                        <a:pt x="46" y="29"/>
                      </a:lnTo>
                      <a:lnTo>
                        <a:pt x="47" y="29"/>
                      </a:lnTo>
                      <a:lnTo>
                        <a:pt x="47" y="30"/>
                      </a:lnTo>
                      <a:lnTo>
                        <a:pt x="49" y="30"/>
                      </a:lnTo>
                      <a:lnTo>
                        <a:pt x="50" y="30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3" y="30"/>
                      </a:lnTo>
                      <a:lnTo>
                        <a:pt x="54" y="30"/>
                      </a:lnTo>
                      <a:lnTo>
                        <a:pt x="55" y="30"/>
                      </a:lnTo>
                      <a:lnTo>
                        <a:pt x="57" y="30"/>
                      </a:lnTo>
                      <a:lnTo>
                        <a:pt x="57" y="30"/>
                      </a:lnTo>
                      <a:lnTo>
                        <a:pt x="58" y="30"/>
                      </a:lnTo>
                      <a:lnTo>
                        <a:pt x="59" y="30"/>
                      </a:lnTo>
                      <a:lnTo>
                        <a:pt x="59" y="30"/>
                      </a:lnTo>
                      <a:lnTo>
                        <a:pt x="61" y="29"/>
                      </a:lnTo>
                      <a:lnTo>
                        <a:pt x="62" y="29"/>
                      </a:lnTo>
                      <a:lnTo>
                        <a:pt x="62" y="29"/>
                      </a:lnTo>
                      <a:lnTo>
                        <a:pt x="63" y="28"/>
                      </a:lnTo>
                      <a:lnTo>
                        <a:pt x="63" y="28"/>
                      </a:lnTo>
                      <a:lnTo>
                        <a:pt x="65" y="28"/>
                      </a:lnTo>
                      <a:lnTo>
                        <a:pt x="65" y="26"/>
                      </a:lnTo>
                      <a:lnTo>
                        <a:pt x="66" y="26"/>
                      </a:lnTo>
                      <a:lnTo>
                        <a:pt x="66" y="25"/>
                      </a:lnTo>
                      <a:lnTo>
                        <a:pt x="66" y="24"/>
                      </a:lnTo>
                      <a:lnTo>
                        <a:pt x="67" y="24"/>
                      </a:lnTo>
                      <a:lnTo>
                        <a:pt x="67" y="22"/>
                      </a:lnTo>
                      <a:lnTo>
                        <a:pt x="67" y="22"/>
                      </a:lnTo>
                      <a:lnTo>
                        <a:pt x="67" y="21"/>
                      </a:lnTo>
                      <a:lnTo>
                        <a:pt x="69" y="20"/>
                      </a:lnTo>
                      <a:lnTo>
                        <a:pt x="69" y="20"/>
                      </a:lnTo>
                      <a:lnTo>
                        <a:pt x="69" y="18"/>
                      </a:lnTo>
                      <a:lnTo>
                        <a:pt x="69" y="17"/>
                      </a:lnTo>
                      <a:close/>
                      <a:moveTo>
                        <a:pt x="74" y="17"/>
                      </a:moveTo>
                      <a:lnTo>
                        <a:pt x="74" y="18"/>
                      </a:lnTo>
                      <a:lnTo>
                        <a:pt x="74" y="18"/>
                      </a:lnTo>
                      <a:lnTo>
                        <a:pt x="74" y="20"/>
                      </a:lnTo>
                      <a:lnTo>
                        <a:pt x="74" y="20"/>
                      </a:lnTo>
                      <a:lnTo>
                        <a:pt x="72" y="21"/>
                      </a:lnTo>
                      <a:lnTo>
                        <a:pt x="72" y="21"/>
                      </a:lnTo>
                      <a:lnTo>
                        <a:pt x="72" y="22"/>
                      </a:lnTo>
                      <a:lnTo>
                        <a:pt x="72" y="24"/>
                      </a:lnTo>
                      <a:lnTo>
                        <a:pt x="72" y="24"/>
                      </a:lnTo>
                      <a:lnTo>
                        <a:pt x="72" y="25"/>
                      </a:lnTo>
                      <a:lnTo>
                        <a:pt x="71" y="25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0" y="28"/>
                      </a:lnTo>
                      <a:lnTo>
                        <a:pt x="70" y="28"/>
                      </a:lnTo>
                      <a:lnTo>
                        <a:pt x="70" y="29"/>
                      </a:lnTo>
                      <a:lnTo>
                        <a:pt x="69" y="29"/>
                      </a:lnTo>
                      <a:lnTo>
                        <a:pt x="69" y="30"/>
                      </a:lnTo>
                      <a:lnTo>
                        <a:pt x="67" y="30"/>
                      </a:lnTo>
                      <a:lnTo>
                        <a:pt x="66" y="31"/>
                      </a:lnTo>
                      <a:lnTo>
                        <a:pt x="66" y="31"/>
                      </a:lnTo>
                      <a:lnTo>
                        <a:pt x="65" y="31"/>
                      </a:lnTo>
                      <a:lnTo>
                        <a:pt x="65" y="33"/>
                      </a:lnTo>
                      <a:lnTo>
                        <a:pt x="63" y="33"/>
                      </a:lnTo>
                      <a:lnTo>
                        <a:pt x="62" y="33"/>
                      </a:lnTo>
                      <a:lnTo>
                        <a:pt x="61" y="33"/>
                      </a:lnTo>
                      <a:lnTo>
                        <a:pt x="59" y="34"/>
                      </a:lnTo>
                      <a:lnTo>
                        <a:pt x="59" y="34"/>
                      </a:lnTo>
                      <a:lnTo>
                        <a:pt x="58" y="34"/>
                      </a:lnTo>
                      <a:lnTo>
                        <a:pt x="57" y="34"/>
                      </a:lnTo>
                      <a:lnTo>
                        <a:pt x="55" y="34"/>
                      </a:lnTo>
                      <a:lnTo>
                        <a:pt x="54" y="34"/>
                      </a:lnTo>
                      <a:lnTo>
                        <a:pt x="53" y="34"/>
                      </a:lnTo>
                      <a:lnTo>
                        <a:pt x="51" y="34"/>
                      </a:lnTo>
                      <a:lnTo>
                        <a:pt x="50" y="34"/>
                      </a:lnTo>
                      <a:lnTo>
                        <a:pt x="49" y="34"/>
                      </a:lnTo>
                      <a:lnTo>
                        <a:pt x="47" y="34"/>
                      </a:lnTo>
                      <a:lnTo>
                        <a:pt x="47" y="33"/>
                      </a:lnTo>
                      <a:lnTo>
                        <a:pt x="46" y="33"/>
                      </a:lnTo>
                      <a:lnTo>
                        <a:pt x="45" y="33"/>
                      </a:lnTo>
                      <a:lnTo>
                        <a:pt x="44" y="33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0"/>
                      </a:lnTo>
                      <a:lnTo>
                        <a:pt x="40" y="30"/>
                      </a:lnTo>
                      <a:lnTo>
                        <a:pt x="40" y="29"/>
                      </a:lnTo>
                      <a:lnTo>
                        <a:pt x="38" y="29"/>
                      </a:lnTo>
                      <a:lnTo>
                        <a:pt x="38" y="28"/>
                      </a:lnTo>
                      <a:lnTo>
                        <a:pt x="38" y="28"/>
                      </a:lnTo>
                      <a:lnTo>
                        <a:pt x="37" y="26"/>
                      </a:lnTo>
                      <a:lnTo>
                        <a:pt x="37" y="26"/>
                      </a:lnTo>
                      <a:lnTo>
                        <a:pt x="37" y="25"/>
                      </a:lnTo>
                      <a:lnTo>
                        <a:pt x="36" y="25"/>
                      </a:lnTo>
                      <a:lnTo>
                        <a:pt x="36" y="24"/>
                      </a:lnTo>
                      <a:lnTo>
                        <a:pt x="36" y="24"/>
                      </a:lnTo>
                      <a:lnTo>
                        <a:pt x="36" y="22"/>
                      </a:lnTo>
                      <a:lnTo>
                        <a:pt x="34" y="21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4" y="2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6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3"/>
                      </a:lnTo>
                      <a:lnTo>
                        <a:pt x="34" y="13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6" y="10"/>
                      </a:lnTo>
                      <a:lnTo>
                        <a:pt x="36" y="10"/>
                      </a:lnTo>
                      <a:lnTo>
                        <a:pt x="37" y="9"/>
                      </a:lnTo>
                      <a:lnTo>
                        <a:pt x="37" y="8"/>
                      </a:lnTo>
                      <a:lnTo>
                        <a:pt x="37" y="8"/>
                      </a:lnTo>
                      <a:lnTo>
                        <a:pt x="38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40" y="5"/>
                      </a:lnTo>
                      <a:lnTo>
                        <a:pt x="40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2" y="3"/>
                      </a:lnTo>
                      <a:lnTo>
                        <a:pt x="44" y="3"/>
                      </a:lnTo>
                      <a:lnTo>
                        <a:pt x="44" y="3"/>
                      </a:lnTo>
                      <a:lnTo>
                        <a:pt x="45" y="1"/>
                      </a:lnTo>
                      <a:lnTo>
                        <a:pt x="46" y="1"/>
                      </a:lnTo>
                      <a:lnTo>
                        <a:pt x="47" y="1"/>
                      </a:lnTo>
                      <a:lnTo>
                        <a:pt x="47" y="0"/>
                      </a:lnTo>
                      <a:lnTo>
                        <a:pt x="49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3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7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59" y="0"/>
                      </a:lnTo>
                      <a:lnTo>
                        <a:pt x="61" y="1"/>
                      </a:lnTo>
                      <a:lnTo>
                        <a:pt x="62" y="1"/>
                      </a:lnTo>
                      <a:lnTo>
                        <a:pt x="63" y="1"/>
                      </a:lnTo>
                      <a:lnTo>
                        <a:pt x="65" y="3"/>
                      </a:lnTo>
                      <a:lnTo>
                        <a:pt x="65" y="3"/>
                      </a:lnTo>
                      <a:lnTo>
                        <a:pt x="66" y="3"/>
                      </a:lnTo>
                      <a:lnTo>
                        <a:pt x="66" y="4"/>
                      </a:lnTo>
                      <a:lnTo>
                        <a:pt x="67" y="4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0" y="5"/>
                      </a:lnTo>
                      <a:lnTo>
                        <a:pt x="70" y="6"/>
                      </a:lnTo>
                      <a:lnTo>
                        <a:pt x="70" y="6"/>
                      </a:lnTo>
                      <a:lnTo>
                        <a:pt x="71" y="8"/>
                      </a:lnTo>
                      <a:lnTo>
                        <a:pt x="71" y="8"/>
                      </a:lnTo>
                      <a:lnTo>
                        <a:pt x="71" y="9"/>
                      </a:lnTo>
                      <a:lnTo>
                        <a:pt x="72" y="10"/>
                      </a:lnTo>
                      <a:lnTo>
                        <a:pt x="72" y="10"/>
                      </a:lnTo>
                      <a:lnTo>
                        <a:pt x="72" y="12"/>
                      </a:lnTo>
                      <a:lnTo>
                        <a:pt x="72" y="12"/>
                      </a:lnTo>
                      <a:lnTo>
                        <a:pt x="72" y="13"/>
                      </a:lnTo>
                      <a:lnTo>
                        <a:pt x="72" y="13"/>
                      </a:lnTo>
                      <a:lnTo>
                        <a:pt x="74" y="14"/>
                      </a:lnTo>
                      <a:lnTo>
                        <a:pt x="74" y="14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4" y="17"/>
                      </a:lnTo>
                      <a:close/>
                      <a:moveTo>
                        <a:pt x="76" y="5"/>
                      </a:moveTo>
                      <a:lnTo>
                        <a:pt x="76" y="1"/>
                      </a:lnTo>
                      <a:lnTo>
                        <a:pt x="109" y="1"/>
                      </a:lnTo>
                      <a:lnTo>
                        <a:pt x="109" y="5"/>
                      </a:lnTo>
                      <a:lnTo>
                        <a:pt x="96" y="5"/>
                      </a:lnTo>
                      <a:lnTo>
                        <a:pt x="96" y="33"/>
                      </a:lnTo>
                      <a:lnTo>
                        <a:pt x="91" y="33"/>
                      </a:lnTo>
                      <a:lnTo>
                        <a:pt x="91" y="5"/>
                      </a:lnTo>
                      <a:lnTo>
                        <a:pt x="76" y="5"/>
                      </a:lnTo>
                      <a:close/>
                      <a:moveTo>
                        <a:pt x="107" y="33"/>
                      </a:moveTo>
                      <a:lnTo>
                        <a:pt x="122" y="1"/>
                      </a:lnTo>
                      <a:lnTo>
                        <a:pt x="128" y="1"/>
                      </a:lnTo>
                      <a:lnTo>
                        <a:pt x="142" y="33"/>
                      </a:lnTo>
                      <a:lnTo>
                        <a:pt x="137" y="33"/>
                      </a:lnTo>
                      <a:lnTo>
                        <a:pt x="133" y="24"/>
                      </a:lnTo>
                      <a:lnTo>
                        <a:pt x="117" y="24"/>
                      </a:lnTo>
                      <a:lnTo>
                        <a:pt x="113" y="33"/>
                      </a:lnTo>
                      <a:lnTo>
                        <a:pt x="107" y="33"/>
                      </a:lnTo>
                      <a:close/>
                      <a:moveTo>
                        <a:pt x="118" y="20"/>
                      </a:moveTo>
                      <a:lnTo>
                        <a:pt x="130" y="20"/>
                      </a:lnTo>
                      <a:lnTo>
                        <a:pt x="125" y="5"/>
                      </a:lnTo>
                      <a:lnTo>
                        <a:pt x="118" y="20"/>
                      </a:lnTo>
                      <a:close/>
                      <a:moveTo>
                        <a:pt x="153" y="1"/>
                      </a:moveTo>
                      <a:lnTo>
                        <a:pt x="153" y="30"/>
                      </a:lnTo>
                      <a:lnTo>
                        <a:pt x="174" y="30"/>
                      </a:lnTo>
                      <a:lnTo>
                        <a:pt x="174" y="33"/>
                      </a:lnTo>
                      <a:lnTo>
                        <a:pt x="147" y="33"/>
                      </a:lnTo>
                      <a:lnTo>
                        <a:pt x="147" y="1"/>
                      </a:lnTo>
                      <a:lnTo>
                        <a:pt x="153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6" name="Freeform 336"/>
                <p:cNvSpPr>
                  <a:spLocks noEditPoints="1"/>
                </p:cNvSpPr>
                <p:nvPr/>
              </p:nvSpPr>
              <p:spPr bwMode="auto">
                <a:xfrm>
                  <a:off x="2060" y="2989"/>
                  <a:ext cx="63" cy="16"/>
                </a:xfrm>
                <a:custGeom>
                  <a:avLst/>
                  <a:gdLst/>
                  <a:ahLst/>
                  <a:cxnLst>
                    <a:cxn ang="0">
                      <a:pos x="23" y="27"/>
                    </a:cxn>
                    <a:cxn ang="0">
                      <a:pos x="23" y="0"/>
                    </a:cxn>
                    <a:cxn ang="0">
                      <a:pos x="26" y="0"/>
                    </a:cxn>
                    <a:cxn ang="0">
                      <a:pos x="26" y="32"/>
                    </a:cxn>
                    <a:cxn ang="0">
                      <a:pos x="21" y="32"/>
                    </a:cxn>
                    <a:cxn ang="0">
                      <a:pos x="4" y="6"/>
                    </a:cxn>
                    <a:cxn ang="0">
                      <a:pos x="4" y="32"/>
                    </a:cxn>
                    <a:cxn ang="0">
                      <a:pos x="0" y="32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23" y="27"/>
                    </a:cxn>
                    <a:cxn ang="0">
                      <a:pos x="30" y="32"/>
                    </a:cxn>
                    <a:cxn ang="0">
                      <a:pos x="42" y="0"/>
                    </a:cxn>
                    <a:cxn ang="0">
                      <a:pos x="48" y="0"/>
                    </a:cxn>
                    <a:cxn ang="0">
                      <a:pos x="59" y="32"/>
                    </a:cxn>
                    <a:cxn ang="0">
                      <a:pos x="54" y="32"/>
                    </a:cxn>
                    <a:cxn ang="0">
                      <a:pos x="51" y="23"/>
                    </a:cxn>
                    <a:cxn ang="0">
                      <a:pos x="38" y="23"/>
                    </a:cxn>
                    <a:cxn ang="0">
                      <a:pos x="34" y="32"/>
                    </a:cxn>
                    <a:cxn ang="0">
                      <a:pos x="30" y="32"/>
                    </a:cxn>
                    <a:cxn ang="0">
                      <a:pos x="40" y="19"/>
                    </a:cxn>
                    <a:cxn ang="0">
                      <a:pos x="50" y="19"/>
                    </a:cxn>
                    <a:cxn ang="0">
                      <a:pos x="45" y="4"/>
                    </a:cxn>
                    <a:cxn ang="0">
                      <a:pos x="40" y="19"/>
                    </a:cxn>
                    <a:cxn ang="0">
                      <a:pos x="95" y="32"/>
                    </a:cxn>
                    <a:cxn ang="0">
                      <a:pos x="91" y="32"/>
                    </a:cxn>
                    <a:cxn ang="0">
                      <a:pos x="91" y="6"/>
                    </a:cxn>
                    <a:cxn ang="0">
                      <a:pos x="82" y="32"/>
                    </a:cxn>
                    <a:cxn ang="0">
                      <a:pos x="76" y="32"/>
                    </a:cxn>
                    <a:cxn ang="0">
                      <a:pos x="67" y="6"/>
                    </a:cxn>
                    <a:cxn ang="0">
                      <a:pos x="67" y="32"/>
                    </a:cxn>
                    <a:cxn ang="0">
                      <a:pos x="63" y="32"/>
                    </a:cxn>
                    <a:cxn ang="0">
                      <a:pos x="63" y="0"/>
                    </a:cxn>
                    <a:cxn ang="0">
                      <a:pos x="70" y="0"/>
                    </a:cxn>
                    <a:cxn ang="0">
                      <a:pos x="79" y="28"/>
                    </a:cxn>
                    <a:cxn ang="0">
                      <a:pos x="88" y="0"/>
                    </a:cxn>
                    <a:cxn ang="0">
                      <a:pos x="95" y="0"/>
                    </a:cxn>
                    <a:cxn ang="0">
                      <a:pos x="95" y="32"/>
                    </a:cxn>
                    <a:cxn ang="0">
                      <a:pos x="126" y="29"/>
                    </a:cxn>
                    <a:cxn ang="0">
                      <a:pos x="126" y="32"/>
                    </a:cxn>
                    <a:cxn ang="0">
                      <a:pos x="101" y="32"/>
                    </a:cxn>
                    <a:cxn ang="0">
                      <a:pos x="101" y="0"/>
                    </a:cxn>
                    <a:cxn ang="0">
                      <a:pos x="126" y="0"/>
                    </a:cxn>
                    <a:cxn ang="0">
                      <a:pos x="126" y="4"/>
                    </a:cxn>
                    <a:cxn ang="0">
                      <a:pos x="107" y="4"/>
                    </a:cxn>
                    <a:cxn ang="0">
                      <a:pos x="107" y="13"/>
                    </a:cxn>
                    <a:cxn ang="0">
                      <a:pos x="124" y="13"/>
                    </a:cxn>
                    <a:cxn ang="0">
                      <a:pos x="124" y="17"/>
                    </a:cxn>
                    <a:cxn ang="0">
                      <a:pos x="107" y="17"/>
                    </a:cxn>
                    <a:cxn ang="0">
                      <a:pos x="107" y="29"/>
                    </a:cxn>
                    <a:cxn ang="0">
                      <a:pos x="126" y="29"/>
                    </a:cxn>
                  </a:cxnLst>
                  <a:rect l="0" t="0" r="r" b="b"/>
                  <a:pathLst>
                    <a:path w="126" h="32">
                      <a:moveTo>
                        <a:pt x="23" y="27"/>
                      </a:moveTo>
                      <a:lnTo>
                        <a:pt x="23" y="0"/>
                      </a:lnTo>
                      <a:lnTo>
                        <a:pt x="26" y="0"/>
                      </a:lnTo>
                      <a:lnTo>
                        <a:pt x="26" y="32"/>
                      </a:lnTo>
                      <a:lnTo>
                        <a:pt x="21" y="32"/>
                      </a:lnTo>
                      <a:lnTo>
                        <a:pt x="4" y="6"/>
                      </a:lnTo>
                      <a:lnTo>
                        <a:pt x="4" y="32"/>
                      </a:lnTo>
                      <a:lnTo>
                        <a:pt x="0" y="32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23" y="27"/>
                      </a:lnTo>
                      <a:close/>
                      <a:moveTo>
                        <a:pt x="30" y="32"/>
                      </a:moveTo>
                      <a:lnTo>
                        <a:pt x="42" y="0"/>
                      </a:lnTo>
                      <a:lnTo>
                        <a:pt x="48" y="0"/>
                      </a:lnTo>
                      <a:lnTo>
                        <a:pt x="59" y="32"/>
                      </a:lnTo>
                      <a:lnTo>
                        <a:pt x="54" y="32"/>
                      </a:lnTo>
                      <a:lnTo>
                        <a:pt x="51" y="23"/>
                      </a:lnTo>
                      <a:lnTo>
                        <a:pt x="38" y="23"/>
                      </a:lnTo>
                      <a:lnTo>
                        <a:pt x="34" y="32"/>
                      </a:lnTo>
                      <a:lnTo>
                        <a:pt x="30" y="32"/>
                      </a:lnTo>
                      <a:close/>
                      <a:moveTo>
                        <a:pt x="40" y="19"/>
                      </a:moveTo>
                      <a:lnTo>
                        <a:pt x="50" y="19"/>
                      </a:lnTo>
                      <a:lnTo>
                        <a:pt x="45" y="4"/>
                      </a:lnTo>
                      <a:lnTo>
                        <a:pt x="40" y="19"/>
                      </a:lnTo>
                      <a:close/>
                      <a:moveTo>
                        <a:pt x="95" y="32"/>
                      </a:moveTo>
                      <a:lnTo>
                        <a:pt x="91" y="32"/>
                      </a:lnTo>
                      <a:lnTo>
                        <a:pt x="91" y="6"/>
                      </a:lnTo>
                      <a:lnTo>
                        <a:pt x="82" y="32"/>
                      </a:lnTo>
                      <a:lnTo>
                        <a:pt x="76" y="32"/>
                      </a:lnTo>
                      <a:lnTo>
                        <a:pt x="67" y="6"/>
                      </a:lnTo>
                      <a:lnTo>
                        <a:pt x="67" y="32"/>
                      </a:lnTo>
                      <a:lnTo>
                        <a:pt x="63" y="32"/>
                      </a:lnTo>
                      <a:lnTo>
                        <a:pt x="63" y="0"/>
                      </a:lnTo>
                      <a:lnTo>
                        <a:pt x="70" y="0"/>
                      </a:lnTo>
                      <a:lnTo>
                        <a:pt x="79" y="28"/>
                      </a:lnTo>
                      <a:lnTo>
                        <a:pt x="88" y="0"/>
                      </a:lnTo>
                      <a:lnTo>
                        <a:pt x="95" y="0"/>
                      </a:lnTo>
                      <a:lnTo>
                        <a:pt x="95" y="32"/>
                      </a:lnTo>
                      <a:close/>
                      <a:moveTo>
                        <a:pt x="126" y="29"/>
                      </a:moveTo>
                      <a:lnTo>
                        <a:pt x="126" y="32"/>
                      </a:lnTo>
                      <a:lnTo>
                        <a:pt x="101" y="32"/>
                      </a:lnTo>
                      <a:lnTo>
                        <a:pt x="101" y="0"/>
                      </a:lnTo>
                      <a:lnTo>
                        <a:pt x="126" y="0"/>
                      </a:lnTo>
                      <a:lnTo>
                        <a:pt x="126" y="4"/>
                      </a:lnTo>
                      <a:lnTo>
                        <a:pt x="107" y="4"/>
                      </a:lnTo>
                      <a:lnTo>
                        <a:pt x="107" y="13"/>
                      </a:lnTo>
                      <a:lnTo>
                        <a:pt x="124" y="13"/>
                      </a:lnTo>
                      <a:lnTo>
                        <a:pt x="124" y="17"/>
                      </a:lnTo>
                      <a:lnTo>
                        <a:pt x="107" y="17"/>
                      </a:lnTo>
                      <a:lnTo>
                        <a:pt x="107" y="29"/>
                      </a:lnTo>
                      <a:lnTo>
                        <a:pt x="126" y="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7" name="Freeform 337"/>
                <p:cNvSpPr>
                  <a:spLocks noEditPoints="1"/>
                </p:cNvSpPr>
                <p:nvPr/>
              </p:nvSpPr>
              <p:spPr bwMode="auto">
                <a:xfrm>
                  <a:off x="3279" y="2992"/>
                  <a:ext cx="20" cy="17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31" y="5"/>
                    </a:cxn>
                    <a:cxn ang="0">
                      <a:pos x="32" y="5"/>
                    </a:cxn>
                    <a:cxn ang="0">
                      <a:pos x="33" y="5"/>
                    </a:cxn>
                    <a:cxn ang="0">
                      <a:pos x="35" y="4"/>
                    </a:cxn>
                    <a:cxn ang="0">
                      <a:pos x="36" y="2"/>
                    </a:cxn>
                    <a:cxn ang="0">
                      <a:pos x="37" y="0"/>
                    </a:cxn>
                    <a:cxn ang="0">
                      <a:pos x="18" y="24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6" y="18"/>
                    </a:cxn>
                    <a:cxn ang="0">
                      <a:pos x="14" y="17"/>
                    </a:cxn>
                    <a:cxn ang="0">
                      <a:pos x="8" y="17"/>
                    </a:cxn>
                    <a:cxn ang="0">
                      <a:pos x="10" y="13"/>
                    </a:cxn>
                    <a:cxn ang="0">
                      <a:pos x="11" y="13"/>
                    </a:cxn>
                    <a:cxn ang="0">
                      <a:pos x="14" y="13"/>
                    </a:cxn>
                    <a:cxn ang="0">
                      <a:pos x="16" y="10"/>
                    </a:cxn>
                    <a:cxn ang="0">
                      <a:pos x="16" y="8"/>
                    </a:cxn>
                    <a:cxn ang="0">
                      <a:pos x="16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4" y="8"/>
                    </a:cxn>
                    <a:cxn ang="0">
                      <a:pos x="0" y="9"/>
                    </a:cxn>
                    <a:cxn ang="0">
                      <a:pos x="2" y="5"/>
                    </a:cxn>
                    <a:cxn ang="0">
                      <a:pos x="3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0" y="6"/>
                    </a:cxn>
                    <a:cxn ang="0">
                      <a:pos x="20" y="10"/>
                    </a:cxn>
                    <a:cxn ang="0">
                      <a:pos x="16" y="14"/>
                    </a:cxn>
                    <a:cxn ang="0">
                      <a:pos x="20" y="16"/>
                    </a:cxn>
                    <a:cxn ang="0">
                      <a:pos x="21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9" y="30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6" y="31"/>
                    </a:cxn>
                    <a:cxn ang="0">
                      <a:pos x="2" y="29"/>
                    </a:cxn>
                    <a:cxn ang="0">
                      <a:pos x="0" y="24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6" y="27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40" h="33">
                      <a:moveTo>
                        <a:pt x="36" y="31"/>
                      </a:moveTo>
                      <a:lnTo>
                        <a:pt x="36" y="9"/>
                      </a:lnTo>
                      <a:lnTo>
                        <a:pt x="28" y="9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1"/>
                      </a:lnTo>
                      <a:lnTo>
                        <a:pt x="37" y="1"/>
                      </a:lnTo>
                      <a:lnTo>
                        <a:pt x="37" y="1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40" y="0"/>
                      </a:lnTo>
                      <a:lnTo>
                        <a:pt x="40" y="31"/>
                      </a:lnTo>
                      <a:lnTo>
                        <a:pt x="36" y="31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8" y="17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4" y="13"/>
                      </a:lnTo>
                      <a:lnTo>
                        <a:pt x="14" y="13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6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19" y="13"/>
                      </a:lnTo>
                      <a:lnTo>
                        <a:pt x="19" y="13"/>
                      </a:lnTo>
                      <a:lnTo>
                        <a:pt x="18" y="14"/>
                      </a:lnTo>
                      <a:lnTo>
                        <a:pt x="16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29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8" name="Freeform 338"/>
                <p:cNvSpPr>
                  <a:spLocks noEditPoints="1"/>
                </p:cNvSpPr>
                <p:nvPr/>
              </p:nvSpPr>
              <p:spPr bwMode="auto">
                <a:xfrm>
                  <a:off x="3244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4"/>
                    </a:cxn>
                    <a:cxn ang="0">
                      <a:pos x="35" y="29"/>
                    </a:cxn>
                    <a:cxn ang="0">
                      <a:pos x="41" y="27"/>
                    </a:cxn>
                    <a:cxn ang="0">
                      <a:pos x="43" y="22"/>
                    </a:cxn>
                    <a:cxn ang="0">
                      <a:pos x="43" y="17"/>
                    </a:cxn>
                    <a:cxn ang="0">
                      <a:pos x="43" y="9"/>
                    </a:cxn>
                    <a:cxn ang="0">
                      <a:pos x="41" y="5"/>
                    </a:cxn>
                    <a:cxn ang="0">
                      <a:pos x="37" y="2"/>
                    </a:cxn>
                    <a:cxn ang="0">
                      <a:pos x="33" y="4"/>
                    </a:cxn>
                    <a:cxn ang="0">
                      <a:pos x="31" y="8"/>
                    </a:cxn>
                    <a:cxn ang="0">
                      <a:pos x="30" y="14"/>
                    </a:cxn>
                    <a:cxn ang="0">
                      <a:pos x="27" y="8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1" y="0"/>
                    </a:cxn>
                    <a:cxn ang="0">
                      <a:pos x="46" y="5"/>
                    </a:cxn>
                    <a:cxn ang="0">
                      <a:pos x="47" y="13"/>
                    </a:cxn>
                    <a:cxn ang="0">
                      <a:pos x="47" y="21"/>
                    </a:cxn>
                    <a:cxn ang="0">
                      <a:pos x="46" y="26"/>
                    </a:cxn>
                    <a:cxn ang="0">
                      <a:pos x="43" y="30"/>
                    </a:cxn>
                    <a:cxn ang="0">
                      <a:pos x="38" y="31"/>
                    </a:cxn>
                    <a:cxn ang="0">
                      <a:pos x="33" y="31"/>
                    </a:cxn>
                    <a:cxn ang="0">
                      <a:pos x="27" y="27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18" y="24"/>
                    </a:cxn>
                    <a:cxn ang="0">
                      <a:pos x="17" y="20"/>
                    </a:cxn>
                    <a:cxn ang="0">
                      <a:pos x="13" y="17"/>
                    </a:cxn>
                    <a:cxn ang="0">
                      <a:pos x="9" y="13"/>
                    </a:cxn>
                    <a:cxn ang="0">
                      <a:pos x="12" y="13"/>
                    </a:cxn>
                    <a:cxn ang="0">
                      <a:pos x="16" y="12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1" y="9"/>
                    </a:cxn>
                    <a:cxn ang="0">
                      <a:pos x="2" y="4"/>
                    </a:cxn>
                    <a:cxn ang="0">
                      <a:pos x="6" y="0"/>
                    </a:cxn>
                    <a:cxn ang="0">
                      <a:pos x="12" y="0"/>
                    </a:cxn>
                    <a:cxn ang="0">
                      <a:pos x="17" y="1"/>
                    </a:cxn>
                    <a:cxn ang="0">
                      <a:pos x="20" y="4"/>
                    </a:cxn>
                    <a:cxn ang="0">
                      <a:pos x="21" y="9"/>
                    </a:cxn>
                    <a:cxn ang="0">
                      <a:pos x="17" y="14"/>
                    </a:cxn>
                    <a:cxn ang="0">
                      <a:pos x="21" y="18"/>
                    </a:cxn>
                    <a:cxn ang="0">
                      <a:pos x="22" y="24"/>
                    </a:cxn>
                    <a:cxn ang="0">
                      <a:pos x="21" y="27"/>
                    </a:cxn>
                    <a:cxn ang="0">
                      <a:pos x="17" y="31"/>
                    </a:cxn>
                    <a:cxn ang="0">
                      <a:pos x="9" y="33"/>
                    </a:cxn>
                    <a:cxn ang="0">
                      <a:pos x="2" y="29"/>
                    </a:cxn>
                    <a:cxn ang="0">
                      <a:pos x="4" y="21"/>
                    </a:cxn>
                    <a:cxn ang="0">
                      <a:pos x="5" y="26"/>
                    </a:cxn>
                    <a:cxn ang="0">
                      <a:pos x="8" y="29"/>
                    </a:cxn>
                    <a:cxn ang="0">
                      <a:pos x="10" y="29"/>
                    </a:cxn>
                    <a:cxn ang="0">
                      <a:pos x="16" y="27"/>
                    </a:cxn>
                    <a:cxn ang="0">
                      <a:pos x="18" y="24"/>
                    </a:cxn>
                  </a:cxnLst>
                  <a:rect l="0" t="0" r="r" b="b"/>
                  <a:pathLst>
                    <a:path w="47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0" y="18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3" y="26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6"/>
                      </a:lnTo>
                      <a:lnTo>
                        <a:pt x="41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2" y="24"/>
                      </a:lnTo>
                      <a:lnTo>
                        <a:pt x="42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3" y="16"/>
                      </a:lnTo>
                      <a:lnTo>
                        <a:pt x="43" y="14"/>
                      </a:lnTo>
                      <a:lnTo>
                        <a:pt x="43" y="14"/>
                      </a:lnTo>
                      <a:lnTo>
                        <a:pt x="43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2" y="9"/>
                      </a:lnTo>
                      <a:lnTo>
                        <a:pt x="42" y="8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8" y="4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2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0" y="2"/>
                      </a:lnTo>
                      <a:lnTo>
                        <a:pt x="30" y="1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2"/>
                      </a:lnTo>
                      <a:lnTo>
                        <a:pt x="43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7" y="12"/>
                      </a:lnTo>
                      <a:lnTo>
                        <a:pt x="47" y="13"/>
                      </a:lnTo>
                      <a:lnTo>
                        <a:pt x="47" y="14"/>
                      </a:lnTo>
                      <a:lnTo>
                        <a:pt x="47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6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9" name="Freeform 339"/>
                <p:cNvSpPr>
                  <a:spLocks noEditPoints="1"/>
                </p:cNvSpPr>
                <p:nvPr/>
              </p:nvSpPr>
              <p:spPr bwMode="auto">
                <a:xfrm>
                  <a:off x="321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5" y="17"/>
                    </a:cxn>
                    <a:cxn ang="0">
                      <a:pos x="39" y="17"/>
                    </a:cxn>
                    <a:cxn ang="0">
                      <a:pos x="40" y="17"/>
                    </a:cxn>
                    <a:cxn ang="0">
                      <a:pos x="42" y="16"/>
                    </a:cxn>
                    <a:cxn ang="0">
                      <a:pos x="44" y="13"/>
                    </a:cxn>
                    <a:cxn ang="0">
                      <a:pos x="45" y="10"/>
                    </a:cxn>
                    <a:cxn ang="0">
                      <a:pos x="45" y="9"/>
                    </a:cxn>
                    <a:cxn ang="0">
                      <a:pos x="42" y="5"/>
                    </a:cxn>
                    <a:cxn ang="0">
                      <a:pos x="40" y="2"/>
                    </a:cxn>
                    <a:cxn ang="0">
                      <a:pos x="35" y="4"/>
                    </a:cxn>
                    <a:cxn ang="0">
                      <a:pos x="32" y="6"/>
                    </a:cxn>
                    <a:cxn ang="0">
                      <a:pos x="27" y="10"/>
                    </a:cxn>
                    <a:cxn ang="0">
                      <a:pos x="28" y="6"/>
                    </a:cxn>
                    <a:cxn ang="0">
                      <a:pos x="29" y="2"/>
                    </a:cxn>
                    <a:cxn ang="0">
                      <a:pos x="32" y="0"/>
                    </a:cxn>
                    <a:cxn ang="0">
                      <a:pos x="36" y="0"/>
                    </a:cxn>
                    <a:cxn ang="0">
                      <a:pos x="42" y="0"/>
                    </a:cxn>
                    <a:cxn ang="0">
                      <a:pos x="46" y="4"/>
                    </a:cxn>
                    <a:cxn ang="0">
                      <a:pos x="49" y="9"/>
                    </a:cxn>
                    <a:cxn ang="0">
                      <a:pos x="49" y="16"/>
                    </a:cxn>
                    <a:cxn ang="0">
                      <a:pos x="48" y="22"/>
                    </a:cxn>
                    <a:cxn ang="0">
                      <a:pos x="45" y="27"/>
                    </a:cxn>
                    <a:cxn ang="0">
                      <a:pos x="42" y="31"/>
                    </a:cxn>
                    <a:cxn ang="0">
                      <a:pos x="40" y="31"/>
                    </a:cxn>
                    <a:cxn ang="0">
                      <a:pos x="39" y="33"/>
                    </a:cxn>
                    <a:cxn ang="0">
                      <a:pos x="35" y="31"/>
                    </a:cxn>
                    <a:cxn ang="0">
                      <a:pos x="31" y="30"/>
                    </a:cxn>
                    <a:cxn ang="0">
                      <a:pos x="28" y="27"/>
                    </a:cxn>
                    <a:cxn ang="0">
                      <a:pos x="32" y="24"/>
                    </a:cxn>
                    <a:cxn ang="0">
                      <a:pos x="36" y="29"/>
                    </a:cxn>
                    <a:cxn ang="0">
                      <a:pos x="40" y="29"/>
                    </a:cxn>
                    <a:cxn ang="0">
                      <a:pos x="42" y="26"/>
                    </a:cxn>
                    <a:cxn ang="0">
                      <a:pos x="45" y="21"/>
                    </a:cxn>
                    <a:cxn ang="0">
                      <a:pos x="44" y="18"/>
                    </a:cxn>
                    <a:cxn ang="0">
                      <a:pos x="41" y="21"/>
                    </a:cxn>
                    <a:cxn ang="0">
                      <a:pos x="37" y="21"/>
                    </a:cxn>
                    <a:cxn ang="0">
                      <a:pos x="32" y="20"/>
                    </a:cxn>
                    <a:cxn ang="0">
                      <a:pos x="29" y="17"/>
                    </a:cxn>
                    <a:cxn ang="0">
                      <a:pos x="27" y="13"/>
                    </a:cxn>
                    <a:cxn ang="0">
                      <a:pos x="2" y="26"/>
                    </a:cxn>
                    <a:cxn ang="0">
                      <a:pos x="6" y="21"/>
                    </a:cxn>
                    <a:cxn ang="0">
                      <a:pos x="12" y="16"/>
                    </a:cxn>
                    <a:cxn ang="0">
                      <a:pos x="17" y="13"/>
                    </a:cxn>
                    <a:cxn ang="0">
                      <a:pos x="19" y="9"/>
                    </a:cxn>
                    <a:cxn ang="0">
                      <a:pos x="17" y="5"/>
                    </a:cxn>
                    <a:cxn ang="0">
                      <a:pos x="14" y="2"/>
                    </a:cxn>
                    <a:cxn ang="0">
                      <a:pos x="7" y="6"/>
                    </a:cxn>
                    <a:cxn ang="0">
                      <a:pos x="2" y="9"/>
                    </a:cxn>
                    <a:cxn ang="0">
                      <a:pos x="4" y="4"/>
                    </a:cxn>
                    <a:cxn ang="0">
                      <a:pos x="7" y="0"/>
                    </a:cxn>
                    <a:cxn ang="0">
                      <a:pos x="12" y="0"/>
                    </a:cxn>
                    <a:cxn ang="0">
                      <a:pos x="17" y="0"/>
                    </a:cxn>
                    <a:cxn ang="0">
                      <a:pos x="21" y="2"/>
                    </a:cxn>
                    <a:cxn ang="0">
                      <a:pos x="23" y="6"/>
                    </a:cxn>
                    <a:cxn ang="0">
                      <a:pos x="23" y="13"/>
                    </a:cxn>
                    <a:cxn ang="0">
                      <a:pos x="19" y="17"/>
                    </a:cxn>
                    <a:cxn ang="0">
                      <a:pos x="12" y="21"/>
                    </a:cxn>
                    <a:cxn ang="0">
                      <a:pos x="8" y="24"/>
                    </a:cxn>
                    <a:cxn ang="0">
                      <a:pos x="6" y="27"/>
                    </a:cxn>
                  </a:cxnLst>
                  <a:rect l="0" t="0" r="r" b="b"/>
                  <a:pathLst>
                    <a:path w="49" h="33">
                      <a:moveTo>
                        <a:pt x="32" y="9"/>
                      </a:move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39" y="2"/>
                      </a:lnTo>
                      <a:lnTo>
                        <a:pt x="39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close/>
                      <a:moveTo>
                        <a:pt x="27" y="12"/>
                      </a:move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lnTo>
                        <a:pt x="49" y="8"/>
                      </a:lnTo>
                      <a:lnTo>
                        <a:pt x="49" y="9"/>
                      </a:lnTo>
                      <a:lnTo>
                        <a:pt x="49" y="10"/>
                      </a:lnTo>
                      <a:lnTo>
                        <a:pt x="49" y="10"/>
                      </a:lnTo>
                      <a:lnTo>
                        <a:pt x="49" y="12"/>
                      </a:lnTo>
                      <a:lnTo>
                        <a:pt x="49" y="13"/>
                      </a:lnTo>
                      <a:lnTo>
                        <a:pt x="49" y="13"/>
                      </a:lnTo>
                      <a:lnTo>
                        <a:pt x="49" y="14"/>
                      </a:lnTo>
                      <a:lnTo>
                        <a:pt x="49" y="16"/>
                      </a:lnTo>
                      <a:lnTo>
                        <a:pt x="49" y="17"/>
                      </a:lnTo>
                      <a:lnTo>
                        <a:pt x="49" y="18"/>
                      </a:lnTo>
                      <a:lnTo>
                        <a:pt x="49" y="20"/>
                      </a:lnTo>
                      <a:lnTo>
                        <a:pt x="49" y="20"/>
                      </a:lnTo>
                      <a:lnTo>
                        <a:pt x="48" y="21"/>
                      </a:lnTo>
                      <a:lnTo>
                        <a:pt x="48" y="22"/>
                      </a:lnTo>
                      <a:lnTo>
                        <a:pt x="48" y="22"/>
                      </a:lnTo>
                      <a:lnTo>
                        <a:pt x="48" y="24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5" y="27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3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4"/>
                      </a:lnTo>
                      <a:lnTo>
                        <a:pt x="32" y="24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2"/>
                      </a:lnTo>
                      <a:lnTo>
                        <a:pt x="45" y="22"/>
                      </a:lnTo>
                      <a:lnTo>
                        <a:pt x="45" y="21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1" y="21"/>
                      </a:lnTo>
                      <a:lnTo>
                        <a:pt x="40" y="21"/>
                      </a:lnTo>
                      <a:lnTo>
                        <a:pt x="40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7" y="21"/>
                      </a:lnTo>
                      <a:lnTo>
                        <a:pt x="37" y="21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1" y="20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8" y="16"/>
                      </a:lnTo>
                      <a:lnTo>
                        <a:pt x="28" y="16"/>
                      </a:lnTo>
                      <a:lnTo>
                        <a:pt x="28" y="14"/>
                      </a:lnTo>
                      <a:lnTo>
                        <a:pt x="28" y="14"/>
                      </a:lnTo>
                      <a:lnTo>
                        <a:pt x="28" y="13"/>
                      </a:lnTo>
                      <a:lnTo>
                        <a:pt x="27" y="13"/>
                      </a:lnTo>
                      <a:lnTo>
                        <a:pt x="27" y="12"/>
                      </a:lnTo>
                      <a:lnTo>
                        <a:pt x="27" y="12"/>
                      </a:lnTo>
                      <a:close/>
                      <a:moveTo>
                        <a:pt x="0" y="31"/>
                      </a:move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6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2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0" name="Freeform 340"/>
                <p:cNvSpPr>
                  <a:spLocks noEditPoints="1"/>
                </p:cNvSpPr>
                <p:nvPr/>
              </p:nvSpPr>
              <p:spPr bwMode="auto">
                <a:xfrm>
                  <a:off x="3181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41" y="12"/>
                    </a:cxn>
                    <a:cxn ang="0">
                      <a:pos x="44" y="8"/>
                    </a:cxn>
                    <a:cxn ang="0">
                      <a:pos x="42" y="5"/>
                    </a:cxn>
                    <a:cxn ang="0">
                      <a:pos x="38" y="2"/>
                    </a:cxn>
                    <a:cxn ang="0">
                      <a:pos x="33" y="4"/>
                    </a:cxn>
                    <a:cxn ang="0">
                      <a:pos x="32" y="8"/>
                    </a:cxn>
                    <a:cxn ang="0">
                      <a:pos x="33" y="12"/>
                    </a:cxn>
                    <a:cxn ang="0">
                      <a:pos x="37" y="13"/>
                    </a:cxn>
                    <a:cxn ang="0">
                      <a:pos x="34" y="17"/>
                    </a:cxn>
                    <a:cxn ang="0">
                      <a:pos x="32" y="18"/>
                    </a:cxn>
                    <a:cxn ang="0">
                      <a:pos x="31" y="22"/>
                    </a:cxn>
                    <a:cxn ang="0">
                      <a:pos x="32" y="25"/>
                    </a:cxn>
                    <a:cxn ang="0">
                      <a:pos x="33" y="27"/>
                    </a:cxn>
                    <a:cxn ang="0">
                      <a:pos x="37" y="29"/>
                    </a:cxn>
                    <a:cxn ang="0">
                      <a:pos x="44" y="25"/>
                    </a:cxn>
                    <a:cxn ang="0">
                      <a:pos x="44" y="20"/>
                    </a:cxn>
                    <a:cxn ang="0">
                      <a:pos x="38" y="17"/>
                    </a:cxn>
                    <a:cxn ang="0">
                      <a:pos x="48" y="10"/>
                    </a:cxn>
                    <a:cxn ang="0">
                      <a:pos x="46" y="13"/>
                    </a:cxn>
                    <a:cxn ang="0">
                      <a:pos x="44" y="14"/>
                    </a:cxn>
                    <a:cxn ang="0">
                      <a:pos x="46" y="17"/>
                    </a:cxn>
                    <a:cxn ang="0">
                      <a:pos x="49" y="21"/>
                    </a:cxn>
                    <a:cxn ang="0">
                      <a:pos x="48" y="25"/>
                    </a:cxn>
                    <a:cxn ang="0">
                      <a:pos x="46" y="29"/>
                    </a:cxn>
                    <a:cxn ang="0">
                      <a:pos x="44" y="31"/>
                    </a:cxn>
                    <a:cxn ang="0">
                      <a:pos x="40" y="31"/>
                    </a:cxn>
                    <a:cxn ang="0">
                      <a:pos x="34" y="31"/>
                    </a:cxn>
                    <a:cxn ang="0">
                      <a:pos x="32" y="30"/>
                    </a:cxn>
                    <a:cxn ang="0">
                      <a:pos x="28" y="27"/>
                    </a:cxn>
                    <a:cxn ang="0">
                      <a:pos x="27" y="24"/>
                    </a:cxn>
                    <a:cxn ang="0">
                      <a:pos x="29" y="17"/>
                    </a:cxn>
                    <a:cxn ang="0">
                      <a:pos x="28" y="12"/>
                    </a:cxn>
                    <a:cxn ang="0">
                      <a:pos x="28" y="5"/>
                    </a:cxn>
                    <a:cxn ang="0">
                      <a:pos x="31" y="2"/>
                    </a:cxn>
                    <a:cxn ang="0">
                      <a:pos x="34" y="0"/>
                    </a:cxn>
                    <a:cxn ang="0">
                      <a:pos x="41" y="0"/>
                    </a:cxn>
                    <a:cxn ang="0">
                      <a:pos x="45" y="2"/>
                    </a:cxn>
                    <a:cxn ang="0">
                      <a:pos x="48" y="6"/>
                    </a:cxn>
                    <a:cxn ang="0">
                      <a:pos x="2" y="26"/>
                    </a:cxn>
                    <a:cxn ang="0">
                      <a:pos x="6" y="20"/>
                    </a:cxn>
                    <a:cxn ang="0">
                      <a:pos x="13" y="16"/>
                    </a:cxn>
                    <a:cxn ang="0">
                      <a:pos x="17" y="12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7" y="5"/>
                    </a:cxn>
                    <a:cxn ang="0">
                      <a:pos x="2" y="9"/>
                    </a:cxn>
                    <a:cxn ang="0">
                      <a:pos x="3" y="4"/>
                    </a:cxn>
                    <a:cxn ang="0">
                      <a:pos x="8" y="0"/>
                    </a:cxn>
                    <a:cxn ang="0">
                      <a:pos x="15" y="0"/>
                    </a:cxn>
                    <a:cxn ang="0">
                      <a:pos x="19" y="1"/>
                    </a:cxn>
                    <a:cxn ang="0">
                      <a:pos x="23" y="5"/>
                    </a:cxn>
                    <a:cxn ang="0">
                      <a:pos x="23" y="12"/>
                    </a:cxn>
                    <a:cxn ang="0">
                      <a:pos x="19" y="17"/>
                    </a:cxn>
                    <a:cxn ang="0">
                      <a:pos x="11" y="22"/>
                    </a:cxn>
                    <a:cxn ang="0">
                      <a:pos x="7" y="25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49" h="33">
                      <a:moveTo>
                        <a:pt x="37" y="13"/>
                      </a:move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lnTo>
                        <a:pt x="32" y="10"/>
                      </a:lnTo>
                      <a:lnTo>
                        <a:pt x="32" y="10"/>
                      </a:lnTo>
                      <a:lnTo>
                        <a:pt x="33" y="10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close/>
                      <a:moveTo>
                        <a:pt x="37" y="17"/>
                      </a:move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3" y="17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4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38" y="17"/>
                      </a:lnTo>
                      <a:lnTo>
                        <a:pt x="38" y="17"/>
                      </a:lnTo>
                      <a:lnTo>
                        <a:pt x="37" y="17"/>
                      </a:lnTo>
                      <a:close/>
                      <a:moveTo>
                        <a:pt x="48" y="8"/>
                      </a:moveTo>
                      <a:lnTo>
                        <a:pt x="48" y="8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10"/>
                      </a:lnTo>
                      <a:lnTo>
                        <a:pt x="48" y="10"/>
                      </a:lnTo>
                      <a:lnTo>
                        <a:pt x="46" y="10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4"/>
                      </a:lnTo>
                      <a:lnTo>
                        <a:pt x="49" y="24"/>
                      </a:lnTo>
                      <a:lnTo>
                        <a:pt x="49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7"/>
                      </a:lnTo>
                      <a:lnTo>
                        <a:pt x="48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5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0"/>
                      </a:lnTo>
                      <a:lnTo>
                        <a:pt x="28" y="18"/>
                      </a:lnTo>
                      <a:lnTo>
                        <a:pt x="28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31" y="16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8" y="12"/>
                      </a:lnTo>
                      <a:lnTo>
                        <a:pt x="28" y="10"/>
                      </a:lnTo>
                      <a:lnTo>
                        <a:pt x="28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1" name="Freeform 341"/>
                <p:cNvSpPr>
                  <a:spLocks noEditPoints="1"/>
                </p:cNvSpPr>
                <p:nvPr/>
              </p:nvSpPr>
              <p:spPr bwMode="auto">
                <a:xfrm>
                  <a:off x="3148" y="2992"/>
                  <a:ext cx="24" cy="16"/>
                </a:xfrm>
                <a:custGeom>
                  <a:avLst/>
                  <a:gdLst/>
                  <a:ahLst/>
                  <a:cxnLst>
                    <a:cxn ang="0">
                      <a:pos x="31" y="27"/>
                    </a:cxn>
                    <a:cxn ang="0">
                      <a:pos x="34" y="21"/>
                    </a:cxn>
                    <a:cxn ang="0">
                      <a:pos x="36" y="16"/>
                    </a:cxn>
                    <a:cxn ang="0">
                      <a:pos x="39" y="12"/>
                    </a:cxn>
                    <a:cxn ang="0">
                      <a:pos x="42" y="8"/>
                    </a:cxn>
                    <a:cxn ang="0">
                      <a:pos x="43" y="5"/>
                    </a:cxn>
                    <a:cxn ang="0">
                      <a:pos x="48" y="0"/>
                    </a:cxn>
                    <a:cxn ang="0">
                      <a:pos x="47" y="6"/>
                    </a:cxn>
                    <a:cxn ang="0">
                      <a:pos x="44" y="9"/>
                    </a:cxn>
                    <a:cxn ang="0">
                      <a:pos x="43" y="10"/>
                    </a:cxn>
                    <a:cxn ang="0">
                      <a:pos x="42" y="13"/>
                    </a:cxn>
                    <a:cxn ang="0">
                      <a:pos x="40" y="17"/>
                    </a:cxn>
                    <a:cxn ang="0">
                      <a:pos x="38" y="21"/>
                    </a:cxn>
                    <a:cxn ang="0">
                      <a:pos x="36" y="25"/>
                    </a:cxn>
                    <a:cxn ang="0">
                      <a:pos x="35" y="30"/>
                    </a:cxn>
                    <a:cxn ang="0">
                      <a:pos x="1" y="30"/>
                    </a:cxn>
                    <a:cxn ang="0">
                      <a:pos x="1" y="26"/>
                    </a:cxn>
                    <a:cxn ang="0">
                      <a:pos x="4" y="22"/>
                    </a:cxn>
                    <a:cxn ang="0">
                      <a:pos x="6" y="20"/>
                    </a:cxn>
                    <a:cxn ang="0">
                      <a:pos x="11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8"/>
                    </a:cxn>
                    <a:cxn ang="0">
                      <a:pos x="18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6" y="6"/>
                    </a:cxn>
                    <a:cxn ang="0">
                      <a:pos x="1" y="10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3"/>
                    </a:cxn>
                    <a:cxn ang="0">
                      <a:pos x="19" y="16"/>
                    </a:cxn>
                    <a:cxn ang="0">
                      <a:pos x="17" y="18"/>
                    </a:cxn>
                    <a:cxn ang="0">
                      <a:pos x="14" y="20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1">
                      <a:moveTo>
                        <a:pt x="31" y="31"/>
                      </a:moveTo>
                      <a:lnTo>
                        <a:pt x="31" y="30"/>
                      </a:lnTo>
                      <a:lnTo>
                        <a:pt x="31" y="29"/>
                      </a:lnTo>
                      <a:lnTo>
                        <a:pt x="31" y="27"/>
                      </a:lnTo>
                      <a:lnTo>
                        <a:pt x="32" y="26"/>
                      </a:lnTo>
                      <a:lnTo>
                        <a:pt x="32" y="24"/>
                      </a:lnTo>
                      <a:lnTo>
                        <a:pt x="34" y="22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5" y="18"/>
                      </a:lnTo>
                      <a:lnTo>
                        <a:pt x="35" y="17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39" y="12"/>
                      </a:lnTo>
                      <a:lnTo>
                        <a:pt x="39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4" y="4"/>
                      </a:lnTo>
                      <a:lnTo>
                        <a:pt x="26" y="4"/>
                      </a:lnTo>
                      <a:lnTo>
                        <a:pt x="26" y="0"/>
                      </a:lnTo>
                      <a:lnTo>
                        <a:pt x="48" y="0"/>
                      </a:lnTo>
                      <a:lnTo>
                        <a:pt x="48" y="4"/>
                      </a:lnTo>
                      <a:lnTo>
                        <a:pt x="48" y="4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6" y="8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39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8" y="22"/>
                      </a:lnTo>
                      <a:lnTo>
                        <a:pt x="38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6" y="27"/>
                      </a:lnTo>
                      <a:lnTo>
                        <a:pt x="36" y="29"/>
                      </a:lnTo>
                      <a:lnTo>
                        <a:pt x="35" y="30"/>
                      </a:lnTo>
                      <a:lnTo>
                        <a:pt x="35" y="31"/>
                      </a:lnTo>
                      <a:lnTo>
                        <a:pt x="31" y="31"/>
                      </a:lnTo>
                      <a:close/>
                      <a:moveTo>
                        <a:pt x="0" y="31"/>
                      </a:move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1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2" name="Freeform 342"/>
                <p:cNvSpPr>
                  <a:spLocks noEditPoints="1"/>
                </p:cNvSpPr>
                <p:nvPr/>
              </p:nvSpPr>
              <p:spPr bwMode="auto">
                <a:xfrm>
                  <a:off x="3116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5"/>
                    </a:cxn>
                    <a:cxn ang="0">
                      <a:pos x="32" y="27"/>
                    </a:cxn>
                    <a:cxn ang="0">
                      <a:pos x="35" y="29"/>
                    </a:cxn>
                    <a:cxn ang="0">
                      <a:pos x="39" y="29"/>
                    </a:cxn>
                    <a:cxn ang="0">
                      <a:pos x="42" y="26"/>
                    </a:cxn>
                    <a:cxn ang="0">
                      <a:pos x="43" y="21"/>
                    </a:cxn>
                    <a:cxn ang="0">
                      <a:pos x="42" y="17"/>
                    </a:cxn>
                    <a:cxn ang="0">
                      <a:pos x="38" y="14"/>
                    </a:cxn>
                    <a:cxn ang="0">
                      <a:pos x="34" y="16"/>
                    </a:cxn>
                    <a:cxn ang="0">
                      <a:pos x="31" y="17"/>
                    </a:cxn>
                    <a:cxn ang="0">
                      <a:pos x="30" y="20"/>
                    </a:cxn>
                    <a:cxn ang="0">
                      <a:pos x="26" y="16"/>
                    </a:cxn>
                    <a:cxn ang="0">
                      <a:pos x="26" y="10"/>
                    </a:cxn>
                    <a:cxn ang="0">
                      <a:pos x="27" y="6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0" y="0"/>
                    </a:cxn>
                    <a:cxn ang="0">
                      <a:pos x="44" y="1"/>
                    </a:cxn>
                    <a:cxn ang="0">
                      <a:pos x="46" y="5"/>
                    </a:cxn>
                    <a:cxn ang="0">
                      <a:pos x="43" y="8"/>
                    </a:cxn>
                    <a:cxn ang="0">
                      <a:pos x="40" y="4"/>
                    </a:cxn>
                    <a:cxn ang="0">
                      <a:pos x="38" y="2"/>
                    </a:cxn>
                    <a:cxn ang="0">
                      <a:pos x="34" y="4"/>
                    </a:cxn>
                    <a:cxn ang="0">
                      <a:pos x="31" y="6"/>
                    </a:cxn>
                    <a:cxn ang="0">
                      <a:pos x="30" y="12"/>
                    </a:cxn>
                    <a:cxn ang="0">
                      <a:pos x="30" y="14"/>
                    </a:cxn>
                    <a:cxn ang="0">
                      <a:pos x="34" y="12"/>
                    </a:cxn>
                    <a:cxn ang="0">
                      <a:pos x="38" y="12"/>
                    </a:cxn>
                    <a:cxn ang="0">
                      <a:pos x="42" y="13"/>
                    </a:cxn>
                    <a:cxn ang="0">
                      <a:pos x="46" y="16"/>
                    </a:cxn>
                    <a:cxn ang="0">
                      <a:pos x="47" y="20"/>
                    </a:cxn>
                    <a:cxn ang="0">
                      <a:pos x="47" y="25"/>
                    </a:cxn>
                    <a:cxn ang="0">
                      <a:pos x="44" y="29"/>
                    </a:cxn>
                    <a:cxn ang="0">
                      <a:pos x="40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8" y="29"/>
                    </a:cxn>
                    <a:cxn ang="0">
                      <a:pos x="26" y="25"/>
                    </a:cxn>
                    <a:cxn ang="0">
                      <a:pos x="26" y="20"/>
                    </a:cxn>
                    <a:cxn ang="0">
                      <a:pos x="26" y="18"/>
                    </a:cxn>
                    <a:cxn ang="0">
                      <a:pos x="26" y="17"/>
                    </a:cxn>
                    <a:cxn ang="0">
                      <a:pos x="0" y="29"/>
                    </a:cxn>
                    <a:cxn ang="0">
                      <a:pos x="2" y="22"/>
                    </a:cxn>
                    <a:cxn ang="0">
                      <a:pos x="9" y="17"/>
                    </a:cxn>
                    <a:cxn ang="0">
                      <a:pos x="15" y="14"/>
                    </a:cxn>
                    <a:cxn ang="0">
                      <a:pos x="17" y="10"/>
                    </a:cxn>
                    <a:cxn ang="0">
                      <a:pos x="17" y="6"/>
                    </a:cxn>
                    <a:cxn ang="0">
                      <a:pos x="13" y="4"/>
                    </a:cxn>
                    <a:cxn ang="0">
                      <a:pos x="6" y="4"/>
                    </a:cxn>
                    <a:cxn ang="0">
                      <a:pos x="0" y="10"/>
                    </a:cxn>
                    <a:cxn ang="0">
                      <a:pos x="1" y="5"/>
                    </a:cxn>
                    <a:cxn ang="0">
                      <a:pos x="5" y="1"/>
                    </a:cxn>
                    <a:cxn ang="0">
                      <a:pos x="9" y="0"/>
                    </a:cxn>
                    <a:cxn ang="0">
                      <a:pos x="14" y="0"/>
                    </a:cxn>
                    <a:cxn ang="0">
                      <a:pos x="18" y="1"/>
                    </a:cxn>
                    <a:cxn ang="0">
                      <a:pos x="21" y="5"/>
                    </a:cxn>
                    <a:cxn ang="0">
                      <a:pos x="21" y="12"/>
                    </a:cxn>
                    <a:cxn ang="0">
                      <a:pos x="18" y="16"/>
                    </a:cxn>
                    <a:cxn ang="0">
                      <a:pos x="13" y="20"/>
                    </a:cxn>
                    <a:cxn ang="0">
                      <a:pos x="7" y="24"/>
                    </a:cxn>
                    <a:cxn ang="0">
                      <a:pos x="5" y="26"/>
                    </a:cxn>
                  </a:cxnLst>
                  <a:rect l="0" t="0" r="r" b="b"/>
                  <a:pathLst>
                    <a:path w="47" h="33">
                      <a:moveTo>
                        <a:pt x="30" y="22"/>
                      </a:move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0" y="22"/>
                      </a:lnTo>
                      <a:close/>
                      <a:moveTo>
                        <a:pt x="26" y="17"/>
                      </a:move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8" y="5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4" y="2"/>
                      </a:lnTo>
                      <a:lnTo>
                        <a:pt x="44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6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2" y="13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3" y="21"/>
                      </a:lnTo>
                      <a:lnTo>
                        <a:pt x="3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7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3" y="9"/>
                      </a:lnTo>
                      <a:lnTo>
                        <a:pt x="3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3" y="2"/>
                      </a:lnTo>
                      <a:lnTo>
                        <a:pt x="3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1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3" name="Freeform 343"/>
                <p:cNvSpPr>
                  <a:spLocks noEditPoints="1"/>
                </p:cNvSpPr>
                <p:nvPr/>
              </p:nvSpPr>
              <p:spPr bwMode="auto">
                <a:xfrm>
                  <a:off x="3083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6"/>
                    </a:cxn>
                    <a:cxn ang="0">
                      <a:pos x="37" y="29"/>
                    </a:cxn>
                    <a:cxn ang="0">
                      <a:pos x="39" y="27"/>
                    </a:cxn>
                    <a:cxn ang="0">
                      <a:pos x="42" y="26"/>
                    </a:cxn>
                    <a:cxn ang="0">
                      <a:pos x="43" y="24"/>
                    </a:cxn>
                    <a:cxn ang="0">
                      <a:pos x="43" y="18"/>
                    </a:cxn>
                    <a:cxn ang="0">
                      <a:pos x="41" y="16"/>
                    </a:cxn>
                    <a:cxn ang="0">
                      <a:pos x="38" y="14"/>
                    </a:cxn>
                    <a:cxn ang="0">
                      <a:pos x="34" y="14"/>
                    </a:cxn>
                    <a:cxn ang="0">
                      <a:pos x="33" y="16"/>
                    </a:cxn>
                    <a:cxn ang="0">
                      <a:pos x="30" y="16"/>
                    </a:cxn>
                    <a:cxn ang="0">
                      <a:pos x="29" y="0"/>
                    </a:cxn>
                    <a:cxn ang="0">
                      <a:pos x="30" y="13"/>
                    </a:cxn>
                    <a:cxn ang="0">
                      <a:pos x="33" y="12"/>
                    </a:cxn>
                    <a:cxn ang="0">
                      <a:pos x="34" y="10"/>
                    </a:cxn>
                    <a:cxn ang="0">
                      <a:pos x="37" y="10"/>
                    </a:cxn>
                    <a:cxn ang="0">
                      <a:pos x="39" y="10"/>
                    </a:cxn>
                    <a:cxn ang="0">
                      <a:pos x="42" y="12"/>
                    </a:cxn>
                    <a:cxn ang="0">
                      <a:pos x="43" y="13"/>
                    </a:cxn>
                    <a:cxn ang="0">
                      <a:pos x="46" y="16"/>
                    </a:cxn>
                    <a:cxn ang="0">
                      <a:pos x="47" y="17"/>
                    </a:cxn>
                    <a:cxn ang="0">
                      <a:pos x="47" y="20"/>
                    </a:cxn>
                    <a:cxn ang="0">
                      <a:pos x="47" y="24"/>
                    </a:cxn>
                    <a:cxn ang="0">
                      <a:pos x="46" y="26"/>
                    </a:cxn>
                    <a:cxn ang="0">
                      <a:pos x="44" y="29"/>
                    </a:cxn>
                    <a:cxn ang="0">
                      <a:pos x="41" y="31"/>
                    </a:cxn>
                    <a:cxn ang="0">
                      <a:pos x="37" y="33"/>
                    </a:cxn>
                    <a:cxn ang="0">
                      <a:pos x="34" y="31"/>
                    </a:cxn>
                    <a:cxn ang="0">
                      <a:pos x="31" y="31"/>
                    </a:cxn>
                    <a:cxn ang="0">
                      <a:pos x="29" y="30"/>
                    </a:cxn>
                    <a:cxn ang="0">
                      <a:pos x="27" y="29"/>
                    </a:cxn>
                    <a:cxn ang="0">
                      <a:pos x="26" y="27"/>
                    </a:cxn>
                    <a:cxn ang="0">
                      <a:pos x="25" y="25"/>
                    </a:cxn>
                    <a:cxn ang="0">
                      <a:pos x="0" y="30"/>
                    </a:cxn>
                    <a:cxn ang="0">
                      <a:pos x="1" y="25"/>
                    </a:cxn>
                    <a:cxn ang="0">
                      <a:pos x="4" y="21"/>
                    </a:cxn>
                    <a:cxn ang="0">
                      <a:pos x="9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7" y="9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2" y="2"/>
                    </a:cxn>
                    <a:cxn ang="0">
                      <a:pos x="6" y="4"/>
                    </a:cxn>
                    <a:cxn ang="0">
                      <a:pos x="4" y="10"/>
                    </a:cxn>
                    <a:cxn ang="0">
                      <a:pos x="1" y="8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7" y="1"/>
                    </a:cxn>
                    <a:cxn ang="0">
                      <a:pos x="20" y="2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0" y="14"/>
                    </a:cxn>
                    <a:cxn ang="0">
                      <a:pos x="17" y="17"/>
                    </a:cxn>
                    <a:cxn ang="0">
                      <a:pos x="13" y="20"/>
                    </a:cxn>
                    <a:cxn ang="0">
                      <a:pos x="9" y="22"/>
                    </a:cxn>
                    <a:cxn ang="0">
                      <a:pos x="6" y="25"/>
                    </a:cxn>
                    <a:cxn ang="0">
                      <a:pos x="4" y="27"/>
                    </a:cxn>
                  </a:cxnLst>
                  <a:rect l="0" t="0" r="r" b="b"/>
                  <a:pathLst>
                    <a:path w="47" h="33">
                      <a:moveTo>
                        <a:pt x="25" y="24"/>
                      </a:move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0" y="26"/>
                      </a:lnTo>
                      <a:lnTo>
                        <a:pt x="31" y="26"/>
                      </a:lnTo>
                      <a:lnTo>
                        <a:pt x="31" y="27"/>
                      </a:lnTo>
                      <a:lnTo>
                        <a:pt x="33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2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1" y="17"/>
                      </a:lnTo>
                      <a:lnTo>
                        <a:pt x="41" y="16"/>
                      </a:lnTo>
                      <a:lnTo>
                        <a:pt x="41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7" y="14"/>
                      </a:lnTo>
                      <a:lnTo>
                        <a:pt x="37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3" y="14"/>
                      </a:lnTo>
                      <a:lnTo>
                        <a:pt x="33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6" y="17"/>
                      </a:lnTo>
                      <a:lnTo>
                        <a:pt x="29" y="0"/>
                      </a:lnTo>
                      <a:lnTo>
                        <a:pt x="46" y="0"/>
                      </a:lnTo>
                      <a:lnTo>
                        <a:pt x="46" y="4"/>
                      </a:lnTo>
                      <a:lnTo>
                        <a:pt x="31" y="4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7" y="10"/>
                      </a:lnTo>
                      <a:lnTo>
                        <a:pt x="37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9" y="10"/>
                      </a:lnTo>
                      <a:lnTo>
                        <a:pt x="39" y="10"/>
                      </a:lnTo>
                      <a:lnTo>
                        <a:pt x="39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30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5"/>
                      </a:lnTo>
                      <a:lnTo>
                        <a:pt x="25" y="25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4" name="Freeform 344"/>
                <p:cNvSpPr>
                  <a:spLocks noEditPoints="1"/>
                </p:cNvSpPr>
                <p:nvPr/>
              </p:nvSpPr>
              <p:spPr bwMode="auto">
                <a:xfrm>
                  <a:off x="3051" y="2992"/>
                  <a:ext cx="25" cy="16"/>
                </a:xfrm>
                <a:custGeom>
                  <a:avLst/>
                  <a:gdLst/>
                  <a:ahLst/>
                  <a:cxnLst>
                    <a:cxn ang="0">
                      <a:pos x="41" y="5"/>
                    </a:cxn>
                    <a:cxn ang="0">
                      <a:pos x="41" y="0"/>
                    </a:cxn>
                    <a:cxn ang="0">
                      <a:pos x="49" y="20"/>
                    </a:cxn>
                    <a:cxn ang="0">
                      <a:pos x="45" y="31"/>
                    </a:cxn>
                    <a:cxn ang="0">
                      <a:pos x="27" y="24"/>
                    </a:cxn>
                    <a:cxn ang="0">
                      <a:pos x="0" y="30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20"/>
                    </a:cxn>
                    <a:cxn ang="0">
                      <a:pos x="11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8" y="13"/>
                    </a:cxn>
                    <a:cxn ang="0">
                      <a:pos x="19" y="12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8" y="6"/>
                    </a:cxn>
                    <a:cxn ang="0">
                      <a:pos x="18" y="5"/>
                    </a:cxn>
                    <a:cxn ang="0">
                      <a:pos x="16" y="4"/>
                    </a:cxn>
                    <a:cxn ang="0">
                      <a:pos x="14" y="2"/>
                    </a:cxn>
                    <a:cxn ang="0">
                      <a:pos x="11" y="2"/>
                    </a:cxn>
                    <a:cxn ang="0">
                      <a:pos x="7" y="5"/>
                    </a:cxn>
                    <a:cxn ang="0">
                      <a:pos x="6" y="9"/>
                    </a:cxn>
                    <a:cxn ang="0">
                      <a:pos x="2" y="10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8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5"/>
                    </a:cxn>
                    <a:cxn ang="0">
                      <a:pos x="23" y="8"/>
                    </a:cxn>
                    <a:cxn ang="0">
                      <a:pos x="23" y="10"/>
                    </a:cxn>
                    <a:cxn ang="0">
                      <a:pos x="23" y="13"/>
                    </a:cxn>
                    <a:cxn ang="0">
                      <a:pos x="21" y="14"/>
                    </a:cxn>
                    <a:cxn ang="0">
                      <a:pos x="19" y="17"/>
                    </a:cxn>
                    <a:cxn ang="0">
                      <a:pos x="18" y="18"/>
                    </a:cxn>
                    <a:cxn ang="0">
                      <a:pos x="15" y="20"/>
                    </a:cxn>
                    <a:cxn ang="0">
                      <a:pos x="11" y="22"/>
                    </a:cxn>
                    <a:cxn ang="0">
                      <a:pos x="10" y="24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7"/>
                    </a:cxn>
                    <a:cxn ang="0">
                      <a:pos x="23" y="31"/>
                    </a:cxn>
                  </a:cxnLst>
                  <a:rect l="0" t="0" r="r" b="b"/>
                  <a:pathLst>
                    <a:path w="49" h="31">
                      <a:moveTo>
                        <a:pt x="31" y="20"/>
                      </a:moveTo>
                      <a:lnTo>
                        <a:pt x="41" y="20"/>
                      </a:lnTo>
                      <a:lnTo>
                        <a:pt x="41" y="5"/>
                      </a:lnTo>
                      <a:lnTo>
                        <a:pt x="31" y="20"/>
                      </a:lnTo>
                      <a:close/>
                      <a:moveTo>
                        <a:pt x="27" y="20"/>
                      </a:moveTo>
                      <a:lnTo>
                        <a:pt x="41" y="0"/>
                      </a:lnTo>
                      <a:lnTo>
                        <a:pt x="45" y="0"/>
                      </a:lnTo>
                      <a:lnTo>
                        <a:pt x="45" y="20"/>
                      </a:lnTo>
                      <a:lnTo>
                        <a:pt x="49" y="20"/>
                      </a:lnTo>
                      <a:lnTo>
                        <a:pt x="49" y="24"/>
                      </a:lnTo>
                      <a:lnTo>
                        <a:pt x="45" y="24"/>
                      </a:lnTo>
                      <a:lnTo>
                        <a:pt x="45" y="31"/>
                      </a:lnTo>
                      <a:lnTo>
                        <a:pt x="41" y="31"/>
                      </a:lnTo>
                      <a:lnTo>
                        <a:pt x="41" y="24"/>
                      </a:lnTo>
                      <a:lnTo>
                        <a:pt x="27" y="24"/>
                      </a:lnTo>
                      <a:lnTo>
                        <a:pt x="27" y="20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5" name="Freeform 345"/>
                <p:cNvSpPr>
                  <a:spLocks/>
                </p:cNvSpPr>
                <p:nvPr/>
              </p:nvSpPr>
              <p:spPr bwMode="auto">
                <a:xfrm>
                  <a:off x="3035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7" y="20"/>
                    </a:cxn>
                    <a:cxn ang="0">
                      <a:pos x="15" y="18"/>
                    </a:cxn>
                    <a:cxn ang="0">
                      <a:pos x="13" y="17"/>
                    </a:cxn>
                    <a:cxn ang="0">
                      <a:pos x="10" y="17"/>
                    </a:cxn>
                    <a:cxn ang="0">
                      <a:pos x="9" y="13"/>
                    </a:cxn>
                    <a:cxn ang="0">
                      <a:pos x="9" y="13"/>
                    </a:cxn>
                    <a:cxn ang="0">
                      <a:pos x="10" y="13"/>
                    </a:cxn>
                    <a:cxn ang="0">
                      <a:pos x="13" y="13"/>
                    </a:cxn>
                    <a:cxn ang="0">
                      <a:pos x="15" y="12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5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1" y="2"/>
                    </a:cxn>
                    <a:cxn ang="0">
                      <a:pos x="10" y="2"/>
                    </a:cxn>
                    <a:cxn ang="0">
                      <a:pos x="7" y="4"/>
                    </a:cxn>
                    <a:cxn ang="0">
                      <a:pos x="6" y="4"/>
                    </a:cxn>
                    <a:cxn ang="0">
                      <a:pos x="5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0" y="9"/>
                    </a:cxn>
                    <a:cxn ang="0">
                      <a:pos x="1" y="6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7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1"/>
                    </a:cxn>
                    <a:cxn ang="0">
                      <a:pos x="18" y="1"/>
                    </a:cxn>
                    <a:cxn ang="0">
                      <a:pos x="19" y="4"/>
                    </a:cxn>
                    <a:cxn ang="0">
                      <a:pos x="19" y="5"/>
                    </a:cxn>
                    <a:cxn ang="0">
                      <a:pos x="21" y="6"/>
                    </a:cxn>
                    <a:cxn ang="0">
                      <a:pos x="19" y="12"/>
                    </a:cxn>
                    <a:cxn ang="0">
                      <a:pos x="15" y="14"/>
                    </a:cxn>
                    <a:cxn ang="0">
                      <a:pos x="19" y="16"/>
                    </a:cxn>
                    <a:cxn ang="0">
                      <a:pos x="21" y="17"/>
                    </a:cxn>
                    <a:cxn ang="0">
                      <a:pos x="22" y="20"/>
                    </a:cxn>
                    <a:cxn ang="0">
                      <a:pos x="22" y="24"/>
                    </a:cxn>
                    <a:cxn ang="0">
                      <a:pos x="22" y="25"/>
                    </a:cxn>
                    <a:cxn ang="0">
                      <a:pos x="21" y="27"/>
                    </a:cxn>
                    <a:cxn ang="0">
                      <a:pos x="19" y="29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6" y="31"/>
                    </a:cxn>
                    <a:cxn ang="0">
                      <a:pos x="2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7" y="29"/>
                    </a:cxn>
                    <a:cxn ang="0">
                      <a:pos x="9" y="29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7" y="26"/>
                    </a:cxn>
                    <a:cxn ang="0">
                      <a:pos x="17" y="25"/>
                    </a:cxn>
                  </a:cxnLst>
                  <a:rect l="0" t="0" r="r" b="b"/>
                  <a:pathLst>
                    <a:path w="22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7" y="17"/>
                      </a:lnTo>
                      <a:lnTo>
                        <a:pt x="7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0"/>
                      </a:lnTo>
                      <a:lnTo>
                        <a:pt x="15" y="10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19" y="10"/>
                      </a:lnTo>
                      <a:lnTo>
                        <a:pt x="19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4"/>
                      </a:lnTo>
                      <a:lnTo>
                        <a:pt x="15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1" y="31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5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6" name="Freeform 346"/>
                <p:cNvSpPr>
                  <a:spLocks/>
                </p:cNvSpPr>
                <p:nvPr/>
              </p:nvSpPr>
              <p:spPr bwMode="auto">
                <a:xfrm>
                  <a:off x="3022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6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9" y="10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6"/>
                    </a:cxn>
                    <a:cxn ang="0">
                      <a:pos x="6" y="10"/>
                    </a:cxn>
                    <a:cxn ang="0">
                      <a:pos x="2" y="9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6" y="1"/>
                    </a:cxn>
                    <a:cxn ang="0">
                      <a:pos x="7" y="0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9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6"/>
                    </a:cxn>
                    <a:cxn ang="0">
                      <a:pos x="6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7" name="Freeform 347"/>
                <p:cNvSpPr>
                  <a:spLocks/>
                </p:cNvSpPr>
                <p:nvPr/>
              </p:nvSpPr>
              <p:spPr bwMode="auto">
                <a:xfrm>
                  <a:off x="3002" y="2992"/>
                  <a:ext cx="10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0" y="26"/>
                    </a:cxn>
                    <a:cxn ang="0">
                      <a:pos x="2" y="24"/>
                    </a:cxn>
                    <a:cxn ang="0">
                      <a:pos x="4" y="21"/>
                    </a:cxn>
                    <a:cxn ang="0">
                      <a:pos x="6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4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6" y="24"/>
                    </a:cxn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1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1" y="27"/>
                      </a:lnTo>
                      <a:lnTo>
                        <a:pt x="21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8" name="Freeform 348"/>
                <p:cNvSpPr>
                  <a:spLocks/>
                </p:cNvSpPr>
                <p:nvPr/>
              </p:nvSpPr>
              <p:spPr bwMode="auto">
                <a:xfrm>
                  <a:off x="2989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2" y="24"/>
                    </a:cxn>
                    <a:cxn ang="0">
                      <a:pos x="5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5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2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19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19" y="16"/>
                    </a:cxn>
                    <a:cxn ang="0">
                      <a:pos x="18" y="17"/>
                    </a:cxn>
                    <a:cxn ang="0">
                      <a:pos x="15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9" name="Freeform 349"/>
                <p:cNvSpPr>
                  <a:spLocks/>
                </p:cNvSpPr>
                <p:nvPr/>
              </p:nvSpPr>
              <p:spPr bwMode="auto">
                <a:xfrm>
                  <a:off x="2971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0" name="Freeform 350"/>
                <p:cNvSpPr>
                  <a:spLocks/>
                </p:cNvSpPr>
                <p:nvPr/>
              </p:nvSpPr>
              <p:spPr bwMode="auto">
                <a:xfrm>
                  <a:off x="2957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9" y="9"/>
                    </a:cxn>
                    <a:cxn ang="0">
                      <a:pos x="17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5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7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4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1" name="Freeform 351"/>
                <p:cNvSpPr>
                  <a:spLocks noEditPoints="1"/>
                </p:cNvSpPr>
                <p:nvPr/>
              </p:nvSpPr>
              <p:spPr bwMode="auto">
                <a:xfrm>
                  <a:off x="292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1" y="22"/>
                    </a:cxn>
                    <a:cxn ang="0">
                      <a:pos x="34" y="27"/>
                    </a:cxn>
                    <a:cxn ang="0">
                      <a:pos x="38" y="29"/>
                    </a:cxn>
                    <a:cxn ang="0">
                      <a:pos x="41" y="27"/>
                    </a:cxn>
                    <a:cxn ang="0">
                      <a:pos x="43" y="24"/>
                    </a:cxn>
                    <a:cxn ang="0">
                      <a:pos x="43" y="20"/>
                    </a:cxn>
                    <a:cxn ang="0">
                      <a:pos x="45" y="14"/>
                    </a:cxn>
                    <a:cxn ang="0">
                      <a:pos x="43" y="9"/>
                    </a:cxn>
                    <a:cxn ang="0">
                      <a:pos x="42" y="5"/>
                    </a:cxn>
                    <a:cxn ang="0">
                      <a:pos x="39" y="4"/>
                    </a:cxn>
                    <a:cxn ang="0">
                      <a:pos x="37" y="2"/>
                    </a:cxn>
                    <a:cxn ang="0">
                      <a:pos x="34" y="4"/>
                    </a:cxn>
                    <a:cxn ang="0">
                      <a:pos x="31" y="8"/>
                    </a:cxn>
                    <a:cxn ang="0">
                      <a:pos x="31" y="12"/>
                    </a:cxn>
                    <a:cxn ang="0">
                      <a:pos x="26" y="13"/>
                    </a:cxn>
                    <a:cxn ang="0">
                      <a:pos x="27" y="8"/>
                    </a:cxn>
                    <a:cxn ang="0">
                      <a:pos x="30" y="4"/>
                    </a:cxn>
                    <a:cxn ang="0">
                      <a:pos x="33" y="0"/>
                    </a:cxn>
                    <a:cxn ang="0">
                      <a:pos x="38" y="0"/>
                    </a:cxn>
                    <a:cxn ang="0">
                      <a:pos x="42" y="0"/>
                    </a:cxn>
                    <a:cxn ang="0">
                      <a:pos x="45" y="4"/>
                    </a:cxn>
                    <a:cxn ang="0">
                      <a:pos x="47" y="8"/>
                    </a:cxn>
                    <a:cxn ang="0">
                      <a:pos x="48" y="16"/>
                    </a:cxn>
                    <a:cxn ang="0">
                      <a:pos x="48" y="21"/>
                    </a:cxn>
                    <a:cxn ang="0">
                      <a:pos x="47" y="25"/>
                    </a:cxn>
                    <a:cxn ang="0">
                      <a:pos x="46" y="29"/>
                    </a:cxn>
                    <a:cxn ang="0">
                      <a:pos x="43" y="31"/>
                    </a:cxn>
                    <a:cxn ang="0">
                      <a:pos x="39" y="31"/>
                    </a:cxn>
                    <a:cxn ang="0">
                      <a:pos x="35" y="31"/>
                    </a:cxn>
                    <a:cxn ang="0">
                      <a:pos x="30" y="30"/>
                    </a:cxn>
                    <a:cxn ang="0">
                      <a:pos x="27" y="25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26" y="13"/>
                    </a:cxn>
                    <a:cxn ang="0">
                      <a:pos x="1" y="26"/>
                    </a:cxn>
                    <a:cxn ang="0">
                      <a:pos x="4" y="21"/>
                    </a:cxn>
                    <a:cxn ang="0">
                      <a:pos x="10" y="17"/>
                    </a:cxn>
                    <a:cxn ang="0">
                      <a:pos x="16" y="14"/>
                    </a:cxn>
                    <a:cxn ang="0">
                      <a:pos x="18" y="12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3" y="2"/>
                    </a:cxn>
                    <a:cxn ang="0">
                      <a:pos x="6" y="5"/>
                    </a:cxn>
                    <a:cxn ang="0">
                      <a:pos x="1" y="10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7" y="0"/>
                    </a:cxn>
                    <a:cxn ang="0">
                      <a:pos x="20" y="2"/>
                    </a:cxn>
                    <a:cxn ang="0">
                      <a:pos x="22" y="5"/>
                    </a:cxn>
                    <a:cxn ang="0">
                      <a:pos x="22" y="10"/>
                    </a:cxn>
                    <a:cxn ang="0">
                      <a:pos x="21" y="14"/>
                    </a:cxn>
                    <a:cxn ang="0">
                      <a:pos x="17" y="18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1" y="18"/>
                      </a:lnTo>
                      <a:lnTo>
                        <a:pt x="31" y="20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3" y="25"/>
                      </a:lnTo>
                      <a:lnTo>
                        <a:pt x="33" y="26"/>
                      </a:lnTo>
                      <a:lnTo>
                        <a:pt x="33" y="26"/>
                      </a:lnTo>
                      <a:lnTo>
                        <a:pt x="34" y="27"/>
                      </a:lnTo>
                      <a:lnTo>
                        <a:pt x="34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7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5" y="14"/>
                      </a:lnTo>
                      <a:lnTo>
                        <a:pt x="45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3" y="9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6"/>
                      </a:lnTo>
                      <a:lnTo>
                        <a:pt x="33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9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9" y="6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1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5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8" y="12"/>
                      </a:lnTo>
                      <a:lnTo>
                        <a:pt x="48" y="13"/>
                      </a:lnTo>
                      <a:lnTo>
                        <a:pt x="48" y="14"/>
                      </a:lnTo>
                      <a:lnTo>
                        <a:pt x="48" y="16"/>
                      </a:lnTo>
                      <a:lnTo>
                        <a:pt x="48" y="17"/>
                      </a:lnTo>
                      <a:lnTo>
                        <a:pt x="48" y="17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8" y="21"/>
                      </a:lnTo>
                      <a:lnTo>
                        <a:pt x="48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3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29" y="27"/>
                      </a:lnTo>
                      <a:lnTo>
                        <a:pt x="29" y="27"/>
                      </a:lnTo>
                      <a:lnTo>
                        <a:pt x="29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2" name="Freeform 352"/>
                <p:cNvSpPr>
                  <a:spLocks noEditPoints="1"/>
                </p:cNvSpPr>
                <p:nvPr/>
              </p:nvSpPr>
              <p:spPr bwMode="auto">
                <a:xfrm>
                  <a:off x="2888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8" y="16"/>
                    </a:cxn>
                    <a:cxn ang="0">
                      <a:pos x="33" y="17"/>
                    </a:cxn>
                    <a:cxn ang="0">
                      <a:pos x="33" y="17"/>
                    </a:cxn>
                    <a:cxn ang="0">
                      <a:pos x="35" y="17"/>
                    </a:cxn>
                    <a:cxn ang="0">
                      <a:pos x="37" y="17"/>
                    </a:cxn>
                    <a:cxn ang="0">
                      <a:pos x="39" y="14"/>
                    </a:cxn>
                    <a:cxn ang="0">
                      <a:pos x="40" y="13"/>
                    </a:cxn>
                    <a:cxn ang="0">
                      <a:pos x="40" y="10"/>
                    </a:cxn>
                    <a:cxn ang="0">
                      <a:pos x="40" y="9"/>
                    </a:cxn>
                    <a:cxn ang="0">
                      <a:pos x="40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3" y="2"/>
                    </a:cxn>
                    <a:cxn ang="0">
                      <a:pos x="31" y="4"/>
                    </a:cxn>
                    <a:cxn ang="0">
                      <a:pos x="28" y="6"/>
                    </a:cxn>
                    <a:cxn ang="0">
                      <a:pos x="27" y="9"/>
                    </a:cxn>
                    <a:cxn ang="0">
                      <a:pos x="23" y="9"/>
                    </a:cxn>
                    <a:cxn ang="0">
                      <a:pos x="23" y="6"/>
                    </a:cxn>
                    <a:cxn ang="0">
                      <a:pos x="24" y="4"/>
                    </a:cxn>
                    <a:cxn ang="0">
                      <a:pos x="25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9" y="0"/>
                    </a:cxn>
                    <a:cxn ang="0">
                      <a:pos x="41" y="4"/>
                    </a:cxn>
                    <a:cxn ang="0">
                      <a:pos x="44" y="6"/>
                    </a:cxn>
                    <a:cxn ang="0">
                      <a:pos x="45" y="10"/>
                    </a:cxn>
                    <a:cxn ang="0">
                      <a:pos x="45" y="16"/>
                    </a:cxn>
                    <a:cxn ang="0">
                      <a:pos x="44" y="21"/>
                    </a:cxn>
                    <a:cxn ang="0">
                      <a:pos x="43" y="25"/>
                    </a:cxn>
                    <a:cxn ang="0">
                      <a:pos x="41" y="29"/>
                    </a:cxn>
                    <a:cxn ang="0">
                      <a:pos x="39" y="30"/>
                    </a:cxn>
                    <a:cxn ang="0">
                      <a:pos x="37" y="31"/>
                    </a:cxn>
                    <a:cxn ang="0">
                      <a:pos x="35" y="33"/>
                    </a:cxn>
                    <a:cxn ang="0">
                      <a:pos x="33" y="33"/>
                    </a:cxn>
                    <a:cxn ang="0">
                      <a:pos x="32" y="33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9"/>
                    </a:cxn>
                    <a:cxn ang="0">
                      <a:pos x="23" y="25"/>
                    </a:cxn>
                    <a:cxn ang="0">
                      <a:pos x="28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7" y="27"/>
                    </a:cxn>
                    <a:cxn ang="0">
                      <a:pos x="39" y="25"/>
                    </a:cxn>
                    <a:cxn ang="0">
                      <a:pos x="40" y="22"/>
                    </a:cxn>
                    <a:cxn ang="0">
                      <a:pos x="41" y="17"/>
                    </a:cxn>
                    <a:cxn ang="0">
                      <a:pos x="39" y="20"/>
                    </a:cxn>
                    <a:cxn ang="0">
                      <a:pos x="36" y="21"/>
                    </a:cxn>
                    <a:cxn ang="0">
                      <a:pos x="33" y="21"/>
                    </a:cxn>
                    <a:cxn ang="0">
                      <a:pos x="31" y="21"/>
                    </a:cxn>
                    <a:cxn ang="0">
                      <a:pos x="27" y="20"/>
                    </a:cxn>
                    <a:cxn ang="0">
                      <a:pos x="25" y="17"/>
                    </a:cxn>
                    <a:cxn ang="0">
                      <a:pos x="23" y="14"/>
                    </a:cxn>
                    <a:cxn ang="0">
                      <a:pos x="23" y="12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8" y="0"/>
                    </a:cxn>
                  </a:cxnLst>
                  <a:rect l="0" t="0" r="r" b="b"/>
                  <a:pathLst>
                    <a:path w="45" h="33">
                      <a:moveTo>
                        <a:pt x="27" y="9"/>
                      </a:move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8" y="14"/>
                      </a:lnTo>
                      <a:lnTo>
                        <a:pt x="28" y="16"/>
                      </a:lnTo>
                      <a:lnTo>
                        <a:pt x="29" y="16"/>
                      </a:lnTo>
                      <a:lnTo>
                        <a:pt x="31" y="17"/>
                      </a:lnTo>
                      <a:lnTo>
                        <a:pt x="32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7" y="16"/>
                      </a:lnTo>
                      <a:lnTo>
                        <a:pt x="37" y="16"/>
                      </a:lnTo>
                      <a:lnTo>
                        <a:pt x="39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close/>
                      <a:moveTo>
                        <a:pt x="23" y="12"/>
                      </a:move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28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1" y="2"/>
                      </a:lnTo>
                      <a:lnTo>
                        <a:pt x="41" y="2"/>
                      </a:lnTo>
                      <a:lnTo>
                        <a:pt x="41" y="4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5" y="10"/>
                      </a:lnTo>
                      <a:lnTo>
                        <a:pt x="45" y="12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5" y="16"/>
                      </a:lnTo>
                      <a:lnTo>
                        <a:pt x="45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9"/>
                      </a:lnTo>
                      <a:lnTo>
                        <a:pt x="41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2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7" y="31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0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7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7"/>
                      </a:lnTo>
                      <a:lnTo>
                        <a:pt x="29" y="27"/>
                      </a:lnTo>
                      <a:lnTo>
                        <a:pt x="29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40" y="24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1" y="20"/>
                      </a:lnTo>
                      <a:lnTo>
                        <a:pt x="41" y="18"/>
                      </a:lnTo>
                      <a:lnTo>
                        <a:pt x="41" y="17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1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29" y="21"/>
                      </a:lnTo>
                      <a:lnTo>
                        <a:pt x="29" y="21"/>
                      </a:lnTo>
                      <a:lnTo>
                        <a:pt x="28" y="20"/>
                      </a:lnTo>
                      <a:lnTo>
                        <a:pt x="28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18"/>
                      </a:lnTo>
                      <a:lnTo>
                        <a:pt x="25" y="18"/>
                      </a:lnTo>
                      <a:lnTo>
                        <a:pt x="25" y="18"/>
                      </a:lnTo>
                      <a:lnTo>
                        <a:pt x="25" y="17"/>
                      </a:lnTo>
                      <a:lnTo>
                        <a:pt x="24" y="17"/>
                      </a:lnTo>
                      <a:lnTo>
                        <a:pt x="24" y="17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3" name="Freeform 353"/>
                <p:cNvSpPr>
                  <a:spLocks noEditPoints="1"/>
                </p:cNvSpPr>
                <p:nvPr/>
              </p:nvSpPr>
              <p:spPr bwMode="auto">
                <a:xfrm>
                  <a:off x="2857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37" y="13"/>
                    </a:cxn>
                    <a:cxn ang="0">
                      <a:pos x="40" y="10"/>
                    </a:cxn>
                    <a:cxn ang="0">
                      <a:pos x="40" y="6"/>
                    </a:cxn>
                    <a:cxn ang="0">
                      <a:pos x="40" y="5"/>
                    </a:cxn>
                    <a:cxn ang="0">
                      <a:pos x="37" y="2"/>
                    </a:cxn>
                    <a:cxn ang="0">
                      <a:pos x="32" y="2"/>
                    </a:cxn>
                    <a:cxn ang="0">
                      <a:pos x="29" y="5"/>
                    </a:cxn>
                    <a:cxn ang="0">
                      <a:pos x="29" y="8"/>
                    </a:cxn>
                    <a:cxn ang="0">
                      <a:pos x="29" y="10"/>
                    </a:cxn>
                    <a:cxn ang="0">
                      <a:pos x="32" y="13"/>
                    </a:cxn>
                    <a:cxn ang="0">
                      <a:pos x="35" y="17"/>
                    </a:cxn>
                    <a:cxn ang="0">
                      <a:pos x="32" y="17"/>
                    </a:cxn>
                    <a:cxn ang="0">
                      <a:pos x="29" y="18"/>
                    </a:cxn>
                    <a:cxn ang="0">
                      <a:pos x="28" y="21"/>
                    </a:cxn>
                    <a:cxn ang="0">
                      <a:pos x="28" y="22"/>
                    </a:cxn>
                    <a:cxn ang="0">
                      <a:pos x="28" y="25"/>
                    </a:cxn>
                    <a:cxn ang="0">
                      <a:pos x="29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41" y="25"/>
                    </a:cxn>
                    <a:cxn ang="0">
                      <a:pos x="41" y="20"/>
                    </a:cxn>
                    <a:cxn ang="0">
                      <a:pos x="39" y="17"/>
                    </a:cxn>
                    <a:cxn ang="0">
                      <a:pos x="35" y="17"/>
                    </a:cxn>
                    <a:cxn ang="0">
                      <a:pos x="44" y="10"/>
                    </a:cxn>
                    <a:cxn ang="0">
                      <a:pos x="44" y="12"/>
                    </a:cxn>
                    <a:cxn ang="0">
                      <a:pos x="42" y="13"/>
                    </a:cxn>
                    <a:cxn ang="0">
                      <a:pos x="41" y="14"/>
                    </a:cxn>
                    <a:cxn ang="0">
                      <a:pos x="44" y="17"/>
                    </a:cxn>
                    <a:cxn ang="0">
                      <a:pos x="45" y="20"/>
                    </a:cxn>
                    <a:cxn ang="0">
                      <a:pos x="45" y="22"/>
                    </a:cxn>
                    <a:cxn ang="0">
                      <a:pos x="45" y="26"/>
                    </a:cxn>
                    <a:cxn ang="0">
                      <a:pos x="44" y="29"/>
                    </a:cxn>
                    <a:cxn ang="0">
                      <a:pos x="41" y="30"/>
                    </a:cxn>
                    <a:cxn ang="0">
                      <a:pos x="39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4" y="24"/>
                    </a:cxn>
                    <a:cxn ang="0">
                      <a:pos x="24" y="18"/>
                    </a:cxn>
                    <a:cxn ang="0">
                      <a:pos x="28" y="14"/>
                    </a:cxn>
                    <a:cxn ang="0">
                      <a:pos x="25" y="9"/>
                    </a:cxn>
                    <a:cxn ang="0">
                      <a:pos x="25" y="5"/>
                    </a:cxn>
                    <a:cxn ang="0">
                      <a:pos x="27" y="2"/>
                    </a:cxn>
                    <a:cxn ang="0">
                      <a:pos x="29" y="0"/>
                    </a:cxn>
                    <a:cxn ang="0">
                      <a:pos x="33" y="0"/>
                    </a:cxn>
                    <a:cxn ang="0">
                      <a:pos x="39" y="0"/>
                    </a:cxn>
                    <a:cxn ang="0">
                      <a:pos x="41" y="1"/>
                    </a:cxn>
                    <a:cxn ang="0">
                      <a:pos x="44" y="4"/>
                    </a:cxn>
                    <a:cxn ang="0">
                      <a:pos x="45" y="6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10" y="0"/>
                    </a:cxn>
                  </a:cxnLst>
                  <a:rect l="0" t="0" r="r" b="b"/>
                  <a:pathLst>
                    <a:path w="45" h="33">
                      <a:moveTo>
                        <a:pt x="35" y="13"/>
                      </a:moveTo>
                      <a:lnTo>
                        <a:pt x="35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5" y="13"/>
                      </a:lnTo>
                      <a:close/>
                      <a:moveTo>
                        <a:pt x="35" y="17"/>
                      </a:moveTo>
                      <a:lnTo>
                        <a:pt x="35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7"/>
                      </a:lnTo>
                      <a:lnTo>
                        <a:pt x="40" y="27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5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1"/>
                      </a:lnTo>
                      <a:lnTo>
                        <a:pt x="41" y="21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5" y="17"/>
                      </a:lnTo>
                      <a:close/>
                      <a:moveTo>
                        <a:pt x="45" y="8"/>
                      </a:moveTo>
                      <a:lnTo>
                        <a:pt x="45" y="8"/>
                      </a:lnTo>
                      <a:lnTo>
                        <a:pt x="45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1" y="13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2"/>
                      </a:lnTo>
                      <a:lnTo>
                        <a:pt x="45" y="22"/>
                      </a:lnTo>
                      <a:lnTo>
                        <a:pt x="45" y="24"/>
                      </a:lnTo>
                      <a:lnTo>
                        <a:pt x="45" y="24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6"/>
                      </a:lnTo>
                      <a:lnTo>
                        <a:pt x="45" y="26"/>
                      </a:lnTo>
                      <a:lnTo>
                        <a:pt x="45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29"/>
                      </a:lnTo>
                      <a:lnTo>
                        <a:pt x="25" y="29"/>
                      </a:lnTo>
                      <a:lnTo>
                        <a:pt x="25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2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18"/>
                      </a:lnTo>
                      <a:lnTo>
                        <a:pt x="25" y="17"/>
                      </a:lnTo>
                      <a:lnTo>
                        <a:pt x="25" y="17"/>
                      </a:lnTo>
                      <a:lnTo>
                        <a:pt x="27" y="16"/>
                      </a:lnTo>
                      <a:lnTo>
                        <a:pt x="28" y="16"/>
                      </a:lnTo>
                      <a:lnTo>
                        <a:pt x="29" y="14"/>
                      </a:lnTo>
                      <a:lnTo>
                        <a:pt x="28" y="14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4"/>
                      </a:lnTo>
                      <a:lnTo>
                        <a:pt x="27" y="4"/>
                      </a:lnTo>
                      <a:lnTo>
                        <a:pt x="27" y="4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1"/>
                      </a:lnTo>
                      <a:lnTo>
                        <a:pt x="28" y="1"/>
                      </a:lnTo>
                      <a:lnTo>
                        <a:pt x="29" y="1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4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5" y="6"/>
                      </a:lnTo>
                      <a:lnTo>
                        <a:pt x="45" y="8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4" name="Freeform 354"/>
                <p:cNvSpPr>
                  <a:spLocks/>
                </p:cNvSpPr>
                <p:nvPr/>
              </p:nvSpPr>
              <p:spPr bwMode="auto">
                <a:xfrm>
                  <a:off x="283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6" y="30"/>
                    </a:cxn>
                    <a:cxn ang="0">
                      <a:pos x="6" y="29"/>
                    </a:cxn>
                    <a:cxn ang="0">
                      <a:pos x="6" y="27"/>
                    </a:cxn>
                    <a:cxn ang="0">
                      <a:pos x="6" y="26"/>
                    </a:cxn>
                    <a:cxn ang="0">
                      <a:pos x="7" y="24"/>
                    </a:cxn>
                    <a:cxn ang="0">
                      <a:pos x="7" y="22"/>
                    </a:cxn>
                    <a:cxn ang="0">
                      <a:pos x="7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0" y="16"/>
                    </a:cxn>
                    <a:cxn ang="0">
                      <a:pos x="11" y="14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6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3" y="0"/>
                    </a:cxn>
                    <a:cxn ang="0">
                      <a:pos x="23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20" y="6"/>
                    </a:cxn>
                    <a:cxn ang="0">
                      <a:pos x="20" y="6"/>
                    </a:cxn>
                    <a:cxn ang="0">
                      <a:pos x="20" y="8"/>
                    </a:cxn>
                    <a:cxn ang="0">
                      <a:pos x="19" y="8"/>
                    </a:cxn>
                    <a:cxn ang="0">
                      <a:pos x="19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7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5" y="13"/>
                    </a:cxn>
                    <a:cxn ang="0">
                      <a:pos x="15" y="14"/>
                    </a:cxn>
                    <a:cxn ang="0">
                      <a:pos x="15" y="16"/>
                    </a:cxn>
                    <a:cxn ang="0">
                      <a:pos x="15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3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11" y="24"/>
                    </a:cxn>
                    <a:cxn ang="0">
                      <a:pos x="11" y="25"/>
                    </a:cxn>
                    <a:cxn ang="0">
                      <a:pos x="11" y="26"/>
                    </a:cxn>
                    <a:cxn ang="0">
                      <a:pos x="10" y="27"/>
                    </a:cxn>
                    <a:cxn ang="0">
                      <a:pos x="10" y="29"/>
                    </a:cxn>
                    <a:cxn ang="0">
                      <a:pos x="10" y="30"/>
                    </a:cxn>
                    <a:cxn ang="0">
                      <a:pos x="10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3" h="31">
                      <a:moveTo>
                        <a:pt x="4" y="31"/>
                      </a:moveTo>
                      <a:lnTo>
                        <a:pt x="6" y="30"/>
                      </a:lnTo>
                      <a:lnTo>
                        <a:pt x="6" y="29"/>
                      </a:lnTo>
                      <a:lnTo>
                        <a:pt x="6" y="27"/>
                      </a:lnTo>
                      <a:lnTo>
                        <a:pt x="6" y="26"/>
                      </a:lnTo>
                      <a:lnTo>
                        <a:pt x="7" y="24"/>
                      </a:lnTo>
                      <a:lnTo>
                        <a:pt x="7" y="22"/>
                      </a:lnTo>
                      <a:lnTo>
                        <a:pt x="7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10" y="17"/>
                      </a:lnTo>
                      <a:lnTo>
                        <a:pt x="10" y="16"/>
                      </a:lnTo>
                      <a:lnTo>
                        <a:pt x="11" y="14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3" y="0"/>
                      </a:lnTo>
                      <a:lnTo>
                        <a:pt x="23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lnTo>
                        <a:pt x="19" y="8"/>
                      </a:lnTo>
                      <a:lnTo>
                        <a:pt x="19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5" y="13"/>
                      </a:lnTo>
                      <a:lnTo>
                        <a:pt x="15" y="14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3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4"/>
                      </a:lnTo>
                      <a:lnTo>
                        <a:pt x="11" y="25"/>
                      </a:lnTo>
                      <a:lnTo>
                        <a:pt x="11" y="26"/>
                      </a:lnTo>
                      <a:lnTo>
                        <a:pt x="10" y="27"/>
                      </a:lnTo>
                      <a:lnTo>
                        <a:pt x="10" y="29"/>
                      </a:lnTo>
                      <a:lnTo>
                        <a:pt x="10" y="30"/>
                      </a:lnTo>
                      <a:lnTo>
                        <a:pt x="10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5" name="Freeform 355"/>
                <p:cNvSpPr>
                  <a:spLocks/>
                </p:cNvSpPr>
                <p:nvPr/>
              </p:nvSpPr>
              <p:spPr bwMode="auto">
                <a:xfrm>
                  <a:off x="2824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7" y="31"/>
                    </a:cxn>
                    <a:cxn ang="0">
                      <a:pos x="7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12" h="31"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6" name="Freeform 356"/>
                <p:cNvSpPr>
                  <a:spLocks noEditPoints="1"/>
                </p:cNvSpPr>
                <p:nvPr/>
              </p:nvSpPr>
              <p:spPr bwMode="auto">
                <a:xfrm>
                  <a:off x="2792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7" y="25"/>
                    </a:cxn>
                    <a:cxn ang="0">
                      <a:pos x="29" y="27"/>
                    </a:cxn>
                    <a:cxn ang="0">
                      <a:pos x="31" y="29"/>
                    </a:cxn>
                    <a:cxn ang="0">
                      <a:pos x="34" y="29"/>
                    </a:cxn>
                    <a:cxn ang="0">
                      <a:pos x="36" y="27"/>
                    </a:cxn>
                    <a:cxn ang="0">
                      <a:pos x="39" y="25"/>
                    </a:cxn>
                    <a:cxn ang="0">
                      <a:pos x="40" y="21"/>
                    </a:cxn>
                    <a:cxn ang="0">
                      <a:pos x="39" y="17"/>
                    </a:cxn>
                    <a:cxn ang="0">
                      <a:pos x="36" y="14"/>
                    </a:cxn>
                    <a:cxn ang="0">
                      <a:pos x="32" y="14"/>
                    </a:cxn>
                    <a:cxn ang="0">
                      <a:pos x="30" y="16"/>
                    </a:cxn>
                    <a:cxn ang="0">
                      <a:pos x="29" y="18"/>
                    </a:cxn>
                    <a:cxn ang="0">
                      <a:pos x="27" y="21"/>
                    </a:cxn>
                    <a:cxn ang="0">
                      <a:pos x="23" y="16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6" y="4"/>
                    </a:cxn>
                    <a:cxn ang="0">
                      <a:pos x="30" y="1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1"/>
                    </a:cxn>
                    <a:cxn ang="0">
                      <a:pos x="43" y="5"/>
                    </a:cxn>
                    <a:cxn ang="0">
                      <a:pos x="43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29" y="6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9" y="13"/>
                    </a:cxn>
                    <a:cxn ang="0">
                      <a:pos x="32" y="12"/>
                    </a:cxn>
                    <a:cxn ang="0">
                      <a:pos x="36" y="12"/>
                    </a:cxn>
                    <a:cxn ang="0">
                      <a:pos x="40" y="13"/>
                    </a:cxn>
                    <a:cxn ang="0">
                      <a:pos x="43" y="16"/>
                    </a:cxn>
                    <a:cxn ang="0">
                      <a:pos x="44" y="20"/>
                    </a:cxn>
                    <a:cxn ang="0">
                      <a:pos x="44" y="24"/>
                    </a:cxn>
                    <a:cxn ang="0">
                      <a:pos x="43" y="27"/>
                    </a:cxn>
                    <a:cxn ang="0">
                      <a:pos x="40" y="30"/>
                    </a:cxn>
                    <a:cxn ang="0">
                      <a:pos x="36" y="31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6" y="29"/>
                    </a:cxn>
                    <a:cxn ang="0">
                      <a:pos x="25" y="26"/>
                    </a:cxn>
                    <a:cxn ang="0">
                      <a:pos x="23" y="22"/>
                    </a:cxn>
                    <a:cxn ang="0">
                      <a:pos x="22" y="18"/>
                    </a:cxn>
                    <a:cxn ang="0">
                      <a:pos x="22" y="18"/>
                    </a:cxn>
                    <a:cxn ang="0">
                      <a:pos x="23" y="17"/>
                    </a:cxn>
                    <a:cxn ang="0">
                      <a:pos x="0" y="9"/>
                    </a:cxn>
                    <a:cxn ang="0">
                      <a:pos x="1" y="5"/>
                    </a:cxn>
                    <a:cxn ang="0">
                      <a:pos x="4" y="5"/>
                    </a:cxn>
                    <a:cxn ang="0">
                      <a:pos x="5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44" h="33">
                      <a:moveTo>
                        <a:pt x="27" y="22"/>
                      </a:move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7"/>
                      </a:lnTo>
                      <a:lnTo>
                        <a:pt x="39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40" y="25"/>
                      </a:lnTo>
                      <a:lnTo>
                        <a:pt x="40" y="25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8" y="16"/>
                      </a:lnTo>
                      <a:lnTo>
                        <a:pt x="38" y="16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29" y="16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8"/>
                      </a:lnTo>
                      <a:lnTo>
                        <a:pt x="27" y="18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2"/>
                      </a:lnTo>
                      <a:close/>
                      <a:moveTo>
                        <a:pt x="23" y="17"/>
                      </a:move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9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8" y="5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6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3" y="16"/>
                      </a:lnTo>
                      <a:lnTo>
                        <a:pt x="43" y="16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3" y="27"/>
                      </a:lnTo>
                      <a:lnTo>
                        <a:pt x="43" y="27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5" y="26"/>
                      </a:lnTo>
                      <a:lnTo>
                        <a:pt x="25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7" name="Freeform 357"/>
                <p:cNvSpPr>
                  <a:spLocks/>
                </p:cNvSpPr>
                <p:nvPr/>
              </p:nvSpPr>
              <p:spPr bwMode="auto">
                <a:xfrm>
                  <a:off x="2772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4" y="25"/>
                    </a:cxn>
                    <a:cxn ang="0">
                      <a:pos x="5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3" y="27"/>
                    </a:cxn>
                    <a:cxn ang="0">
                      <a:pos x="16" y="27"/>
                    </a:cxn>
                    <a:cxn ang="0">
                      <a:pos x="16" y="25"/>
                    </a:cxn>
                    <a:cxn ang="0">
                      <a:pos x="17" y="24"/>
                    </a:cxn>
                    <a:cxn ang="0">
                      <a:pos x="17" y="21"/>
                    </a:cxn>
                    <a:cxn ang="0">
                      <a:pos x="17" y="18"/>
                    </a:cxn>
                    <a:cxn ang="0">
                      <a:pos x="16" y="17"/>
                    </a:cxn>
                    <a:cxn ang="0">
                      <a:pos x="14" y="16"/>
                    </a:cxn>
                    <a:cxn ang="0">
                      <a:pos x="12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4" y="17"/>
                    </a:cxn>
                    <a:cxn ang="0">
                      <a:pos x="2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8" y="10"/>
                    </a:cxn>
                    <a:cxn ang="0">
                      <a:pos x="9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4" y="12"/>
                    </a:cxn>
                    <a:cxn ang="0">
                      <a:pos x="16" y="12"/>
                    </a:cxn>
                    <a:cxn ang="0">
                      <a:pos x="17" y="13"/>
                    </a:cxn>
                    <a:cxn ang="0">
                      <a:pos x="18" y="13"/>
                    </a:cxn>
                    <a:cxn ang="0">
                      <a:pos x="20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1" y="18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6"/>
                    </a:cxn>
                    <a:cxn ang="0">
                      <a:pos x="20" y="29"/>
                    </a:cxn>
                    <a:cxn ang="0">
                      <a:pos x="18" y="30"/>
                    </a:cxn>
                    <a:cxn ang="0">
                      <a:pos x="16" y="31"/>
                    </a:cxn>
                    <a:cxn ang="0">
                      <a:pos x="13" y="31"/>
                    </a:cxn>
                    <a:cxn ang="0">
                      <a:pos x="12" y="33"/>
                    </a:cxn>
                    <a:cxn ang="0">
                      <a:pos x="9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1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6" y="14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0" y="17"/>
                      </a:lnTo>
                      <a:lnTo>
                        <a:pt x="2" y="0"/>
                      </a:lnTo>
                      <a:lnTo>
                        <a:pt x="20" y="0"/>
                      </a:lnTo>
                      <a:lnTo>
                        <a:pt x="20" y="4"/>
                      </a:lnTo>
                      <a:lnTo>
                        <a:pt x="6" y="4"/>
                      </a:lnTo>
                      <a:lnTo>
                        <a:pt x="4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0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8" name="Freeform 358"/>
                <p:cNvSpPr>
                  <a:spLocks/>
                </p:cNvSpPr>
                <p:nvPr/>
              </p:nvSpPr>
              <p:spPr bwMode="auto">
                <a:xfrm>
                  <a:off x="2760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7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9" name="Freeform 359"/>
                <p:cNvSpPr>
                  <a:spLocks noEditPoints="1"/>
                </p:cNvSpPr>
                <p:nvPr/>
              </p:nvSpPr>
              <p:spPr bwMode="auto">
                <a:xfrm>
                  <a:off x="2729" y="2992"/>
                  <a:ext cx="22" cy="16"/>
                </a:xfrm>
                <a:custGeom>
                  <a:avLst/>
                  <a:gdLst/>
                  <a:ahLst/>
                  <a:cxnLst>
                    <a:cxn ang="0">
                      <a:pos x="26" y="20"/>
                    </a:cxn>
                    <a:cxn ang="0">
                      <a:pos x="37" y="20"/>
                    </a:cxn>
                    <a:cxn ang="0">
                      <a:pos x="37" y="5"/>
                    </a:cxn>
                    <a:cxn ang="0">
                      <a:pos x="26" y="20"/>
                    </a:cxn>
                    <a:cxn ang="0">
                      <a:pos x="22" y="20"/>
                    </a:cxn>
                    <a:cxn ang="0">
                      <a:pos x="37" y="0"/>
                    </a:cxn>
                    <a:cxn ang="0">
                      <a:pos x="41" y="0"/>
                    </a:cxn>
                    <a:cxn ang="0">
                      <a:pos x="41" y="20"/>
                    </a:cxn>
                    <a:cxn ang="0">
                      <a:pos x="45" y="20"/>
                    </a:cxn>
                    <a:cxn ang="0">
                      <a:pos x="45" y="24"/>
                    </a:cxn>
                    <a:cxn ang="0">
                      <a:pos x="41" y="24"/>
                    </a:cxn>
                    <a:cxn ang="0">
                      <a:pos x="41" y="31"/>
                    </a:cxn>
                    <a:cxn ang="0">
                      <a:pos x="37" y="31"/>
                    </a:cxn>
                    <a:cxn ang="0">
                      <a:pos x="37" y="24"/>
                    </a:cxn>
                    <a:cxn ang="0">
                      <a:pos x="22" y="24"/>
                    </a:cxn>
                    <a:cxn ang="0">
                      <a:pos x="22" y="20"/>
                    </a:cxn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45" h="31">
                      <a:moveTo>
                        <a:pt x="26" y="20"/>
                      </a:moveTo>
                      <a:lnTo>
                        <a:pt x="37" y="20"/>
                      </a:lnTo>
                      <a:lnTo>
                        <a:pt x="37" y="5"/>
                      </a:lnTo>
                      <a:lnTo>
                        <a:pt x="26" y="20"/>
                      </a:lnTo>
                      <a:close/>
                      <a:moveTo>
                        <a:pt x="22" y="20"/>
                      </a:moveTo>
                      <a:lnTo>
                        <a:pt x="37" y="0"/>
                      </a:lnTo>
                      <a:lnTo>
                        <a:pt x="41" y="0"/>
                      </a:lnTo>
                      <a:lnTo>
                        <a:pt x="41" y="20"/>
                      </a:lnTo>
                      <a:lnTo>
                        <a:pt x="45" y="20"/>
                      </a:lnTo>
                      <a:lnTo>
                        <a:pt x="45" y="24"/>
                      </a:lnTo>
                      <a:lnTo>
                        <a:pt x="41" y="24"/>
                      </a:lnTo>
                      <a:lnTo>
                        <a:pt x="41" y="31"/>
                      </a:lnTo>
                      <a:lnTo>
                        <a:pt x="37" y="31"/>
                      </a:lnTo>
                      <a:lnTo>
                        <a:pt x="37" y="24"/>
                      </a:lnTo>
                      <a:lnTo>
                        <a:pt x="22" y="24"/>
                      </a:lnTo>
                      <a:lnTo>
                        <a:pt x="22" y="20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0" name="Freeform 360"/>
                <p:cNvSpPr>
                  <a:spLocks/>
                </p:cNvSpPr>
                <p:nvPr/>
              </p:nvSpPr>
              <p:spPr bwMode="auto">
                <a:xfrm>
                  <a:off x="270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8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2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5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3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1" y="9"/>
                    </a:cxn>
                    <a:cxn ang="0">
                      <a:pos x="1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7" y="1"/>
                    </a:cxn>
                    <a:cxn ang="0">
                      <a:pos x="18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1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2" y="17"/>
                    </a:cxn>
                    <a:cxn ang="0">
                      <a:pos x="22" y="20"/>
                    </a:cxn>
                    <a:cxn ang="0">
                      <a:pos x="24" y="24"/>
                    </a:cxn>
                    <a:cxn ang="0">
                      <a:pos x="22" y="25"/>
                    </a:cxn>
                    <a:cxn ang="0">
                      <a:pos x="22" y="27"/>
                    </a:cxn>
                    <a:cxn ang="0">
                      <a:pos x="20" y="29"/>
                    </a:cxn>
                    <a:cxn ang="0">
                      <a:pos x="18" y="31"/>
                    </a:cxn>
                    <a:cxn ang="0">
                      <a:pos x="15" y="31"/>
                    </a:cxn>
                    <a:cxn ang="0">
                      <a:pos x="12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5" y="24"/>
                    </a:cxn>
                    <a:cxn ang="0">
                      <a:pos x="5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24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0" y="13"/>
                      </a:lnTo>
                      <a:lnTo>
                        <a:pt x="20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4" y="22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0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1" name="Freeform 361"/>
                <p:cNvSpPr>
                  <a:spLocks/>
                </p:cNvSpPr>
                <p:nvPr/>
              </p:nvSpPr>
              <p:spPr bwMode="auto">
                <a:xfrm>
                  <a:off x="269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2" name="Freeform 362"/>
                <p:cNvSpPr>
                  <a:spLocks/>
                </p:cNvSpPr>
                <p:nvPr/>
              </p:nvSpPr>
              <p:spPr bwMode="auto">
                <a:xfrm>
                  <a:off x="267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7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3" name="Freeform 363"/>
                <p:cNvSpPr>
                  <a:spLocks/>
                </p:cNvSpPr>
                <p:nvPr/>
              </p:nvSpPr>
              <p:spPr bwMode="auto">
                <a:xfrm>
                  <a:off x="266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1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4" name="Freeform 364"/>
                <p:cNvSpPr>
                  <a:spLocks/>
                </p:cNvSpPr>
                <p:nvPr/>
              </p:nvSpPr>
              <p:spPr bwMode="auto">
                <a:xfrm>
                  <a:off x="264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6" y="31"/>
                    </a:cxn>
                    <a:cxn ang="0">
                      <a:pos x="6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6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6" y="31"/>
                    </a:cxn>
                  </a:cxnLst>
                  <a:rect l="0" t="0" r="r" b="b"/>
                  <a:pathLst>
                    <a:path w="11" h="31">
                      <a:moveTo>
                        <a:pt x="6" y="31"/>
                      </a:moveTo>
                      <a:lnTo>
                        <a:pt x="6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6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5" name="Freeform 365"/>
                <p:cNvSpPr>
                  <a:spLocks/>
                </p:cNvSpPr>
                <p:nvPr/>
              </p:nvSpPr>
              <p:spPr bwMode="auto">
                <a:xfrm>
                  <a:off x="263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6" name="Freeform 366"/>
                <p:cNvSpPr>
                  <a:spLocks noEditPoints="1"/>
                </p:cNvSpPr>
                <p:nvPr/>
              </p:nvSpPr>
              <p:spPr bwMode="auto">
                <a:xfrm>
                  <a:off x="2600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27" y="20"/>
                    </a:cxn>
                    <a:cxn ang="0">
                      <a:pos x="28" y="24"/>
                    </a:cxn>
                    <a:cxn ang="0">
                      <a:pos x="30" y="27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8" y="27"/>
                    </a:cxn>
                    <a:cxn ang="0">
                      <a:pos x="39" y="25"/>
                    </a:cxn>
                    <a:cxn ang="0">
                      <a:pos x="39" y="22"/>
                    </a:cxn>
                    <a:cxn ang="0">
                      <a:pos x="40" y="20"/>
                    </a:cxn>
                    <a:cxn ang="0">
                      <a:pos x="40" y="17"/>
                    </a:cxn>
                    <a:cxn ang="0">
                      <a:pos x="40" y="13"/>
                    </a:cxn>
                    <a:cxn ang="0">
                      <a:pos x="39" y="9"/>
                    </a:cxn>
                    <a:cxn ang="0">
                      <a:pos x="39" y="6"/>
                    </a:cxn>
                    <a:cxn ang="0">
                      <a:pos x="38" y="5"/>
                    </a:cxn>
                    <a:cxn ang="0">
                      <a:pos x="35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30" y="4"/>
                    </a:cxn>
                    <a:cxn ang="0">
                      <a:pos x="28" y="6"/>
                    </a:cxn>
                    <a:cxn ang="0">
                      <a:pos x="27" y="8"/>
                    </a:cxn>
                    <a:cxn ang="0">
                      <a:pos x="27" y="12"/>
                    </a:cxn>
                    <a:cxn ang="0">
                      <a:pos x="27" y="14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4" y="5"/>
                    </a:cxn>
                    <a:cxn ang="0">
                      <a:pos x="26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2"/>
                    </a:cxn>
                    <a:cxn ang="0">
                      <a:pos x="42" y="5"/>
                    </a:cxn>
                    <a:cxn ang="0">
                      <a:pos x="43" y="8"/>
                    </a:cxn>
                    <a:cxn ang="0">
                      <a:pos x="44" y="13"/>
                    </a:cxn>
                    <a:cxn ang="0">
                      <a:pos x="44" y="17"/>
                    </a:cxn>
                    <a:cxn ang="0">
                      <a:pos x="44" y="21"/>
                    </a:cxn>
                    <a:cxn ang="0">
                      <a:pos x="43" y="24"/>
                    </a:cxn>
                    <a:cxn ang="0">
                      <a:pos x="43" y="26"/>
                    </a:cxn>
                    <a:cxn ang="0">
                      <a:pos x="42" y="29"/>
                    </a:cxn>
                    <a:cxn ang="0">
                      <a:pos x="39" y="30"/>
                    </a:cxn>
                    <a:cxn ang="0">
                      <a:pos x="38" y="31"/>
                    </a:cxn>
                    <a:cxn ang="0">
                      <a:pos x="35" y="31"/>
                    </a:cxn>
                    <a:cxn ang="0">
                      <a:pos x="32" y="33"/>
                    </a:cxn>
                    <a:cxn ang="0">
                      <a:pos x="30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3" y="24"/>
                    </a:cxn>
                    <a:cxn ang="0">
                      <a:pos x="23" y="20"/>
                    </a:cxn>
                    <a:cxn ang="0">
                      <a:pos x="22" y="17"/>
                    </a:cxn>
                    <a:cxn ang="0">
                      <a:pos x="23" y="16"/>
                    </a:cxn>
                    <a:cxn ang="0">
                      <a:pos x="23" y="14"/>
                    </a:cxn>
                    <a:cxn ang="0">
                      <a:pos x="23" y="14"/>
                    </a:cxn>
                    <a:cxn ang="0">
                      <a:pos x="7" y="31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44" h="33">
                      <a:moveTo>
                        <a:pt x="27" y="14"/>
                      </a:moveTo>
                      <a:lnTo>
                        <a:pt x="27" y="17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39" y="24"/>
                      </a:lnTo>
                      <a:lnTo>
                        <a:pt x="39" y="24"/>
                      </a:lnTo>
                      <a:lnTo>
                        <a:pt x="39" y="22"/>
                      </a:lnTo>
                      <a:lnTo>
                        <a:pt x="39" y="22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6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39" y="10"/>
                      </a:lnTo>
                      <a:lnTo>
                        <a:pt x="39" y="9"/>
                      </a:lnTo>
                      <a:lnTo>
                        <a:pt x="39" y="9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2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8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4"/>
                      </a:lnTo>
                      <a:close/>
                      <a:moveTo>
                        <a:pt x="23" y="13"/>
                      </a:move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6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1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4"/>
                      </a:lnTo>
                      <a:lnTo>
                        <a:pt x="42" y="4"/>
                      </a:lnTo>
                      <a:lnTo>
                        <a:pt x="42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9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8" y="31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3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7" name="Freeform 367"/>
                <p:cNvSpPr>
                  <a:spLocks noEditPoints="1"/>
                </p:cNvSpPr>
                <p:nvPr/>
              </p:nvSpPr>
              <p:spPr bwMode="auto">
                <a:xfrm>
                  <a:off x="2573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16"/>
                    </a:cxn>
                    <a:cxn ang="0">
                      <a:pos x="10" y="17"/>
                    </a:cxn>
                    <a:cxn ang="0">
                      <a:pos x="10" y="17"/>
                    </a:cxn>
                    <a:cxn ang="0">
                      <a:pos x="12" y="17"/>
                    </a:cxn>
                    <a:cxn ang="0">
                      <a:pos x="14" y="17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9"/>
                    </a:cxn>
                    <a:cxn ang="0">
                      <a:pos x="0" y="9"/>
                    </a:cxn>
                    <a:cxn ang="0">
                      <a:pos x="0" y="6"/>
                    </a:cxn>
                    <a:cxn ang="0">
                      <a:pos x="1" y="4"/>
                    </a:cxn>
                    <a:cxn ang="0">
                      <a:pos x="3" y="2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18" y="4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1" y="16"/>
                    </a:cxn>
                    <a:cxn ang="0">
                      <a:pos x="21" y="21"/>
                    </a:cxn>
                    <a:cxn ang="0">
                      <a:pos x="20" y="25"/>
                    </a:cxn>
                    <a:cxn ang="0">
                      <a:pos x="18" y="29"/>
                    </a:cxn>
                    <a:cxn ang="0">
                      <a:pos x="16" y="30"/>
                    </a:cxn>
                    <a:cxn ang="0">
                      <a:pos x="13" y="31"/>
                    </a:cxn>
                    <a:cxn ang="0">
                      <a:pos x="10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5" y="31"/>
                    </a:cxn>
                    <a:cxn ang="0">
                      <a:pos x="3" y="30"/>
                    </a:cxn>
                    <a:cxn ang="0">
                      <a:pos x="1" y="29"/>
                    </a:cxn>
                    <a:cxn ang="0">
                      <a:pos x="0" y="25"/>
                    </a:cxn>
                    <a:cxn ang="0">
                      <a:pos x="5" y="26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4" y="27"/>
                    </a:cxn>
                    <a:cxn ang="0">
                      <a:pos x="16" y="25"/>
                    </a:cxn>
                    <a:cxn ang="0">
                      <a:pos x="17" y="22"/>
                    </a:cxn>
                    <a:cxn ang="0">
                      <a:pos x="18" y="17"/>
                    </a:cxn>
                    <a:cxn ang="0">
                      <a:pos x="16" y="20"/>
                    </a:cxn>
                    <a:cxn ang="0">
                      <a:pos x="13" y="21"/>
                    </a:cxn>
                    <a:cxn ang="0">
                      <a:pos x="10" y="21"/>
                    </a:cxn>
                    <a:cxn ang="0">
                      <a:pos x="8" y="21"/>
                    </a:cxn>
                    <a:cxn ang="0">
                      <a:pos x="4" y="20"/>
                    </a:cxn>
                    <a:cxn ang="0">
                      <a:pos x="3" y="17"/>
                    </a:cxn>
                    <a:cxn ang="0">
                      <a:pos x="0" y="14"/>
                    </a:cxn>
                    <a:cxn ang="0">
                      <a:pos x="0" y="12"/>
                    </a:cxn>
                  </a:cxnLst>
                  <a:rect l="0" t="0" r="r" b="b"/>
                  <a:pathLst>
                    <a:path w="21" h="33">
                      <a:moveTo>
                        <a:pt x="4" y="9"/>
                      </a:move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7" y="16"/>
                      </a:lnTo>
                      <a:lnTo>
                        <a:pt x="8" y="17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4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6" y="16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close/>
                      <a:moveTo>
                        <a:pt x="0" y="12"/>
                      </a:move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2"/>
                      </a:lnTo>
                      <a:lnTo>
                        <a:pt x="18" y="2"/>
                      </a:lnTo>
                      <a:lnTo>
                        <a:pt x="18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0" y="24"/>
                      </a:lnTo>
                      <a:lnTo>
                        <a:pt x="20" y="25"/>
                      </a:lnTo>
                      <a:lnTo>
                        <a:pt x="20" y="25"/>
                      </a:lnTo>
                      <a:lnTo>
                        <a:pt x="20" y="26"/>
                      </a:lnTo>
                      <a:lnTo>
                        <a:pt x="20" y="26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18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6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8" y="18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20"/>
                      </a:lnTo>
                      <a:lnTo>
                        <a:pt x="16" y="20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9" y="21"/>
                      </a:lnTo>
                      <a:lnTo>
                        <a:pt x="9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0"/>
                      </a:lnTo>
                      <a:lnTo>
                        <a:pt x="4" y="18"/>
                      </a:lnTo>
                      <a:lnTo>
                        <a:pt x="3" y="18"/>
                      </a:lnTo>
                      <a:lnTo>
                        <a:pt x="3" y="18"/>
                      </a:lnTo>
                      <a:lnTo>
                        <a:pt x="3" y="17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1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8" name="Freeform 368"/>
                <p:cNvSpPr>
                  <a:spLocks noEditPoints="1"/>
                </p:cNvSpPr>
                <p:nvPr/>
              </p:nvSpPr>
              <p:spPr bwMode="auto">
                <a:xfrm>
                  <a:off x="2544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13" y="13"/>
                    </a:cxn>
                    <a:cxn ang="0">
                      <a:pos x="14" y="12"/>
                    </a:cxn>
                    <a:cxn ang="0">
                      <a:pos x="16" y="9"/>
                    </a:cxn>
                    <a:cxn ang="0">
                      <a:pos x="16" y="6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9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5" y="10"/>
                    </a:cxn>
                    <a:cxn ang="0">
                      <a:pos x="8" y="13"/>
                    </a:cxn>
                    <a:cxn ang="0">
                      <a:pos x="10" y="13"/>
                    </a:cxn>
                    <a:cxn ang="0">
                      <a:pos x="8" y="17"/>
                    </a:cxn>
                    <a:cxn ang="0">
                      <a:pos x="6" y="17"/>
                    </a:cxn>
                    <a:cxn ang="0">
                      <a:pos x="5" y="18"/>
                    </a:cxn>
                    <a:cxn ang="0">
                      <a:pos x="4" y="21"/>
                    </a:cxn>
                    <a:cxn ang="0">
                      <a:pos x="4" y="22"/>
                    </a:cxn>
                    <a:cxn ang="0">
                      <a:pos x="4" y="25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8" y="29"/>
                    </a:cxn>
                    <a:cxn ang="0">
                      <a:pos x="12" y="29"/>
                    </a:cxn>
                    <a:cxn ang="0">
                      <a:pos x="17" y="25"/>
                    </a:cxn>
                    <a:cxn ang="0">
                      <a:pos x="17" y="21"/>
                    </a:cxn>
                    <a:cxn ang="0">
                      <a:pos x="16" y="18"/>
                    </a:cxn>
                    <a:cxn ang="0">
                      <a:pos x="13" y="17"/>
                    </a:cxn>
                    <a:cxn ang="0">
                      <a:pos x="20" y="8"/>
                    </a:cxn>
                    <a:cxn ang="0">
                      <a:pos x="20" y="10"/>
                    </a:cxn>
                    <a:cxn ang="0">
                      <a:pos x="20" y="12"/>
                    </a:cxn>
                    <a:cxn ang="0">
                      <a:pos x="18" y="13"/>
                    </a:cxn>
                    <a:cxn ang="0">
                      <a:pos x="17" y="14"/>
                    </a:cxn>
                    <a:cxn ang="0">
                      <a:pos x="17" y="16"/>
                    </a:cxn>
                    <a:cxn ang="0">
                      <a:pos x="20" y="17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8" y="29"/>
                    </a:cxn>
                    <a:cxn ang="0">
                      <a:pos x="16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9" y="31"/>
                    </a:cxn>
                    <a:cxn ang="0">
                      <a:pos x="6" y="31"/>
                    </a:cxn>
                    <a:cxn ang="0">
                      <a:pos x="4" y="30"/>
                    </a:cxn>
                    <a:cxn ang="0">
                      <a:pos x="1" y="29"/>
                    </a:cxn>
                    <a:cxn ang="0">
                      <a:pos x="0" y="26"/>
                    </a:cxn>
                    <a:cxn ang="0">
                      <a:pos x="0" y="24"/>
                    </a:cxn>
                    <a:cxn ang="0">
                      <a:pos x="0" y="20"/>
                    </a:cxn>
                    <a:cxn ang="0">
                      <a:pos x="4" y="16"/>
                    </a:cxn>
                    <a:cxn ang="0">
                      <a:pos x="1" y="12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2"/>
                    </a:cxn>
                    <a:cxn ang="0">
                      <a:pos x="20" y="4"/>
                    </a:cxn>
                    <a:cxn ang="0">
                      <a:pos x="20" y="6"/>
                    </a:cxn>
                  </a:cxnLst>
                  <a:rect l="0" t="0" r="r" b="b"/>
                  <a:pathLst>
                    <a:path w="21" h="33">
                      <a:moveTo>
                        <a:pt x="10" y="13"/>
                      </a:move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8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close/>
                      <a:moveTo>
                        <a:pt x="10" y="17"/>
                      </a:move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6" y="17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close/>
                      <a:moveTo>
                        <a:pt x="20" y="8"/>
                      </a:moveTo>
                      <a:lnTo>
                        <a:pt x="20" y="8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18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3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6"/>
                      </a:lnTo>
                      <a:lnTo>
                        <a:pt x="18" y="16"/>
                      </a:lnTo>
                      <a:lnTo>
                        <a:pt x="18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5" y="14"/>
                      </a:lnTo>
                      <a:lnTo>
                        <a:pt x="4" y="14"/>
                      </a:lnTo>
                      <a:lnTo>
                        <a:pt x="2" y="13"/>
                      </a:lnTo>
                      <a:lnTo>
                        <a:pt x="2" y="13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9" name="Freeform 369"/>
                <p:cNvSpPr>
                  <a:spLocks/>
                </p:cNvSpPr>
                <p:nvPr/>
              </p:nvSpPr>
              <p:spPr bwMode="auto">
                <a:xfrm>
                  <a:off x="2510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5" y="29"/>
                    </a:cxn>
                    <a:cxn ang="0">
                      <a:pos x="5" y="27"/>
                    </a:cxn>
                    <a:cxn ang="0">
                      <a:pos x="5" y="26"/>
                    </a:cxn>
                    <a:cxn ang="0">
                      <a:pos x="5" y="24"/>
                    </a:cxn>
                    <a:cxn ang="0">
                      <a:pos x="6" y="22"/>
                    </a:cxn>
                    <a:cxn ang="0">
                      <a:pos x="6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9" y="17"/>
                    </a:cxn>
                    <a:cxn ang="0">
                      <a:pos x="9" y="16"/>
                    </a:cxn>
                    <a:cxn ang="0">
                      <a:pos x="10" y="14"/>
                    </a:cxn>
                    <a:cxn ang="0">
                      <a:pos x="10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3" y="9"/>
                    </a:cxn>
                    <a:cxn ang="0">
                      <a:pos x="14" y="8"/>
                    </a:cxn>
                    <a:cxn ang="0">
                      <a:pos x="14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1" y="0"/>
                    </a:cxn>
                    <a:cxn ang="0">
                      <a:pos x="21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19" y="6"/>
                    </a:cxn>
                    <a:cxn ang="0">
                      <a:pos x="19" y="6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8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6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4" y="13"/>
                    </a:cxn>
                    <a:cxn ang="0">
                      <a:pos x="14" y="14"/>
                    </a:cxn>
                    <a:cxn ang="0">
                      <a:pos x="14" y="16"/>
                    </a:cxn>
                    <a:cxn ang="0">
                      <a:pos x="13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2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0" y="21"/>
                    </a:cxn>
                    <a:cxn ang="0">
                      <a:pos x="10" y="22"/>
                    </a:cxn>
                    <a:cxn ang="0">
                      <a:pos x="10" y="24"/>
                    </a:cxn>
                    <a:cxn ang="0">
                      <a:pos x="10" y="25"/>
                    </a:cxn>
                    <a:cxn ang="0">
                      <a:pos x="9" y="26"/>
                    </a:cxn>
                    <a:cxn ang="0">
                      <a:pos x="9" y="27"/>
                    </a:cxn>
                    <a:cxn ang="0">
                      <a:pos x="9" y="29"/>
                    </a:cxn>
                    <a:cxn ang="0">
                      <a:pos x="9" y="30"/>
                    </a:cxn>
                    <a:cxn ang="0">
                      <a:pos x="8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1" h="31">
                      <a:moveTo>
                        <a:pt x="4" y="31"/>
                      </a:moveTo>
                      <a:lnTo>
                        <a:pt x="4" y="30"/>
                      </a:lnTo>
                      <a:lnTo>
                        <a:pt x="5" y="29"/>
                      </a:lnTo>
                      <a:lnTo>
                        <a:pt x="5" y="27"/>
                      </a:lnTo>
                      <a:lnTo>
                        <a:pt x="5" y="26"/>
                      </a:lnTo>
                      <a:lnTo>
                        <a:pt x="5" y="24"/>
                      </a:lnTo>
                      <a:lnTo>
                        <a:pt x="6" y="22"/>
                      </a:lnTo>
                      <a:lnTo>
                        <a:pt x="6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9" y="16"/>
                      </a:lnTo>
                      <a:lnTo>
                        <a:pt x="10" y="14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3" y="9"/>
                      </a:lnTo>
                      <a:lnTo>
                        <a:pt x="14" y="8"/>
                      </a:lnTo>
                      <a:lnTo>
                        <a:pt x="14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6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4" y="13"/>
                      </a:lnTo>
                      <a:lnTo>
                        <a:pt x="14" y="14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2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10" y="25"/>
                      </a:lnTo>
                      <a:lnTo>
                        <a:pt x="9" y="26"/>
                      </a:lnTo>
                      <a:lnTo>
                        <a:pt x="9" y="27"/>
                      </a:lnTo>
                      <a:lnTo>
                        <a:pt x="9" y="29"/>
                      </a:lnTo>
                      <a:lnTo>
                        <a:pt x="9" y="30"/>
                      </a:lnTo>
                      <a:lnTo>
                        <a:pt x="8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0" name="Freeform 370"/>
                <p:cNvSpPr>
                  <a:spLocks noEditPoints="1"/>
                </p:cNvSpPr>
                <p:nvPr/>
              </p:nvSpPr>
              <p:spPr bwMode="auto">
                <a:xfrm>
                  <a:off x="2474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8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5" y="27"/>
                    </a:cxn>
                    <a:cxn ang="0">
                      <a:pos x="17" y="26"/>
                    </a:cxn>
                    <a:cxn ang="0">
                      <a:pos x="19" y="22"/>
                    </a:cxn>
                    <a:cxn ang="0">
                      <a:pos x="17" y="18"/>
                    </a:cxn>
                    <a:cxn ang="0">
                      <a:pos x="16" y="16"/>
                    </a:cxn>
                    <a:cxn ang="0">
                      <a:pos x="13" y="14"/>
                    </a:cxn>
                    <a:cxn ang="0">
                      <a:pos x="9" y="14"/>
                    </a:cxn>
                    <a:cxn ang="0">
                      <a:pos x="8" y="16"/>
                    </a:cxn>
                    <a:cxn ang="0">
                      <a:pos x="7" y="17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0" y="14"/>
                    </a:cxn>
                    <a:cxn ang="0">
                      <a:pos x="0" y="12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5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6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5"/>
                    </a:cxn>
                    <a:cxn ang="0">
                      <a:pos x="5" y="8"/>
                    </a:cxn>
                    <a:cxn ang="0">
                      <a:pos x="4" y="12"/>
                    </a:cxn>
                    <a:cxn ang="0">
                      <a:pos x="4" y="14"/>
                    </a:cxn>
                    <a:cxn ang="0">
                      <a:pos x="7" y="13"/>
                    </a:cxn>
                    <a:cxn ang="0">
                      <a:pos x="9" y="12"/>
                    </a:cxn>
                    <a:cxn ang="0">
                      <a:pos x="12" y="12"/>
                    </a:cxn>
                    <a:cxn ang="0">
                      <a:pos x="16" y="12"/>
                    </a:cxn>
                    <a:cxn ang="0">
                      <a:pos x="19" y="13"/>
                    </a:cxn>
                    <a:cxn ang="0">
                      <a:pos x="21" y="16"/>
                    </a:cxn>
                    <a:cxn ang="0">
                      <a:pos x="23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8" y="31"/>
                    </a:cxn>
                    <a:cxn ang="0">
                      <a:pos x="5" y="30"/>
                    </a:cxn>
                    <a:cxn ang="0">
                      <a:pos x="3" y="29"/>
                    </a:cxn>
                    <a:cxn ang="0">
                      <a:pos x="1" y="26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</a:cxnLst>
                  <a:rect l="0" t="0" r="r" b="b"/>
                  <a:pathLst>
                    <a:path w="23" h="33">
                      <a:moveTo>
                        <a:pt x="5" y="22"/>
                      </a:move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7" y="16"/>
                      </a:lnTo>
                      <a:lnTo>
                        <a:pt x="7" y="17"/>
                      </a:lnTo>
                      <a:lnTo>
                        <a:pt x="7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close/>
                      <a:moveTo>
                        <a:pt x="0" y="17"/>
                      </a:moveTo>
                      <a:lnTo>
                        <a:pt x="0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2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4" y="10"/>
                      </a:lnTo>
                      <a:lnTo>
                        <a:pt x="4" y="12"/>
                      </a:ln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4" y="14"/>
                      </a:lnTo>
                      <a:lnTo>
                        <a:pt x="4" y="16"/>
                      </a:lnTo>
                      <a:lnTo>
                        <a:pt x="4" y="14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11" y="12"/>
                      </a:lnTo>
                      <a:lnTo>
                        <a:pt x="11" y="12"/>
                      </a:lnTo>
                      <a:lnTo>
                        <a:pt x="12" y="12"/>
                      </a:lnTo>
                      <a:lnTo>
                        <a:pt x="13" y="12"/>
                      </a:lnTo>
                      <a:lnTo>
                        <a:pt x="13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1" y="31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0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1" name="Freeform 371"/>
                <p:cNvSpPr>
                  <a:spLocks/>
                </p:cNvSpPr>
                <p:nvPr/>
              </p:nvSpPr>
              <p:spPr bwMode="auto">
                <a:xfrm>
                  <a:off x="2441" y="2992"/>
                  <a:ext cx="12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6" y="27"/>
                    </a:cxn>
                    <a:cxn ang="0">
                      <a:pos x="17" y="25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7" y="18"/>
                    </a:cxn>
                    <a:cxn ang="0">
                      <a:pos x="17" y="17"/>
                    </a:cxn>
                    <a:cxn ang="0">
                      <a:pos x="14" y="16"/>
                    </a:cxn>
                    <a:cxn ang="0">
                      <a:pos x="13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5" y="17"/>
                    </a:cxn>
                    <a:cxn ang="0">
                      <a:pos x="4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9" y="10"/>
                    </a:cxn>
                    <a:cxn ang="0">
                      <a:pos x="10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6" y="12"/>
                    </a:cxn>
                    <a:cxn ang="0">
                      <a:pos x="17" y="12"/>
                    </a:cxn>
                    <a:cxn ang="0">
                      <a:pos x="18" y="13"/>
                    </a:cxn>
                    <a:cxn ang="0">
                      <a:pos x="18" y="13"/>
                    </a:cxn>
                    <a:cxn ang="0">
                      <a:pos x="19" y="14"/>
                    </a:cxn>
                    <a:cxn ang="0">
                      <a:pos x="21" y="16"/>
                    </a:cxn>
                    <a:cxn ang="0">
                      <a:pos x="21" y="17"/>
                    </a:cxn>
                    <a:cxn ang="0">
                      <a:pos x="22" y="18"/>
                    </a:cxn>
                    <a:cxn ang="0">
                      <a:pos x="22" y="20"/>
                    </a:cxn>
                    <a:cxn ang="0">
                      <a:pos x="22" y="22"/>
                    </a:cxn>
                    <a:cxn ang="0">
                      <a:pos x="22" y="25"/>
                    </a:cxn>
                    <a:cxn ang="0">
                      <a:pos x="21" y="26"/>
                    </a:cxn>
                    <a:cxn ang="0">
                      <a:pos x="19" y="29"/>
                    </a:cxn>
                    <a:cxn ang="0">
                      <a:pos x="18" y="30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2" y="33"/>
                    </a:cxn>
                    <a:cxn ang="0">
                      <a:pos x="10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5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2" y="29"/>
                    </a:cxn>
                    <a:cxn ang="0">
                      <a:pos x="1" y="27"/>
                    </a:cxn>
                    <a:cxn ang="0">
                      <a:pos x="1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2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1" y="17"/>
                      </a:lnTo>
                      <a:lnTo>
                        <a:pt x="4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6" y="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0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2" name="Freeform 372"/>
                <p:cNvSpPr>
                  <a:spLocks noEditPoints="1"/>
                </p:cNvSpPr>
                <p:nvPr/>
              </p:nvSpPr>
              <p:spPr bwMode="auto">
                <a:xfrm>
                  <a:off x="2409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4" y="20"/>
                    </a:cxn>
                    <a:cxn ang="0">
                      <a:pos x="15" y="20"/>
                    </a:cxn>
                    <a:cxn ang="0">
                      <a:pos x="15" y="5"/>
                    </a:cxn>
                    <a:cxn ang="0">
                      <a:pos x="4" y="20"/>
                    </a:cxn>
                    <a:cxn ang="0">
                      <a:pos x="0" y="20"/>
                    </a:cxn>
                    <a:cxn ang="0">
                      <a:pos x="16" y="0"/>
                    </a:cxn>
                    <a:cxn ang="0">
                      <a:pos x="19" y="0"/>
                    </a:cxn>
                    <a:cxn ang="0">
                      <a:pos x="19" y="20"/>
                    </a:cxn>
                    <a:cxn ang="0">
                      <a:pos x="24" y="20"/>
                    </a:cxn>
                    <a:cxn ang="0">
                      <a:pos x="24" y="24"/>
                    </a:cxn>
                    <a:cxn ang="0">
                      <a:pos x="19" y="24"/>
                    </a:cxn>
                    <a:cxn ang="0">
                      <a:pos x="19" y="31"/>
                    </a:cxn>
                    <a:cxn ang="0">
                      <a:pos x="15" y="31"/>
                    </a:cxn>
                    <a:cxn ang="0">
                      <a:pos x="15" y="24"/>
                    </a:cxn>
                    <a:cxn ang="0">
                      <a:pos x="0" y="24"/>
                    </a:cxn>
                    <a:cxn ang="0">
                      <a:pos x="0" y="20"/>
                    </a:cxn>
                  </a:cxnLst>
                  <a:rect l="0" t="0" r="r" b="b"/>
                  <a:pathLst>
                    <a:path w="24" h="31">
                      <a:moveTo>
                        <a:pt x="4" y="20"/>
                      </a:moveTo>
                      <a:lnTo>
                        <a:pt x="15" y="20"/>
                      </a:lnTo>
                      <a:lnTo>
                        <a:pt x="15" y="5"/>
                      </a:lnTo>
                      <a:lnTo>
                        <a:pt x="4" y="20"/>
                      </a:lnTo>
                      <a:close/>
                      <a:moveTo>
                        <a:pt x="0" y="20"/>
                      </a:moveTo>
                      <a:lnTo>
                        <a:pt x="16" y="0"/>
                      </a:lnTo>
                      <a:lnTo>
                        <a:pt x="19" y="0"/>
                      </a:lnTo>
                      <a:lnTo>
                        <a:pt x="19" y="20"/>
                      </a:lnTo>
                      <a:lnTo>
                        <a:pt x="24" y="20"/>
                      </a:lnTo>
                      <a:lnTo>
                        <a:pt x="24" y="24"/>
                      </a:lnTo>
                      <a:lnTo>
                        <a:pt x="19" y="24"/>
                      </a:lnTo>
                      <a:lnTo>
                        <a:pt x="19" y="31"/>
                      </a:lnTo>
                      <a:lnTo>
                        <a:pt x="15" y="31"/>
                      </a:lnTo>
                      <a:lnTo>
                        <a:pt x="15" y="24"/>
                      </a:lnTo>
                      <a:lnTo>
                        <a:pt x="0" y="24"/>
                      </a:lnTo>
                      <a:lnTo>
                        <a:pt x="0" y="2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3" name="Freeform 373"/>
                <p:cNvSpPr>
                  <a:spLocks/>
                </p:cNvSpPr>
                <p:nvPr/>
              </p:nvSpPr>
              <p:spPr bwMode="auto">
                <a:xfrm>
                  <a:off x="237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9" y="24"/>
                    </a:cxn>
                    <a:cxn ang="0">
                      <a:pos x="19" y="22"/>
                    </a:cxn>
                    <a:cxn ang="0">
                      <a:pos x="19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1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1" y="13"/>
                    </a:cxn>
                    <a:cxn ang="0">
                      <a:pos x="13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6" y="8"/>
                    </a:cxn>
                    <a:cxn ang="0">
                      <a:pos x="2" y="9"/>
                    </a:cxn>
                    <a:cxn ang="0">
                      <a:pos x="2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6" y="1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0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3" y="20"/>
                    </a:cxn>
                    <a:cxn ang="0">
                      <a:pos x="23" y="24"/>
                    </a:cxn>
                    <a:cxn ang="0">
                      <a:pos x="23" y="25"/>
                    </a:cxn>
                    <a:cxn ang="0">
                      <a:pos x="21" y="27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2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9" y="25"/>
                    </a:cxn>
                  </a:cxnLst>
                  <a:rect l="0" t="0" r="r" b="b"/>
                  <a:pathLst>
                    <a:path w="23" h="33">
                      <a:moveTo>
                        <a:pt x="19" y="24"/>
                      </a:move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9" y="25"/>
                      </a:lnTo>
                      <a:lnTo>
                        <a:pt x="19" y="25"/>
                      </a:lnTo>
                      <a:lnTo>
                        <a:pt x="19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4" name="Freeform 374"/>
                <p:cNvSpPr>
                  <a:spLocks/>
                </p:cNvSpPr>
                <p:nvPr/>
              </p:nvSpPr>
              <p:spPr bwMode="auto">
                <a:xfrm>
                  <a:off x="2345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4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8" y="17"/>
                    </a:cxn>
                    <a:cxn ang="0">
                      <a:pos x="16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5" name="Freeform 375"/>
                <p:cNvSpPr>
                  <a:spLocks/>
                </p:cNvSpPr>
                <p:nvPr/>
              </p:nvSpPr>
              <p:spPr bwMode="auto">
                <a:xfrm>
                  <a:off x="231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10" y="1"/>
                    </a:cxn>
                    <a:cxn ang="0">
                      <a:pos x="10" y="1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10618" name="Text Box 378"/>
              <p:cNvSpPr txBox="1">
                <a:spLocks noChangeArrowheads="1"/>
              </p:cNvSpPr>
              <p:nvPr/>
            </p:nvSpPr>
            <p:spPr bwMode="auto">
              <a:xfrm>
                <a:off x="1872" y="2678"/>
                <a:ext cx="715" cy="1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000" b="1">
                    <a:solidFill>
                      <a:schemeClr val="bg2"/>
                    </a:solidFill>
                  </a:rPr>
                  <a:t>Attendance Sheet</a:t>
                </a:r>
              </a:p>
            </p:txBody>
          </p:sp>
        </p:grpSp>
      </p:grpSp>
      <p:grpSp>
        <p:nvGrpSpPr>
          <p:cNvPr id="5" name="Group 249"/>
          <p:cNvGrpSpPr>
            <a:grpSpLocks/>
          </p:cNvGrpSpPr>
          <p:nvPr/>
        </p:nvGrpSpPr>
        <p:grpSpPr bwMode="auto">
          <a:xfrm>
            <a:off x="152400" y="2743200"/>
            <a:ext cx="1905000" cy="2971800"/>
            <a:chOff x="2736" y="2352"/>
            <a:chExt cx="1200" cy="1872"/>
          </a:xfrm>
        </p:grpSpPr>
        <p:sp>
          <p:nvSpPr>
            <p:cNvPr id="10313" name="Rectangle 73"/>
            <p:cNvSpPr>
              <a:spLocks noChangeArrowheads="1"/>
            </p:cNvSpPr>
            <p:nvPr/>
          </p:nvSpPr>
          <p:spPr bwMode="auto">
            <a:xfrm>
              <a:off x="2736" y="2352"/>
              <a:ext cx="1200" cy="1872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GB"/>
            </a:p>
          </p:txBody>
        </p:sp>
        <p:grpSp>
          <p:nvGrpSpPr>
            <p:cNvPr id="6" name="Group 247"/>
            <p:cNvGrpSpPr>
              <a:grpSpLocks/>
            </p:cNvGrpSpPr>
            <p:nvPr/>
          </p:nvGrpSpPr>
          <p:grpSpPr bwMode="auto">
            <a:xfrm>
              <a:off x="2786" y="2448"/>
              <a:ext cx="1102" cy="1020"/>
              <a:chOff x="2642" y="2532"/>
              <a:chExt cx="1102" cy="1020"/>
            </a:xfrm>
          </p:grpSpPr>
          <p:sp>
            <p:nvSpPr>
              <p:cNvPr id="10335" name="Rectangle 95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6" name="Rectangle 96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7" name="Freeform 97"/>
              <p:cNvSpPr>
                <a:spLocks noEditPoints="1"/>
              </p:cNvSpPr>
              <p:nvPr/>
            </p:nvSpPr>
            <p:spPr bwMode="auto">
              <a:xfrm>
                <a:off x="2659" y="2996"/>
                <a:ext cx="22" cy="69"/>
              </a:xfrm>
              <a:custGeom>
                <a:avLst/>
                <a:gdLst/>
                <a:ahLst/>
                <a:cxnLst>
                  <a:cxn ang="0">
                    <a:pos x="44" y="19"/>
                  </a:cxn>
                  <a:cxn ang="0">
                    <a:pos x="41" y="16"/>
                  </a:cxn>
                  <a:cxn ang="0">
                    <a:pos x="36" y="15"/>
                  </a:cxn>
                  <a:cxn ang="0">
                    <a:pos x="33" y="13"/>
                  </a:cxn>
                  <a:cxn ang="0">
                    <a:pos x="26" y="16"/>
                  </a:cxn>
                  <a:cxn ang="0">
                    <a:pos x="22" y="22"/>
                  </a:cxn>
                  <a:cxn ang="0">
                    <a:pos x="22" y="34"/>
                  </a:cxn>
                  <a:cxn ang="0">
                    <a:pos x="31" y="44"/>
                  </a:cxn>
                  <a:cxn ang="0">
                    <a:pos x="42" y="41"/>
                  </a:cxn>
                  <a:cxn ang="0">
                    <a:pos x="64" y="39"/>
                  </a:cxn>
                  <a:cxn ang="0">
                    <a:pos x="59" y="47"/>
                  </a:cxn>
                  <a:cxn ang="0">
                    <a:pos x="52" y="54"/>
                  </a:cxn>
                  <a:cxn ang="0">
                    <a:pos x="42" y="57"/>
                  </a:cxn>
                  <a:cxn ang="0">
                    <a:pos x="31" y="57"/>
                  </a:cxn>
                  <a:cxn ang="0">
                    <a:pos x="21" y="56"/>
                  </a:cxn>
                  <a:cxn ang="0">
                    <a:pos x="12" y="52"/>
                  </a:cxn>
                  <a:cxn ang="0">
                    <a:pos x="6" y="46"/>
                  </a:cxn>
                  <a:cxn ang="0">
                    <a:pos x="2" y="39"/>
                  </a:cxn>
                  <a:cxn ang="0">
                    <a:pos x="0" y="30"/>
                  </a:cxn>
                  <a:cxn ang="0">
                    <a:pos x="2" y="20"/>
                  </a:cxn>
                  <a:cxn ang="0">
                    <a:pos x="6" y="11"/>
                  </a:cxn>
                  <a:cxn ang="0">
                    <a:pos x="13" y="6"/>
                  </a:cxn>
                  <a:cxn ang="0">
                    <a:pos x="21" y="2"/>
                  </a:cxn>
                  <a:cxn ang="0">
                    <a:pos x="29" y="1"/>
                  </a:cxn>
                  <a:cxn ang="0">
                    <a:pos x="46" y="2"/>
                  </a:cxn>
                  <a:cxn ang="0">
                    <a:pos x="58" y="11"/>
                  </a:cxn>
                  <a:cxn ang="0">
                    <a:pos x="64" y="22"/>
                  </a:cxn>
                  <a:cxn ang="0">
                    <a:pos x="42" y="125"/>
                  </a:cxn>
                  <a:cxn ang="0">
                    <a:pos x="39" y="114"/>
                  </a:cxn>
                  <a:cxn ang="0">
                    <a:pos x="35" y="177"/>
                  </a:cxn>
                  <a:cxn ang="0">
                    <a:pos x="41" y="175"/>
                  </a:cxn>
                  <a:cxn ang="0">
                    <a:pos x="42" y="173"/>
                  </a:cxn>
                  <a:cxn ang="0">
                    <a:pos x="42" y="169"/>
                  </a:cxn>
                  <a:cxn ang="0">
                    <a:pos x="39" y="166"/>
                  </a:cxn>
                  <a:cxn ang="0">
                    <a:pos x="35" y="165"/>
                  </a:cxn>
                  <a:cxn ang="0">
                    <a:pos x="41" y="153"/>
                  </a:cxn>
                  <a:cxn ang="0">
                    <a:pos x="52" y="155"/>
                  </a:cxn>
                  <a:cxn ang="0">
                    <a:pos x="59" y="159"/>
                  </a:cxn>
                  <a:cxn ang="0">
                    <a:pos x="62" y="164"/>
                  </a:cxn>
                  <a:cxn ang="0">
                    <a:pos x="62" y="170"/>
                  </a:cxn>
                  <a:cxn ang="0">
                    <a:pos x="59" y="177"/>
                  </a:cxn>
                  <a:cxn ang="0">
                    <a:pos x="54" y="180"/>
                  </a:cxn>
                  <a:cxn ang="0">
                    <a:pos x="55" y="183"/>
                  </a:cxn>
                  <a:cxn ang="0">
                    <a:pos x="58" y="184"/>
                  </a:cxn>
                  <a:cxn ang="0">
                    <a:pos x="61" y="188"/>
                  </a:cxn>
                  <a:cxn ang="0">
                    <a:pos x="62" y="193"/>
                  </a:cxn>
                  <a:cxn ang="0">
                    <a:pos x="62" y="202"/>
                  </a:cxn>
                  <a:cxn ang="0">
                    <a:pos x="62" y="204"/>
                  </a:cxn>
                  <a:cxn ang="0">
                    <a:pos x="64" y="205"/>
                  </a:cxn>
                  <a:cxn ang="0">
                    <a:pos x="42" y="205"/>
                  </a:cxn>
                  <a:cxn ang="0">
                    <a:pos x="42" y="200"/>
                  </a:cxn>
                  <a:cxn ang="0">
                    <a:pos x="42" y="197"/>
                  </a:cxn>
                  <a:cxn ang="0">
                    <a:pos x="42" y="193"/>
                  </a:cxn>
                  <a:cxn ang="0">
                    <a:pos x="41" y="190"/>
                  </a:cxn>
                  <a:cxn ang="0">
                    <a:pos x="38" y="189"/>
                  </a:cxn>
                  <a:cxn ang="0">
                    <a:pos x="29" y="188"/>
                  </a:cxn>
                </a:cxnLst>
                <a:rect l="0" t="0" r="r" b="b"/>
                <a:pathLst>
                  <a:path w="65" h="207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1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  <a:close/>
                    <a:moveTo>
                      <a:pt x="22" y="77"/>
                    </a:moveTo>
                    <a:lnTo>
                      <a:pt x="44" y="77"/>
                    </a:lnTo>
                    <a:lnTo>
                      <a:pt x="65" y="131"/>
                    </a:lnTo>
                    <a:lnTo>
                      <a:pt x="45" y="131"/>
                    </a:lnTo>
                    <a:lnTo>
                      <a:pt x="42" y="125"/>
                    </a:lnTo>
                    <a:lnTo>
                      <a:pt x="22" y="125"/>
                    </a:lnTo>
                    <a:lnTo>
                      <a:pt x="21" y="131"/>
                    </a:lnTo>
                    <a:lnTo>
                      <a:pt x="0" y="131"/>
                    </a:lnTo>
                    <a:lnTo>
                      <a:pt x="22" y="77"/>
                    </a:lnTo>
                    <a:close/>
                    <a:moveTo>
                      <a:pt x="26" y="114"/>
                    </a:moveTo>
                    <a:lnTo>
                      <a:pt x="39" y="114"/>
                    </a:lnTo>
                    <a:lnTo>
                      <a:pt x="32" y="94"/>
                    </a:lnTo>
                    <a:lnTo>
                      <a:pt x="26" y="114"/>
                    </a:lnTo>
                    <a:close/>
                    <a:moveTo>
                      <a:pt x="25" y="165"/>
                    </a:moveTo>
                    <a:lnTo>
                      <a:pt x="25" y="177"/>
                    </a:lnTo>
                    <a:lnTo>
                      <a:pt x="33" y="177"/>
                    </a:lnTo>
                    <a:lnTo>
                      <a:pt x="35" y="177"/>
                    </a:lnTo>
                    <a:lnTo>
                      <a:pt x="36" y="177"/>
                    </a:lnTo>
                    <a:lnTo>
                      <a:pt x="36" y="177"/>
                    </a:lnTo>
                    <a:lnTo>
                      <a:pt x="38" y="175"/>
                    </a:lnTo>
                    <a:lnTo>
                      <a:pt x="39" y="175"/>
                    </a:lnTo>
                    <a:lnTo>
                      <a:pt x="39" y="175"/>
                    </a:lnTo>
                    <a:lnTo>
                      <a:pt x="41" y="175"/>
                    </a:lnTo>
                    <a:lnTo>
                      <a:pt x="41" y="175"/>
                    </a:lnTo>
                    <a:lnTo>
                      <a:pt x="41" y="174"/>
                    </a:lnTo>
                    <a:lnTo>
                      <a:pt x="42" y="174"/>
                    </a:lnTo>
                    <a:lnTo>
                      <a:pt x="42" y="174"/>
                    </a:lnTo>
                    <a:lnTo>
                      <a:pt x="42" y="173"/>
                    </a:lnTo>
                    <a:lnTo>
                      <a:pt x="42" y="173"/>
                    </a:lnTo>
                    <a:lnTo>
                      <a:pt x="42" y="171"/>
                    </a:lnTo>
                    <a:lnTo>
                      <a:pt x="42" y="171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69"/>
                    </a:lnTo>
                    <a:lnTo>
                      <a:pt x="42" y="169"/>
                    </a:lnTo>
                    <a:lnTo>
                      <a:pt x="42" y="168"/>
                    </a:lnTo>
                    <a:lnTo>
                      <a:pt x="41" y="168"/>
                    </a:lnTo>
                    <a:lnTo>
                      <a:pt x="41" y="168"/>
                    </a:lnTo>
                    <a:lnTo>
                      <a:pt x="41" y="166"/>
                    </a:lnTo>
                    <a:lnTo>
                      <a:pt x="39" y="166"/>
                    </a:lnTo>
                    <a:lnTo>
                      <a:pt x="39" y="166"/>
                    </a:lnTo>
                    <a:lnTo>
                      <a:pt x="38" y="166"/>
                    </a:lnTo>
                    <a:lnTo>
                      <a:pt x="38" y="165"/>
                    </a:lnTo>
                    <a:lnTo>
                      <a:pt x="36" y="165"/>
                    </a:lnTo>
                    <a:lnTo>
                      <a:pt x="36" y="165"/>
                    </a:lnTo>
                    <a:lnTo>
                      <a:pt x="35" y="165"/>
                    </a:lnTo>
                    <a:lnTo>
                      <a:pt x="35" y="165"/>
                    </a:lnTo>
                    <a:lnTo>
                      <a:pt x="25" y="165"/>
                    </a:lnTo>
                    <a:close/>
                    <a:moveTo>
                      <a:pt x="3" y="153"/>
                    </a:moveTo>
                    <a:lnTo>
                      <a:pt x="35" y="153"/>
                    </a:lnTo>
                    <a:lnTo>
                      <a:pt x="38" y="153"/>
                    </a:lnTo>
                    <a:lnTo>
                      <a:pt x="41" y="153"/>
                    </a:lnTo>
                    <a:lnTo>
                      <a:pt x="42" y="153"/>
                    </a:lnTo>
                    <a:lnTo>
                      <a:pt x="45" y="153"/>
                    </a:lnTo>
                    <a:lnTo>
                      <a:pt x="46" y="154"/>
                    </a:lnTo>
                    <a:lnTo>
                      <a:pt x="49" y="154"/>
                    </a:lnTo>
                    <a:lnTo>
                      <a:pt x="51" y="154"/>
                    </a:lnTo>
                    <a:lnTo>
                      <a:pt x="52" y="155"/>
                    </a:lnTo>
                    <a:lnTo>
                      <a:pt x="54" y="155"/>
                    </a:lnTo>
                    <a:lnTo>
                      <a:pt x="55" y="155"/>
                    </a:lnTo>
                    <a:lnTo>
                      <a:pt x="56" y="156"/>
                    </a:lnTo>
                    <a:lnTo>
                      <a:pt x="56" y="158"/>
                    </a:lnTo>
                    <a:lnTo>
                      <a:pt x="58" y="158"/>
                    </a:lnTo>
                    <a:lnTo>
                      <a:pt x="59" y="159"/>
                    </a:lnTo>
                    <a:lnTo>
                      <a:pt x="59" y="159"/>
                    </a:lnTo>
                    <a:lnTo>
                      <a:pt x="59" y="160"/>
                    </a:lnTo>
                    <a:lnTo>
                      <a:pt x="61" y="161"/>
                    </a:lnTo>
                    <a:lnTo>
                      <a:pt x="61" y="161"/>
                    </a:lnTo>
                    <a:lnTo>
                      <a:pt x="61" y="163"/>
                    </a:lnTo>
                    <a:lnTo>
                      <a:pt x="62" y="164"/>
                    </a:lnTo>
                    <a:lnTo>
                      <a:pt x="62" y="165"/>
                    </a:lnTo>
                    <a:lnTo>
                      <a:pt x="62" y="166"/>
                    </a:lnTo>
                    <a:lnTo>
                      <a:pt x="62" y="166"/>
                    </a:lnTo>
                    <a:lnTo>
                      <a:pt x="62" y="168"/>
                    </a:lnTo>
                    <a:lnTo>
                      <a:pt x="62" y="169"/>
                    </a:lnTo>
                    <a:lnTo>
                      <a:pt x="62" y="170"/>
                    </a:lnTo>
                    <a:lnTo>
                      <a:pt x="62" y="171"/>
                    </a:lnTo>
                    <a:lnTo>
                      <a:pt x="61" y="173"/>
                    </a:lnTo>
                    <a:lnTo>
                      <a:pt x="61" y="174"/>
                    </a:lnTo>
                    <a:lnTo>
                      <a:pt x="61" y="175"/>
                    </a:lnTo>
                    <a:lnTo>
                      <a:pt x="59" y="177"/>
                    </a:lnTo>
                    <a:lnTo>
                      <a:pt x="59" y="177"/>
                    </a:lnTo>
                    <a:lnTo>
                      <a:pt x="58" y="178"/>
                    </a:lnTo>
                    <a:lnTo>
                      <a:pt x="58" y="178"/>
                    </a:lnTo>
                    <a:lnTo>
                      <a:pt x="56" y="179"/>
                    </a:lnTo>
                    <a:lnTo>
                      <a:pt x="55" y="179"/>
                    </a:lnTo>
                    <a:lnTo>
                      <a:pt x="55" y="180"/>
                    </a:lnTo>
                    <a:lnTo>
                      <a:pt x="54" y="180"/>
                    </a:lnTo>
                    <a:lnTo>
                      <a:pt x="52" y="182"/>
                    </a:lnTo>
                    <a:lnTo>
                      <a:pt x="51" y="182"/>
                    </a:lnTo>
                    <a:lnTo>
                      <a:pt x="52" y="182"/>
                    </a:lnTo>
                    <a:lnTo>
                      <a:pt x="54" y="182"/>
                    </a:lnTo>
                    <a:lnTo>
                      <a:pt x="55" y="183"/>
                    </a:lnTo>
                    <a:lnTo>
                      <a:pt x="55" y="183"/>
                    </a:lnTo>
                    <a:lnTo>
                      <a:pt x="56" y="183"/>
                    </a:lnTo>
                    <a:lnTo>
                      <a:pt x="56" y="183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61" y="187"/>
                    </a:lnTo>
                    <a:lnTo>
                      <a:pt x="61" y="187"/>
                    </a:lnTo>
                    <a:lnTo>
                      <a:pt x="61" y="188"/>
                    </a:lnTo>
                    <a:lnTo>
                      <a:pt x="61" y="189"/>
                    </a:lnTo>
                    <a:lnTo>
                      <a:pt x="61" y="189"/>
                    </a:lnTo>
                    <a:lnTo>
                      <a:pt x="62" y="190"/>
                    </a:lnTo>
                    <a:lnTo>
                      <a:pt x="62" y="192"/>
                    </a:lnTo>
                    <a:lnTo>
                      <a:pt x="62" y="192"/>
                    </a:lnTo>
                    <a:lnTo>
                      <a:pt x="62" y="193"/>
                    </a:lnTo>
                    <a:lnTo>
                      <a:pt x="62" y="194"/>
                    </a:lnTo>
                    <a:lnTo>
                      <a:pt x="62" y="195"/>
                    </a:lnTo>
                    <a:lnTo>
                      <a:pt x="62" y="200"/>
                    </a:lnTo>
                    <a:lnTo>
                      <a:pt x="62" y="200"/>
                    </a:lnTo>
                    <a:lnTo>
                      <a:pt x="62" y="202"/>
                    </a:lnTo>
                    <a:lnTo>
                      <a:pt x="62" y="202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4" y="204"/>
                    </a:lnTo>
                    <a:lnTo>
                      <a:pt x="64" y="204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7"/>
                    </a:lnTo>
                    <a:lnTo>
                      <a:pt x="44" y="207"/>
                    </a:lnTo>
                    <a:lnTo>
                      <a:pt x="44" y="207"/>
                    </a:lnTo>
                    <a:lnTo>
                      <a:pt x="44" y="205"/>
                    </a:lnTo>
                    <a:lnTo>
                      <a:pt x="42" y="205"/>
                    </a:lnTo>
                    <a:lnTo>
                      <a:pt x="42" y="204"/>
                    </a:lnTo>
                    <a:lnTo>
                      <a:pt x="42" y="204"/>
                    </a:lnTo>
                    <a:lnTo>
                      <a:pt x="42" y="203"/>
                    </a:lnTo>
                    <a:lnTo>
                      <a:pt x="42" y="203"/>
                    </a:lnTo>
                    <a:lnTo>
                      <a:pt x="42" y="202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42" y="199"/>
                    </a:lnTo>
                    <a:lnTo>
                      <a:pt x="42" y="199"/>
                    </a:lnTo>
                    <a:lnTo>
                      <a:pt x="42" y="198"/>
                    </a:lnTo>
                    <a:lnTo>
                      <a:pt x="42" y="197"/>
                    </a:lnTo>
                    <a:lnTo>
                      <a:pt x="42" y="197"/>
                    </a:lnTo>
                    <a:lnTo>
                      <a:pt x="42" y="195"/>
                    </a:lnTo>
                    <a:lnTo>
                      <a:pt x="42" y="195"/>
                    </a:lnTo>
                    <a:lnTo>
                      <a:pt x="42" y="194"/>
                    </a:lnTo>
                    <a:lnTo>
                      <a:pt x="42" y="194"/>
                    </a:lnTo>
                    <a:lnTo>
                      <a:pt x="42" y="193"/>
                    </a:lnTo>
                    <a:lnTo>
                      <a:pt x="42" y="193"/>
                    </a:lnTo>
                    <a:lnTo>
                      <a:pt x="42" y="192"/>
                    </a:lnTo>
                    <a:lnTo>
                      <a:pt x="41" y="192"/>
                    </a:lnTo>
                    <a:lnTo>
                      <a:pt x="41" y="192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8" y="189"/>
                    </a:lnTo>
                    <a:lnTo>
                      <a:pt x="38" y="189"/>
                    </a:lnTo>
                    <a:lnTo>
                      <a:pt x="36" y="188"/>
                    </a:lnTo>
                    <a:lnTo>
                      <a:pt x="35" y="188"/>
                    </a:lnTo>
                    <a:lnTo>
                      <a:pt x="33" y="188"/>
                    </a:lnTo>
                    <a:lnTo>
                      <a:pt x="33" y="188"/>
                    </a:lnTo>
                    <a:lnTo>
                      <a:pt x="32" y="188"/>
                    </a:lnTo>
                    <a:lnTo>
                      <a:pt x="29" y="188"/>
                    </a:lnTo>
                    <a:lnTo>
                      <a:pt x="28" y="188"/>
                    </a:lnTo>
                    <a:lnTo>
                      <a:pt x="25" y="188"/>
                    </a:lnTo>
                    <a:lnTo>
                      <a:pt x="25" y="207"/>
                    </a:lnTo>
                    <a:lnTo>
                      <a:pt x="3" y="207"/>
                    </a:lnTo>
                    <a:lnTo>
                      <a:pt x="3" y="15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8" name="Freeform 98"/>
              <p:cNvSpPr>
                <a:spLocks/>
              </p:cNvSpPr>
              <p:nvPr/>
            </p:nvSpPr>
            <p:spPr bwMode="auto">
              <a:xfrm>
                <a:off x="2659" y="2996"/>
                <a:ext cx="21" cy="19"/>
              </a:xfrm>
              <a:custGeom>
                <a:avLst/>
                <a:gdLst/>
                <a:ahLst/>
                <a:cxnLst>
                  <a:cxn ang="0">
                    <a:pos x="44" y="20"/>
                  </a:cxn>
                  <a:cxn ang="0">
                    <a:pos x="42" y="17"/>
                  </a:cxn>
                  <a:cxn ang="0">
                    <a:pos x="39" y="15"/>
                  </a:cxn>
                  <a:cxn ang="0">
                    <a:pos x="35" y="13"/>
                  </a:cxn>
                  <a:cxn ang="0">
                    <a:pos x="31" y="13"/>
                  </a:cxn>
                  <a:cxn ang="0">
                    <a:pos x="26" y="16"/>
                  </a:cxn>
                  <a:cxn ang="0">
                    <a:pos x="23" y="20"/>
                  </a:cxn>
                  <a:cxn ang="0">
                    <a:pos x="22" y="24"/>
                  </a:cxn>
                  <a:cxn ang="0">
                    <a:pos x="22" y="29"/>
                  </a:cxn>
                  <a:cxn ang="0">
                    <a:pos x="22" y="36"/>
                  </a:cxn>
                  <a:cxn ang="0">
                    <a:pos x="26" y="42"/>
                  </a:cxn>
                  <a:cxn ang="0">
                    <a:pos x="33" y="45"/>
                  </a:cxn>
                  <a:cxn ang="0">
                    <a:pos x="39" y="44"/>
                  </a:cxn>
                  <a:cxn ang="0">
                    <a:pos x="44" y="40"/>
                  </a:cxn>
                  <a:cxn ang="0">
                    <a:pos x="64" y="35"/>
                  </a:cxn>
                  <a:cxn ang="0">
                    <a:pos x="62" y="40"/>
                  </a:cxn>
                  <a:cxn ang="0">
                    <a:pos x="61" y="45"/>
                  </a:cxn>
                  <a:cxn ang="0">
                    <a:pos x="58" y="49"/>
                  </a:cxn>
                  <a:cxn ang="0">
                    <a:pos x="54" y="52"/>
                  </a:cxn>
                  <a:cxn ang="0">
                    <a:pos x="49" y="55"/>
                  </a:cxn>
                  <a:cxn ang="0">
                    <a:pos x="44" y="56"/>
                  </a:cxn>
                  <a:cxn ang="0">
                    <a:pos x="38" y="57"/>
                  </a:cxn>
                  <a:cxn ang="0">
                    <a:pos x="32" y="57"/>
                  </a:cxn>
                  <a:cxn ang="0">
                    <a:pos x="26" y="57"/>
                  </a:cxn>
                  <a:cxn ang="0">
                    <a:pos x="22" y="56"/>
                  </a:cxn>
                  <a:cxn ang="0">
                    <a:pos x="18" y="55"/>
                  </a:cxn>
                  <a:cxn ang="0">
                    <a:pos x="13" y="52"/>
                  </a:cxn>
                  <a:cxn ang="0">
                    <a:pos x="10" y="50"/>
                  </a:cxn>
                  <a:cxn ang="0">
                    <a:pos x="8" y="47"/>
                  </a:cxn>
                  <a:cxn ang="0">
                    <a:pos x="5" y="44"/>
                  </a:cxn>
                  <a:cxn ang="0">
                    <a:pos x="3" y="40"/>
                  </a:cxn>
                  <a:cxn ang="0">
                    <a:pos x="2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3" y="16"/>
                  </a:cxn>
                  <a:cxn ang="0">
                    <a:pos x="6" y="12"/>
                  </a:cxn>
                  <a:cxn ang="0">
                    <a:pos x="9" y="10"/>
                  </a:cxn>
                  <a:cxn ang="0">
                    <a:pos x="12" y="6"/>
                  </a:cxn>
                  <a:cxn ang="0">
                    <a:pos x="16" y="3"/>
                  </a:cxn>
                  <a:cxn ang="0">
                    <a:pos x="19" y="2"/>
                  </a:cxn>
                  <a:cxn ang="0">
                    <a:pos x="23" y="1"/>
                  </a:cxn>
                  <a:cxn ang="0">
                    <a:pos x="28" y="1"/>
                  </a:cxn>
                  <a:cxn ang="0">
                    <a:pos x="32" y="0"/>
                  </a:cxn>
                  <a:cxn ang="0">
                    <a:pos x="44" y="1"/>
                  </a:cxn>
                  <a:cxn ang="0">
                    <a:pos x="51" y="5"/>
                  </a:cxn>
                  <a:cxn ang="0">
                    <a:pos x="56" y="8"/>
                  </a:cxn>
                  <a:cxn ang="0">
                    <a:pos x="61" y="13"/>
                  </a:cxn>
                  <a:cxn ang="0">
                    <a:pos x="64" y="21"/>
                  </a:cxn>
                </a:cxnLst>
                <a:rect l="0" t="0" r="r" b="b"/>
                <a:pathLst>
                  <a:path w="64" h="57">
                    <a:moveTo>
                      <a:pt x="44" y="22"/>
                    </a:moveTo>
                    <a:lnTo>
                      <a:pt x="44" y="21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9" name="Freeform 99"/>
              <p:cNvSpPr>
                <a:spLocks/>
              </p:cNvSpPr>
              <p:nvPr/>
            </p:nvSpPr>
            <p:spPr bwMode="auto">
              <a:xfrm>
                <a:off x="2659" y="3021"/>
                <a:ext cx="22" cy="18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44" y="0"/>
                  </a:cxn>
                  <a:cxn ang="0">
                    <a:pos x="65" y="54"/>
                  </a:cxn>
                  <a:cxn ang="0">
                    <a:pos x="45" y="54"/>
                  </a:cxn>
                  <a:cxn ang="0">
                    <a:pos x="42" y="48"/>
                  </a:cxn>
                  <a:cxn ang="0">
                    <a:pos x="22" y="48"/>
                  </a:cxn>
                  <a:cxn ang="0">
                    <a:pos x="21" y="54"/>
                  </a:cxn>
                  <a:cxn ang="0">
                    <a:pos x="0" y="54"/>
                  </a:cxn>
                  <a:cxn ang="0">
                    <a:pos x="22" y="0"/>
                  </a:cxn>
                </a:cxnLst>
                <a:rect l="0" t="0" r="r" b="b"/>
                <a:pathLst>
                  <a:path w="65" h="54">
                    <a:moveTo>
                      <a:pt x="22" y="0"/>
                    </a:moveTo>
                    <a:lnTo>
                      <a:pt x="44" y="0"/>
                    </a:lnTo>
                    <a:lnTo>
                      <a:pt x="65" y="54"/>
                    </a:lnTo>
                    <a:lnTo>
                      <a:pt x="45" y="54"/>
                    </a:lnTo>
                    <a:lnTo>
                      <a:pt x="42" y="48"/>
                    </a:lnTo>
                    <a:lnTo>
                      <a:pt x="22" y="48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22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0" name="Freeform 100"/>
              <p:cNvSpPr>
                <a:spLocks/>
              </p:cNvSpPr>
              <p:nvPr/>
            </p:nvSpPr>
            <p:spPr bwMode="auto">
              <a:xfrm>
                <a:off x="2668" y="3027"/>
                <a:ext cx="4" cy="7"/>
              </a:xfrm>
              <a:custGeom>
                <a:avLst/>
                <a:gdLst/>
                <a:ahLst/>
                <a:cxnLst>
                  <a:cxn ang="0">
                    <a:pos x="0" y="20"/>
                  </a:cxn>
                  <a:cxn ang="0">
                    <a:pos x="13" y="20"/>
                  </a:cxn>
                  <a:cxn ang="0">
                    <a:pos x="6" y="0"/>
                  </a:cxn>
                  <a:cxn ang="0">
                    <a:pos x="0" y="20"/>
                  </a:cxn>
                </a:cxnLst>
                <a:rect l="0" t="0" r="r" b="b"/>
                <a:pathLst>
                  <a:path w="13" h="20">
                    <a:moveTo>
                      <a:pt x="0" y="20"/>
                    </a:moveTo>
                    <a:lnTo>
                      <a:pt x="13" y="20"/>
                    </a:lnTo>
                    <a:lnTo>
                      <a:pt x="6" y="0"/>
                    </a:lnTo>
                    <a:lnTo>
                      <a:pt x="0" y="2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1" name="Freeform 101"/>
              <p:cNvSpPr>
                <a:spLocks/>
              </p:cNvSpPr>
              <p:nvPr/>
            </p:nvSpPr>
            <p:spPr bwMode="auto">
              <a:xfrm>
                <a:off x="2667" y="3051"/>
                <a:ext cx="6" cy="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8" y="12"/>
                  </a:cxn>
                  <a:cxn ang="0">
                    <a:pos x="10" y="12"/>
                  </a:cxn>
                  <a:cxn ang="0">
                    <a:pos x="11" y="12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6" y="10"/>
                  </a:cxn>
                  <a:cxn ang="0">
                    <a:pos x="16" y="9"/>
                  </a:cxn>
                  <a:cxn ang="0">
                    <a:pos x="17" y="9"/>
                  </a:cxn>
                  <a:cxn ang="0">
                    <a:pos x="17" y="8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3"/>
                  </a:cxn>
                  <a:cxn ang="0">
                    <a:pos x="16" y="3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1"/>
                  </a:cxn>
                  <a:cxn ang="0">
                    <a:pos x="13" y="0"/>
                  </a:cxn>
                  <a:cxn ang="0">
                    <a:pos x="11" y="0"/>
                  </a:cxn>
                  <a:cxn ang="0">
                    <a:pos x="10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2">
                    <a:moveTo>
                      <a:pt x="0" y="0"/>
                    </a:moveTo>
                    <a:lnTo>
                      <a:pt x="0" y="12"/>
                    </a:lnTo>
                    <a:lnTo>
                      <a:pt x="8" y="12"/>
                    </a:lnTo>
                    <a:lnTo>
                      <a:pt x="10" y="12"/>
                    </a:lnTo>
                    <a:lnTo>
                      <a:pt x="11" y="12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6" y="10"/>
                    </a:lnTo>
                    <a:lnTo>
                      <a:pt x="16" y="9"/>
                    </a:lnTo>
                    <a:lnTo>
                      <a:pt x="17" y="9"/>
                    </a:lnTo>
                    <a:lnTo>
                      <a:pt x="17" y="8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3"/>
                    </a:lnTo>
                    <a:lnTo>
                      <a:pt x="16" y="3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10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2" name="Freeform 102"/>
              <p:cNvSpPr>
                <a:spLocks/>
              </p:cNvSpPr>
              <p:nvPr/>
            </p:nvSpPr>
            <p:spPr bwMode="auto">
              <a:xfrm>
                <a:off x="2660" y="3047"/>
                <a:ext cx="20" cy="1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38" y="0"/>
                  </a:cxn>
                  <a:cxn ang="0">
                    <a:pos x="42" y="0"/>
                  </a:cxn>
                  <a:cxn ang="0">
                    <a:pos x="46" y="1"/>
                  </a:cxn>
                  <a:cxn ang="0">
                    <a:pos x="49" y="2"/>
                  </a:cxn>
                  <a:cxn ang="0">
                    <a:pos x="52" y="2"/>
                  </a:cxn>
                  <a:cxn ang="0">
                    <a:pos x="53" y="5"/>
                  </a:cxn>
                  <a:cxn ang="0">
                    <a:pos x="56" y="6"/>
                  </a:cxn>
                  <a:cxn ang="0">
                    <a:pos x="58" y="8"/>
                  </a:cxn>
                  <a:cxn ang="0">
                    <a:pos x="59" y="11"/>
                  </a:cxn>
                  <a:cxn ang="0">
                    <a:pos x="59" y="13"/>
                  </a:cxn>
                  <a:cxn ang="0">
                    <a:pos x="59" y="16"/>
                  </a:cxn>
                  <a:cxn ang="0">
                    <a:pos x="59" y="18"/>
                  </a:cxn>
                  <a:cxn ang="0">
                    <a:pos x="58" y="21"/>
                  </a:cxn>
                  <a:cxn ang="0">
                    <a:pos x="56" y="24"/>
                  </a:cxn>
                  <a:cxn ang="0">
                    <a:pos x="53" y="26"/>
                  </a:cxn>
                  <a:cxn ang="0">
                    <a:pos x="52" y="27"/>
                  </a:cxn>
                  <a:cxn ang="0">
                    <a:pos x="49" y="29"/>
                  </a:cxn>
                  <a:cxn ang="0">
                    <a:pos x="49" y="29"/>
                  </a:cxn>
                  <a:cxn ang="0">
                    <a:pos x="52" y="30"/>
                  </a:cxn>
                  <a:cxn ang="0">
                    <a:pos x="55" y="31"/>
                  </a:cxn>
                  <a:cxn ang="0">
                    <a:pos x="58" y="34"/>
                  </a:cxn>
                  <a:cxn ang="0">
                    <a:pos x="58" y="36"/>
                  </a:cxn>
                  <a:cxn ang="0">
                    <a:pos x="59" y="39"/>
                  </a:cxn>
                  <a:cxn ang="0">
                    <a:pos x="59" y="41"/>
                  </a:cxn>
                  <a:cxn ang="0">
                    <a:pos x="59" y="47"/>
                  </a:cxn>
                  <a:cxn ang="0">
                    <a:pos x="59" y="50"/>
                  </a:cxn>
                  <a:cxn ang="0">
                    <a:pos x="61" y="51"/>
                  </a:cxn>
                  <a:cxn ang="0">
                    <a:pos x="61" y="54"/>
                  </a:cxn>
                  <a:cxn ang="0">
                    <a:pos x="41" y="52"/>
                  </a:cxn>
                  <a:cxn ang="0">
                    <a:pos x="39" y="51"/>
                  </a:cxn>
                  <a:cxn ang="0">
                    <a:pos x="39" y="49"/>
                  </a:cxn>
                  <a:cxn ang="0">
                    <a:pos x="39" y="46"/>
                  </a:cxn>
                  <a:cxn ang="0">
                    <a:pos x="39" y="44"/>
                  </a:cxn>
                  <a:cxn ang="0">
                    <a:pos x="39" y="41"/>
                  </a:cxn>
                  <a:cxn ang="0">
                    <a:pos x="39" y="39"/>
                  </a:cxn>
                  <a:cxn ang="0">
                    <a:pos x="38" y="37"/>
                  </a:cxn>
                  <a:cxn ang="0">
                    <a:pos x="35" y="36"/>
                  </a:cxn>
                  <a:cxn ang="0">
                    <a:pos x="32" y="35"/>
                  </a:cxn>
                  <a:cxn ang="0">
                    <a:pos x="29" y="35"/>
                  </a:cxn>
                  <a:cxn ang="0">
                    <a:pos x="25" y="35"/>
                  </a:cxn>
                  <a:cxn ang="0">
                    <a:pos x="22" y="54"/>
                  </a:cxn>
                  <a:cxn ang="0">
                    <a:pos x="0" y="0"/>
                  </a:cxn>
                </a:cxnLst>
                <a:rect l="0" t="0" r="r" b="b"/>
                <a:pathLst>
                  <a:path w="61" h="54">
                    <a:moveTo>
                      <a:pt x="0" y="0"/>
                    </a:moveTo>
                    <a:lnTo>
                      <a:pt x="32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2" y="0"/>
                    </a:lnTo>
                    <a:lnTo>
                      <a:pt x="43" y="1"/>
                    </a:lnTo>
                    <a:lnTo>
                      <a:pt x="46" y="1"/>
                    </a:lnTo>
                    <a:lnTo>
                      <a:pt x="48" y="1"/>
                    </a:lnTo>
                    <a:lnTo>
                      <a:pt x="49" y="2"/>
                    </a:lnTo>
                    <a:lnTo>
                      <a:pt x="51" y="2"/>
                    </a:lnTo>
                    <a:lnTo>
                      <a:pt x="52" y="2"/>
                    </a:lnTo>
                    <a:lnTo>
                      <a:pt x="53" y="3"/>
                    </a:lnTo>
                    <a:lnTo>
                      <a:pt x="53" y="5"/>
                    </a:lnTo>
                    <a:lnTo>
                      <a:pt x="55" y="5"/>
                    </a:lnTo>
                    <a:lnTo>
                      <a:pt x="56" y="6"/>
                    </a:lnTo>
                    <a:lnTo>
                      <a:pt x="56" y="7"/>
                    </a:lnTo>
                    <a:lnTo>
                      <a:pt x="58" y="8"/>
                    </a:lnTo>
                    <a:lnTo>
                      <a:pt x="58" y="10"/>
                    </a:lnTo>
                    <a:lnTo>
                      <a:pt x="59" y="11"/>
                    </a:lnTo>
                    <a:lnTo>
                      <a:pt x="59" y="12"/>
                    </a:lnTo>
                    <a:lnTo>
                      <a:pt x="59" y="13"/>
                    </a:lnTo>
                    <a:lnTo>
                      <a:pt x="59" y="15"/>
                    </a:lnTo>
                    <a:lnTo>
                      <a:pt x="59" y="16"/>
                    </a:lnTo>
                    <a:lnTo>
                      <a:pt x="59" y="17"/>
                    </a:lnTo>
                    <a:lnTo>
                      <a:pt x="59" y="18"/>
                    </a:lnTo>
                    <a:lnTo>
                      <a:pt x="58" y="20"/>
                    </a:lnTo>
                    <a:lnTo>
                      <a:pt x="58" y="21"/>
                    </a:lnTo>
                    <a:lnTo>
                      <a:pt x="58" y="22"/>
                    </a:lnTo>
                    <a:lnTo>
                      <a:pt x="56" y="24"/>
                    </a:lnTo>
                    <a:lnTo>
                      <a:pt x="55" y="25"/>
                    </a:lnTo>
                    <a:lnTo>
                      <a:pt x="53" y="26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1" y="27"/>
                    </a:lnTo>
                    <a:lnTo>
                      <a:pt x="49" y="29"/>
                    </a:lnTo>
                    <a:lnTo>
                      <a:pt x="48" y="29"/>
                    </a:lnTo>
                    <a:lnTo>
                      <a:pt x="49" y="29"/>
                    </a:lnTo>
                    <a:lnTo>
                      <a:pt x="51" y="29"/>
                    </a:lnTo>
                    <a:lnTo>
                      <a:pt x="52" y="30"/>
                    </a:lnTo>
                    <a:lnTo>
                      <a:pt x="53" y="30"/>
                    </a:lnTo>
                    <a:lnTo>
                      <a:pt x="55" y="31"/>
                    </a:lnTo>
                    <a:lnTo>
                      <a:pt x="56" y="32"/>
                    </a:lnTo>
                    <a:lnTo>
                      <a:pt x="58" y="34"/>
                    </a:lnTo>
                    <a:lnTo>
                      <a:pt x="58" y="35"/>
                    </a:lnTo>
                    <a:lnTo>
                      <a:pt x="58" y="36"/>
                    </a:lnTo>
                    <a:lnTo>
                      <a:pt x="59" y="37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1"/>
                    </a:lnTo>
                    <a:lnTo>
                      <a:pt x="59" y="42"/>
                    </a:lnTo>
                    <a:lnTo>
                      <a:pt x="59" y="47"/>
                    </a:lnTo>
                    <a:lnTo>
                      <a:pt x="59" y="49"/>
                    </a:lnTo>
                    <a:lnTo>
                      <a:pt x="59" y="50"/>
                    </a:lnTo>
                    <a:lnTo>
                      <a:pt x="59" y="51"/>
                    </a:lnTo>
                    <a:lnTo>
                      <a:pt x="61" y="51"/>
                    </a:lnTo>
                    <a:lnTo>
                      <a:pt x="61" y="52"/>
                    </a:lnTo>
                    <a:lnTo>
                      <a:pt x="61" y="54"/>
                    </a:lnTo>
                    <a:lnTo>
                      <a:pt x="41" y="54"/>
                    </a:lnTo>
                    <a:lnTo>
                      <a:pt x="41" y="52"/>
                    </a:lnTo>
                    <a:lnTo>
                      <a:pt x="39" y="52"/>
                    </a:lnTo>
                    <a:lnTo>
                      <a:pt x="39" y="51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7"/>
                    </a:lnTo>
                    <a:lnTo>
                      <a:pt x="39" y="46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2"/>
                    </a:lnTo>
                    <a:lnTo>
                      <a:pt x="39" y="41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8" y="39"/>
                    </a:lnTo>
                    <a:lnTo>
                      <a:pt x="38" y="37"/>
                    </a:lnTo>
                    <a:lnTo>
                      <a:pt x="36" y="36"/>
                    </a:lnTo>
                    <a:lnTo>
                      <a:pt x="35" y="36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2" y="35"/>
                    </a:lnTo>
                    <a:lnTo>
                      <a:pt x="2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3" name="Line 103"/>
              <p:cNvSpPr>
                <a:spLocks noChangeShapeType="1"/>
              </p:cNvSpPr>
              <p:nvPr/>
            </p:nvSpPr>
            <p:spPr bwMode="auto">
              <a:xfrm>
                <a:off x="2696" y="29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4" name="Line 104"/>
              <p:cNvSpPr>
                <a:spLocks noChangeShapeType="1"/>
              </p:cNvSpPr>
              <p:nvPr/>
            </p:nvSpPr>
            <p:spPr bwMode="auto">
              <a:xfrm>
                <a:off x="2696" y="295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5" name="Line 105"/>
              <p:cNvSpPr>
                <a:spLocks noChangeShapeType="1"/>
              </p:cNvSpPr>
              <p:nvPr/>
            </p:nvSpPr>
            <p:spPr bwMode="auto">
              <a:xfrm>
                <a:off x="2696" y="2982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6" name="Line 106"/>
              <p:cNvSpPr>
                <a:spLocks noChangeShapeType="1"/>
              </p:cNvSpPr>
              <p:nvPr/>
            </p:nvSpPr>
            <p:spPr bwMode="auto">
              <a:xfrm>
                <a:off x="2696" y="301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7" name="Line 107"/>
              <p:cNvSpPr>
                <a:spLocks noChangeShapeType="1"/>
              </p:cNvSpPr>
              <p:nvPr/>
            </p:nvSpPr>
            <p:spPr bwMode="auto">
              <a:xfrm>
                <a:off x="2696" y="303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8" name="Line 108"/>
              <p:cNvSpPr>
                <a:spLocks noChangeShapeType="1"/>
              </p:cNvSpPr>
              <p:nvPr/>
            </p:nvSpPr>
            <p:spPr bwMode="auto">
              <a:xfrm>
                <a:off x="2696" y="306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9" name="Line 109"/>
              <p:cNvSpPr>
                <a:spLocks noChangeShapeType="1"/>
              </p:cNvSpPr>
              <p:nvPr/>
            </p:nvSpPr>
            <p:spPr bwMode="auto">
              <a:xfrm>
                <a:off x="2696" y="309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0" name="Line 110"/>
              <p:cNvSpPr>
                <a:spLocks noChangeShapeType="1"/>
              </p:cNvSpPr>
              <p:nvPr/>
            </p:nvSpPr>
            <p:spPr bwMode="auto">
              <a:xfrm>
                <a:off x="2696" y="312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1" name="Freeform 111"/>
              <p:cNvSpPr>
                <a:spLocks noEditPoints="1"/>
              </p:cNvSpPr>
              <p:nvPr/>
            </p:nvSpPr>
            <p:spPr bwMode="auto">
              <a:xfrm>
                <a:off x="2733" y="2931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2"/>
                  </a:cxn>
                  <a:cxn ang="0">
                    <a:pos x="39" y="3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5"/>
                  </a:cxn>
                  <a:cxn ang="0">
                    <a:pos x="55" y="20"/>
                  </a:cxn>
                  <a:cxn ang="0">
                    <a:pos x="55" y="27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2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8"/>
                  </a:cxn>
                  <a:cxn ang="0">
                    <a:pos x="29" y="37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8"/>
                  </a:cxn>
                  <a:cxn ang="0">
                    <a:pos x="36" y="24"/>
                  </a:cxn>
                  <a:cxn ang="0">
                    <a:pos x="36" y="22"/>
                  </a:cxn>
                  <a:cxn ang="0">
                    <a:pos x="34" y="19"/>
                  </a:cxn>
                  <a:cxn ang="0">
                    <a:pos x="34" y="18"/>
                  </a:cxn>
                  <a:cxn ang="0">
                    <a:pos x="33" y="17"/>
                  </a:cxn>
                  <a:cxn ang="0">
                    <a:pos x="33" y="15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3"/>
                  </a:cxn>
                  <a:cxn ang="0">
                    <a:pos x="23" y="13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4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3"/>
                  </a:cxn>
                  <a:cxn ang="0">
                    <a:pos x="212" y="19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5"/>
                    </a:lnTo>
                    <a:lnTo>
                      <a:pt x="53" y="17"/>
                    </a:lnTo>
                    <a:lnTo>
                      <a:pt x="53" y="18"/>
                    </a:lnTo>
                    <a:lnTo>
                      <a:pt x="55" y="20"/>
                    </a:lnTo>
                    <a:lnTo>
                      <a:pt x="55" y="22"/>
                    </a:lnTo>
                    <a:lnTo>
                      <a:pt x="55" y="24"/>
                    </a:lnTo>
                    <a:lnTo>
                      <a:pt x="55" y="27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3" y="34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9" y="42"/>
                    </a:lnTo>
                    <a:lnTo>
                      <a:pt x="47" y="43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7"/>
                    </a:lnTo>
                    <a:lnTo>
                      <a:pt x="40" y="47"/>
                    </a:lnTo>
                    <a:lnTo>
                      <a:pt x="39" y="48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3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2" y="13"/>
                    </a:lnTo>
                    <a:lnTo>
                      <a:pt x="19" y="13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4"/>
                    </a:lnTo>
                    <a:lnTo>
                      <a:pt x="146" y="14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4"/>
                    </a:lnTo>
                    <a:lnTo>
                      <a:pt x="111" y="14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3"/>
                    </a:lnTo>
                    <a:lnTo>
                      <a:pt x="189" y="13"/>
                    </a:lnTo>
                    <a:lnTo>
                      <a:pt x="189" y="19"/>
                    </a:lnTo>
                    <a:lnTo>
                      <a:pt x="212" y="19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2" name="Freeform 112"/>
              <p:cNvSpPr>
                <a:spLocks noEditPoints="1"/>
              </p:cNvSpPr>
              <p:nvPr/>
            </p:nvSpPr>
            <p:spPr bwMode="auto">
              <a:xfrm>
                <a:off x="3313" y="2930"/>
                <a:ext cx="129" cy="17"/>
              </a:xfrm>
              <a:custGeom>
                <a:avLst/>
                <a:gdLst/>
                <a:ahLst/>
                <a:cxnLst>
                  <a:cxn ang="0">
                    <a:pos x="63" y="50"/>
                  </a:cxn>
                  <a:cxn ang="0">
                    <a:pos x="47" y="46"/>
                  </a:cxn>
                  <a:cxn ang="0">
                    <a:pos x="47" y="43"/>
                  </a:cxn>
                  <a:cxn ang="0">
                    <a:pos x="47" y="39"/>
                  </a:cxn>
                  <a:cxn ang="0">
                    <a:pos x="47" y="36"/>
                  </a:cxn>
                  <a:cxn ang="0">
                    <a:pos x="47" y="34"/>
                  </a:cxn>
                  <a:cxn ang="0">
                    <a:pos x="47" y="30"/>
                  </a:cxn>
                  <a:cxn ang="0">
                    <a:pos x="49" y="19"/>
                  </a:cxn>
                  <a:cxn ang="0">
                    <a:pos x="16" y="26"/>
                  </a:cxn>
                  <a:cxn ang="0">
                    <a:pos x="17" y="34"/>
                  </a:cxn>
                  <a:cxn ang="0">
                    <a:pos x="0" y="50"/>
                  </a:cxn>
                  <a:cxn ang="0">
                    <a:pos x="93" y="50"/>
                  </a:cxn>
                  <a:cxn ang="0">
                    <a:pos x="124" y="39"/>
                  </a:cxn>
                  <a:cxn ang="0">
                    <a:pos x="157" y="1"/>
                  </a:cxn>
                  <a:cxn ang="0">
                    <a:pos x="198" y="20"/>
                  </a:cxn>
                  <a:cxn ang="0">
                    <a:pos x="204" y="50"/>
                  </a:cxn>
                  <a:cxn ang="0">
                    <a:pos x="266" y="50"/>
                  </a:cxn>
                  <a:cxn ang="0">
                    <a:pos x="207" y="50"/>
                  </a:cxn>
                  <a:cxn ang="0">
                    <a:pos x="231" y="34"/>
                  </a:cxn>
                  <a:cxn ang="0">
                    <a:pos x="315" y="50"/>
                  </a:cxn>
                  <a:cxn ang="0">
                    <a:pos x="307" y="50"/>
                  </a:cxn>
                  <a:cxn ang="0">
                    <a:pos x="296" y="51"/>
                  </a:cxn>
                  <a:cxn ang="0">
                    <a:pos x="286" y="50"/>
                  </a:cxn>
                  <a:cxn ang="0">
                    <a:pos x="279" y="46"/>
                  </a:cxn>
                  <a:cxn ang="0">
                    <a:pos x="273" y="40"/>
                  </a:cxn>
                  <a:cxn ang="0">
                    <a:pos x="270" y="31"/>
                  </a:cxn>
                  <a:cxn ang="0">
                    <a:pos x="270" y="24"/>
                  </a:cxn>
                  <a:cxn ang="0">
                    <a:pos x="271" y="18"/>
                  </a:cxn>
                  <a:cxn ang="0">
                    <a:pos x="274" y="13"/>
                  </a:cxn>
                  <a:cxn ang="0">
                    <a:pos x="279" y="8"/>
                  </a:cxn>
                  <a:cxn ang="0">
                    <a:pos x="284" y="4"/>
                  </a:cxn>
                  <a:cxn ang="0">
                    <a:pos x="292" y="1"/>
                  </a:cxn>
                  <a:cxn ang="0">
                    <a:pos x="300" y="0"/>
                  </a:cxn>
                  <a:cxn ang="0">
                    <a:pos x="306" y="0"/>
                  </a:cxn>
                  <a:cxn ang="0">
                    <a:pos x="312" y="3"/>
                  </a:cxn>
                  <a:cxn ang="0">
                    <a:pos x="316" y="4"/>
                  </a:cxn>
                  <a:cxn ang="0">
                    <a:pos x="320" y="8"/>
                  </a:cxn>
                  <a:cxn ang="0">
                    <a:pos x="323" y="11"/>
                  </a:cxn>
                  <a:cxn ang="0">
                    <a:pos x="326" y="16"/>
                  </a:cxn>
                  <a:cxn ang="0">
                    <a:pos x="309" y="18"/>
                  </a:cxn>
                  <a:cxn ang="0">
                    <a:pos x="306" y="15"/>
                  </a:cxn>
                  <a:cxn ang="0">
                    <a:pos x="303" y="13"/>
                  </a:cxn>
                  <a:cxn ang="0">
                    <a:pos x="299" y="13"/>
                  </a:cxn>
                  <a:cxn ang="0">
                    <a:pos x="293" y="14"/>
                  </a:cxn>
                  <a:cxn ang="0">
                    <a:pos x="290" y="19"/>
                  </a:cxn>
                  <a:cxn ang="0">
                    <a:pos x="289" y="26"/>
                  </a:cxn>
                  <a:cxn ang="0">
                    <a:pos x="289" y="31"/>
                  </a:cxn>
                  <a:cxn ang="0">
                    <a:pos x="290" y="35"/>
                  </a:cxn>
                  <a:cxn ang="0">
                    <a:pos x="293" y="38"/>
                  </a:cxn>
                  <a:cxn ang="0">
                    <a:pos x="296" y="39"/>
                  </a:cxn>
                  <a:cxn ang="0">
                    <a:pos x="302" y="40"/>
                  </a:cxn>
                  <a:cxn ang="0">
                    <a:pos x="304" y="39"/>
                  </a:cxn>
                  <a:cxn ang="0">
                    <a:pos x="307" y="36"/>
                  </a:cxn>
                  <a:cxn ang="0">
                    <a:pos x="309" y="34"/>
                  </a:cxn>
                  <a:cxn ang="0">
                    <a:pos x="356" y="14"/>
                  </a:cxn>
                  <a:cxn ang="0">
                    <a:pos x="356" y="39"/>
                  </a:cxn>
                </a:cxnLst>
                <a:rect l="0" t="0" r="r" b="b"/>
                <a:pathLst>
                  <a:path w="385" h="51">
                    <a:moveTo>
                      <a:pt x="23" y="1"/>
                    </a:moveTo>
                    <a:lnTo>
                      <a:pt x="32" y="33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7" y="50"/>
                    </a:lnTo>
                    <a:lnTo>
                      <a:pt x="47" y="49"/>
                    </a:lnTo>
                    <a:lnTo>
                      <a:pt x="47" y="49"/>
                    </a:lnTo>
                    <a:lnTo>
                      <a:pt x="47" y="48"/>
                    </a:lnTo>
                    <a:lnTo>
                      <a:pt x="47" y="46"/>
                    </a:lnTo>
                    <a:lnTo>
                      <a:pt x="47" y="45"/>
                    </a:lnTo>
                    <a:lnTo>
                      <a:pt x="47" y="45"/>
                    </a:lnTo>
                    <a:lnTo>
                      <a:pt x="47" y="44"/>
                    </a:lnTo>
                    <a:lnTo>
                      <a:pt x="47" y="43"/>
                    </a:lnTo>
                    <a:lnTo>
                      <a:pt x="47" y="43"/>
                    </a:lnTo>
                    <a:lnTo>
                      <a:pt x="47" y="41"/>
                    </a:lnTo>
                    <a:lnTo>
                      <a:pt x="47" y="40"/>
                    </a:lnTo>
                    <a:lnTo>
                      <a:pt x="47" y="40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6"/>
                    </a:lnTo>
                    <a:lnTo>
                      <a:pt x="47" y="36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1"/>
                    </a:lnTo>
                    <a:lnTo>
                      <a:pt x="47" y="31"/>
                    </a:lnTo>
                    <a:lnTo>
                      <a:pt x="47" y="30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9"/>
                    </a:lnTo>
                    <a:lnTo>
                      <a:pt x="47" y="28"/>
                    </a:lnTo>
                    <a:lnTo>
                      <a:pt x="49" y="19"/>
                    </a:lnTo>
                    <a:lnTo>
                      <a:pt x="49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7" y="29"/>
                    </a:lnTo>
                    <a:lnTo>
                      <a:pt x="17" y="30"/>
                    </a:lnTo>
                    <a:lnTo>
                      <a:pt x="17" y="31"/>
                    </a:lnTo>
                    <a:lnTo>
                      <a:pt x="17" y="34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40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3" y="1"/>
                    </a:lnTo>
                    <a:close/>
                    <a:moveTo>
                      <a:pt x="75" y="1"/>
                    </a:moveTo>
                    <a:lnTo>
                      <a:pt x="93" y="1"/>
                    </a:lnTo>
                    <a:lnTo>
                      <a:pt x="93" y="50"/>
                    </a:lnTo>
                    <a:lnTo>
                      <a:pt x="75" y="50"/>
                    </a:lnTo>
                    <a:lnTo>
                      <a:pt x="75" y="1"/>
                    </a:lnTo>
                    <a:close/>
                    <a:moveTo>
                      <a:pt x="105" y="1"/>
                    </a:moveTo>
                    <a:lnTo>
                      <a:pt x="124" y="1"/>
                    </a:lnTo>
                    <a:lnTo>
                      <a:pt x="124" y="39"/>
                    </a:lnTo>
                    <a:lnTo>
                      <a:pt x="149" y="39"/>
                    </a:lnTo>
                    <a:lnTo>
                      <a:pt x="149" y="50"/>
                    </a:lnTo>
                    <a:lnTo>
                      <a:pt x="105" y="50"/>
                    </a:lnTo>
                    <a:lnTo>
                      <a:pt x="105" y="1"/>
                    </a:lnTo>
                    <a:close/>
                    <a:moveTo>
                      <a:pt x="157" y="1"/>
                    </a:moveTo>
                    <a:lnTo>
                      <a:pt x="203" y="1"/>
                    </a:lnTo>
                    <a:lnTo>
                      <a:pt x="203" y="14"/>
                    </a:lnTo>
                    <a:lnTo>
                      <a:pt x="175" y="14"/>
                    </a:lnTo>
                    <a:lnTo>
                      <a:pt x="175" y="20"/>
                    </a:lnTo>
                    <a:lnTo>
                      <a:pt x="198" y="20"/>
                    </a:lnTo>
                    <a:lnTo>
                      <a:pt x="198" y="31"/>
                    </a:lnTo>
                    <a:lnTo>
                      <a:pt x="175" y="31"/>
                    </a:lnTo>
                    <a:lnTo>
                      <a:pt x="175" y="39"/>
                    </a:lnTo>
                    <a:lnTo>
                      <a:pt x="204" y="39"/>
                    </a:lnTo>
                    <a:lnTo>
                      <a:pt x="204" y="50"/>
                    </a:lnTo>
                    <a:lnTo>
                      <a:pt x="157" y="50"/>
                    </a:lnTo>
                    <a:lnTo>
                      <a:pt x="157" y="1"/>
                    </a:lnTo>
                    <a:close/>
                    <a:moveTo>
                      <a:pt x="227" y="1"/>
                    </a:moveTo>
                    <a:lnTo>
                      <a:pt x="246" y="1"/>
                    </a:lnTo>
                    <a:lnTo>
                      <a:pt x="266" y="50"/>
                    </a:lnTo>
                    <a:lnTo>
                      <a:pt x="248" y="50"/>
                    </a:lnTo>
                    <a:lnTo>
                      <a:pt x="246" y="44"/>
                    </a:lnTo>
                    <a:lnTo>
                      <a:pt x="227" y="44"/>
                    </a:lnTo>
                    <a:lnTo>
                      <a:pt x="226" y="50"/>
                    </a:lnTo>
                    <a:lnTo>
                      <a:pt x="207" y="50"/>
                    </a:lnTo>
                    <a:lnTo>
                      <a:pt x="227" y="1"/>
                    </a:lnTo>
                    <a:close/>
                    <a:moveTo>
                      <a:pt x="231" y="34"/>
                    </a:moveTo>
                    <a:lnTo>
                      <a:pt x="243" y="34"/>
                    </a:lnTo>
                    <a:lnTo>
                      <a:pt x="237" y="16"/>
                    </a:lnTo>
                    <a:lnTo>
                      <a:pt x="231" y="34"/>
                    </a:lnTo>
                    <a:close/>
                    <a:moveTo>
                      <a:pt x="302" y="34"/>
                    </a:moveTo>
                    <a:lnTo>
                      <a:pt x="302" y="24"/>
                    </a:lnTo>
                    <a:lnTo>
                      <a:pt x="326" y="24"/>
                    </a:lnTo>
                    <a:lnTo>
                      <a:pt x="326" y="50"/>
                    </a:lnTo>
                    <a:lnTo>
                      <a:pt x="315" y="50"/>
                    </a:lnTo>
                    <a:lnTo>
                      <a:pt x="315" y="46"/>
                    </a:lnTo>
                    <a:lnTo>
                      <a:pt x="313" y="48"/>
                    </a:lnTo>
                    <a:lnTo>
                      <a:pt x="312" y="49"/>
                    </a:lnTo>
                    <a:lnTo>
                      <a:pt x="309" y="49"/>
                    </a:lnTo>
                    <a:lnTo>
                      <a:pt x="307" y="50"/>
                    </a:lnTo>
                    <a:lnTo>
                      <a:pt x="304" y="51"/>
                    </a:lnTo>
                    <a:lnTo>
                      <a:pt x="303" y="51"/>
                    </a:lnTo>
                    <a:lnTo>
                      <a:pt x="300" y="51"/>
                    </a:lnTo>
                    <a:lnTo>
                      <a:pt x="297" y="51"/>
                    </a:lnTo>
                    <a:lnTo>
                      <a:pt x="296" y="51"/>
                    </a:lnTo>
                    <a:lnTo>
                      <a:pt x="293" y="51"/>
                    </a:lnTo>
                    <a:lnTo>
                      <a:pt x="292" y="51"/>
                    </a:lnTo>
                    <a:lnTo>
                      <a:pt x="289" y="51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4" y="49"/>
                    </a:lnTo>
                    <a:lnTo>
                      <a:pt x="283" y="49"/>
                    </a:lnTo>
                    <a:lnTo>
                      <a:pt x="281" y="48"/>
                    </a:lnTo>
                    <a:lnTo>
                      <a:pt x="280" y="46"/>
                    </a:lnTo>
                    <a:lnTo>
                      <a:pt x="279" y="46"/>
                    </a:lnTo>
                    <a:lnTo>
                      <a:pt x="277" y="45"/>
                    </a:lnTo>
                    <a:lnTo>
                      <a:pt x="276" y="44"/>
                    </a:lnTo>
                    <a:lnTo>
                      <a:pt x="274" y="43"/>
                    </a:lnTo>
                    <a:lnTo>
                      <a:pt x="274" y="41"/>
                    </a:lnTo>
                    <a:lnTo>
                      <a:pt x="273" y="40"/>
                    </a:lnTo>
                    <a:lnTo>
                      <a:pt x="273" y="38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4"/>
                    </a:lnTo>
                    <a:lnTo>
                      <a:pt x="270" y="31"/>
                    </a:lnTo>
                    <a:lnTo>
                      <a:pt x="270" y="30"/>
                    </a:lnTo>
                    <a:lnTo>
                      <a:pt x="270" y="29"/>
                    </a:lnTo>
                    <a:lnTo>
                      <a:pt x="270" y="26"/>
                    </a:lnTo>
                    <a:lnTo>
                      <a:pt x="270" y="25"/>
                    </a:lnTo>
                    <a:lnTo>
                      <a:pt x="270" y="24"/>
                    </a:lnTo>
                    <a:lnTo>
                      <a:pt x="270" y="23"/>
                    </a:lnTo>
                    <a:lnTo>
                      <a:pt x="270" y="21"/>
                    </a:lnTo>
                    <a:lnTo>
                      <a:pt x="271" y="20"/>
                    </a:lnTo>
                    <a:lnTo>
                      <a:pt x="271" y="19"/>
                    </a:lnTo>
                    <a:lnTo>
                      <a:pt x="271" y="18"/>
                    </a:lnTo>
                    <a:lnTo>
                      <a:pt x="271" y="16"/>
                    </a:lnTo>
                    <a:lnTo>
                      <a:pt x="273" y="15"/>
                    </a:lnTo>
                    <a:lnTo>
                      <a:pt x="273" y="14"/>
                    </a:lnTo>
                    <a:lnTo>
                      <a:pt x="273" y="13"/>
                    </a:lnTo>
                    <a:lnTo>
                      <a:pt x="274" y="13"/>
                    </a:lnTo>
                    <a:lnTo>
                      <a:pt x="274" y="11"/>
                    </a:lnTo>
                    <a:lnTo>
                      <a:pt x="276" y="10"/>
                    </a:lnTo>
                    <a:lnTo>
                      <a:pt x="276" y="9"/>
                    </a:lnTo>
                    <a:lnTo>
                      <a:pt x="277" y="8"/>
                    </a:lnTo>
                    <a:lnTo>
                      <a:pt x="279" y="8"/>
                    </a:lnTo>
                    <a:lnTo>
                      <a:pt x="279" y="6"/>
                    </a:lnTo>
                    <a:lnTo>
                      <a:pt x="280" y="5"/>
                    </a:lnTo>
                    <a:lnTo>
                      <a:pt x="281" y="5"/>
                    </a:lnTo>
                    <a:lnTo>
                      <a:pt x="283" y="4"/>
                    </a:lnTo>
                    <a:lnTo>
                      <a:pt x="284" y="4"/>
                    </a:lnTo>
                    <a:lnTo>
                      <a:pt x="286" y="3"/>
                    </a:lnTo>
                    <a:lnTo>
                      <a:pt x="287" y="3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2" y="1"/>
                    </a:lnTo>
                    <a:lnTo>
                      <a:pt x="293" y="1"/>
                    </a:lnTo>
                    <a:lnTo>
                      <a:pt x="294" y="0"/>
                    </a:lnTo>
                    <a:lnTo>
                      <a:pt x="296" y="0"/>
                    </a:lnTo>
                    <a:lnTo>
                      <a:pt x="297" y="0"/>
                    </a:lnTo>
                    <a:lnTo>
                      <a:pt x="300" y="0"/>
                    </a:lnTo>
                    <a:lnTo>
                      <a:pt x="300" y="0"/>
                    </a:lnTo>
                    <a:lnTo>
                      <a:pt x="302" y="0"/>
                    </a:lnTo>
                    <a:lnTo>
                      <a:pt x="303" y="0"/>
                    </a:lnTo>
                    <a:lnTo>
                      <a:pt x="304" y="0"/>
                    </a:lnTo>
                    <a:lnTo>
                      <a:pt x="306" y="0"/>
                    </a:lnTo>
                    <a:lnTo>
                      <a:pt x="307" y="1"/>
                    </a:lnTo>
                    <a:lnTo>
                      <a:pt x="309" y="1"/>
                    </a:lnTo>
                    <a:lnTo>
                      <a:pt x="309" y="1"/>
                    </a:lnTo>
                    <a:lnTo>
                      <a:pt x="310" y="1"/>
                    </a:lnTo>
                    <a:lnTo>
                      <a:pt x="312" y="3"/>
                    </a:lnTo>
                    <a:lnTo>
                      <a:pt x="313" y="3"/>
                    </a:lnTo>
                    <a:lnTo>
                      <a:pt x="313" y="3"/>
                    </a:lnTo>
                    <a:lnTo>
                      <a:pt x="315" y="4"/>
                    </a:lnTo>
                    <a:lnTo>
                      <a:pt x="316" y="4"/>
                    </a:lnTo>
                    <a:lnTo>
                      <a:pt x="316" y="4"/>
                    </a:lnTo>
                    <a:lnTo>
                      <a:pt x="317" y="5"/>
                    </a:lnTo>
                    <a:lnTo>
                      <a:pt x="317" y="5"/>
                    </a:lnTo>
                    <a:lnTo>
                      <a:pt x="319" y="6"/>
                    </a:lnTo>
                    <a:lnTo>
                      <a:pt x="320" y="6"/>
                    </a:lnTo>
                    <a:lnTo>
                      <a:pt x="320" y="8"/>
                    </a:lnTo>
                    <a:lnTo>
                      <a:pt x="322" y="9"/>
                    </a:lnTo>
                    <a:lnTo>
                      <a:pt x="322" y="9"/>
                    </a:lnTo>
                    <a:lnTo>
                      <a:pt x="322" y="10"/>
                    </a:lnTo>
                    <a:lnTo>
                      <a:pt x="323" y="10"/>
                    </a:lnTo>
                    <a:lnTo>
                      <a:pt x="323" y="11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5" y="14"/>
                    </a:lnTo>
                    <a:lnTo>
                      <a:pt x="325" y="15"/>
                    </a:lnTo>
                    <a:lnTo>
                      <a:pt x="326" y="16"/>
                    </a:lnTo>
                    <a:lnTo>
                      <a:pt x="326" y="18"/>
                    </a:lnTo>
                    <a:lnTo>
                      <a:pt x="326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7" y="16"/>
                    </a:lnTo>
                    <a:lnTo>
                      <a:pt x="307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6" y="15"/>
                    </a:lnTo>
                    <a:lnTo>
                      <a:pt x="306" y="14"/>
                    </a:lnTo>
                    <a:lnTo>
                      <a:pt x="304" y="14"/>
                    </a:lnTo>
                    <a:lnTo>
                      <a:pt x="304" y="14"/>
                    </a:lnTo>
                    <a:lnTo>
                      <a:pt x="303" y="13"/>
                    </a:lnTo>
                    <a:lnTo>
                      <a:pt x="303" y="13"/>
                    </a:lnTo>
                    <a:lnTo>
                      <a:pt x="302" y="13"/>
                    </a:lnTo>
                    <a:lnTo>
                      <a:pt x="302" y="13"/>
                    </a:lnTo>
                    <a:lnTo>
                      <a:pt x="300" y="13"/>
                    </a:lnTo>
                    <a:lnTo>
                      <a:pt x="300" y="13"/>
                    </a:lnTo>
                    <a:lnTo>
                      <a:pt x="299" y="13"/>
                    </a:lnTo>
                    <a:lnTo>
                      <a:pt x="297" y="13"/>
                    </a:lnTo>
                    <a:lnTo>
                      <a:pt x="296" y="13"/>
                    </a:lnTo>
                    <a:lnTo>
                      <a:pt x="294" y="14"/>
                    </a:lnTo>
                    <a:lnTo>
                      <a:pt x="294" y="14"/>
                    </a:lnTo>
                    <a:lnTo>
                      <a:pt x="293" y="14"/>
                    </a:lnTo>
                    <a:lnTo>
                      <a:pt x="293" y="15"/>
                    </a:lnTo>
                    <a:lnTo>
                      <a:pt x="292" y="16"/>
                    </a:lnTo>
                    <a:lnTo>
                      <a:pt x="292" y="16"/>
                    </a:lnTo>
                    <a:lnTo>
                      <a:pt x="290" y="18"/>
                    </a:lnTo>
                    <a:lnTo>
                      <a:pt x="290" y="19"/>
                    </a:lnTo>
                    <a:lnTo>
                      <a:pt x="290" y="20"/>
                    </a:lnTo>
                    <a:lnTo>
                      <a:pt x="289" y="21"/>
                    </a:lnTo>
                    <a:lnTo>
                      <a:pt x="289" y="24"/>
                    </a:lnTo>
                    <a:lnTo>
                      <a:pt x="289" y="25"/>
                    </a:lnTo>
                    <a:lnTo>
                      <a:pt x="289" y="26"/>
                    </a:lnTo>
                    <a:lnTo>
                      <a:pt x="289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89" y="31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2" y="35"/>
                    </a:lnTo>
                    <a:lnTo>
                      <a:pt x="292" y="36"/>
                    </a:lnTo>
                    <a:lnTo>
                      <a:pt x="292" y="36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4" y="39"/>
                    </a:lnTo>
                    <a:lnTo>
                      <a:pt x="294" y="39"/>
                    </a:lnTo>
                    <a:lnTo>
                      <a:pt x="296" y="39"/>
                    </a:lnTo>
                    <a:lnTo>
                      <a:pt x="296" y="39"/>
                    </a:lnTo>
                    <a:lnTo>
                      <a:pt x="297" y="39"/>
                    </a:lnTo>
                    <a:lnTo>
                      <a:pt x="299" y="40"/>
                    </a:lnTo>
                    <a:lnTo>
                      <a:pt x="299" y="40"/>
                    </a:lnTo>
                    <a:lnTo>
                      <a:pt x="300" y="40"/>
                    </a:lnTo>
                    <a:lnTo>
                      <a:pt x="302" y="40"/>
                    </a:lnTo>
                    <a:lnTo>
                      <a:pt x="302" y="40"/>
                    </a:lnTo>
                    <a:lnTo>
                      <a:pt x="303" y="39"/>
                    </a:lnTo>
                    <a:lnTo>
                      <a:pt x="303" y="39"/>
                    </a:lnTo>
                    <a:lnTo>
                      <a:pt x="304" y="39"/>
                    </a:lnTo>
                    <a:lnTo>
                      <a:pt x="304" y="39"/>
                    </a:lnTo>
                    <a:lnTo>
                      <a:pt x="306" y="39"/>
                    </a:lnTo>
                    <a:lnTo>
                      <a:pt x="306" y="38"/>
                    </a:lnTo>
                    <a:lnTo>
                      <a:pt x="307" y="38"/>
                    </a:lnTo>
                    <a:lnTo>
                      <a:pt x="307" y="38"/>
                    </a:lnTo>
                    <a:lnTo>
                      <a:pt x="307" y="36"/>
                    </a:lnTo>
                    <a:lnTo>
                      <a:pt x="309" y="36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4"/>
                    </a:lnTo>
                    <a:lnTo>
                      <a:pt x="302" y="34"/>
                    </a:lnTo>
                    <a:close/>
                    <a:moveTo>
                      <a:pt x="337" y="1"/>
                    </a:moveTo>
                    <a:lnTo>
                      <a:pt x="383" y="1"/>
                    </a:lnTo>
                    <a:lnTo>
                      <a:pt x="383" y="14"/>
                    </a:lnTo>
                    <a:lnTo>
                      <a:pt x="356" y="14"/>
                    </a:lnTo>
                    <a:lnTo>
                      <a:pt x="356" y="20"/>
                    </a:lnTo>
                    <a:lnTo>
                      <a:pt x="379" y="20"/>
                    </a:lnTo>
                    <a:lnTo>
                      <a:pt x="379" y="31"/>
                    </a:lnTo>
                    <a:lnTo>
                      <a:pt x="356" y="31"/>
                    </a:lnTo>
                    <a:lnTo>
                      <a:pt x="356" y="39"/>
                    </a:lnTo>
                    <a:lnTo>
                      <a:pt x="385" y="39"/>
                    </a:lnTo>
                    <a:lnTo>
                      <a:pt x="385" y="50"/>
                    </a:lnTo>
                    <a:lnTo>
                      <a:pt x="337" y="50"/>
                    </a:lnTo>
                    <a:lnTo>
                      <a:pt x="337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3" name="Freeform 113"/>
              <p:cNvSpPr>
                <a:spLocks noEditPoints="1"/>
              </p:cNvSpPr>
              <p:nvPr/>
            </p:nvSpPr>
            <p:spPr bwMode="auto">
              <a:xfrm>
                <a:off x="3460" y="2930"/>
                <a:ext cx="129" cy="17"/>
              </a:xfrm>
              <a:custGeom>
                <a:avLst/>
                <a:gdLst/>
                <a:ahLst/>
                <a:cxnLst>
                  <a:cxn ang="0">
                    <a:pos x="36" y="3"/>
                  </a:cxn>
                  <a:cxn ang="0">
                    <a:pos x="44" y="5"/>
                  </a:cxn>
                  <a:cxn ang="0">
                    <a:pos x="49" y="10"/>
                  </a:cxn>
                  <a:cxn ang="0">
                    <a:pos x="52" y="16"/>
                  </a:cxn>
                  <a:cxn ang="0">
                    <a:pos x="50" y="24"/>
                  </a:cxn>
                  <a:cxn ang="0">
                    <a:pos x="47" y="29"/>
                  </a:cxn>
                  <a:cxn ang="0">
                    <a:pos x="41" y="33"/>
                  </a:cxn>
                  <a:cxn ang="0">
                    <a:pos x="31" y="35"/>
                  </a:cxn>
                  <a:cxn ang="0">
                    <a:pos x="20" y="24"/>
                  </a:cxn>
                  <a:cxn ang="0">
                    <a:pos x="31" y="23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67" y="44"/>
                  </a:cxn>
                  <a:cxn ang="0">
                    <a:pos x="131" y="14"/>
                  </a:cxn>
                  <a:cxn ang="0">
                    <a:pos x="143" y="23"/>
                  </a:cxn>
                  <a:cxn ang="0">
                    <a:pos x="146" y="19"/>
                  </a:cxn>
                  <a:cxn ang="0">
                    <a:pos x="145" y="15"/>
                  </a:cxn>
                  <a:cxn ang="0">
                    <a:pos x="141" y="14"/>
                  </a:cxn>
                  <a:cxn ang="0">
                    <a:pos x="146" y="3"/>
                  </a:cxn>
                  <a:cxn ang="0">
                    <a:pos x="158" y="5"/>
                  </a:cxn>
                  <a:cxn ang="0">
                    <a:pos x="162" y="11"/>
                  </a:cxn>
                  <a:cxn ang="0">
                    <a:pos x="164" y="19"/>
                  </a:cxn>
                  <a:cxn ang="0">
                    <a:pos x="158" y="25"/>
                  </a:cxn>
                  <a:cxn ang="0">
                    <a:pos x="156" y="29"/>
                  </a:cxn>
                  <a:cxn ang="0">
                    <a:pos x="161" y="31"/>
                  </a:cxn>
                  <a:cxn ang="0">
                    <a:pos x="162" y="35"/>
                  </a:cxn>
                  <a:cxn ang="0">
                    <a:pos x="164" y="45"/>
                  </a:cxn>
                  <a:cxn ang="0">
                    <a:pos x="164" y="49"/>
                  </a:cxn>
                  <a:cxn ang="0">
                    <a:pos x="146" y="50"/>
                  </a:cxn>
                  <a:cxn ang="0">
                    <a:pos x="145" y="45"/>
                  </a:cxn>
                  <a:cxn ang="0">
                    <a:pos x="145" y="40"/>
                  </a:cxn>
                  <a:cxn ang="0">
                    <a:pos x="145" y="36"/>
                  </a:cxn>
                  <a:cxn ang="0">
                    <a:pos x="142" y="34"/>
                  </a:cxn>
                  <a:cxn ang="0">
                    <a:pos x="132" y="34"/>
                  </a:cxn>
                  <a:cxn ang="0">
                    <a:pos x="208" y="1"/>
                  </a:cxn>
                  <a:cxn ang="0">
                    <a:pos x="172" y="50"/>
                  </a:cxn>
                  <a:cxn ang="0">
                    <a:pos x="284" y="1"/>
                  </a:cxn>
                  <a:cxn ang="0">
                    <a:pos x="286" y="35"/>
                  </a:cxn>
                  <a:cxn ang="0">
                    <a:pos x="375" y="50"/>
                  </a:cxn>
                  <a:cxn ang="0">
                    <a:pos x="360" y="51"/>
                  </a:cxn>
                  <a:cxn ang="0">
                    <a:pos x="344" y="49"/>
                  </a:cxn>
                  <a:cxn ang="0">
                    <a:pos x="334" y="41"/>
                  </a:cxn>
                  <a:cxn ang="0">
                    <a:pos x="330" y="29"/>
                  </a:cxn>
                  <a:cxn ang="0">
                    <a:pos x="332" y="18"/>
                  </a:cxn>
                  <a:cxn ang="0">
                    <a:pos x="336" y="9"/>
                  </a:cxn>
                  <a:cxn ang="0">
                    <a:pos x="344" y="3"/>
                  </a:cxn>
                  <a:cxn ang="0">
                    <a:pos x="357" y="0"/>
                  </a:cxn>
                  <a:cxn ang="0">
                    <a:pos x="367" y="1"/>
                  </a:cxn>
                  <a:cxn ang="0">
                    <a:pos x="376" y="4"/>
                  </a:cxn>
                  <a:cxn ang="0">
                    <a:pos x="382" y="10"/>
                  </a:cxn>
                  <a:cxn ang="0">
                    <a:pos x="386" y="18"/>
                  </a:cxn>
                  <a:cxn ang="0">
                    <a:pos x="366" y="15"/>
                  </a:cxn>
                  <a:cxn ang="0">
                    <a:pos x="362" y="13"/>
                  </a:cxn>
                  <a:cxn ang="0">
                    <a:pos x="353" y="14"/>
                  </a:cxn>
                  <a:cxn ang="0">
                    <a:pos x="349" y="24"/>
                  </a:cxn>
                  <a:cxn ang="0">
                    <a:pos x="349" y="31"/>
                  </a:cxn>
                  <a:cxn ang="0">
                    <a:pos x="352" y="38"/>
                  </a:cxn>
                  <a:cxn ang="0">
                    <a:pos x="357" y="40"/>
                  </a:cxn>
                  <a:cxn ang="0">
                    <a:pos x="365" y="39"/>
                  </a:cxn>
                  <a:cxn ang="0">
                    <a:pos x="369" y="35"/>
                  </a:cxn>
                </a:cxnLst>
                <a:rect l="0" t="0" r="r" b="b"/>
                <a:pathLst>
                  <a:path w="386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1" y="1"/>
                    </a:lnTo>
                    <a:lnTo>
                      <a:pt x="33" y="3"/>
                    </a:lnTo>
                    <a:lnTo>
                      <a:pt x="34" y="3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7" y="3"/>
                    </a:lnTo>
                    <a:lnTo>
                      <a:pt x="39" y="3"/>
                    </a:lnTo>
                    <a:lnTo>
                      <a:pt x="40" y="4"/>
                    </a:lnTo>
                    <a:lnTo>
                      <a:pt x="41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8"/>
                    </a:lnTo>
                    <a:lnTo>
                      <a:pt x="47" y="8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0" y="10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52" y="18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2" y="21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9" y="29"/>
                    </a:lnTo>
                    <a:lnTo>
                      <a:pt x="47" y="29"/>
                    </a:lnTo>
                    <a:lnTo>
                      <a:pt x="47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4" y="31"/>
                    </a:lnTo>
                    <a:lnTo>
                      <a:pt x="44" y="31"/>
                    </a:lnTo>
                    <a:lnTo>
                      <a:pt x="43" y="33"/>
                    </a:lnTo>
                    <a:lnTo>
                      <a:pt x="43" y="33"/>
                    </a:lnTo>
                    <a:lnTo>
                      <a:pt x="41" y="33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0" y="35"/>
                    </a:lnTo>
                    <a:lnTo>
                      <a:pt x="20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20" y="14"/>
                    </a:moveTo>
                    <a:lnTo>
                      <a:pt x="20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1" y="23"/>
                    </a:lnTo>
                    <a:lnTo>
                      <a:pt x="31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3" y="16"/>
                    </a:lnTo>
                    <a:lnTo>
                      <a:pt x="33" y="15"/>
                    </a:lnTo>
                    <a:lnTo>
                      <a:pt x="31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4" y="14"/>
                    </a:lnTo>
                    <a:lnTo>
                      <a:pt x="20" y="14"/>
                    </a:lnTo>
                    <a:close/>
                    <a:moveTo>
                      <a:pt x="67" y="1"/>
                    </a:moveTo>
                    <a:lnTo>
                      <a:pt x="86" y="1"/>
                    </a:lnTo>
                    <a:lnTo>
                      <a:pt x="106" y="50"/>
                    </a:lnTo>
                    <a:lnTo>
                      <a:pt x="87" y="50"/>
                    </a:lnTo>
                    <a:lnTo>
                      <a:pt x="86" y="44"/>
                    </a:lnTo>
                    <a:lnTo>
                      <a:pt x="67" y="44"/>
                    </a:lnTo>
                    <a:lnTo>
                      <a:pt x="64" y="50"/>
                    </a:lnTo>
                    <a:lnTo>
                      <a:pt x="47" y="50"/>
                    </a:lnTo>
                    <a:lnTo>
                      <a:pt x="67" y="1"/>
                    </a:lnTo>
                    <a:close/>
                    <a:moveTo>
                      <a:pt x="70" y="34"/>
                    </a:moveTo>
                    <a:lnTo>
                      <a:pt x="82" y="34"/>
                    </a:lnTo>
                    <a:lnTo>
                      <a:pt x="76" y="16"/>
                    </a:lnTo>
                    <a:lnTo>
                      <a:pt x="70" y="34"/>
                    </a:lnTo>
                    <a:close/>
                    <a:moveTo>
                      <a:pt x="131" y="14"/>
                    </a:moveTo>
                    <a:lnTo>
                      <a:pt x="131" y="23"/>
                    </a:lnTo>
                    <a:lnTo>
                      <a:pt x="138" y="23"/>
                    </a:lnTo>
                    <a:lnTo>
                      <a:pt x="139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2" y="23"/>
                    </a:lnTo>
                    <a:lnTo>
                      <a:pt x="142" y="23"/>
                    </a:lnTo>
                    <a:lnTo>
                      <a:pt x="143" y="23"/>
                    </a:lnTo>
                    <a:lnTo>
                      <a:pt x="143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0"/>
                    </a:lnTo>
                    <a:lnTo>
                      <a:pt x="145" y="20"/>
                    </a:lnTo>
                    <a:lnTo>
                      <a:pt x="146" y="20"/>
                    </a:lnTo>
                    <a:lnTo>
                      <a:pt x="146" y="19"/>
                    </a:lnTo>
                    <a:lnTo>
                      <a:pt x="146" y="19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5"/>
                    </a:lnTo>
                    <a:lnTo>
                      <a:pt x="145" y="15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2" y="14"/>
                    </a:lnTo>
                    <a:lnTo>
                      <a:pt x="142" y="14"/>
                    </a:lnTo>
                    <a:lnTo>
                      <a:pt x="141" y="14"/>
                    </a:lnTo>
                    <a:lnTo>
                      <a:pt x="141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1" y="14"/>
                    </a:lnTo>
                    <a:close/>
                    <a:moveTo>
                      <a:pt x="110" y="1"/>
                    </a:moveTo>
                    <a:lnTo>
                      <a:pt x="139" y="1"/>
                    </a:lnTo>
                    <a:lnTo>
                      <a:pt x="141" y="1"/>
                    </a:lnTo>
                    <a:lnTo>
                      <a:pt x="143" y="1"/>
                    </a:lnTo>
                    <a:lnTo>
                      <a:pt x="146" y="3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3"/>
                    </a:lnTo>
                    <a:lnTo>
                      <a:pt x="153" y="4"/>
                    </a:lnTo>
                    <a:lnTo>
                      <a:pt x="155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9" y="6"/>
                    </a:lnTo>
                    <a:lnTo>
                      <a:pt x="159" y="6"/>
                    </a:lnTo>
                    <a:lnTo>
                      <a:pt x="161" y="8"/>
                    </a:lnTo>
                    <a:lnTo>
                      <a:pt x="161" y="8"/>
                    </a:lnTo>
                    <a:lnTo>
                      <a:pt x="162" y="9"/>
                    </a:lnTo>
                    <a:lnTo>
                      <a:pt x="162" y="9"/>
                    </a:lnTo>
                    <a:lnTo>
                      <a:pt x="162" y="10"/>
                    </a:lnTo>
                    <a:lnTo>
                      <a:pt x="162" y="11"/>
                    </a:lnTo>
                    <a:lnTo>
                      <a:pt x="162" y="11"/>
                    </a:lnTo>
                    <a:lnTo>
                      <a:pt x="164" y="13"/>
                    </a:lnTo>
                    <a:lnTo>
                      <a:pt x="164" y="14"/>
                    </a:lnTo>
                    <a:lnTo>
                      <a:pt x="164" y="15"/>
                    </a:lnTo>
                    <a:lnTo>
                      <a:pt x="164" y="15"/>
                    </a:lnTo>
                    <a:lnTo>
                      <a:pt x="164" y="16"/>
                    </a:lnTo>
                    <a:lnTo>
                      <a:pt x="164" y="18"/>
                    </a:lnTo>
                    <a:lnTo>
                      <a:pt x="164" y="19"/>
                    </a:lnTo>
                    <a:lnTo>
                      <a:pt x="162" y="20"/>
                    </a:lnTo>
                    <a:lnTo>
                      <a:pt x="162" y="21"/>
                    </a:lnTo>
                    <a:lnTo>
                      <a:pt x="162" y="21"/>
                    </a:lnTo>
                    <a:lnTo>
                      <a:pt x="161" y="23"/>
                    </a:lnTo>
                    <a:lnTo>
                      <a:pt x="161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8" y="25"/>
                    </a:lnTo>
                    <a:lnTo>
                      <a:pt x="158" y="26"/>
                    </a:lnTo>
                    <a:lnTo>
                      <a:pt x="156" y="26"/>
                    </a:lnTo>
                    <a:lnTo>
                      <a:pt x="155" y="26"/>
                    </a:lnTo>
                    <a:lnTo>
                      <a:pt x="155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9"/>
                    </a:lnTo>
                    <a:lnTo>
                      <a:pt x="156" y="29"/>
                    </a:lnTo>
                    <a:lnTo>
                      <a:pt x="158" y="29"/>
                    </a:lnTo>
                    <a:lnTo>
                      <a:pt x="158" y="29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2" y="33"/>
                    </a:lnTo>
                    <a:lnTo>
                      <a:pt x="162" y="33"/>
                    </a:lnTo>
                    <a:lnTo>
                      <a:pt x="162" y="34"/>
                    </a:lnTo>
                    <a:lnTo>
                      <a:pt x="162" y="34"/>
                    </a:lnTo>
                    <a:lnTo>
                      <a:pt x="162" y="35"/>
                    </a:lnTo>
                    <a:lnTo>
                      <a:pt x="162" y="35"/>
                    </a:lnTo>
                    <a:lnTo>
                      <a:pt x="164" y="36"/>
                    </a:lnTo>
                    <a:lnTo>
                      <a:pt x="164" y="38"/>
                    </a:lnTo>
                    <a:lnTo>
                      <a:pt x="164" y="38"/>
                    </a:lnTo>
                    <a:lnTo>
                      <a:pt x="164" y="39"/>
                    </a:lnTo>
                    <a:lnTo>
                      <a:pt x="164" y="40"/>
                    </a:lnTo>
                    <a:lnTo>
                      <a:pt x="164" y="44"/>
                    </a:lnTo>
                    <a:lnTo>
                      <a:pt x="164" y="45"/>
                    </a:lnTo>
                    <a:lnTo>
                      <a:pt x="164" y="45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9"/>
                    </a:lnTo>
                    <a:lnTo>
                      <a:pt x="164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50"/>
                    </a:lnTo>
                    <a:lnTo>
                      <a:pt x="146" y="50"/>
                    </a:lnTo>
                    <a:lnTo>
                      <a:pt x="146" y="50"/>
                    </a:lnTo>
                    <a:lnTo>
                      <a:pt x="146" y="49"/>
                    </a:lnTo>
                    <a:lnTo>
                      <a:pt x="146" y="49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6" y="46"/>
                    </a:lnTo>
                    <a:lnTo>
                      <a:pt x="145" y="46"/>
                    </a:lnTo>
                    <a:lnTo>
                      <a:pt x="145" y="45"/>
                    </a:lnTo>
                    <a:lnTo>
                      <a:pt x="145" y="45"/>
                    </a:lnTo>
                    <a:lnTo>
                      <a:pt x="145" y="44"/>
                    </a:lnTo>
                    <a:lnTo>
                      <a:pt x="145" y="44"/>
                    </a:lnTo>
                    <a:lnTo>
                      <a:pt x="145" y="43"/>
                    </a:lnTo>
                    <a:lnTo>
                      <a:pt x="145" y="43"/>
                    </a:lnTo>
                    <a:lnTo>
                      <a:pt x="145" y="41"/>
                    </a:lnTo>
                    <a:lnTo>
                      <a:pt x="145" y="41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6"/>
                    </a:lnTo>
                    <a:lnTo>
                      <a:pt x="145" y="36"/>
                    </a:lnTo>
                    <a:lnTo>
                      <a:pt x="143" y="36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2" y="34"/>
                    </a:lnTo>
                    <a:lnTo>
                      <a:pt x="141" y="34"/>
                    </a:lnTo>
                    <a:lnTo>
                      <a:pt x="141" y="34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4"/>
                    </a:lnTo>
                    <a:lnTo>
                      <a:pt x="135" y="34"/>
                    </a:lnTo>
                    <a:lnTo>
                      <a:pt x="132" y="34"/>
                    </a:lnTo>
                    <a:lnTo>
                      <a:pt x="131" y="34"/>
                    </a:lnTo>
                    <a:lnTo>
                      <a:pt x="131" y="50"/>
                    </a:lnTo>
                    <a:lnTo>
                      <a:pt x="110" y="50"/>
                    </a:lnTo>
                    <a:lnTo>
                      <a:pt x="110" y="1"/>
                    </a:lnTo>
                    <a:close/>
                    <a:moveTo>
                      <a:pt x="172" y="1"/>
                    </a:moveTo>
                    <a:lnTo>
                      <a:pt x="192" y="1"/>
                    </a:lnTo>
                    <a:lnTo>
                      <a:pt x="192" y="18"/>
                    </a:lnTo>
                    <a:lnTo>
                      <a:pt x="208" y="1"/>
                    </a:lnTo>
                    <a:lnTo>
                      <a:pt x="230" y="1"/>
                    </a:lnTo>
                    <a:lnTo>
                      <a:pt x="209" y="20"/>
                    </a:lnTo>
                    <a:lnTo>
                      <a:pt x="231" y="50"/>
                    </a:lnTo>
                    <a:lnTo>
                      <a:pt x="209" y="50"/>
                    </a:lnTo>
                    <a:lnTo>
                      <a:pt x="197" y="31"/>
                    </a:lnTo>
                    <a:lnTo>
                      <a:pt x="192" y="35"/>
                    </a:lnTo>
                    <a:lnTo>
                      <a:pt x="192" y="50"/>
                    </a:lnTo>
                    <a:lnTo>
                      <a:pt x="172" y="50"/>
                    </a:lnTo>
                    <a:lnTo>
                      <a:pt x="172" y="1"/>
                    </a:lnTo>
                    <a:close/>
                    <a:moveTo>
                      <a:pt x="237" y="1"/>
                    </a:moveTo>
                    <a:lnTo>
                      <a:pt x="257" y="1"/>
                    </a:lnTo>
                    <a:lnTo>
                      <a:pt x="257" y="50"/>
                    </a:lnTo>
                    <a:lnTo>
                      <a:pt x="237" y="50"/>
                    </a:lnTo>
                    <a:lnTo>
                      <a:pt x="237" y="1"/>
                    </a:lnTo>
                    <a:close/>
                    <a:moveTo>
                      <a:pt x="267" y="1"/>
                    </a:moveTo>
                    <a:lnTo>
                      <a:pt x="284" y="1"/>
                    </a:lnTo>
                    <a:lnTo>
                      <a:pt x="304" y="28"/>
                    </a:lnTo>
                    <a:lnTo>
                      <a:pt x="304" y="18"/>
                    </a:lnTo>
                    <a:lnTo>
                      <a:pt x="304" y="1"/>
                    </a:lnTo>
                    <a:lnTo>
                      <a:pt x="323" y="1"/>
                    </a:lnTo>
                    <a:lnTo>
                      <a:pt x="323" y="50"/>
                    </a:lnTo>
                    <a:lnTo>
                      <a:pt x="304" y="50"/>
                    </a:lnTo>
                    <a:lnTo>
                      <a:pt x="284" y="24"/>
                    </a:lnTo>
                    <a:lnTo>
                      <a:pt x="286" y="35"/>
                    </a:lnTo>
                    <a:lnTo>
                      <a:pt x="286" y="50"/>
                    </a:lnTo>
                    <a:lnTo>
                      <a:pt x="267" y="50"/>
                    </a:lnTo>
                    <a:lnTo>
                      <a:pt x="267" y="1"/>
                    </a:lnTo>
                    <a:close/>
                    <a:moveTo>
                      <a:pt x="362" y="34"/>
                    </a:moveTo>
                    <a:lnTo>
                      <a:pt x="362" y="24"/>
                    </a:lnTo>
                    <a:lnTo>
                      <a:pt x="386" y="24"/>
                    </a:lnTo>
                    <a:lnTo>
                      <a:pt x="386" y="50"/>
                    </a:lnTo>
                    <a:lnTo>
                      <a:pt x="375" y="50"/>
                    </a:lnTo>
                    <a:lnTo>
                      <a:pt x="375" y="46"/>
                    </a:lnTo>
                    <a:lnTo>
                      <a:pt x="372" y="48"/>
                    </a:lnTo>
                    <a:lnTo>
                      <a:pt x="370" y="49"/>
                    </a:lnTo>
                    <a:lnTo>
                      <a:pt x="369" y="49"/>
                    </a:lnTo>
                    <a:lnTo>
                      <a:pt x="367" y="50"/>
                    </a:lnTo>
                    <a:lnTo>
                      <a:pt x="365" y="51"/>
                    </a:lnTo>
                    <a:lnTo>
                      <a:pt x="362" y="51"/>
                    </a:lnTo>
                    <a:lnTo>
                      <a:pt x="360" y="51"/>
                    </a:lnTo>
                    <a:lnTo>
                      <a:pt x="357" y="51"/>
                    </a:lnTo>
                    <a:lnTo>
                      <a:pt x="354" y="51"/>
                    </a:lnTo>
                    <a:lnTo>
                      <a:pt x="353" y="51"/>
                    </a:lnTo>
                    <a:lnTo>
                      <a:pt x="352" y="51"/>
                    </a:lnTo>
                    <a:lnTo>
                      <a:pt x="349" y="51"/>
                    </a:lnTo>
                    <a:lnTo>
                      <a:pt x="347" y="50"/>
                    </a:lnTo>
                    <a:lnTo>
                      <a:pt x="346" y="50"/>
                    </a:lnTo>
                    <a:lnTo>
                      <a:pt x="344" y="49"/>
                    </a:lnTo>
                    <a:lnTo>
                      <a:pt x="343" y="49"/>
                    </a:lnTo>
                    <a:lnTo>
                      <a:pt x="342" y="48"/>
                    </a:lnTo>
                    <a:lnTo>
                      <a:pt x="340" y="46"/>
                    </a:lnTo>
                    <a:lnTo>
                      <a:pt x="339" y="46"/>
                    </a:lnTo>
                    <a:lnTo>
                      <a:pt x="337" y="45"/>
                    </a:lnTo>
                    <a:lnTo>
                      <a:pt x="336" y="44"/>
                    </a:lnTo>
                    <a:lnTo>
                      <a:pt x="334" y="43"/>
                    </a:lnTo>
                    <a:lnTo>
                      <a:pt x="334" y="41"/>
                    </a:lnTo>
                    <a:lnTo>
                      <a:pt x="333" y="40"/>
                    </a:lnTo>
                    <a:lnTo>
                      <a:pt x="332" y="38"/>
                    </a:lnTo>
                    <a:lnTo>
                      <a:pt x="332" y="36"/>
                    </a:lnTo>
                    <a:lnTo>
                      <a:pt x="332" y="35"/>
                    </a:lnTo>
                    <a:lnTo>
                      <a:pt x="330" y="34"/>
                    </a:lnTo>
                    <a:lnTo>
                      <a:pt x="330" y="31"/>
                    </a:lnTo>
                    <a:lnTo>
                      <a:pt x="330" y="30"/>
                    </a:lnTo>
                    <a:lnTo>
                      <a:pt x="330" y="29"/>
                    </a:lnTo>
                    <a:lnTo>
                      <a:pt x="330" y="26"/>
                    </a:lnTo>
                    <a:lnTo>
                      <a:pt x="330" y="25"/>
                    </a:lnTo>
                    <a:lnTo>
                      <a:pt x="330" y="24"/>
                    </a:lnTo>
                    <a:lnTo>
                      <a:pt x="330" y="23"/>
                    </a:lnTo>
                    <a:lnTo>
                      <a:pt x="330" y="21"/>
                    </a:lnTo>
                    <a:lnTo>
                      <a:pt x="330" y="20"/>
                    </a:lnTo>
                    <a:lnTo>
                      <a:pt x="332" y="19"/>
                    </a:lnTo>
                    <a:lnTo>
                      <a:pt x="332" y="18"/>
                    </a:lnTo>
                    <a:lnTo>
                      <a:pt x="332" y="16"/>
                    </a:lnTo>
                    <a:lnTo>
                      <a:pt x="332" y="15"/>
                    </a:lnTo>
                    <a:lnTo>
                      <a:pt x="333" y="14"/>
                    </a:lnTo>
                    <a:lnTo>
                      <a:pt x="333" y="13"/>
                    </a:lnTo>
                    <a:lnTo>
                      <a:pt x="334" y="13"/>
                    </a:lnTo>
                    <a:lnTo>
                      <a:pt x="334" y="11"/>
                    </a:lnTo>
                    <a:lnTo>
                      <a:pt x="336" y="10"/>
                    </a:lnTo>
                    <a:lnTo>
                      <a:pt x="336" y="9"/>
                    </a:lnTo>
                    <a:lnTo>
                      <a:pt x="337" y="8"/>
                    </a:lnTo>
                    <a:lnTo>
                      <a:pt x="337" y="8"/>
                    </a:lnTo>
                    <a:lnTo>
                      <a:pt x="339" y="6"/>
                    </a:lnTo>
                    <a:lnTo>
                      <a:pt x="340" y="5"/>
                    </a:lnTo>
                    <a:lnTo>
                      <a:pt x="342" y="5"/>
                    </a:lnTo>
                    <a:lnTo>
                      <a:pt x="343" y="4"/>
                    </a:lnTo>
                    <a:lnTo>
                      <a:pt x="343" y="4"/>
                    </a:lnTo>
                    <a:lnTo>
                      <a:pt x="344" y="3"/>
                    </a:lnTo>
                    <a:lnTo>
                      <a:pt x="346" y="3"/>
                    </a:lnTo>
                    <a:lnTo>
                      <a:pt x="347" y="1"/>
                    </a:lnTo>
                    <a:lnTo>
                      <a:pt x="349" y="1"/>
                    </a:lnTo>
                    <a:lnTo>
                      <a:pt x="350" y="1"/>
                    </a:lnTo>
                    <a:lnTo>
                      <a:pt x="352" y="1"/>
                    </a:lnTo>
                    <a:lnTo>
                      <a:pt x="354" y="0"/>
                    </a:lnTo>
                    <a:lnTo>
                      <a:pt x="356" y="0"/>
                    </a:lnTo>
                    <a:lnTo>
                      <a:pt x="357" y="0"/>
                    </a:lnTo>
                    <a:lnTo>
                      <a:pt x="359" y="0"/>
                    </a:lnTo>
                    <a:lnTo>
                      <a:pt x="360" y="0"/>
                    </a:lnTo>
                    <a:lnTo>
                      <a:pt x="362" y="0"/>
                    </a:lnTo>
                    <a:lnTo>
                      <a:pt x="363" y="0"/>
                    </a:lnTo>
                    <a:lnTo>
                      <a:pt x="365" y="0"/>
                    </a:lnTo>
                    <a:lnTo>
                      <a:pt x="366" y="0"/>
                    </a:lnTo>
                    <a:lnTo>
                      <a:pt x="367" y="1"/>
                    </a:lnTo>
                    <a:lnTo>
                      <a:pt x="367" y="1"/>
                    </a:lnTo>
                    <a:lnTo>
                      <a:pt x="369" y="1"/>
                    </a:lnTo>
                    <a:lnTo>
                      <a:pt x="370" y="1"/>
                    </a:lnTo>
                    <a:lnTo>
                      <a:pt x="372" y="3"/>
                    </a:lnTo>
                    <a:lnTo>
                      <a:pt x="372" y="3"/>
                    </a:lnTo>
                    <a:lnTo>
                      <a:pt x="373" y="3"/>
                    </a:lnTo>
                    <a:lnTo>
                      <a:pt x="375" y="4"/>
                    </a:lnTo>
                    <a:lnTo>
                      <a:pt x="375" y="4"/>
                    </a:lnTo>
                    <a:lnTo>
                      <a:pt x="376" y="4"/>
                    </a:lnTo>
                    <a:lnTo>
                      <a:pt x="377" y="5"/>
                    </a:lnTo>
                    <a:lnTo>
                      <a:pt x="377" y="5"/>
                    </a:lnTo>
                    <a:lnTo>
                      <a:pt x="379" y="6"/>
                    </a:lnTo>
                    <a:lnTo>
                      <a:pt x="379" y="6"/>
                    </a:lnTo>
                    <a:lnTo>
                      <a:pt x="380" y="8"/>
                    </a:lnTo>
                    <a:lnTo>
                      <a:pt x="380" y="9"/>
                    </a:lnTo>
                    <a:lnTo>
                      <a:pt x="382" y="9"/>
                    </a:lnTo>
                    <a:lnTo>
                      <a:pt x="382" y="10"/>
                    </a:lnTo>
                    <a:lnTo>
                      <a:pt x="383" y="10"/>
                    </a:lnTo>
                    <a:lnTo>
                      <a:pt x="383" y="11"/>
                    </a:lnTo>
                    <a:lnTo>
                      <a:pt x="383" y="13"/>
                    </a:lnTo>
                    <a:lnTo>
                      <a:pt x="385" y="14"/>
                    </a:lnTo>
                    <a:lnTo>
                      <a:pt x="385" y="14"/>
                    </a:lnTo>
                    <a:lnTo>
                      <a:pt x="385" y="15"/>
                    </a:lnTo>
                    <a:lnTo>
                      <a:pt x="385" y="16"/>
                    </a:lnTo>
                    <a:lnTo>
                      <a:pt x="386" y="18"/>
                    </a:lnTo>
                    <a:lnTo>
                      <a:pt x="386" y="18"/>
                    </a:lnTo>
                    <a:lnTo>
                      <a:pt x="369" y="18"/>
                    </a:lnTo>
                    <a:lnTo>
                      <a:pt x="369" y="18"/>
                    </a:lnTo>
                    <a:lnTo>
                      <a:pt x="367" y="18"/>
                    </a:lnTo>
                    <a:lnTo>
                      <a:pt x="367" y="16"/>
                    </a:lnTo>
                    <a:lnTo>
                      <a:pt x="367" y="16"/>
                    </a:lnTo>
                    <a:lnTo>
                      <a:pt x="367" y="15"/>
                    </a:lnTo>
                    <a:lnTo>
                      <a:pt x="366" y="15"/>
                    </a:lnTo>
                    <a:lnTo>
                      <a:pt x="366" y="15"/>
                    </a:lnTo>
                    <a:lnTo>
                      <a:pt x="366" y="14"/>
                    </a:lnTo>
                    <a:lnTo>
                      <a:pt x="365" y="14"/>
                    </a:lnTo>
                    <a:lnTo>
                      <a:pt x="365" y="14"/>
                    </a:lnTo>
                    <a:lnTo>
                      <a:pt x="363" y="13"/>
                    </a:lnTo>
                    <a:lnTo>
                      <a:pt x="363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0" y="13"/>
                    </a:lnTo>
                    <a:lnTo>
                      <a:pt x="359" y="13"/>
                    </a:lnTo>
                    <a:lnTo>
                      <a:pt x="357" y="13"/>
                    </a:lnTo>
                    <a:lnTo>
                      <a:pt x="357" y="13"/>
                    </a:lnTo>
                    <a:lnTo>
                      <a:pt x="356" y="13"/>
                    </a:lnTo>
                    <a:lnTo>
                      <a:pt x="354" y="14"/>
                    </a:lnTo>
                    <a:lnTo>
                      <a:pt x="354" y="14"/>
                    </a:lnTo>
                    <a:lnTo>
                      <a:pt x="353" y="14"/>
                    </a:lnTo>
                    <a:lnTo>
                      <a:pt x="352" y="15"/>
                    </a:lnTo>
                    <a:lnTo>
                      <a:pt x="352" y="16"/>
                    </a:lnTo>
                    <a:lnTo>
                      <a:pt x="350" y="16"/>
                    </a:lnTo>
                    <a:lnTo>
                      <a:pt x="350" y="18"/>
                    </a:lnTo>
                    <a:lnTo>
                      <a:pt x="350" y="19"/>
                    </a:lnTo>
                    <a:lnTo>
                      <a:pt x="349" y="20"/>
                    </a:lnTo>
                    <a:lnTo>
                      <a:pt x="349" y="21"/>
                    </a:lnTo>
                    <a:lnTo>
                      <a:pt x="349" y="24"/>
                    </a:lnTo>
                    <a:lnTo>
                      <a:pt x="349" y="25"/>
                    </a:lnTo>
                    <a:lnTo>
                      <a:pt x="349" y="26"/>
                    </a:lnTo>
                    <a:lnTo>
                      <a:pt x="349" y="28"/>
                    </a:lnTo>
                    <a:lnTo>
                      <a:pt x="349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49" y="31"/>
                    </a:lnTo>
                    <a:lnTo>
                      <a:pt x="349" y="31"/>
                    </a:lnTo>
                    <a:lnTo>
                      <a:pt x="350" y="33"/>
                    </a:lnTo>
                    <a:lnTo>
                      <a:pt x="350" y="34"/>
                    </a:lnTo>
                    <a:lnTo>
                      <a:pt x="350" y="34"/>
                    </a:lnTo>
                    <a:lnTo>
                      <a:pt x="350" y="35"/>
                    </a:lnTo>
                    <a:lnTo>
                      <a:pt x="350" y="35"/>
                    </a:lnTo>
                    <a:lnTo>
                      <a:pt x="352" y="36"/>
                    </a:lnTo>
                    <a:lnTo>
                      <a:pt x="352" y="36"/>
                    </a:lnTo>
                    <a:lnTo>
                      <a:pt x="352" y="38"/>
                    </a:lnTo>
                    <a:lnTo>
                      <a:pt x="353" y="38"/>
                    </a:lnTo>
                    <a:lnTo>
                      <a:pt x="353" y="38"/>
                    </a:lnTo>
                    <a:lnTo>
                      <a:pt x="354" y="39"/>
                    </a:lnTo>
                    <a:lnTo>
                      <a:pt x="354" y="39"/>
                    </a:lnTo>
                    <a:lnTo>
                      <a:pt x="356" y="39"/>
                    </a:lnTo>
                    <a:lnTo>
                      <a:pt x="356" y="39"/>
                    </a:lnTo>
                    <a:lnTo>
                      <a:pt x="357" y="39"/>
                    </a:lnTo>
                    <a:lnTo>
                      <a:pt x="357" y="40"/>
                    </a:lnTo>
                    <a:lnTo>
                      <a:pt x="359" y="40"/>
                    </a:lnTo>
                    <a:lnTo>
                      <a:pt x="360" y="40"/>
                    </a:lnTo>
                    <a:lnTo>
                      <a:pt x="360" y="40"/>
                    </a:lnTo>
                    <a:lnTo>
                      <a:pt x="362" y="40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5" y="39"/>
                    </a:lnTo>
                    <a:lnTo>
                      <a:pt x="365" y="39"/>
                    </a:lnTo>
                    <a:lnTo>
                      <a:pt x="366" y="38"/>
                    </a:lnTo>
                    <a:lnTo>
                      <a:pt x="366" y="38"/>
                    </a:lnTo>
                    <a:lnTo>
                      <a:pt x="367" y="38"/>
                    </a:lnTo>
                    <a:lnTo>
                      <a:pt x="367" y="36"/>
                    </a:lnTo>
                    <a:lnTo>
                      <a:pt x="367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4"/>
                    </a:lnTo>
                    <a:lnTo>
                      <a:pt x="362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4" name="Freeform 114"/>
              <p:cNvSpPr>
                <a:spLocks noEditPoints="1"/>
              </p:cNvSpPr>
              <p:nvPr/>
            </p:nvSpPr>
            <p:spPr bwMode="auto">
              <a:xfrm>
                <a:off x="3621" y="2930"/>
                <a:ext cx="93" cy="17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1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6"/>
                  </a:cxn>
                  <a:cxn ang="0">
                    <a:pos x="115" y="23"/>
                  </a:cxn>
                  <a:cxn ang="0">
                    <a:pos x="117" y="28"/>
                  </a:cxn>
                  <a:cxn ang="0">
                    <a:pos x="115" y="33"/>
                  </a:cxn>
                  <a:cxn ang="0">
                    <a:pos x="112" y="38"/>
                  </a:cxn>
                  <a:cxn ang="0">
                    <a:pos x="109" y="43"/>
                  </a:cxn>
                  <a:cxn ang="0">
                    <a:pos x="107" y="46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6"/>
                  </a:cxn>
                  <a:cxn ang="0">
                    <a:pos x="62" y="41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3"/>
                  </a:cxn>
                  <a:cxn ang="0">
                    <a:pos x="58" y="19"/>
                  </a:cxn>
                  <a:cxn ang="0">
                    <a:pos x="61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1" y="4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3"/>
                  </a:cxn>
                  <a:cxn ang="0">
                    <a:pos x="84" y="13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8" y="33"/>
                  </a:cxn>
                  <a:cxn ang="0">
                    <a:pos x="79" y="38"/>
                  </a:cxn>
                  <a:cxn ang="0">
                    <a:pos x="84" y="39"/>
                  </a:cxn>
                  <a:cxn ang="0">
                    <a:pos x="88" y="40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4" y="15"/>
                  </a:cxn>
                  <a:cxn ang="0">
                    <a:pos x="91" y="13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1" y="3"/>
                    </a:lnTo>
                    <a:lnTo>
                      <a:pt x="102" y="4"/>
                    </a:lnTo>
                    <a:lnTo>
                      <a:pt x="104" y="5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4" y="14"/>
                    </a:lnTo>
                    <a:lnTo>
                      <a:pt x="114" y="16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3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3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1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6"/>
                    </a:lnTo>
                    <a:lnTo>
                      <a:pt x="105" y="46"/>
                    </a:lnTo>
                    <a:lnTo>
                      <a:pt x="105" y="48"/>
                    </a:lnTo>
                    <a:lnTo>
                      <a:pt x="104" y="48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1"/>
                    </a:lnTo>
                    <a:lnTo>
                      <a:pt x="94" y="51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1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69" y="48"/>
                    </a:lnTo>
                    <a:lnTo>
                      <a:pt x="68" y="46"/>
                    </a:lnTo>
                    <a:lnTo>
                      <a:pt x="66" y="46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1"/>
                    </a:lnTo>
                    <a:lnTo>
                      <a:pt x="61" y="40"/>
                    </a:lnTo>
                    <a:lnTo>
                      <a:pt x="61" y="38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4"/>
                    </a:lnTo>
                    <a:lnTo>
                      <a:pt x="58" y="33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8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3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9"/>
                    </a:lnTo>
                    <a:lnTo>
                      <a:pt x="59" y="18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1" y="14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5" y="6"/>
                    </a:lnTo>
                    <a:lnTo>
                      <a:pt x="66" y="6"/>
                    </a:lnTo>
                    <a:lnTo>
                      <a:pt x="68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1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1"/>
                    </a:lnTo>
                    <a:lnTo>
                      <a:pt x="79" y="1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4" y="13"/>
                    </a:lnTo>
                    <a:lnTo>
                      <a:pt x="84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9" y="16"/>
                    </a:lnTo>
                    <a:lnTo>
                      <a:pt x="78" y="16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6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3"/>
                    </a:lnTo>
                    <a:lnTo>
                      <a:pt x="78" y="33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8"/>
                    </a:lnTo>
                    <a:lnTo>
                      <a:pt x="81" y="38"/>
                    </a:lnTo>
                    <a:lnTo>
                      <a:pt x="81" y="39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40"/>
                    </a:lnTo>
                    <a:lnTo>
                      <a:pt x="86" y="40"/>
                    </a:lnTo>
                    <a:lnTo>
                      <a:pt x="88" y="40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8"/>
                    </a:lnTo>
                    <a:lnTo>
                      <a:pt x="94" y="38"/>
                    </a:lnTo>
                    <a:lnTo>
                      <a:pt x="94" y="36"/>
                    </a:lnTo>
                    <a:lnTo>
                      <a:pt x="95" y="36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8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5"/>
                    </a:lnTo>
                    <a:lnTo>
                      <a:pt x="157" y="15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5" name="Freeform 115"/>
              <p:cNvSpPr>
                <a:spLocks noEditPoints="1"/>
              </p:cNvSpPr>
              <p:nvPr/>
            </p:nvSpPr>
            <p:spPr bwMode="auto">
              <a:xfrm>
                <a:off x="3206" y="2930"/>
                <a:ext cx="59" cy="17"/>
              </a:xfrm>
              <a:custGeom>
                <a:avLst/>
                <a:gdLst/>
                <a:ahLst/>
                <a:cxnLst>
                  <a:cxn ang="0">
                    <a:pos x="44" y="47"/>
                  </a:cxn>
                  <a:cxn ang="0">
                    <a:pos x="28" y="51"/>
                  </a:cxn>
                  <a:cxn ang="0">
                    <a:pos x="15" y="49"/>
                  </a:cxn>
                  <a:cxn ang="0">
                    <a:pos x="5" y="42"/>
                  </a:cxn>
                  <a:cxn ang="0">
                    <a:pos x="0" y="31"/>
                  </a:cxn>
                  <a:cxn ang="0">
                    <a:pos x="0" y="21"/>
                  </a:cxn>
                  <a:cxn ang="0">
                    <a:pos x="3" y="12"/>
                  </a:cxn>
                  <a:cxn ang="0">
                    <a:pos x="9" y="6"/>
                  </a:cxn>
                  <a:cxn ang="0">
                    <a:pos x="18" y="1"/>
                  </a:cxn>
                  <a:cxn ang="0">
                    <a:pos x="29" y="0"/>
                  </a:cxn>
                  <a:cxn ang="0">
                    <a:pos x="39" y="1"/>
                  </a:cxn>
                  <a:cxn ang="0">
                    <a:pos x="46" y="4"/>
                  </a:cxn>
                  <a:cxn ang="0">
                    <a:pos x="51" y="7"/>
                  </a:cxn>
                  <a:cxn ang="0">
                    <a:pos x="55" y="14"/>
                  </a:cxn>
                  <a:cxn ang="0">
                    <a:pos x="38" y="16"/>
                  </a:cxn>
                  <a:cxn ang="0">
                    <a:pos x="35" y="14"/>
                  </a:cxn>
                  <a:cxn ang="0">
                    <a:pos x="29" y="11"/>
                  </a:cxn>
                  <a:cxn ang="0">
                    <a:pos x="23" y="15"/>
                  </a:cxn>
                  <a:cxn ang="0">
                    <a:pos x="19" y="22"/>
                  </a:cxn>
                  <a:cxn ang="0">
                    <a:pos x="19" y="30"/>
                  </a:cxn>
                  <a:cxn ang="0">
                    <a:pos x="22" y="35"/>
                  </a:cxn>
                  <a:cxn ang="0">
                    <a:pos x="26" y="39"/>
                  </a:cxn>
                  <a:cxn ang="0">
                    <a:pos x="32" y="39"/>
                  </a:cxn>
                  <a:cxn ang="0">
                    <a:pos x="36" y="37"/>
                  </a:cxn>
                  <a:cxn ang="0">
                    <a:pos x="39" y="34"/>
                  </a:cxn>
                  <a:cxn ang="0">
                    <a:pos x="82" y="44"/>
                  </a:cxn>
                  <a:cxn ang="0">
                    <a:pos x="85" y="34"/>
                  </a:cxn>
                  <a:cxn ang="0">
                    <a:pos x="151" y="11"/>
                  </a:cxn>
                  <a:cxn ang="0">
                    <a:pos x="144" y="12"/>
                  </a:cxn>
                  <a:cxn ang="0">
                    <a:pos x="144" y="15"/>
                  </a:cxn>
                  <a:cxn ang="0">
                    <a:pos x="145" y="16"/>
                  </a:cxn>
                  <a:cxn ang="0">
                    <a:pos x="148" y="19"/>
                  </a:cxn>
                  <a:cxn ang="0">
                    <a:pos x="153" y="19"/>
                  </a:cxn>
                  <a:cxn ang="0">
                    <a:pos x="156" y="20"/>
                  </a:cxn>
                  <a:cxn ang="0">
                    <a:pos x="166" y="22"/>
                  </a:cxn>
                  <a:cxn ang="0">
                    <a:pos x="173" y="26"/>
                  </a:cxn>
                  <a:cxn ang="0">
                    <a:pos x="176" y="31"/>
                  </a:cxn>
                  <a:cxn ang="0">
                    <a:pos x="174" y="40"/>
                  </a:cxn>
                  <a:cxn ang="0">
                    <a:pos x="168" y="47"/>
                  </a:cxn>
                  <a:cxn ang="0">
                    <a:pos x="160" y="50"/>
                  </a:cxn>
                  <a:cxn ang="0">
                    <a:pos x="147" y="51"/>
                  </a:cxn>
                  <a:cxn ang="0">
                    <a:pos x="137" y="50"/>
                  </a:cxn>
                  <a:cxn ang="0">
                    <a:pos x="128" y="44"/>
                  </a:cxn>
                  <a:cxn ang="0">
                    <a:pos x="124" y="37"/>
                  </a:cxn>
                  <a:cxn ang="0">
                    <a:pos x="144" y="37"/>
                  </a:cxn>
                  <a:cxn ang="0">
                    <a:pos x="147" y="40"/>
                  </a:cxn>
                  <a:cxn ang="0">
                    <a:pos x="154" y="40"/>
                  </a:cxn>
                  <a:cxn ang="0">
                    <a:pos x="157" y="36"/>
                  </a:cxn>
                  <a:cxn ang="0">
                    <a:pos x="154" y="34"/>
                  </a:cxn>
                  <a:cxn ang="0">
                    <a:pos x="148" y="31"/>
                  </a:cxn>
                  <a:cxn ang="0">
                    <a:pos x="140" y="29"/>
                  </a:cxn>
                  <a:cxn ang="0">
                    <a:pos x="134" y="27"/>
                  </a:cxn>
                  <a:cxn ang="0">
                    <a:pos x="130" y="24"/>
                  </a:cxn>
                  <a:cxn ang="0">
                    <a:pos x="125" y="19"/>
                  </a:cxn>
                  <a:cxn ang="0">
                    <a:pos x="125" y="12"/>
                  </a:cxn>
                  <a:cxn ang="0">
                    <a:pos x="128" y="6"/>
                  </a:cxn>
                  <a:cxn ang="0">
                    <a:pos x="137" y="1"/>
                  </a:cxn>
                  <a:cxn ang="0">
                    <a:pos x="148" y="0"/>
                  </a:cxn>
                  <a:cxn ang="0">
                    <a:pos x="157" y="0"/>
                  </a:cxn>
                  <a:cxn ang="0">
                    <a:pos x="163" y="2"/>
                  </a:cxn>
                  <a:cxn ang="0">
                    <a:pos x="168" y="5"/>
                  </a:cxn>
                  <a:cxn ang="0">
                    <a:pos x="173" y="11"/>
                  </a:cxn>
                </a:cxnLst>
                <a:rect l="0" t="0" r="r" b="b"/>
                <a:pathLst>
                  <a:path w="176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6" y="22"/>
                    </a:lnTo>
                    <a:lnTo>
                      <a:pt x="56" y="50"/>
                    </a:lnTo>
                    <a:lnTo>
                      <a:pt x="45" y="50"/>
                    </a:lnTo>
                    <a:lnTo>
                      <a:pt x="45" y="46"/>
                    </a:lnTo>
                    <a:lnTo>
                      <a:pt x="44" y="47"/>
                    </a:lnTo>
                    <a:lnTo>
                      <a:pt x="41" y="47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5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5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19" y="50"/>
                    </a:lnTo>
                    <a:lnTo>
                      <a:pt x="18" y="50"/>
                    </a:lnTo>
                    <a:lnTo>
                      <a:pt x="16" y="50"/>
                    </a:lnTo>
                    <a:lnTo>
                      <a:pt x="15" y="49"/>
                    </a:lnTo>
                    <a:lnTo>
                      <a:pt x="13" y="49"/>
                    </a:lnTo>
                    <a:lnTo>
                      <a:pt x="12" y="47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3" y="12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8" y="7"/>
                    </a:lnTo>
                    <a:lnTo>
                      <a:pt x="9" y="7"/>
                    </a:lnTo>
                    <a:lnTo>
                      <a:pt x="9" y="6"/>
                    </a:lnTo>
                    <a:lnTo>
                      <a:pt x="11" y="5"/>
                    </a:lnTo>
                    <a:lnTo>
                      <a:pt x="12" y="5"/>
                    </a:lnTo>
                    <a:lnTo>
                      <a:pt x="13" y="4"/>
                    </a:lnTo>
                    <a:lnTo>
                      <a:pt x="15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49" y="6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2" y="9"/>
                    </a:lnTo>
                    <a:lnTo>
                      <a:pt x="52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4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5" y="15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4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1" y="12"/>
                    </a:lnTo>
                    <a:lnTo>
                      <a:pt x="29" y="11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19" y="20"/>
                    </a:lnTo>
                    <a:lnTo>
                      <a:pt x="19" y="21"/>
                    </a:lnTo>
                    <a:lnTo>
                      <a:pt x="19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19" y="30"/>
                    </a:lnTo>
                    <a:lnTo>
                      <a:pt x="19" y="30"/>
                    </a:lnTo>
                    <a:lnTo>
                      <a:pt x="19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9"/>
                    </a:lnTo>
                    <a:lnTo>
                      <a:pt x="25" y="39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2" y="34"/>
                    </a:lnTo>
                    <a:close/>
                    <a:moveTo>
                      <a:pt x="82" y="1"/>
                    </a:moveTo>
                    <a:lnTo>
                      <a:pt x="101" y="1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1" y="44"/>
                    </a:lnTo>
                    <a:lnTo>
                      <a:pt x="82" y="44"/>
                    </a:lnTo>
                    <a:lnTo>
                      <a:pt x="81" y="50"/>
                    </a:lnTo>
                    <a:lnTo>
                      <a:pt x="62" y="50"/>
                    </a:lnTo>
                    <a:lnTo>
                      <a:pt x="82" y="1"/>
                    </a:lnTo>
                    <a:close/>
                    <a:moveTo>
                      <a:pt x="85" y="34"/>
                    </a:moveTo>
                    <a:lnTo>
                      <a:pt x="98" y="34"/>
                    </a:lnTo>
                    <a:lnTo>
                      <a:pt x="92" y="16"/>
                    </a:lnTo>
                    <a:lnTo>
                      <a:pt x="85" y="34"/>
                    </a:lnTo>
                    <a:close/>
                    <a:moveTo>
                      <a:pt x="156" y="15"/>
                    </a:moveTo>
                    <a:lnTo>
                      <a:pt x="156" y="15"/>
                    </a:lnTo>
                    <a:lnTo>
                      <a:pt x="156" y="14"/>
                    </a:lnTo>
                    <a:lnTo>
                      <a:pt x="154" y="14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1"/>
                    </a:lnTo>
                    <a:lnTo>
                      <a:pt x="147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4" y="12"/>
                    </a:lnTo>
                    <a:lnTo>
                      <a:pt x="144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8" y="17"/>
                    </a:lnTo>
                    <a:lnTo>
                      <a:pt x="148" y="19"/>
                    </a:lnTo>
                    <a:lnTo>
                      <a:pt x="148" y="19"/>
                    </a:lnTo>
                    <a:lnTo>
                      <a:pt x="150" y="19"/>
                    </a:lnTo>
                    <a:lnTo>
                      <a:pt x="150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4" y="19"/>
                    </a:lnTo>
                    <a:lnTo>
                      <a:pt x="154" y="19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7" y="20"/>
                    </a:lnTo>
                    <a:lnTo>
                      <a:pt x="160" y="20"/>
                    </a:lnTo>
                    <a:lnTo>
                      <a:pt x="161" y="21"/>
                    </a:lnTo>
                    <a:lnTo>
                      <a:pt x="161" y="21"/>
                    </a:lnTo>
                    <a:lnTo>
                      <a:pt x="163" y="21"/>
                    </a:lnTo>
                    <a:lnTo>
                      <a:pt x="164" y="22"/>
                    </a:lnTo>
                    <a:lnTo>
                      <a:pt x="166" y="22"/>
                    </a:lnTo>
                    <a:lnTo>
                      <a:pt x="167" y="22"/>
                    </a:lnTo>
                    <a:lnTo>
                      <a:pt x="168" y="24"/>
                    </a:lnTo>
                    <a:lnTo>
                      <a:pt x="168" y="24"/>
                    </a:lnTo>
                    <a:lnTo>
                      <a:pt x="170" y="25"/>
                    </a:lnTo>
                    <a:lnTo>
                      <a:pt x="171" y="25"/>
                    </a:lnTo>
                    <a:lnTo>
                      <a:pt x="171" y="26"/>
                    </a:lnTo>
                    <a:lnTo>
                      <a:pt x="173" y="26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4" y="29"/>
                    </a:lnTo>
                    <a:lnTo>
                      <a:pt x="174" y="29"/>
                    </a:lnTo>
                    <a:lnTo>
                      <a:pt x="174" y="30"/>
                    </a:lnTo>
                    <a:lnTo>
                      <a:pt x="176" y="31"/>
                    </a:lnTo>
                    <a:lnTo>
                      <a:pt x="176" y="31"/>
                    </a:lnTo>
                    <a:lnTo>
                      <a:pt x="176" y="32"/>
                    </a:lnTo>
                    <a:lnTo>
                      <a:pt x="176" y="34"/>
                    </a:lnTo>
                    <a:lnTo>
                      <a:pt x="176" y="35"/>
                    </a:lnTo>
                    <a:lnTo>
                      <a:pt x="176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1"/>
                    </a:lnTo>
                    <a:lnTo>
                      <a:pt x="174" y="42"/>
                    </a:lnTo>
                    <a:lnTo>
                      <a:pt x="173" y="44"/>
                    </a:lnTo>
                    <a:lnTo>
                      <a:pt x="171" y="45"/>
                    </a:lnTo>
                    <a:lnTo>
                      <a:pt x="171" y="45"/>
                    </a:lnTo>
                    <a:lnTo>
                      <a:pt x="170" y="46"/>
                    </a:lnTo>
                    <a:lnTo>
                      <a:pt x="168" y="47"/>
                    </a:lnTo>
                    <a:lnTo>
                      <a:pt x="167" y="47"/>
                    </a:lnTo>
                    <a:lnTo>
                      <a:pt x="166" y="49"/>
                    </a:lnTo>
                    <a:lnTo>
                      <a:pt x="166" y="49"/>
                    </a:lnTo>
                    <a:lnTo>
                      <a:pt x="164" y="49"/>
                    </a:lnTo>
                    <a:lnTo>
                      <a:pt x="163" y="50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7" y="50"/>
                    </a:lnTo>
                    <a:lnTo>
                      <a:pt x="156" y="51"/>
                    </a:lnTo>
                    <a:lnTo>
                      <a:pt x="154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4" y="51"/>
                    </a:lnTo>
                    <a:lnTo>
                      <a:pt x="143" y="51"/>
                    </a:lnTo>
                    <a:lnTo>
                      <a:pt x="141" y="50"/>
                    </a:lnTo>
                    <a:lnTo>
                      <a:pt x="140" y="50"/>
                    </a:lnTo>
                    <a:lnTo>
                      <a:pt x="138" y="50"/>
                    </a:lnTo>
                    <a:lnTo>
                      <a:pt x="137" y="50"/>
                    </a:lnTo>
                    <a:lnTo>
                      <a:pt x="135" y="49"/>
                    </a:lnTo>
                    <a:lnTo>
                      <a:pt x="134" y="49"/>
                    </a:lnTo>
                    <a:lnTo>
                      <a:pt x="133" y="47"/>
                    </a:lnTo>
                    <a:lnTo>
                      <a:pt x="133" y="46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8" y="44"/>
                    </a:lnTo>
                    <a:lnTo>
                      <a:pt x="127" y="42"/>
                    </a:lnTo>
                    <a:lnTo>
                      <a:pt x="127" y="41"/>
                    </a:lnTo>
                    <a:lnTo>
                      <a:pt x="125" y="40"/>
                    </a:lnTo>
                    <a:lnTo>
                      <a:pt x="125" y="39"/>
                    </a:lnTo>
                    <a:lnTo>
                      <a:pt x="125" y="39"/>
                    </a:lnTo>
                    <a:lnTo>
                      <a:pt x="124" y="37"/>
                    </a:lnTo>
                    <a:lnTo>
                      <a:pt x="124" y="36"/>
                    </a:lnTo>
                    <a:lnTo>
                      <a:pt x="124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4" y="39"/>
                    </a:lnTo>
                    <a:lnTo>
                      <a:pt x="144" y="39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7" y="40"/>
                    </a:lnTo>
                    <a:lnTo>
                      <a:pt x="147" y="40"/>
                    </a:lnTo>
                    <a:lnTo>
                      <a:pt x="148" y="40"/>
                    </a:lnTo>
                    <a:lnTo>
                      <a:pt x="148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3" y="40"/>
                    </a:lnTo>
                    <a:lnTo>
                      <a:pt x="154" y="40"/>
                    </a:lnTo>
                    <a:lnTo>
                      <a:pt x="154" y="39"/>
                    </a:lnTo>
                    <a:lnTo>
                      <a:pt x="156" y="39"/>
                    </a:lnTo>
                    <a:lnTo>
                      <a:pt x="157" y="39"/>
                    </a:lnTo>
                    <a:lnTo>
                      <a:pt x="157" y="37"/>
                    </a:lnTo>
                    <a:lnTo>
                      <a:pt x="157" y="37"/>
                    </a:lnTo>
                    <a:lnTo>
                      <a:pt x="157" y="36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4"/>
                    </a:lnTo>
                    <a:lnTo>
                      <a:pt x="154" y="34"/>
                    </a:lnTo>
                    <a:lnTo>
                      <a:pt x="154" y="34"/>
                    </a:lnTo>
                    <a:lnTo>
                      <a:pt x="154" y="32"/>
                    </a:lnTo>
                    <a:lnTo>
                      <a:pt x="153" y="32"/>
                    </a:lnTo>
                    <a:lnTo>
                      <a:pt x="151" y="32"/>
                    </a:lnTo>
                    <a:lnTo>
                      <a:pt x="151" y="32"/>
                    </a:lnTo>
                    <a:lnTo>
                      <a:pt x="150" y="31"/>
                    </a:lnTo>
                    <a:lnTo>
                      <a:pt x="148" y="31"/>
                    </a:lnTo>
                    <a:lnTo>
                      <a:pt x="147" y="31"/>
                    </a:lnTo>
                    <a:lnTo>
                      <a:pt x="145" y="31"/>
                    </a:lnTo>
                    <a:lnTo>
                      <a:pt x="144" y="30"/>
                    </a:lnTo>
                    <a:lnTo>
                      <a:pt x="144" y="30"/>
                    </a:lnTo>
                    <a:lnTo>
                      <a:pt x="143" y="30"/>
                    </a:lnTo>
                    <a:lnTo>
                      <a:pt x="141" y="30"/>
                    </a:lnTo>
                    <a:lnTo>
                      <a:pt x="140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7" y="29"/>
                    </a:lnTo>
                    <a:lnTo>
                      <a:pt x="137" y="29"/>
                    </a:lnTo>
                    <a:lnTo>
                      <a:pt x="135" y="27"/>
                    </a:lnTo>
                    <a:lnTo>
                      <a:pt x="134" y="27"/>
                    </a:lnTo>
                    <a:lnTo>
                      <a:pt x="134" y="27"/>
                    </a:lnTo>
                    <a:lnTo>
                      <a:pt x="133" y="27"/>
                    </a:lnTo>
                    <a:lnTo>
                      <a:pt x="133" y="26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0" y="25"/>
                    </a:lnTo>
                    <a:lnTo>
                      <a:pt x="130" y="25"/>
                    </a:lnTo>
                    <a:lnTo>
                      <a:pt x="130" y="24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7" y="22"/>
                    </a:lnTo>
                    <a:lnTo>
                      <a:pt x="127" y="21"/>
                    </a:lnTo>
                    <a:lnTo>
                      <a:pt x="127" y="21"/>
                    </a:lnTo>
                    <a:lnTo>
                      <a:pt x="127" y="20"/>
                    </a:lnTo>
                    <a:lnTo>
                      <a:pt x="125" y="19"/>
                    </a:lnTo>
                    <a:lnTo>
                      <a:pt x="125" y="19"/>
                    </a:lnTo>
                    <a:lnTo>
                      <a:pt x="125" y="17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4"/>
                    </a:lnTo>
                    <a:lnTo>
                      <a:pt x="125" y="12"/>
                    </a:lnTo>
                    <a:lnTo>
                      <a:pt x="125" y="11"/>
                    </a:lnTo>
                    <a:lnTo>
                      <a:pt x="127" y="10"/>
                    </a:lnTo>
                    <a:lnTo>
                      <a:pt x="127" y="10"/>
                    </a:lnTo>
                    <a:lnTo>
                      <a:pt x="127" y="9"/>
                    </a:lnTo>
                    <a:lnTo>
                      <a:pt x="127" y="7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3" y="4"/>
                    </a:lnTo>
                    <a:lnTo>
                      <a:pt x="133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1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1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lnTo>
                      <a:pt x="151" y="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4" y="0"/>
                    </a:lnTo>
                    <a:lnTo>
                      <a:pt x="156" y="0"/>
                    </a:lnTo>
                    <a:lnTo>
                      <a:pt x="157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4" y="2"/>
                    </a:lnTo>
                    <a:lnTo>
                      <a:pt x="166" y="4"/>
                    </a:lnTo>
                    <a:lnTo>
                      <a:pt x="167" y="4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0" y="6"/>
                    </a:lnTo>
                    <a:lnTo>
                      <a:pt x="170" y="7"/>
                    </a:lnTo>
                    <a:lnTo>
                      <a:pt x="171" y="7"/>
                    </a:lnTo>
                    <a:lnTo>
                      <a:pt x="171" y="9"/>
                    </a:lnTo>
                    <a:lnTo>
                      <a:pt x="173" y="10"/>
                    </a:lnTo>
                    <a:lnTo>
                      <a:pt x="173" y="11"/>
                    </a:lnTo>
                    <a:lnTo>
                      <a:pt x="173" y="11"/>
                    </a:lnTo>
                    <a:lnTo>
                      <a:pt x="173" y="12"/>
                    </a:lnTo>
                    <a:lnTo>
                      <a:pt x="174" y="14"/>
                    </a:lnTo>
                    <a:lnTo>
                      <a:pt x="174" y="15"/>
                    </a:lnTo>
                    <a:lnTo>
                      <a:pt x="174" y="15"/>
                    </a:lnTo>
                    <a:lnTo>
                      <a:pt x="156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6" name="Freeform 116"/>
              <p:cNvSpPr>
                <a:spLocks noEditPoints="1"/>
              </p:cNvSpPr>
              <p:nvPr/>
            </p:nvSpPr>
            <p:spPr bwMode="auto">
              <a:xfrm>
                <a:off x="2966" y="2930"/>
                <a:ext cx="112" cy="17"/>
              </a:xfrm>
              <a:custGeom>
                <a:avLst/>
                <a:gdLst/>
                <a:ahLst/>
                <a:cxnLst>
                  <a:cxn ang="0">
                    <a:pos x="28" y="21"/>
                  </a:cxn>
                  <a:cxn ang="0">
                    <a:pos x="31" y="21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4" y="15"/>
                  </a:cxn>
                  <a:cxn ang="0">
                    <a:pos x="33" y="13"/>
                  </a:cxn>
                  <a:cxn ang="0">
                    <a:pos x="30" y="13"/>
                  </a:cxn>
                  <a:cxn ang="0">
                    <a:pos x="18" y="13"/>
                  </a:cxn>
                  <a:cxn ang="0">
                    <a:pos x="33" y="0"/>
                  </a:cxn>
                  <a:cxn ang="0">
                    <a:pos x="40" y="1"/>
                  </a:cxn>
                  <a:cxn ang="0">
                    <a:pos x="46" y="4"/>
                  </a:cxn>
                  <a:cxn ang="0">
                    <a:pos x="50" y="6"/>
                  </a:cxn>
                  <a:cxn ang="0">
                    <a:pos x="51" y="9"/>
                  </a:cxn>
                  <a:cxn ang="0">
                    <a:pos x="51" y="13"/>
                  </a:cxn>
                  <a:cxn ang="0">
                    <a:pos x="51" y="16"/>
                  </a:cxn>
                  <a:cxn ang="0">
                    <a:pos x="50" y="21"/>
                  </a:cxn>
                  <a:cxn ang="0">
                    <a:pos x="49" y="24"/>
                  </a:cxn>
                  <a:cxn ang="0">
                    <a:pos x="44" y="26"/>
                  </a:cxn>
                  <a:cxn ang="0">
                    <a:pos x="44" y="28"/>
                  </a:cxn>
                  <a:cxn ang="0">
                    <a:pos x="47" y="28"/>
                  </a:cxn>
                  <a:cxn ang="0">
                    <a:pos x="49" y="29"/>
                  </a:cxn>
                  <a:cxn ang="0">
                    <a:pos x="50" y="31"/>
                  </a:cxn>
                  <a:cxn ang="0">
                    <a:pos x="51" y="34"/>
                  </a:cxn>
                  <a:cxn ang="0">
                    <a:pos x="51" y="38"/>
                  </a:cxn>
                  <a:cxn ang="0">
                    <a:pos x="53" y="44"/>
                  </a:cxn>
                  <a:cxn ang="0">
                    <a:pos x="53" y="45"/>
                  </a:cxn>
                  <a:cxn ang="0">
                    <a:pos x="53" y="48"/>
                  </a:cxn>
                  <a:cxn ang="0">
                    <a:pos x="53" y="48"/>
                  </a:cxn>
                  <a:cxn ang="0">
                    <a:pos x="54" y="49"/>
                  </a:cxn>
                  <a:cxn ang="0">
                    <a:pos x="34" y="48"/>
                  </a:cxn>
                  <a:cxn ang="0">
                    <a:pos x="34" y="45"/>
                  </a:cxn>
                  <a:cxn ang="0">
                    <a:pos x="34" y="43"/>
                  </a:cxn>
                  <a:cxn ang="0">
                    <a:pos x="34" y="40"/>
                  </a:cxn>
                  <a:cxn ang="0">
                    <a:pos x="34" y="38"/>
                  </a:cxn>
                  <a:cxn ang="0">
                    <a:pos x="33" y="35"/>
                  </a:cxn>
                  <a:cxn ang="0">
                    <a:pos x="33" y="34"/>
                  </a:cxn>
                  <a:cxn ang="0">
                    <a:pos x="31" y="34"/>
                  </a:cxn>
                  <a:cxn ang="0">
                    <a:pos x="28" y="33"/>
                  </a:cxn>
                  <a:cxn ang="0">
                    <a:pos x="23" y="33"/>
                  </a:cxn>
                  <a:cxn ang="0">
                    <a:pos x="0" y="49"/>
                  </a:cxn>
                  <a:cxn ang="0">
                    <a:pos x="109" y="13"/>
                  </a:cxn>
                  <a:cxn ang="0">
                    <a:pos x="105" y="30"/>
                  </a:cxn>
                  <a:cxn ang="0">
                    <a:pos x="109" y="49"/>
                  </a:cxn>
                  <a:cxn ang="0">
                    <a:pos x="135" y="0"/>
                  </a:cxn>
                  <a:cxn ang="0">
                    <a:pos x="172" y="0"/>
                  </a:cxn>
                  <a:cxn ang="0">
                    <a:pos x="135" y="34"/>
                  </a:cxn>
                  <a:cxn ang="0">
                    <a:pos x="179" y="0"/>
                  </a:cxn>
                  <a:cxn ang="0">
                    <a:pos x="215" y="49"/>
                  </a:cxn>
                  <a:cxn ang="0">
                    <a:pos x="179" y="0"/>
                  </a:cxn>
                  <a:cxn ang="0">
                    <a:pos x="268" y="49"/>
                  </a:cxn>
                  <a:cxn ang="0">
                    <a:pos x="228" y="49"/>
                  </a:cxn>
                  <a:cxn ang="0">
                    <a:pos x="257" y="15"/>
                  </a:cxn>
                  <a:cxn ang="0">
                    <a:pos x="311" y="38"/>
                  </a:cxn>
                  <a:cxn ang="0">
                    <a:pos x="293" y="0"/>
                  </a:cxn>
                </a:cxnLst>
                <a:rect l="0" t="0" r="r" b="b"/>
                <a:pathLst>
                  <a:path w="337" h="49">
                    <a:moveTo>
                      <a:pt x="18" y="13"/>
                    </a:moveTo>
                    <a:lnTo>
                      <a:pt x="18" y="21"/>
                    </a:lnTo>
                    <a:lnTo>
                      <a:pt x="27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30" y="21"/>
                    </a:lnTo>
                    <a:lnTo>
                      <a:pt x="30" y="21"/>
                    </a:lnTo>
                    <a:lnTo>
                      <a:pt x="31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6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7" y="13"/>
                    </a:lnTo>
                    <a:lnTo>
                      <a:pt x="18" y="13"/>
                    </a:lnTo>
                    <a:close/>
                    <a:moveTo>
                      <a:pt x="0" y="0"/>
                    </a:moveTo>
                    <a:lnTo>
                      <a:pt x="27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3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50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1" y="8"/>
                    </a:lnTo>
                    <a:lnTo>
                      <a:pt x="51" y="9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1"/>
                    </a:lnTo>
                    <a:lnTo>
                      <a:pt x="51" y="13"/>
                    </a:lnTo>
                    <a:lnTo>
                      <a:pt x="51" y="14"/>
                    </a:lnTo>
                    <a:lnTo>
                      <a:pt x="53" y="14"/>
                    </a:lnTo>
                    <a:lnTo>
                      <a:pt x="51" y="15"/>
                    </a:lnTo>
                    <a:lnTo>
                      <a:pt x="51" y="16"/>
                    </a:lnTo>
                    <a:lnTo>
                      <a:pt x="51" y="18"/>
                    </a:lnTo>
                    <a:lnTo>
                      <a:pt x="51" y="19"/>
                    </a:lnTo>
                    <a:lnTo>
                      <a:pt x="51" y="20"/>
                    </a:lnTo>
                    <a:lnTo>
                      <a:pt x="50" y="21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49" y="23"/>
                    </a:lnTo>
                    <a:lnTo>
                      <a:pt x="49" y="24"/>
                    </a:lnTo>
                    <a:lnTo>
                      <a:pt x="47" y="24"/>
                    </a:lnTo>
                    <a:lnTo>
                      <a:pt x="47" y="25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3" y="26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6" y="28"/>
                    </a:lnTo>
                    <a:lnTo>
                      <a:pt x="46" y="28"/>
                    </a:lnTo>
                    <a:lnTo>
                      <a:pt x="47" y="28"/>
                    </a:lnTo>
                    <a:lnTo>
                      <a:pt x="47" y="28"/>
                    </a:lnTo>
                    <a:lnTo>
                      <a:pt x="47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1"/>
                    </a:lnTo>
                    <a:lnTo>
                      <a:pt x="51" y="31"/>
                    </a:lnTo>
                    <a:lnTo>
                      <a:pt x="51" y="33"/>
                    </a:lnTo>
                    <a:lnTo>
                      <a:pt x="51" y="33"/>
                    </a:lnTo>
                    <a:lnTo>
                      <a:pt x="51" y="34"/>
                    </a:lnTo>
                    <a:lnTo>
                      <a:pt x="51" y="34"/>
                    </a:lnTo>
                    <a:lnTo>
                      <a:pt x="51" y="35"/>
                    </a:lnTo>
                    <a:lnTo>
                      <a:pt x="51" y="36"/>
                    </a:lnTo>
                    <a:lnTo>
                      <a:pt x="51" y="38"/>
                    </a:lnTo>
                    <a:lnTo>
                      <a:pt x="51" y="38"/>
                    </a:lnTo>
                    <a:lnTo>
                      <a:pt x="53" y="39"/>
                    </a:lnTo>
                    <a:lnTo>
                      <a:pt x="53" y="43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9"/>
                    </a:lnTo>
                    <a:lnTo>
                      <a:pt x="36" y="49"/>
                    </a:lnTo>
                    <a:lnTo>
                      <a:pt x="36" y="49"/>
                    </a:lnTo>
                    <a:lnTo>
                      <a:pt x="36" y="48"/>
                    </a:lnTo>
                    <a:lnTo>
                      <a:pt x="34" y="48"/>
                    </a:lnTo>
                    <a:lnTo>
                      <a:pt x="34" y="48"/>
                    </a:lnTo>
                    <a:lnTo>
                      <a:pt x="34" y="46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5"/>
                    </a:lnTo>
                    <a:lnTo>
                      <a:pt x="34" y="44"/>
                    </a:lnTo>
                    <a:lnTo>
                      <a:pt x="34" y="43"/>
                    </a:lnTo>
                    <a:lnTo>
                      <a:pt x="34" y="43"/>
                    </a:lnTo>
                    <a:lnTo>
                      <a:pt x="34" y="41"/>
                    </a:lnTo>
                    <a:lnTo>
                      <a:pt x="34" y="41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6"/>
                    </a:lnTo>
                    <a:lnTo>
                      <a:pt x="34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3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0" y="34"/>
                    </a:lnTo>
                    <a:lnTo>
                      <a:pt x="30" y="33"/>
                    </a:lnTo>
                    <a:lnTo>
                      <a:pt x="28" y="33"/>
                    </a:lnTo>
                    <a:lnTo>
                      <a:pt x="28" y="33"/>
                    </a:lnTo>
                    <a:lnTo>
                      <a:pt x="27" y="33"/>
                    </a:lnTo>
                    <a:lnTo>
                      <a:pt x="26" y="33"/>
                    </a:lnTo>
                    <a:lnTo>
                      <a:pt x="24" y="33"/>
                    </a:lnTo>
                    <a:lnTo>
                      <a:pt x="23" y="33"/>
                    </a:lnTo>
                    <a:lnTo>
                      <a:pt x="21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1" y="0"/>
                    </a:moveTo>
                    <a:lnTo>
                      <a:pt x="109" y="0"/>
                    </a:lnTo>
                    <a:lnTo>
                      <a:pt x="109" y="13"/>
                    </a:lnTo>
                    <a:lnTo>
                      <a:pt x="80" y="13"/>
                    </a:lnTo>
                    <a:lnTo>
                      <a:pt x="80" y="19"/>
                    </a:lnTo>
                    <a:lnTo>
                      <a:pt x="105" y="19"/>
                    </a:lnTo>
                    <a:lnTo>
                      <a:pt x="105" y="30"/>
                    </a:lnTo>
                    <a:lnTo>
                      <a:pt x="80" y="30"/>
                    </a:lnTo>
                    <a:lnTo>
                      <a:pt x="80" y="38"/>
                    </a:lnTo>
                    <a:lnTo>
                      <a:pt x="109" y="38"/>
                    </a:lnTo>
                    <a:lnTo>
                      <a:pt x="109" y="49"/>
                    </a:lnTo>
                    <a:lnTo>
                      <a:pt x="61" y="49"/>
                    </a:lnTo>
                    <a:lnTo>
                      <a:pt x="61" y="0"/>
                    </a:lnTo>
                    <a:close/>
                    <a:moveTo>
                      <a:pt x="117" y="0"/>
                    </a:moveTo>
                    <a:lnTo>
                      <a:pt x="135" y="0"/>
                    </a:lnTo>
                    <a:lnTo>
                      <a:pt x="155" y="26"/>
                    </a:lnTo>
                    <a:lnTo>
                      <a:pt x="155" y="16"/>
                    </a:lnTo>
                    <a:lnTo>
                      <a:pt x="155" y="0"/>
                    </a:lnTo>
                    <a:lnTo>
                      <a:pt x="172" y="0"/>
                    </a:lnTo>
                    <a:lnTo>
                      <a:pt x="172" y="49"/>
                    </a:lnTo>
                    <a:lnTo>
                      <a:pt x="155" y="49"/>
                    </a:lnTo>
                    <a:lnTo>
                      <a:pt x="135" y="23"/>
                    </a:lnTo>
                    <a:lnTo>
                      <a:pt x="135" y="34"/>
                    </a:lnTo>
                    <a:lnTo>
                      <a:pt x="135" y="49"/>
                    </a:lnTo>
                    <a:lnTo>
                      <a:pt x="117" y="49"/>
                    </a:lnTo>
                    <a:lnTo>
                      <a:pt x="117" y="0"/>
                    </a:lnTo>
                    <a:close/>
                    <a:moveTo>
                      <a:pt x="179" y="0"/>
                    </a:moveTo>
                    <a:lnTo>
                      <a:pt x="231" y="0"/>
                    </a:lnTo>
                    <a:lnTo>
                      <a:pt x="231" y="14"/>
                    </a:lnTo>
                    <a:lnTo>
                      <a:pt x="215" y="14"/>
                    </a:lnTo>
                    <a:lnTo>
                      <a:pt x="215" y="49"/>
                    </a:lnTo>
                    <a:lnTo>
                      <a:pt x="195" y="49"/>
                    </a:lnTo>
                    <a:lnTo>
                      <a:pt x="195" y="14"/>
                    </a:lnTo>
                    <a:lnTo>
                      <a:pt x="179" y="14"/>
                    </a:lnTo>
                    <a:lnTo>
                      <a:pt x="179" y="0"/>
                    </a:lnTo>
                    <a:close/>
                    <a:moveTo>
                      <a:pt x="248" y="0"/>
                    </a:moveTo>
                    <a:lnTo>
                      <a:pt x="267" y="0"/>
                    </a:lnTo>
                    <a:lnTo>
                      <a:pt x="287" y="49"/>
                    </a:lnTo>
                    <a:lnTo>
                      <a:pt x="268" y="49"/>
                    </a:lnTo>
                    <a:lnTo>
                      <a:pt x="267" y="43"/>
                    </a:lnTo>
                    <a:lnTo>
                      <a:pt x="248" y="43"/>
                    </a:lnTo>
                    <a:lnTo>
                      <a:pt x="245" y="49"/>
                    </a:lnTo>
                    <a:lnTo>
                      <a:pt x="228" y="49"/>
                    </a:lnTo>
                    <a:lnTo>
                      <a:pt x="248" y="0"/>
                    </a:lnTo>
                    <a:close/>
                    <a:moveTo>
                      <a:pt x="251" y="33"/>
                    </a:moveTo>
                    <a:lnTo>
                      <a:pt x="262" y="33"/>
                    </a:lnTo>
                    <a:lnTo>
                      <a:pt x="257" y="15"/>
                    </a:lnTo>
                    <a:lnTo>
                      <a:pt x="251" y="33"/>
                    </a:lnTo>
                    <a:close/>
                    <a:moveTo>
                      <a:pt x="293" y="0"/>
                    </a:moveTo>
                    <a:lnTo>
                      <a:pt x="311" y="0"/>
                    </a:lnTo>
                    <a:lnTo>
                      <a:pt x="311" y="38"/>
                    </a:lnTo>
                    <a:lnTo>
                      <a:pt x="337" y="38"/>
                    </a:lnTo>
                    <a:lnTo>
                      <a:pt x="337" y="49"/>
                    </a:lnTo>
                    <a:lnTo>
                      <a:pt x="293" y="49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7" name="Freeform 117"/>
              <p:cNvSpPr>
                <a:spLocks noEditPoints="1"/>
              </p:cNvSpPr>
              <p:nvPr/>
            </p:nvSpPr>
            <p:spPr bwMode="auto">
              <a:xfrm>
                <a:off x="3211" y="3104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5" y="27"/>
                  </a:cxn>
                  <a:cxn ang="0">
                    <a:pos x="114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1" y="47"/>
                  </a:cxn>
                  <a:cxn ang="0">
                    <a:pos x="96" y="50"/>
                  </a:cxn>
                  <a:cxn ang="0">
                    <a:pos x="89" y="51"/>
                  </a:cxn>
                  <a:cxn ang="0">
                    <a:pos x="81" y="50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8" y="34"/>
                  </a:cxn>
                  <a:cxn ang="0">
                    <a:pos x="58" y="27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59" y="12"/>
                  </a:cxn>
                  <a:cxn ang="0">
                    <a:pos x="62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2" y="0"/>
                  </a:cxn>
                  <a:cxn ang="0">
                    <a:pos x="85" y="11"/>
                  </a:cxn>
                  <a:cxn ang="0">
                    <a:pos x="82" y="12"/>
                  </a:cxn>
                  <a:cxn ang="0">
                    <a:pos x="81" y="14"/>
                  </a:cxn>
                  <a:cxn ang="0">
                    <a:pos x="78" y="15"/>
                  </a:cxn>
                  <a:cxn ang="0">
                    <a:pos x="76" y="19"/>
                  </a:cxn>
                  <a:cxn ang="0">
                    <a:pos x="75" y="22"/>
                  </a:cxn>
                  <a:cxn ang="0">
                    <a:pos x="75" y="27"/>
                  </a:cxn>
                  <a:cxn ang="0">
                    <a:pos x="76" y="32"/>
                  </a:cxn>
                  <a:cxn ang="0">
                    <a:pos x="79" y="36"/>
                  </a:cxn>
                  <a:cxn ang="0">
                    <a:pos x="82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5" y="19"/>
                  </a:cxn>
                  <a:cxn ang="0">
                    <a:pos x="94" y="15"/>
                  </a:cxn>
                  <a:cxn ang="0">
                    <a:pos x="89" y="12"/>
                  </a:cxn>
                  <a:cxn ang="0">
                    <a:pos x="121" y="1"/>
                  </a:cxn>
                  <a:cxn ang="0">
                    <a:pos x="155" y="49"/>
                  </a:cxn>
                  <a:cxn ang="0">
                    <a:pos x="121" y="1"/>
                  </a:cxn>
                  <a:cxn ang="0">
                    <a:pos x="210" y="49"/>
                  </a:cxn>
                  <a:cxn ang="0">
                    <a:pos x="170" y="49"/>
                  </a:cxn>
                  <a:cxn ang="0">
                    <a:pos x="198" y="15"/>
                  </a:cxn>
                  <a:cxn ang="0">
                    <a:pos x="253" y="37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6" y="49"/>
                    </a:lnTo>
                    <a:lnTo>
                      <a:pt x="16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3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1" y="11"/>
                    </a:lnTo>
                    <a:lnTo>
                      <a:pt x="112" y="12"/>
                    </a:lnTo>
                    <a:lnTo>
                      <a:pt x="112" y="14"/>
                    </a:lnTo>
                    <a:lnTo>
                      <a:pt x="114" y="15"/>
                    </a:lnTo>
                    <a:lnTo>
                      <a:pt x="114" y="16"/>
                    </a:lnTo>
                    <a:lnTo>
                      <a:pt x="115" y="17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5" y="22"/>
                    </a:lnTo>
                    <a:lnTo>
                      <a:pt x="115" y="25"/>
                    </a:lnTo>
                    <a:lnTo>
                      <a:pt x="115" y="26"/>
                    </a:lnTo>
                    <a:lnTo>
                      <a:pt x="115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4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1" y="39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7" y="44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4" y="46"/>
                    </a:lnTo>
                    <a:lnTo>
                      <a:pt x="102" y="47"/>
                    </a:lnTo>
                    <a:lnTo>
                      <a:pt x="101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1" y="50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1" y="50"/>
                    </a:lnTo>
                    <a:lnTo>
                      <a:pt x="79" y="50"/>
                    </a:lnTo>
                    <a:lnTo>
                      <a:pt x="76" y="50"/>
                    </a:lnTo>
                    <a:lnTo>
                      <a:pt x="75" y="49"/>
                    </a:lnTo>
                    <a:lnTo>
                      <a:pt x="73" y="49"/>
                    </a:lnTo>
                    <a:lnTo>
                      <a:pt x="71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2"/>
                    </a:lnTo>
                    <a:lnTo>
                      <a:pt x="62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59" y="37"/>
                    </a:lnTo>
                    <a:lnTo>
                      <a:pt x="59" y="36"/>
                    </a:lnTo>
                    <a:lnTo>
                      <a:pt x="58" y="34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7"/>
                    </a:lnTo>
                    <a:lnTo>
                      <a:pt x="56" y="26"/>
                    </a:lnTo>
                    <a:lnTo>
                      <a:pt x="56" y="25"/>
                    </a:lnTo>
                    <a:lnTo>
                      <a:pt x="56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8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59" y="12"/>
                    </a:lnTo>
                    <a:lnTo>
                      <a:pt x="61" y="12"/>
                    </a:lnTo>
                    <a:lnTo>
                      <a:pt x="61" y="11"/>
                    </a:lnTo>
                    <a:lnTo>
                      <a:pt x="62" y="10"/>
                    </a:lnTo>
                    <a:lnTo>
                      <a:pt x="62" y="9"/>
                    </a:lnTo>
                    <a:lnTo>
                      <a:pt x="63" y="7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8" y="3"/>
                    </a:lnTo>
                    <a:lnTo>
                      <a:pt x="69" y="3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1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2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5" y="11"/>
                    </a:lnTo>
                    <a:lnTo>
                      <a:pt x="85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2"/>
                    </a:lnTo>
                    <a:lnTo>
                      <a:pt x="81" y="12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6" y="17"/>
                    </a:lnTo>
                    <a:lnTo>
                      <a:pt x="76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5" y="22"/>
                    </a:lnTo>
                    <a:lnTo>
                      <a:pt x="75" y="22"/>
                    </a:lnTo>
                    <a:lnTo>
                      <a:pt x="75" y="24"/>
                    </a:lnTo>
                    <a:lnTo>
                      <a:pt x="75" y="25"/>
                    </a:lnTo>
                    <a:lnTo>
                      <a:pt x="75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6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2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7"/>
                    </a:lnTo>
                    <a:lnTo>
                      <a:pt x="92" y="37"/>
                    </a:lnTo>
                    <a:lnTo>
                      <a:pt x="92" y="36"/>
                    </a:lnTo>
                    <a:lnTo>
                      <a:pt x="94" y="36"/>
                    </a:lnTo>
                    <a:lnTo>
                      <a:pt x="94" y="35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5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2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5" y="14"/>
                    </a:lnTo>
                    <a:lnTo>
                      <a:pt x="155" y="49"/>
                    </a:lnTo>
                    <a:lnTo>
                      <a:pt x="137" y="49"/>
                    </a:lnTo>
                    <a:lnTo>
                      <a:pt x="137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49"/>
                    </a:lnTo>
                    <a:lnTo>
                      <a:pt x="210" y="49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49"/>
                    </a:lnTo>
                    <a:lnTo>
                      <a:pt x="170" y="49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198" y="15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3" y="1"/>
                    </a:lnTo>
                    <a:lnTo>
                      <a:pt x="253" y="37"/>
                    </a:lnTo>
                    <a:lnTo>
                      <a:pt x="279" y="37"/>
                    </a:lnTo>
                    <a:lnTo>
                      <a:pt x="279" y="49"/>
                    </a:lnTo>
                    <a:lnTo>
                      <a:pt x="234" y="49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8" name="Line 118"/>
              <p:cNvSpPr>
                <a:spLocks noChangeShapeType="1"/>
              </p:cNvSpPr>
              <p:nvPr/>
            </p:nvSpPr>
            <p:spPr bwMode="auto">
              <a:xfrm>
                <a:off x="286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9" name="Line 119"/>
              <p:cNvSpPr>
                <a:spLocks noChangeShapeType="1"/>
              </p:cNvSpPr>
              <p:nvPr/>
            </p:nvSpPr>
            <p:spPr bwMode="auto">
              <a:xfrm>
                <a:off x="317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0" name="Line 120"/>
              <p:cNvSpPr>
                <a:spLocks noChangeShapeType="1"/>
              </p:cNvSpPr>
              <p:nvPr/>
            </p:nvSpPr>
            <p:spPr bwMode="auto">
              <a:xfrm>
                <a:off x="3306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1" name="Line 121"/>
              <p:cNvSpPr>
                <a:spLocks noChangeShapeType="1"/>
              </p:cNvSpPr>
              <p:nvPr/>
            </p:nvSpPr>
            <p:spPr bwMode="auto">
              <a:xfrm>
                <a:off x="3449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2" name="Line 122"/>
              <p:cNvSpPr>
                <a:spLocks noChangeShapeType="1"/>
              </p:cNvSpPr>
              <p:nvPr/>
            </p:nvSpPr>
            <p:spPr bwMode="auto">
              <a:xfrm>
                <a:off x="359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3" name="Line 123"/>
              <p:cNvSpPr>
                <a:spLocks noChangeShapeType="1"/>
              </p:cNvSpPr>
              <p:nvPr/>
            </p:nvSpPr>
            <p:spPr bwMode="auto">
              <a:xfrm>
                <a:off x="374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4" name="Line 124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5" name="Line 125"/>
              <p:cNvSpPr>
                <a:spLocks noChangeShapeType="1"/>
              </p:cNvSpPr>
              <p:nvPr/>
            </p:nvSpPr>
            <p:spPr bwMode="auto">
              <a:xfrm>
                <a:off x="2643" y="2568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6" name="Line 126"/>
              <p:cNvSpPr>
                <a:spLocks noChangeShapeType="1"/>
              </p:cNvSpPr>
              <p:nvPr/>
            </p:nvSpPr>
            <p:spPr bwMode="auto">
              <a:xfrm>
                <a:off x="2643" y="2605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7" name="Line 127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8" name="Line 128"/>
              <p:cNvSpPr>
                <a:spLocks noChangeShapeType="1"/>
              </p:cNvSpPr>
              <p:nvPr/>
            </p:nvSpPr>
            <p:spPr bwMode="auto">
              <a:xfrm>
                <a:off x="37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9" name="Freeform 129"/>
              <p:cNvSpPr>
                <a:spLocks noEditPoints="1"/>
              </p:cNvSpPr>
              <p:nvPr/>
            </p:nvSpPr>
            <p:spPr bwMode="auto">
              <a:xfrm>
                <a:off x="2686" y="2544"/>
                <a:ext cx="57" cy="16"/>
              </a:xfrm>
              <a:custGeom>
                <a:avLst/>
                <a:gdLst/>
                <a:ahLst/>
                <a:cxnLst>
                  <a:cxn ang="0">
                    <a:pos x="34" y="4"/>
                  </a:cxn>
                  <a:cxn ang="0">
                    <a:pos x="44" y="16"/>
                  </a:cxn>
                  <a:cxn ang="0">
                    <a:pos x="43" y="34"/>
                  </a:cxn>
                  <a:cxn ang="0">
                    <a:pos x="33" y="47"/>
                  </a:cxn>
                  <a:cxn ang="0">
                    <a:pos x="24" y="44"/>
                  </a:cxn>
                  <a:cxn ang="0">
                    <a:pos x="34" y="38"/>
                  </a:cxn>
                  <a:cxn ang="0">
                    <a:pos x="39" y="25"/>
                  </a:cxn>
                  <a:cxn ang="0">
                    <a:pos x="36" y="16"/>
                  </a:cxn>
                  <a:cxn ang="0">
                    <a:pos x="31" y="9"/>
                  </a:cxn>
                  <a:cxn ang="0">
                    <a:pos x="21" y="6"/>
                  </a:cxn>
                  <a:cxn ang="0">
                    <a:pos x="53" y="35"/>
                  </a:cxn>
                  <a:cxn ang="0">
                    <a:pos x="60" y="30"/>
                  </a:cxn>
                  <a:cxn ang="0">
                    <a:pos x="69" y="29"/>
                  </a:cxn>
                  <a:cxn ang="0">
                    <a:pos x="74" y="28"/>
                  </a:cxn>
                  <a:cxn ang="0">
                    <a:pos x="79" y="25"/>
                  </a:cxn>
                  <a:cxn ang="0">
                    <a:pos x="72" y="18"/>
                  </a:cxn>
                  <a:cxn ang="0">
                    <a:pos x="53" y="24"/>
                  </a:cxn>
                  <a:cxn ang="0">
                    <a:pos x="57" y="16"/>
                  </a:cxn>
                  <a:cxn ang="0">
                    <a:pos x="69" y="13"/>
                  </a:cxn>
                  <a:cxn ang="0">
                    <a:pos x="79" y="14"/>
                  </a:cxn>
                  <a:cxn ang="0">
                    <a:pos x="85" y="20"/>
                  </a:cxn>
                  <a:cxn ang="0">
                    <a:pos x="86" y="44"/>
                  </a:cxn>
                  <a:cxn ang="0">
                    <a:pos x="87" y="45"/>
                  </a:cxn>
                  <a:cxn ang="0">
                    <a:pos x="87" y="49"/>
                  </a:cxn>
                  <a:cxn ang="0">
                    <a:pos x="79" y="45"/>
                  </a:cxn>
                  <a:cxn ang="0">
                    <a:pos x="63" y="50"/>
                  </a:cxn>
                  <a:cxn ang="0">
                    <a:pos x="54" y="47"/>
                  </a:cxn>
                  <a:cxn ang="0">
                    <a:pos x="52" y="40"/>
                  </a:cxn>
                  <a:cxn ang="0">
                    <a:pos x="79" y="32"/>
                  </a:cxn>
                  <a:cxn ang="0">
                    <a:pos x="72" y="33"/>
                  </a:cxn>
                  <a:cxn ang="0">
                    <a:pos x="62" y="37"/>
                  </a:cxn>
                  <a:cxn ang="0">
                    <a:pos x="60" y="43"/>
                  </a:cxn>
                  <a:cxn ang="0">
                    <a:pos x="70" y="45"/>
                  </a:cxn>
                  <a:cxn ang="0">
                    <a:pos x="77" y="42"/>
                  </a:cxn>
                  <a:cxn ang="0">
                    <a:pos x="93" y="20"/>
                  </a:cxn>
                  <a:cxn ang="0">
                    <a:pos x="105" y="43"/>
                  </a:cxn>
                  <a:cxn ang="0">
                    <a:pos x="108" y="45"/>
                  </a:cxn>
                  <a:cxn ang="0">
                    <a:pos x="112" y="45"/>
                  </a:cxn>
                  <a:cxn ang="0">
                    <a:pos x="105" y="50"/>
                  </a:cxn>
                  <a:cxn ang="0">
                    <a:pos x="99" y="48"/>
                  </a:cxn>
                  <a:cxn ang="0">
                    <a:pos x="152" y="42"/>
                  </a:cxn>
                  <a:cxn ang="0">
                    <a:pos x="145" y="48"/>
                  </a:cxn>
                  <a:cxn ang="0">
                    <a:pos x="139" y="50"/>
                  </a:cxn>
                  <a:cxn ang="0">
                    <a:pos x="128" y="49"/>
                  </a:cxn>
                  <a:cxn ang="0">
                    <a:pos x="119" y="42"/>
                  </a:cxn>
                  <a:cxn ang="0">
                    <a:pos x="118" y="26"/>
                  </a:cxn>
                  <a:cxn ang="0">
                    <a:pos x="122" y="18"/>
                  </a:cxn>
                  <a:cxn ang="0">
                    <a:pos x="132" y="13"/>
                  </a:cxn>
                  <a:cxn ang="0">
                    <a:pos x="141" y="13"/>
                  </a:cxn>
                  <a:cxn ang="0">
                    <a:pos x="148" y="16"/>
                  </a:cxn>
                  <a:cxn ang="0">
                    <a:pos x="153" y="26"/>
                  </a:cxn>
                  <a:cxn ang="0">
                    <a:pos x="126" y="40"/>
                  </a:cxn>
                  <a:cxn ang="0">
                    <a:pos x="136" y="45"/>
                  </a:cxn>
                  <a:cxn ang="0">
                    <a:pos x="143" y="43"/>
                  </a:cxn>
                  <a:cxn ang="0">
                    <a:pos x="146" y="39"/>
                  </a:cxn>
                  <a:cxn ang="0">
                    <a:pos x="143" y="21"/>
                  </a:cxn>
                  <a:cxn ang="0">
                    <a:pos x="133" y="19"/>
                  </a:cxn>
                  <a:cxn ang="0">
                    <a:pos x="126" y="23"/>
                  </a:cxn>
                  <a:cxn ang="0">
                    <a:pos x="171" y="43"/>
                  </a:cxn>
                </a:cxnLst>
                <a:rect l="0" t="0" r="r" b="b"/>
                <a:pathLst>
                  <a:path w="171" h="50">
                    <a:moveTo>
                      <a:pt x="0" y="0"/>
                    </a:move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0" y="1"/>
                    </a:lnTo>
                    <a:lnTo>
                      <a:pt x="31" y="3"/>
                    </a:lnTo>
                    <a:lnTo>
                      <a:pt x="33" y="3"/>
                    </a:lnTo>
                    <a:lnTo>
                      <a:pt x="34" y="4"/>
                    </a:lnTo>
                    <a:lnTo>
                      <a:pt x="36" y="4"/>
                    </a:lnTo>
                    <a:lnTo>
                      <a:pt x="37" y="5"/>
                    </a:lnTo>
                    <a:lnTo>
                      <a:pt x="37" y="6"/>
                    </a:lnTo>
                    <a:lnTo>
                      <a:pt x="39" y="8"/>
                    </a:lnTo>
                    <a:lnTo>
                      <a:pt x="40" y="9"/>
                    </a:lnTo>
                    <a:lnTo>
                      <a:pt x="40" y="9"/>
                    </a:lnTo>
                    <a:lnTo>
                      <a:pt x="41" y="10"/>
                    </a:lnTo>
                    <a:lnTo>
                      <a:pt x="43" y="11"/>
                    </a:lnTo>
                    <a:lnTo>
                      <a:pt x="43" y="14"/>
                    </a:lnTo>
                    <a:lnTo>
                      <a:pt x="43" y="15"/>
                    </a:lnTo>
                    <a:lnTo>
                      <a:pt x="44" y="16"/>
                    </a:lnTo>
                    <a:lnTo>
                      <a:pt x="44" y="18"/>
                    </a:lnTo>
                    <a:lnTo>
                      <a:pt x="44" y="20"/>
                    </a:lnTo>
                    <a:lnTo>
                      <a:pt x="44" y="21"/>
                    </a:lnTo>
                    <a:lnTo>
                      <a:pt x="44" y="23"/>
                    </a:lnTo>
                    <a:lnTo>
                      <a:pt x="44" y="25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4" y="30"/>
                    </a:lnTo>
                    <a:lnTo>
                      <a:pt x="44" y="32"/>
                    </a:lnTo>
                    <a:lnTo>
                      <a:pt x="44" y="33"/>
                    </a:lnTo>
                    <a:lnTo>
                      <a:pt x="43" y="34"/>
                    </a:lnTo>
                    <a:lnTo>
                      <a:pt x="43" y="35"/>
                    </a:lnTo>
                    <a:lnTo>
                      <a:pt x="41" y="37"/>
                    </a:lnTo>
                    <a:lnTo>
                      <a:pt x="41" y="39"/>
                    </a:lnTo>
                    <a:lnTo>
                      <a:pt x="40" y="40"/>
                    </a:lnTo>
                    <a:lnTo>
                      <a:pt x="40" y="42"/>
                    </a:lnTo>
                    <a:lnTo>
                      <a:pt x="39" y="43"/>
                    </a:lnTo>
                    <a:lnTo>
                      <a:pt x="37" y="44"/>
                    </a:lnTo>
                    <a:lnTo>
                      <a:pt x="36" y="44"/>
                    </a:lnTo>
                    <a:lnTo>
                      <a:pt x="36" y="45"/>
                    </a:lnTo>
                    <a:lnTo>
                      <a:pt x="34" y="47"/>
                    </a:lnTo>
                    <a:lnTo>
                      <a:pt x="33" y="47"/>
                    </a:lnTo>
                    <a:lnTo>
                      <a:pt x="31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7" y="49"/>
                    </a:lnTo>
                    <a:lnTo>
                      <a:pt x="24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7" y="44"/>
                    </a:moveTo>
                    <a:lnTo>
                      <a:pt x="23" y="44"/>
                    </a:lnTo>
                    <a:lnTo>
                      <a:pt x="24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27" y="43"/>
                    </a:lnTo>
                    <a:lnTo>
                      <a:pt x="29" y="43"/>
                    </a:lnTo>
                    <a:lnTo>
                      <a:pt x="29" y="43"/>
                    </a:lnTo>
                    <a:lnTo>
                      <a:pt x="30" y="42"/>
                    </a:lnTo>
                    <a:lnTo>
                      <a:pt x="31" y="42"/>
                    </a:lnTo>
                    <a:lnTo>
                      <a:pt x="31" y="40"/>
                    </a:lnTo>
                    <a:lnTo>
                      <a:pt x="33" y="40"/>
                    </a:lnTo>
                    <a:lnTo>
                      <a:pt x="33" y="39"/>
                    </a:lnTo>
                    <a:lnTo>
                      <a:pt x="34" y="38"/>
                    </a:lnTo>
                    <a:lnTo>
                      <a:pt x="34" y="37"/>
                    </a:lnTo>
                    <a:lnTo>
                      <a:pt x="36" y="35"/>
                    </a:lnTo>
                    <a:lnTo>
                      <a:pt x="36" y="35"/>
                    </a:lnTo>
                    <a:lnTo>
                      <a:pt x="36" y="34"/>
                    </a:lnTo>
                    <a:lnTo>
                      <a:pt x="37" y="33"/>
                    </a:lnTo>
                    <a:lnTo>
                      <a:pt x="37" y="32"/>
                    </a:lnTo>
                    <a:lnTo>
                      <a:pt x="37" y="30"/>
                    </a:lnTo>
                    <a:lnTo>
                      <a:pt x="37" y="29"/>
                    </a:lnTo>
                    <a:lnTo>
                      <a:pt x="37" y="28"/>
                    </a:lnTo>
                    <a:lnTo>
                      <a:pt x="39" y="26"/>
                    </a:lnTo>
                    <a:lnTo>
                      <a:pt x="39" y="25"/>
                    </a:lnTo>
                    <a:lnTo>
                      <a:pt x="39" y="24"/>
                    </a:lnTo>
                    <a:lnTo>
                      <a:pt x="39" y="23"/>
                    </a:lnTo>
                    <a:lnTo>
                      <a:pt x="39" y="23"/>
                    </a:lnTo>
                    <a:lnTo>
                      <a:pt x="37" y="21"/>
                    </a:lnTo>
                    <a:lnTo>
                      <a:pt x="37" y="20"/>
                    </a:lnTo>
                    <a:lnTo>
                      <a:pt x="37" y="20"/>
                    </a:lnTo>
                    <a:lnTo>
                      <a:pt x="37" y="19"/>
                    </a:lnTo>
                    <a:lnTo>
                      <a:pt x="37" y="18"/>
                    </a:lnTo>
                    <a:lnTo>
                      <a:pt x="37" y="18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1"/>
                    </a:lnTo>
                    <a:lnTo>
                      <a:pt x="34" y="11"/>
                    </a:lnTo>
                    <a:lnTo>
                      <a:pt x="33" y="10"/>
                    </a:lnTo>
                    <a:lnTo>
                      <a:pt x="33" y="10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0" y="9"/>
                    </a:lnTo>
                    <a:lnTo>
                      <a:pt x="30" y="8"/>
                    </a:lnTo>
                    <a:lnTo>
                      <a:pt x="29" y="8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6"/>
                    </a:lnTo>
                    <a:lnTo>
                      <a:pt x="26" y="6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23" y="6"/>
                    </a:lnTo>
                    <a:lnTo>
                      <a:pt x="21" y="6"/>
                    </a:lnTo>
                    <a:lnTo>
                      <a:pt x="7" y="6"/>
                    </a:lnTo>
                    <a:lnTo>
                      <a:pt x="7" y="44"/>
                    </a:lnTo>
                    <a:close/>
                    <a:moveTo>
                      <a:pt x="52" y="40"/>
                    </a:move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3" y="37"/>
                    </a:lnTo>
                    <a:lnTo>
                      <a:pt x="53" y="37"/>
                    </a:lnTo>
                    <a:lnTo>
                      <a:pt x="53" y="35"/>
                    </a:lnTo>
                    <a:lnTo>
                      <a:pt x="53" y="35"/>
                    </a:lnTo>
                    <a:lnTo>
                      <a:pt x="53" y="34"/>
                    </a:lnTo>
                    <a:lnTo>
                      <a:pt x="54" y="34"/>
                    </a:lnTo>
                    <a:lnTo>
                      <a:pt x="54" y="33"/>
                    </a:lnTo>
                    <a:lnTo>
                      <a:pt x="54" y="33"/>
                    </a:lnTo>
                    <a:lnTo>
                      <a:pt x="56" y="33"/>
                    </a:lnTo>
                    <a:lnTo>
                      <a:pt x="56" y="32"/>
                    </a:lnTo>
                    <a:lnTo>
                      <a:pt x="57" y="32"/>
                    </a:lnTo>
                    <a:lnTo>
                      <a:pt x="57" y="32"/>
                    </a:lnTo>
                    <a:lnTo>
                      <a:pt x="59" y="30"/>
                    </a:lnTo>
                    <a:lnTo>
                      <a:pt x="59" y="30"/>
                    </a:lnTo>
                    <a:lnTo>
                      <a:pt x="60" y="30"/>
                    </a:lnTo>
                    <a:lnTo>
                      <a:pt x="62" y="30"/>
                    </a:lnTo>
                    <a:lnTo>
                      <a:pt x="62" y="29"/>
                    </a:lnTo>
                    <a:lnTo>
                      <a:pt x="63" y="29"/>
                    </a:lnTo>
                    <a:lnTo>
                      <a:pt x="64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9" y="29"/>
                    </a:lnTo>
                    <a:lnTo>
                      <a:pt x="69" y="29"/>
                    </a:lnTo>
                    <a:lnTo>
                      <a:pt x="70" y="29"/>
                    </a:lnTo>
                    <a:lnTo>
                      <a:pt x="70" y="29"/>
                    </a:lnTo>
                    <a:lnTo>
                      <a:pt x="70" y="28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7" y="28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4"/>
                    </a:lnTo>
                    <a:lnTo>
                      <a:pt x="79" y="24"/>
                    </a:lnTo>
                    <a:lnTo>
                      <a:pt x="79" y="23"/>
                    </a:lnTo>
                    <a:lnTo>
                      <a:pt x="79" y="21"/>
                    </a:lnTo>
                    <a:lnTo>
                      <a:pt x="77" y="20"/>
                    </a:lnTo>
                    <a:lnTo>
                      <a:pt x="76" y="19"/>
                    </a:lnTo>
                    <a:lnTo>
                      <a:pt x="74" y="19"/>
                    </a:lnTo>
                    <a:lnTo>
                      <a:pt x="73" y="18"/>
                    </a:lnTo>
                    <a:lnTo>
                      <a:pt x="72" y="18"/>
                    </a:lnTo>
                    <a:lnTo>
                      <a:pt x="70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4" y="19"/>
                    </a:lnTo>
                    <a:lnTo>
                      <a:pt x="63" y="19"/>
                    </a:lnTo>
                    <a:lnTo>
                      <a:pt x="62" y="20"/>
                    </a:lnTo>
                    <a:lnTo>
                      <a:pt x="60" y="21"/>
                    </a:lnTo>
                    <a:lnTo>
                      <a:pt x="60" y="23"/>
                    </a:lnTo>
                    <a:lnTo>
                      <a:pt x="60" y="25"/>
                    </a:lnTo>
                    <a:lnTo>
                      <a:pt x="53" y="25"/>
                    </a:lnTo>
                    <a:lnTo>
                      <a:pt x="53" y="24"/>
                    </a:lnTo>
                    <a:lnTo>
                      <a:pt x="54" y="23"/>
                    </a:lnTo>
                    <a:lnTo>
                      <a:pt x="54" y="23"/>
                    </a:lnTo>
                    <a:lnTo>
                      <a:pt x="54" y="21"/>
                    </a:lnTo>
                    <a:lnTo>
                      <a:pt x="54" y="20"/>
                    </a:lnTo>
                    <a:lnTo>
                      <a:pt x="54" y="20"/>
                    </a:lnTo>
                    <a:lnTo>
                      <a:pt x="56" y="19"/>
                    </a:lnTo>
                    <a:lnTo>
                      <a:pt x="56" y="19"/>
                    </a:lnTo>
                    <a:lnTo>
                      <a:pt x="56" y="18"/>
                    </a:lnTo>
                    <a:lnTo>
                      <a:pt x="56" y="18"/>
                    </a:lnTo>
                    <a:lnTo>
                      <a:pt x="57" y="16"/>
                    </a:lnTo>
                    <a:lnTo>
                      <a:pt x="57" y="16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0" y="15"/>
                    </a:lnTo>
                    <a:lnTo>
                      <a:pt x="62" y="14"/>
                    </a:lnTo>
                    <a:lnTo>
                      <a:pt x="62" y="14"/>
                    </a:lnTo>
                    <a:lnTo>
                      <a:pt x="63" y="14"/>
                    </a:lnTo>
                    <a:lnTo>
                      <a:pt x="64" y="14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0" y="13"/>
                    </a:lnTo>
                    <a:lnTo>
                      <a:pt x="72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4"/>
                    </a:lnTo>
                    <a:lnTo>
                      <a:pt x="77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80" y="15"/>
                    </a:lnTo>
                    <a:lnTo>
                      <a:pt x="80" y="15"/>
                    </a:lnTo>
                    <a:lnTo>
                      <a:pt x="82" y="15"/>
                    </a:lnTo>
                    <a:lnTo>
                      <a:pt x="82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8"/>
                    </a:lnTo>
                    <a:lnTo>
                      <a:pt x="85" y="18"/>
                    </a:lnTo>
                    <a:lnTo>
                      <a:pt x="85" y="19"/>
                    </a:lnTo>
                    <a:lnTo>
                      <a:pt x="85" y="19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90" y="45"/>
                    </a:lnTo>
                    <a:lnTo>
                      <a:pt x="90" y="45"/>
                    </a:lnTo>
                    <a:lnTo>
                      <a:pt x="90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9"/>
                    </a:lnTo>
                    <a:lnTo>
                      <a:pt x="82" y="49"/>
                    </a:lnTo>
                    <a:lnTo>
                      <a:pt x="80" y="48"/>
                    </a:lnTo>
                    <a:lnTo>
                      <a:pt x="80" y="48"/>
                    </a:lnTo>
                    <a:lnTo>
                      <a:pt x="80" y="47"/>
                    </a:lnTo>
                    <a:lnTo>
                      <a:pt x="79" y="45"/>
                    </a:lnTo>
                    <a:lnTo>
                      <a:pt x="79" y="44"/>
                    </a:lnTo>
                    <a:lnTo>
                      <a:pt x="77" y="45"/>
                    </a:lnTo>
                    <a:lnTo>
                      <a:pt x="76" y="47"/>
                    </a:lnTo>
                    <a:lnTo>
                      <a:pt x="74" y="48"/>
                    </a:lnTo>
                    <a:lnTo>
                      <a:pt x="73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7" y="50"/>
                    </a:lnTo>
                    <a:lnTo>
                      <a:pt x="64" y="50"/>
                    </a:lnTo>
                    <a:lnTo>
                      <a:pt x="64" y="50"/>
                    </a:lnTo>
                    <a:lnTo>
                      <a:pt x="63" y="50"/>
                    </a:lnTo>
                    <a:lnTo>
                      <a:pt x="62" y="50"/>
                    </a:lnTo>
                    <a:lnTo>
                      <a:pt x="62" y="49"/>
                    </a:lnTo>
                    <a:lnTo>
                      <a:pt x="60" y="49"/>
                    </a:lnTo>
                    <a:lnTo>
                      <a:pt x="60" y="49"/>
                    </a:lnTo>
                    <a:lnTo>
                      <a:pt x="59" y="49"/>
                    </a:lnTo>
                    <a:lnTo>
                      <a:pt x="57" y="49"/>
                    </a:lnTo>
                    <a:lnTo>
                      <a:pt x="57" y="49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6" y="48"/>
                    </a:lnTo>
                    <a:lnTo>
                      <a:pt x="54" y="47"/>
                    </a:lnTo>
                    <a:lnTo>
                      <a:pt x="54" y="47"/>
                    </a:lnTo>
                    <a:lnTo>
                      <a:pt x="54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close/>
                    <a:moveTo>
                      <a:pt x="79" y="32"/>
                    </a:moveTo>
                    <a:lnTo>
                      <a:pt x="79" y="32"/>
                    </a:lnTo>
                    <a:lnTo>
                      <a:pt x="79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6" y="32"/>
                    </a:lnTo>
                    <a:lnTo>
                      <a:pt x="76" y="32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3" y="33"/>
                    </a:lnTo>
                    <a:lnTo>
                      <a:pt x="73" y="33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0" y="33"/>
                    </a:lnTo>
                    <a:lnTo>
                      <a:pt x="69" y="34"/>
                    </a:lnTo>
                    <a:lnTo>
                      <a:pt x="69" y="34"/>
                    </a:lnTo>
                    <a:lnTo>
                      <a:pt x="67" y="34"/>
                    </a:lnTo>
                    <a:lnTo>
                      <a:pt x="66" y="34"/>
                    </a:lnTo>
                    <a:lnTo>
                      <a:pt x="64" y="34"/>
                    </a:lnTo>
                    <a:lnTo>
                      <a:pt x="64" y="34"/>
                    </a:lnTo>
                    <a:lnTo>
                      <a:pt x="63" y="35"/>
                    </a:lnTo>
                    <a:lnTo>
                      <a:pt x="63" y="35"/>
                    </a:lnTo>
                    <a:lnTo>
                      <a:pt x="62" y="35"/>
                    </a:lnTo>
                    <a:lnTo>
                      <a:pt x="62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59" y="38"/>
                    </a:lnTo>
                    <a:lnTo>
                      <a:pt x="59" y="38"/>
                    </a:lnTo>
                    <a:lnTo>
                      <a:pt x="59" y="39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2"/>
                    </a:lnTo>
                    <a:lnTo>
                      <a:pt x="60" y="43"/>
                    </a:lnTo>
                    <a:lnTo>
                      <a:pt x="60" y="43"/>
                    </a:lnTo>
                    <a:lnTo>
                      <a:pt x="62" y="44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5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9" y="45"/>
                    </a:lnTo>
                    <a:lnTo>
                      <a:pt x="69" y="45"/>
                    </a:lnTo>
                    <a:lnTo>
                      <a:pt x="70" y="45"/>
                    </a:lnTo>
                    <a:lnTo>
                      <a:pt x="70" y="45"/>
                    </a:lnTo>
                    <a:lnTo>
                      <a:pt x="72" y="45"/>
                    </a:lnTo>
                    <a:lnTo>
                      <a:pt x="72" y="44"/>
                    </a:lnTo>
                    <a:lnTo>
                      <a:pt x="73" y="44"/>
                    </a:lnTo>
                    <a:lnTo>
                      <a:pt x="73" y="44"/>
                    </a:lnTo>
                    <a:lnTo>
                      <a:pt x="74" y="44"/>
                    </a:lnTo>
                    <a:lnTo>
                      <a:pt x="74" y="43"/>
                    </a:lnTo>
                    <a:lnTo>
                      <a:pt x="74" y="43"/>
                    </a:lnTo>
                    <a:lnTo>
                      <a:pt x="76" y="43"/>
                    </a:lnTo>
                    <a:lnTo>
                      <a:pt x="76" y="42"/>
                    </a:lnTo>
                    <a:lnTo>
                      <a:pt x="77" y="42"/>
                    </a:lnTo>
                    <a:lnTo>
                      <a:pt x="77" y="42"/>
                    </a:lnTo>
                    <a:lnTo>
                      <a:pt x="77" y="40"/>
                    </a:lnTo>
                    <a:lnTo>
                      <a:pt x="77" y="40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8"/>
                    </a:lnTo>
                    <a:lnTo>
                      <a:pt x="79" y="38"/>
                    </a:lnTo>
                    <a:lnTo>
                      <a:pt x="79" y="32"/>
                    </a:lnTo>
                    <a:close/>
                    <a:moveTo>
                      <a:pt x="99" y="45"/>
                    </a:moveTo>
                    <a:lnTo>
                      <a:pt x="99" y="20"/>
                    </a:lnTo>
                    <a:lnTo>
                      <a:pt x="93" y="20"/>
                    </a:lnTo>
                    <a:lnTo>
                      <a:pt x="93" y="14"/>
                    </a:lnTo>
                    <a:lnTo>
                      <a:pt x="99" y="14"/>
                    </a:lnTo>
                    <a:lnTo>
                      <a:pt x="99" y="4"/>
                    </a:lnTo>
                    <a:lnTo>
                      <a:pt x="105" y="4"/>
                    </a:lnTo>
                    <a:lnTo>
                      <a:pt x="105" y="14"/>
                    </a:lnTo>
                    <a:lnTo>
                      <a:pt x="112" y="14"/>
                    </a:lnTo>
                    <a:lnTo>
                      <a:pt x="112" y="20"/>
                    </a:lnTo>
                    <a:lnTo>
                      <a:pt x="105" y="20"/>
                    </a:lnTo>
                    <a:lnTo>
                      <a:pt x="105" y="42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4"/>
                    </a:lnTo>
                    <a:lnTo>
                      <a:pt x="105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9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5" y="50"/>
                    </a:lnTo>
                    <a:lnTo>
                      <a:pt x="105" y="50"/>
                    </a:lnTo>
                    <a:lnTo>
                      <a:pt x="103" y="50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7"/>
                    </a:lnTo>
                    <a:lnTo>
                      <a:pt x="99" y="47"/>
                    </a:lnTo>
                    <a:lnTo>
                      <a:pt x="99" y="45"/>
                    </a:lnTo>
                    <a:close/>
                    <a:moveTo>
                      <a:pt x="146" y="38"/>
                    </a:moveTo>
                    <a:lnTo>
                      <a:pt x="153" y="38"/>
                    </a:lnTo>
                    <a:lnTo>
                      <a:pt x="153" y="39"/>
                    </a:lnTo>
                    <a:lnTo>
                      <a:pt x="153" y="39"/>
                    </a:lnTo>
                    <a:lnTo>
                      <a:pt x="152" y="40"/>
                    </a:lnTo>
                    <a:lnTo>
                      <a:pt x="152" y="40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2" y="43"/>
                    </a:lnTo>
                    <a:lnTo>
                      <a:pt x="151" y="43"/>
                    </a:lnTo>
                    <a:lnTo>
                      <a:pt x="151" y="44"/>
                    </a:lnTo>
                    <a:lnTo>
                      <a:pt x="151" y="44"/>
                    </a:lnTo>
                    <a:lnTo>
                      <a:pt x="149" y="45"/>
                    </a:lnTo>
                    <a:lnTo>
                      <a:pt x="149" y="45"/>
                    </a:lnTo>
                    <a:lnTo>
                      <a:pt x="148" y="47"/>
                    </a:lnTo>
                    <a:lnTo>
                      <a:pt x="148" y="47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5" y="48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9" y="50"/>
                    </a:lnTo>
                    <a:lnTo>
                      <a:pt x="138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50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2" y="50"/>
                    </a:lnTo>
                    <a:lnTo>
                      <a:pt x="130" y="49"/>
                    </a:lnTo>
                    <a:lnTo>
                      <a:pt x="129" y="49"/>
                    </a:lnTo>
                    <a:lnTo>
                      <a:pt x="128" y="49"/>
                    </a:lnTo>
                    <a:lnTo>
                      <a:pt x="128" y="49"/>
                    </a:lnTo>
                    <a:lnTo>
                      <a:pt x="126" y="49"/>
                    </a:lnTo>
                    <a:lnTo>
                      <a:pt x="126" y="48"/>
                    </a:lnTo>
                    <a:lnTo>
                      <a:pt x="125" y="48"/>
                    </a:lnTo>
                    <a:lnTo>
                      <a:pt x="123" y="48"/>
                    </a:lnTo>
                    <a:lnTo>
                      <a:pt x="123" y="47"/>
                    </a:lnTo>
                    <a:lnTo>
                      <a:pt x="122" y="47"/>
                    </a:lnTo>
                    <a:lnTo>
                      <a:pt x="122" y="45"/>
                    </a:lnTo>
                    <a:lnTo>
                      <a:pt x="120" y="45"/>
                    </a:lnTo>
                    <a:lnTo>
                      <a:pt x="120" y="44"/>
                    </a:lnTo>
                    <a:lnTo>
                      <a:pt x="119" y="43"/>
                    </a:lnTo>
                    <a:lnTo>
                      <a:pt x="119" y="42"/>
                    </a:lnTo>
                    <a:lnTo>
                      <a:pt x="118" y="40"/>
                    </a:lnTo>
                    <a:lnTo>
                      <a:pt x="118" y="39"/>
                    </a:lnTo>
                    <a:lnTo>
                      <a:pt x="118" y="38"/>
                    </a:lnTo>
                    <a:lnTo>
                      <a:pt x="118" y="35"/>
                    </a:lnTo>
                    <a:lnTo>
                      <a:pt x="118" y="34"/>
                    </a:lnTo>
                    <a:lnTo>
                      <a:pt x="118" y="33"/>
                    </a:lnTo>
                    <a:lnTo>
                      <a:pt x="118" y="32"/>
                    </a:lnTo>
                    <a:lnTo>
                      <a:pt x="118" y="30"/>
                    </a:lnTo>
                    <a:lnTo>
                      <a:pt x="118" y="29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8" y="24"/>
                    </a:lnTo>
                    <a:lnTo>
                      <a:pt x="119" y="23"/>
                    </a:lnTo>
                    <a:lnTo>
                      <a:pt x="119" y="21"/>
                    </a:lnTo>
                    <a:lnTo>
                      <a:pt x="119" y="21"/>
                    </a:lnTo>
                    <a:lnTo>
                      <a:pt x="120" y="20"/>
                    </a:lnTo>
                    <a:lnTo>
                      <a:pt x="120" y="19"/>
                    </a:lnTo>
                    <a:lnTo>
                      <a:pt x="122" y="19"/>
                    </a:lnTo>
                    <a:lnTo>
                      <a:pt x="122" y="18"/>
                    </a:lnTo>
                    <a:lnTo>
                      <a:pt x="122" y="18"/>
                    </a:lnTo>
                    <a:lnTo>
                      <a:pt x="123" y="16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6" y="15"/>
                    </a:lnTo>
                    <a:lnTo>
                      <a:pt x="126" y="15"/>
                    </a:lnTo>
                    <a:lnTo>
                      <a:pt x="128" y="14"/>
                    </a:lnTo>
                    <a:lnTo>
                      <a:pt x="128" y="14"/>
                    </a:lnTo>
                    <a:lnTo>
                      <a:pt x="129" y="14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3"/>
                    </a:lnTo>
                    <a:lnTo>
                      <a:pt x="132" y="13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39" y="13"/>
                    </a:lnTo>
                    <a:lnTo>
                      <a:pt x="141" y="13"/>
                    </a:lnTo>
                    <a:lnTo>
                      <a:pt x="141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9" y="18"/>
                    </a:lnTo>
                    <a:lnTo>
                      <a:pt x="149" y="18"/>
                    </a:lnTo>
                    <a:lnTo>
                      <a:pt x="149" y="19"/>
                    </a:lnTo>
                    <a:lnTo>
                      <a:pt x="151" y="19"/>
                    </a:lnTo>
                    <a:lnTo>
                      <a:pt x="151" y="20"/>
                    </a:lnTo>
                    <a:lnTo>
                      <a:pt x="151" y="21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3" y="26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3" y="32"/>
                    </a:lnTo>
                    <a:lnTo>
                      <a:pt x="153" y="33"/>
                    </a:lnTo>
                    <a:lnTo>
                      <a:pt x="123" y="33"/>
                    </a:lnTo>
                    <a:lnTo>
                      <a:pt x="123" y="35"/>
                    </a:lnTo>
                    <a:lnTo>
                      <a:pt x="123" y="37"/>
                    </a:lnTo>
                    <a:lnTo>
                      <a:pt x="125" y="38"/>
                    </a:lnTo>
                    <a:lnTo>
                      <a:pt x="125" y="38"/>
                    </a:lnTo>
                    <a:lnTo>
                      <a:pt x="125" y="39"/>
                    </a:lnTo>
                    <a:lnTo>
                      <a:pt x="126" y="40"/>
                    </a:lnTo>
                    <a:lnTo>
                      <a:pt x="126" y="42"/>
                    </a:lnTo>
                    <a:lnTo>
                      <a:pt x="126" y="42"/>
                    </a:lnTo>
                    <a:lnTo>
                      <a:pt x="128" y="43"/>
                    </a:lnTo>
                    <a:lnTo>
                      <a:pt x="129" y="43"/>
                    </a:lnTo>
                    <a:lnTo>
                      <a:pt x="129" y="44"/>
                    </a:lnTo>
                    <a:lnTo>
                      <a:pt x="130" y="44"/>
                    </a:lnTo>
                    <a:lnTo>
                      <a:pt x="132" y="44"/>
                    </a:lnTo>
                    <a:lnTo>
                      <a:pt x="133" y="45"/>
                    </a:lnTo>
                    <a:lnTo>
                      <a:pt x="135" y="45"/>
                    </a:lnTo>
                    <a:lnTo>
                      <a:pt x="136" y="45"/>
                    </a:lnTo>
                    <a:lnTo>
                      <a:pt x="136" y="45"/>
                    </a:lnTo>
                    <a:lnTo>
                      <a:pt x="138" y="45"/>
                    </a:lnTo>
                    <a:lnTo>
                      <a:pt x="138" y="45"/>
                    </a:lnTo>
                    <a:lnTo>
                      <a:pt x="139" y="45"/>
                    </a:lnTo>
                    <a:lnTo>
                      <a:pt x="139" y="44"/>
                    </a:lnTo>
                    <a:lnTo>
                      <a:pt x="139" y="44"/>
                    </a:lnTo>
                    <a:lnTo>
                      <a:pt x="141" y="44"/>
                    </a:lnTo>
                    <a:lnTo>
                      <a:pt x="141" y="44"/>
                    </a:lnTo>
                    <a:lnTo>
                      <a:pt x="142" y="44"/>
                    </a:lnTo>
                    <a:lnTo>
                      <a:pt x="142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6" y="40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8"/>
                    </a:lnTo>
                    <a:close/>
                    <a:moveTo>
                      <a:pt x="123" y="29"/>
                    </a:moveTo>
                    <a:lnTo>
                      <a:pt x="146" y="29"/>
                    </a:lnTo>
                    <a:lnTo>
                      <a:pt x="146" y="28"/>
                    </a:lnTo>
                    <a:lnTo>
                      <a:pt x="146" y="26"/>
                    </a:lnTo>
                    <a:lnTo>
                      <a:pt x="146" y="25"/>
                    </a:lnTo>
                    <a:lnTo>
                      <a:pt x="146" y="24"/>
                    </a:lnTo>
                    <a:lnTo>
                      <a:pt x="145" y="24"/>
                    </a:lnTo>
                    <a:lnTo>
                      <a:pt x="145" y="23"/>
                    </a:lnTo>
                    <a:lnTo>
                      <a:pt x="145" y="21"/>
                    </a:lnTo>
                    <a:lnTo>
                      <a:pt x="143" y="21"/>
                    </a:lnTo>
                    <a:lnTo>
                      <a:pt x="143" y="20"/>
                    </a:lnTo>
                    <a:lnTo>
                      <a:pt x="142" y="20"/>
                    </a:lnTo>
                    <a:lnTo>
                      <a:pt x="141" y="19"/>
                    </a:lnTo>
                    <a:lnTo>
                      <a:pt x="141" y="19"/>
                    </a:lnTo>
                    <a:lnTo>
                      <a:pt x="139" y="19"/>
                    </a:lnTo>
                    <a:lnTo>
                      <a:pt x="138" y="19"/>
                    </a:lnTo>
                    <a:lnTo>
                      <a:pt x="136" y="18"/>
                    </a:lnTo>
                    <a:lnTo>
                      <a:pt x="135" y="18"/>
                    </a:lnTo>
                    <a:lnTo>
                      <a:pt x="135" y="18"/>
                    </a:lnTo>
                    <a:lnTo>
                      <a:pt x="133" y="18"/>
                    </a:lnTo>
                    <a:lnTo>
                      <a:pt x="133" y="19"/>
                    </a:lnTo>
                    <a:lnTo>
                      <a:pt x="132" y="19"/>
                    </a:lnTo>
                    <a:lnTo>
                      <a:pt x="132" y="19"/>
                    </a:lnTo>
                    <a:lnTo>
                      <a:pt x="130" y="19"/>
                    </a:lnTo>
                    <a:lnTo>
                      <a:pt x="130" y="19"/>
                    </a:lnTo>
                    <a:lnTo>
                      <a:pt x="129" y="19"/>
                    </a:lnTo>
                    <a:lnTo>
                      <a:pt x="129" y="20"/>
                    </a:lnTo>
                    <a:lnTo>
                      <a:pt x="128" y="20"/>
                    </a:lnTo>
                    <a:lnTo>
                      <a:pt x="128" y="20"/>
                    </a:lnTo>
                    <a:lnTo>
                      <a:pt x="128" y="21"/>
                    </a:lnTo>
                    <a:lnTo>
                      <a:pt x="126" y="21"/>
                    </a:lnTo>
                    <a:lnTo>
                      <a:pt x="126" y="23"/>
                    </a:lnTo>
                    <a:lnTo>
                      <a:pt x="126" y="23"/>
                    </a:lnTo>
                    <a:lnTo>
                      <a:pt x="126" y="24"/>
                    </a:lnTo>
                    <a:lnTo>
                      <a:pt x="125" y="24"/>
                    </a:lnTo>
                    <a:lnTo>
                      <a:pt x="125" y="25"/>
                    </a:lnTo>
                    <a:lnTo>
                      <a:pt x="125" y="25"/>
                    </a:lnTo>
                    <a:lnTo>
                      <a:pt x="125" y="26"/>
                    </a:lnTo>
                    <a:lnTo>
                      <a:pt x="125" y="26"/>
                    </a:lnTo>
                    <a:lnTo>
                      <a:pt x="123" y="28"/>
                    </a:lnTo>
                    <a:lnTo>
                      <a:pt x="123" y="28"/>
                    </a:lnTo>
                    <a:lnTo>
                      <a:pt x="123" y="29"/>
                    </a:lnTo>
                    <a:close/>
                    <a:moveTo>
                      <a:pt x="171" y="43"/>
                    </a:moveTo>
                    <a:lnTo>
                      <a:pt x="171" y="49"/>
                    </a:lnTo>
                    <a:lnTo>
                      <a:pt x="164" y="49"/>
                    </a:lnTo>
                    <a:lnTo>
                      <a:pt x="164" y="43"/>
                    </a:lnTo>
                    <a:lnTo>
                      <a:pt x="171" y="43"/>
                    </a:lnTo>
                    <a:close/>
                    <a:moveTo>
                      <a:pt x="171" y="14"/>
                    </a:moveTo>
                    <a:lnTo>
                      <a:pt x="171" y="21"/>
                    </a:lnTo>
                    <a:lnTo>
                      <a:pt x="164" y="21"/>
                    </a:lnTo>
                    <a:lnTo>
                      <a:pt x="164" y="14"/>
                    </a:lnTo>
                    <a:lnTo>
                      <a:pt x="171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0" name="Freeform 130"/>
              <p:cNvSpPr>
                <a:spLocks noEditPoints="1"/>
              </p:cNvSpPr>
              <p:nvPr/>
            </p:nvSpPr>
            <p:spPr bwMode="auto">
              <a:xfrm>
                <a:off x="3040" y="2543"/>
                <a:ext cx="318" cy="17"/>
              </a:xfrm>
              <a:custGeom>
                <a:avLst/>
                <a:gdLst/>
                <a:ahLst/>
                <a:cxnLst>
                  <a:cxn ang="0">
                    <a:pos x="72" y="30"/>
                  </a:cxn>
                  <a:cxn ang="0">
                    <a:pos x="111" y="50"/>
                  </a:cxn>
                  <a:cxn ang="0">
                    <a:pos x="145" y="12"/>
                  </a:cxn>
                  <a:cxn ang="0">
                    <a:pos x="132" y="30"/>
                  </a:cxn>
                  <a:cxn ang="0">
                    <a:pos x="214" y="50"/>
                  </a:cxn>
                  <a:cxn ang="0">
                    <a:pos x="287" y="6"/>
                  </a:cxn>
                  <a:cxn ang="0">
                    <a:pos x="270" y="16"/>
                  </a:cxn>
                  <a:cxn ang="0">
                    <a:pos x="305" y="40"/>
                  </a:cxn>
                  <a:cxn ang="0">
                    <a:pos x="277" y="51"/>
                  </a:cxn>
                  <a:cxn ang="0">
                    <a:pos x="270" y="43"/>
                  </a:cxn>
                  <a:cxn ang="0">
                    <a:pos x="290" y="45"/>
                  </a:cxn>
                  <a:cxn ang="0">
                    <a:pos x="296" y="34"/>
                  </a:cxn>
                  <a:cxn ang="0">
                    <a:pos x="276" y="27"/>
                  </a:cxn>
                  <a:cxn ang="0">
                    <a:pos x="262" y="15"/>
                  </a:cxn>
                  <a:cxn ang="0">
                    <a:pos x="283" y="0"/>
                  </a:cxn>
                  <a:cxn ang="0">
                    <a:pos x="356" y="45"/>
                  </a:cxn>
                  <a:cxn ang="0">
                    <a:pos x="430" y="9"/>
                  </a:cxn>
                  <a:cxn ang="0">
                    <a:pos x="460" y="16"/>
                  </a:cxn>
                  <a:cxn ang="0">
                    <a:pos x="491" y="1"/>
                  </a:cxn>
                  <a:cxn ang="0">
                    <a:pos x="498" y="11"/>
                  </a:cxn>
                  <a:cxn ang="0">
                    <a:pos x="481" y="6"/>
                  </a:cxn>
                  <a:cxn ang="0">
                    <a:pos x="467" y="22"/>
                  </a:cxn>
                  <a:cxn ang="0">
                    <a:pos x="476" y="44"/>
                  </a:cxn>
                  <a:cxn ang="0">
                    <a:pos x="493" y="45"/>
                  </a:cxn>
                  <a:cxn ang="0">
                    <a:pos x="501" y="46"/>
                  </a:cxn>
                  <a:cxn ang="0">
                    <a:pos x="468" y="48"/>
                  </a:cxn>
                  <a:cxn ang="0">
                    <a:pos x="514" y="26"/>
                  </a:cxn>
                  <a:cxn ang="0">
                    <a:pos x="520" y="10"/>
                  </a:cxn>
                  <a:cxn ang="0">
                    <a:pos x="554" y="4"/>
                  </a:cxn>
                  <a:cxn ang="0">
                    <a:pos x="549" y="7"/>
                  </a:cxn>
                  <a:cxn ang="0">
                    <a:pos x="536" y="7"/>
                  </a:cxn>
                  <a:cxn ang="0">
                    <a:pos x="523" y="29"/>
                  </a:cxn>
                  <a:cxn ang="0">
                    <a:pos x="534" y="45"/>
                  </a:cxn>
                  <a:cxn ang="0">
                    <a:pos x="554" y="40"/>
                  </a:cxn>
                  <a:cxn ang="0">
                    <a:pos x="552" y="50"/>
                  </a:cxn>
                  <a:cxn ang="0">
                    <a:pos x="520" y="44"/>
                  </a:cxn>
                  <a:cxn ang="0">
                    <a:pos x="615" y="16"/>
                  </a:cxn>
                  <a:cxn ang="0">
                    <a:pos x="587" y="9"/>
                  </a:cxn>
                  <a:cxn ang="0">
                    <a:pos x="580" y="36"/>
                  </a:cxn>
                  <a:cxn ang="0">
                    <a:pos x="608" y="44"/>
                  </a:cxn>
                  <a:cxn ang="0">
                    <a:pos x="623" y="34"/>
                  </a:cxn>
                  <a:cxn ang="0">
                    <a:pos x="599" y="51"/>
                  </a:cxn>
                  <a:cxn ang="0">
                    <a:pos x="573" y="36"/>
                  </a:cxn>
                  <a:cxn ang="0">
                    <a:pos x="576" y="10"/>
                  </a:cxn>
                  <a:cxn ang="0">
                    <a:pos x="609" y="2"/>
                  </a:cxn>
                  <a:cxn ang="0">
                    <a:pos x="625" y="25"/>
                  </a:cxn>
                  <a:cxn ang="0">
                    <a:pos x="651" y="45"/>
                  </a:cxn>
                  <a:cxn ang="0">
                    <a:pos x="669" y="38"/>
                  </a:cxn>
                  <a:cxn ang="0">
                    <a:pos x="666" y="50"/>
                  </a:cxn>
                  <a:cxn ang="0">
                    <a:pos x="636" y="44"/>
                  </a:cxn>
                  <a:cxn ang="0">
                    <a:pos x="767" y="7"/>
                  </a:cxn>
                  <a:cxn ang="0">
                    <a:pos x="869" y="7"/>
                  </a:cxn>
                  <a:cxn ang="0">
                    <a:pos x="843" y="20"/>
                  </a:cxn>
                  <a:cxn ang="0">
                    <a:pos x="855" y="45"/>
                  </a:cxn>
                  <a:cxn ang="0">
                    <a:pos x="880" y="33"/>
                  </a:cxn>
                  <a:cxn ang="0">
                    <a:pos x="880" y="45"/>
                  </a:cxn>
                  <a:cxn ang="0">
                    <a:pos x="846" y="48"/>
                  </a:cxn>
                  <a:cxn ang="0">
                    <a:pos x="834" y="24"/>
                  </a:cxn>
                  <a:cxn ang="0">
                    <a:pos x="852" y="2"/>
                  </a:cxn>
                  <a:cxn ang="0">
                    <a:pos x="883" y="11"/>
                  </a:cxn>
                  <a:cxn ang="0">
                    <a:pos x="934" y="27"/>
                  </a:cxn>
                </a:cxnLst>
                <a:rect l="0" t="0" r="r" b="b"/>
                <a:pathLst>
                  <a:path w="954" h="51">
                    <a:moveTo>
                      <a:pt x="42" y="45"/>
                    </a:moveTo>
                    <a:lnTo>
                      <a:pt x="42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42" y="1"/>
                    </a:lnTo>
                    <a:lnTo>
                      <a:pt x="42" y="7"/>
                    </a:lnTo>
                    <a:lnTo>
                      <a:pt x="7" y="7"/>
                    </a:lnTo>
                    <a:lnTo>
                      <a:pt x="7" y="22"/>
                    </a:lnTo>
                    <a:lnTo>
                      <a:pt x="39" y="22"/>
                    </a:lnTo>
                    <a:lnTo>
                      <a:pt x="39" y="27"/>
                    </a:lnTo>
                    <a:lnTo>
                      <a:pt x="7" y="27"/>
                    </a:lnTo>
                    <a:lnTo>
                      <a:pt x="7" y="45"/>
                    </a:lnTo>
                    <a:lnTo>
                      <a:pt x="42" y="45"/>
                    </a:lnTo>
                    <a:close/>
                    <a:moveTo>
                      <a:pt x="48" y="50"/>
                    </a:moveTo>
                    <a:lnTo>
                      <a:pt x="68" y="25"/>
                    </a:lnTo>
                    <a:lnTo>
                      <a:pt x="48" y="1"/>
                    </a:lnTo>
                    <a:lnTo>
                      <a:pt x="58" y="1"/>
                    </a:lnTo>
                    <a:lnTo>
                      <a:pt x="72" y="20"/>
                    </a:lnTo>
                    <a:lnTo>
                      <a:pt x="86" y="1"/>
                    </a:lnTo>
                    <a:lnTo>
                      <a:pt x="95" y="1"/>
                    </a:lnTo>
                    <a:lnTo>
                      <a:pt x="76" y="25"/>
                    </a:lnTo>
                    <a:lnTo>
                      <a:pt x="95" y="50"/>
                    </a:lnTo>
                    <a:lnTo>
                      <a:pt x="86" y="50"/>
                    </a:lnTo>
                    <a:lnTo>
                      <a:pt x="72" y="30"/>
                    </a:lnTo>
                    <a:lnTo>
                      <a:pt x="56" y="50"/>
                    </a:lnTo>
                    <a:lnTo>
                      <a:pt x="48" y="50"/>
                    </a:lnTo>
                    <a:close/>
                    <a:moveTo>
                      <a:pt x="111" y="7"/>
                    </a:moveTo>
                    <a:lnTo>
                      <a:pt x="111" y="25"/>
                    </a:lnTo>
                    <a:lnTo>
                      <a:pt x="127" y="25"/>
                    </a:lnTo>
                    <a:lnTo>
                      <a:pt x="129" y="25"/>
                    </a:lnTo>
                    <a:lnTo>
                      <a:pt x="131" y="24"/>
                    </a:lnTo>
                    <a:lnTo>
                      <a:pt x="134" y="24"/>
                    </a:lnTo>
                    <a:lnTo>
                      <a:pt x="135" y="22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8" y="17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37" y="12"/>
                    </a:lnTo>
                    <a:lnTo>
                      <a:pt x="137" y="11"/>
                    </a:lnTo>
                    <a:lnTo>
                      <a:pt x="135" y="10"/>
                    </a:lnTo>
                    <a:lnTo>
                      <a:pt x="134" y="9"/>
                    </a:lnTo>
                    <a:lnTo>
                      <a:pt x="131" y="9"/>
                    </a:lnTo>
                    <a:lnTo>
                      <a:pt x="129" y="7"/>
                    </a:lnTo>
                    <a:lnTo>
                      <a:pt x="127" y="7"/>
                    </a:lnTo>
                    <a:lnTo>
                      <a:pt x="111" y="7"/>
                    </a:lnTo>
                    <a:close/>
                    <a:moveTo>
                      <a:pt x="111" y="30"/>
                    </a:moveTo>
                    <a:lnTo>
                      <a:pt x="111" y="50"/>
                    </a:lnTo>
                    <a:lnTo>
                      <a:pt x="104" y="50"/>
                    </a:lnTo>
                    <a:lnTo>
                      <a:pt x="104" y="1"/>
                    </a:lnTo>
                    <a:lnTo>
                      <a:pt x="128" y="1"/>
                    </a:lnTo>
                    <a:lnTo>
                      <a:pt x="129" y="1"/>
                    </a:lnTo>
                    <a:lnTo>
                      <a:pt x="131" y="1"/>
                    </a:lnTo>
                    <a:lnTo>
                      <a:pt x="132" y="2"/>
                    </a:lnTo>
                    <a:lnTo>
                      <a:pt x="134" y="2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4"/>
                    </a:lnTo>
                    <a:lnTo>
                      <a:pt x="138" y="4"/>
                    </a:lnTo>
                    <a:lnTo>
                      <a:pt x="140" y="5"/>
                    </a:lnTo>
                    <a:lnTo>
                      <a:pt x="140" y="5"/>
                    </a:lnTo>
                    <a:lnTo>
                      <a:pt x="141" y="5"/>
                    </a:lnTo>
                    <a:lnTo>
                      <a:pt x="141" y="6"/>
                    </a:lnTo>
                    <a:lnTo>
                      <a:pt x="142" y="6"/>
                    </a:lnTo>
                    <a:lnTo>
                      <a:pt x="142" y="7"/>
                    </a:lnTo>
                    <a:lnTo>
                      <a:pt x="142" y="9"/>
                    </a:lnTo>
                    <a:lnTo>
                      <a:pt x="144" y="9"/>
                    </a:lnTo>
                    <a:lnTo>
                      <a:pt x="144" y="10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5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5" y="19"/>
                    </a:lnTo>
                    <a:lnTo>
                      <a:pt x="144" y="20"/>
                    </a:lnTo>
                    <a:lnTo>
                      <a:pt x="144" y="20"/>
                    </a:lnTo>
                    <a:lnTo>
                      <a:pt x="144" y="21"/>
                    </a:lnTo>
                    <a:lnTo>
                      <a:pt x="144" y="22"/>
                    </a:lnTo>
                    <a:lnTo>
                      <a:pt x="142" y="22"/>
                    </a:lnTo>
                    <a:lnTo>
                      <a:pt x="142" y="24"/>
                    </a:lnTo>
                    <a:lnTo>
                      <a:pt x="142" y="25"/>
                    </a:lnTo>
                    <a:lnTo>
                      <a:pt x="141" y="25"/>
                    </a:lnTo>
                    <a:lnTo>
                      <a:pt x="141" y="26"/>
                    </a:lnTo>
                    <a:lnTo>
                      <a:pt x="140" y="26"/>
                    </a:lnTo>
                    <a:lnTo>
                      <a:pt x="138" y="27"/>
                    </a:lnTo>
                    <a:lnTo>
                      <a:pt x="138" y="27"/>
                    </a:lnTo>
                    <a:lnTo>
                      <a:pt x="137" y="27"/>
                    </a:lnTo>
                    <a:lnTo>
                      <a:pt x="135" y="29"/>
                    </a:lnTo>
                    <a:lnTo>
                      <a:pt x="135" y="29"/>
                    </a:lnTo>
                    <a:lnTo>
                      <a:pt x="134" y="29"/>
                    </a:lnTo>
                    <a:lnTo>
                      <a:pt x="132" y="30"/>
                    </a:lnTo>
                    <a:lnTo>
                      <a:pt x="131" y="30"/>
                    </a:lnTo>
                    <a:lnTo>
                      <a:pt x="129" y="30"/>
                    </a:lnTo>
                    <a:lnTo>
                      <a:pt x="128" y="30"/>
                    </a:lnTo>
                    <a:lnTo>
                      <a:pt x="111" y="30"/>
                    </a:lnTo>
                    <a:close/>
                    <a:moveTo>
                      <a:pt x="197" y="45"/>
                    </a:moveTo>
                    <a:lnTo>
                      <a:pt x="197" y="50"/>
                    </a:lnTo>
                    <a:lnTo>
                      <a:pt x="155" y="50"/>
                    </a:lnTo>
                    <a:lnTo>
                      <a:pt x="155" y="1"/>
                    </a:lnTo>
                    <a:lnTo>
                      <a:pt x="197" y="1"/>
                    </a:lnTo>
                    <a:lnTo>
                      <a:pt x="197" y="7"/>
                    </a:lnTo>
                    <a:lnTo>
                      <a:pt x="163" y="7"/>
                    </a:lnTo>
                    <a:lnTo>
                      <a:pt x="163" y="22"/>
                    </a:lnTo>
                    <a:lnTo>
                      <a:pt x="194" y="22"/>
                    </a:lnTo>
                    <a:lnTo>
                      <a:pt x="194" y="27"/>
                    </a:lnTo>
                    <a:lnTo>
                      <a:pt x="163" y="27"/>
                    </a:lnTo>
                    <a:lnTo>
                      <a:pt x="163" y="45"/>
                    </a:lnTo>
                    <a:lnTo>
                      <a:pt x="197" y="45"/>
                    </a:lnTo>
                    <a:close/>
                    <a:moveTo>
                      <a:pt x="243" y="41"/>
                    </a:moveTo>
                    <a:lnTo>
                      <a:pt x="243" y="1"/>
                    </a:lnTo>
                    <a:lnTo>
                      <a:pt x="250" y="1"/>
                    </a:lnTo>
                    <a:lnTo>
                      <a:pt x="250" y="50"/>
                    </a:lnTo>
                    <a:lnTo>
                      <a:pt x="241" y="50"/>
                    </a:lnTo>
                    <a:lnTo>
                      <a:pt x="214" y="11"/>
                    </a:lnTo>
                    <a:lnTo>
                      <a:pt x="214" y="50"/>
                    </a:lnTo>
                    <a:lnTo>
                      <a:pt x="207" y="50"/>
                    </a:lnTo>
                    <a:lnTo>
                      <a:pt x="207" y="1"/>
                    </a:lnTo>
                    <a:lnTo>
                      <a:pt x="216" y="1"/>
                    </a:lnTo>
                    <a:lnTo>
                      <a:pt x="243" y="41"/>
                    </a:lnTo>
                    <a:close/>
                    <a:moveTo>
                      <a:pt x="303" y="16"/>
                    </a:moveTo>
                    <a:lnTo>
                      <a:pt x="296" y="16"/>
                    </a:lnTo>
                    <a:lnTo>
                      <a:pt x="296" y="15"/>
                    </a:lnTo>
                    <a:lnTo>
                      <a:pt x="296" y="14"/>
                    </a:lnTo>
                    <a:lnTo>
                      <a:pt x="296" y="14"/>
                    </a:lnTo>
                    <a:lnTo>
                      <a:pt x="296" y="12"/>
                    </a:lnTo>
                    <a:lnTo>
                      <a:pt x="295" y="11"/>
                    </a:lnTo>
                    <a:lnTo>
                      <a:pt x="295" y="11"/>
                    </a:lnTo>
                    <a:lnTo>
                      <a:pt x="295" y="10"/>
                    </a:lnTo>
                    <a:lnTo>
                      <a:pt x="293" y="10"/>
                    </a:lnTo>
                    <a:lnTo>
                      <a:pt x="293" y="10"/>
                    </a:lnTo>
                    <a:lnTo>
                      <a:pt x="293" y="9"/>
                    </a:lnTo>
                    <a:lnTo>
                      <a:pt x="292" y="9"/>
                    </a:lnTo>
                    <a:lnTo>
                      <a:pt x="292" y="9"/>
                    </a:lnTo>
                    <a:lnTo>
                      <a:pt x="290" y="7"/>
                    </a:lnTo>
                    <a:lnTo>
                      <a:pt x="290" y="7"/>
                    </a:lnTo>
                    <a:lnTo>
                      <a:pt x="289" y="7"/>
                    </a:lnTo>
                    <a:lnTo>
                      <a:pt x="289" y="7"/>
                    </a:lnTo>
                    <a:lnTo>
                      <a:pt x="287" y="6"/>
                    </a:lnTo>
                    <a:lnTo>
                      <a:pt x="287" y="6"/>
                    </a:lnTo>
                    <a:lnTo>
                      <a:pt x="286" y="6"/>
                    </a:lnTo>
                    <a:lnTo>
                      <a:pt x="286" y="6"/>
                    </a:lnTo>
                    <a:lnTo>
                      <a:pt x="285" y="6"/>
                    </a:lnTo>
                    <a:lnTo>
                      <a:pt x="283" y="6"/>
                    </a:lnTo>
                    <a:lnTo>
                      <a:pt x="283" y="6"/>
                    </a:lnTo>
                    <a:lnTo>
                      <a:pt x="282" y="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79" y="6"/>
                    </a:lnTo>
                    <a:lnTo>
                      <a:pt x="277" y="6"/>
                    </a:lnTo>
                    <a:lnTo>
                      <a:pt x="276" y="6"/>
                    </a:lnTo>
                    <a:lnTo>
                      <a:pt x="275" y="7"/>
                    </a:lnTo>
                    <a:lnTo>
                      <a:pt x="275" y="7"/>
                    </a:lnTo>
                    <a:lnTo>
                      <a:pt x="273" y="7"/>
                    </a:lnTo>
                    <a:lnTo>
                      <a:pt x="272" y="9"/>
                    </a:lnTo>
                    <a:lnTo>
                      <a:pt x="272" y="9"/>
                    </a:lnTo>
                    <a:lnTo>
                      <a:pt x="270" y="10"/>
                    </a:lnTo>
                    <a:lnTo>
                      <a:pt x="270" y="10"/>
                    </a:lnTo>
                    <a:lnTo>
                      <a:pt x="270" y="11"/>
                    </a:lnTo>
                    <a:lnTo>
                      <a:pt x="270" y="12"/>
                    </a:lnTo>
                    <a:lnTo>
                      <a:pt x="269" y="14"/>
                    </a:lnTo>
                    <a:lnTo>
                      <a:pt x="269" y="15"/>
                    </a:lnTo>
                    <a:lnTo>
                      <a:pt x="269" y="15"/>
                    </a:lnTo>
                    <a:lnTo>
                      <a:pt x="270" y="16"/>
                    </a:lnTo>
                    <a:lnTo>
                      <a:pt x="270" y="17"/>
                    </a:lnTo>
                    <a:lnTo>
                      <a:pt x="272" y="19"/>
                    </a:lnTo>
                    <a:lnTo>
                      <a:pt x="272" y="19"/>
                    </a:lnTo>
                    <a:lnTo>
                      <a:pt x="273" y="20"/>
                    </a:lnTo>
                    <a:lnTo>
                      <a:pt x="275" y="20"/>
                    </a:lnTo>
                    <a:lnTo>
                      <a:pt x="276" y="20"/>
                    </a:lnTo>
                    <a:lnTo>
                      <a:pt x="279" y="21"/>
                    </a:lnTo>
                    <a:lnTo>
                      <a:pt x="282" y="21"/>
                    </a:lnTo>
                    <a:lnTo>
                      <a:pt x="283" y="22"/>
                    </a:lnTo>
                    <a:lnTo>
                      <a:pt x="286" y="22"/>
                    </a:lnTo>
                    <a:lnTo>
                      <a:pt x="287" y="22"/>
                    </a:lnTo>
                    <a:lnTo>
                      <a:pt x="289" y="24"/>
                    </a:lnTo>
                    <a:lnTo>
                      <a:pt x="290" y="24"/>
                    </a:lnTo>
                    <a:lnTo>
                      <a:pt x="292" y="24"/>
                    </a:lnTo>
                    <a:lnTo>
                      <a:pt x="295" y="25"/>
                    </a:lnTo>
                    <a:lnTo>
                      <a:pt x="297" y="26"/>
                    </a:lnTo>
                    <a:lnTo>
                      <a:pt x="299" y="27"/>
                    </a:lnTo>
                    <a:lnTo>
                      <a:pt x="302" y="29"/>
                    </a:lnTo>
                    <a:lnTo>
                      <a:pt x="303" y="30"/>
                    </a:lnTo>
                    <a:lnTo>
                      <a:pt x="303" y="33"/>
                    </a:lnTo>
                    <a:lnTo>
                      <a:pt x="305" y="35"/>
                    </a:lnTo>
                    <a:lnTo>
                      <a:pt x="305" y="38"/>
                    </a:lnTo>
                    <a:lnTo>
                      <a:pt x="305" y="39"/>
                    </a:lnTo>
                    <a:lnTo>
                      <a:pt x="305" y="40"/>
                    </a:lnTo>
                    <a:lnTo>
                      <a:pt x="305" y="41"/>
                    </a:lnTo>
                    <a:lnTo>
                      <a:pt x="303" y="43"/>
                    </a:lnTo>
                    <a:lnTo>
                      <a:pt x="303" y="43"/>
                    </a:lnTo>
                    <a:lnTo>
                      <a:pt x="303" y="44"/>
                    </a:lnTo>
                    <a:lnTo>
                      <a:pt x="302" y="45"/>
                    </a:lnTo>
                    <a:lnTo>
                      <a:pt x="302" y="46"/>
                    </a:lnTo>
                    <a:lnTo>
                      <a:pt x="300" y="46"/>
                    </a:lnTo>
                    <a:lnTo>
                      <a:pt x="299" y="48"/>
                    </a:lnTo>
                    <a:lnTo>
                      <a:pt x="299" y="48"/>
                    </a:lnTo>
                    <a:lnTo>
                      <a:pt x="297" y="49"/>
                    </a:lnTo>
                    <a:lnTo>
                      <a:pt x="296" y="49"/>
                    </a:lnTo>
                    <a:lnTo>
                      <a:pt x="296" y="50"/>
                    </a:lnTo>
                    <a:lnTo>
                      <a:pt x="295" y="50"/>
                    </a:lnTo>
                    <a:lnTo>
                      <a:pt x="293" y="50"/>
                    </a:lnTo>
                    <a:lnTo>
                      <a:pt x="292" y="50"/>
                    </a:lnTo>
                    <a:lnTo>
                      <a:pt x="290" y="50"/>
                    </a:lnTo>
                    <a:lnTo>
                      <a:pt x="289" y="51"/>
                    </a:lnTo>
                    <a:lnTo>
                      <a:pt x="287" y="51"/>
                    </a:lnTo>
                    <a:lnTo>
                      <a:pt x="286" y="51"/>
                    </a:lnTo>
                    <a:lnTo>
                      <a:pt x="285" y="51"/>
                    </a:lnTo>
                    <a:lnTo>
                      <a:pt x="285" y="51"/>
                    </a:lnTo>
                    <a:lnTo>
                      <a:pt x="283" y="51"/>
                    </a:lnTo>
                    <a:lnTo>
                      <a:pt x="280" y="51"/>
                    </a:lnTo>
                    <a:lnTo>
                      <a:pt x="277" y="51"/>
                    </a:lnTo>
                    <a:lnTo>
                      <a:pt x="276" y="51"/>
                    </a:lnTo>
                    <a:lnTo>
                      <a:pt x="273" y="50"/>
                    </a:lnTo>
                    <a:lnTo>
                      <a:pt x="272" y="50"/>
                    </a:lnTo>
                    <a:lnTo>
                      <a:pt x="269" y="49"/>
                    </a:lnTo>
                    <a:lnTo>
                      <a:pt x="267" y="49"/>
                    </a:lnTo>
                    <a:lnTo>
                      <a:pt x="266" y="48"/>
                    </a:lnTo>
                    <a:lnTo>
                      <a:pt x="264" y="46"/>
                    </a:lnTo>
                    <a:lnTo>
                      <a:pt x="263" y="45"/>
                    </a:lnTo>
                    <a:lnTo>
                      <a:pt x="263" y="44"/>
                    </a:lnTo>
                    <a:lnTo>
                      <a:pt x="262" y="43"/>
                    </a:lnTo>
                    <a:lnTo>
                      <a:pt x="262" y="40"/>
                    </a:lnTo>
                    <a:lnTo>
                      <a:pt x="260" y="39"/>
                    </a:lnTo>
                    <a:lnTo>
                      <a:pt x="260" y="36"/>
                    </a:lnTo>
                    <a:lnTo>
                      <a:pt x="260" y="35"/>
                    </a:lnTo>
                    <a:lnTo>
                      <a:pt x="267" y="35"/>
                    </a:lnTo>
                    <a:lnTo>
                      <a:pt x="267" y="36"/>
                    </a:lnTo>
                    <a:lnTo>
                      <a:pt x="267" y="36"/>
                    </a:lnTo>
                    <a:lnTo>
                      <a:pt x="267" y="38"/>
                    </a:lnTo>
                    <a:lnTo>
                      <a:pt x="267" y="39"/>
                    </a:lnTo>
                    <a:lnTo>
                      <a:pt x="267" y="39"/>
                    </a:lnTo>
                    <a:lnTo>
                      <a:pt x="269" y="40"/>
                    </a:lnTo>
                    <a:lnTo>
                      <a:pt x="269" y="41"/>
                    </a:lnTo>
                    <a:lnTo>
                      <a:pt x="269" y="41"/>
                    </a:lnTo>
                    <a:lnTo>
                      <a:pt x="270" y="43"/>
                    </a:lnTo>
                    <a:lnTo>
                      <a:pt x="270" y="43"/>
                    </a:lnTo>
                    <a:lnTo>
                      <a:pt x="272" y="43"/>
                    </a:lnTo>
                    <a:lnTo>
                      <a:pt x="272" y="44"/>
                    </a:lnTo>
                    <a:lnTo>
                      <a:pt x="273" y="44"/>
                    </a:lnTo>
                    <a:lnTo>
                      <a:pt x="273" y="44"/>
                    </a:lnTo>
                    <a:lnTo>
                      <a:pt x="275" y="45"/>
                    </a:lnTo>
                    <a:lnTo>
                      <a:pt x="276" y="45"/>
                    </a:lnTo>
                    <a:lnTo>
                      <a:pt x="276" y="45"/>
                    </a:lnTo>
                    <a:lnTo>
                      <a:pt x="277" y="45"/>
                    </a:lnTo>
                    <a:lnTo>
                      <a:pt x="277" y="45"/>
                    </a:lnTo>
                    <a:lnTo>
                      <a:pt x="279" y="46"/>
                    </a:lnTo>
                    <a:lnTo>
                      <a:pt x="280" y="46"/>
                    </a:lnTo>
                    <a:lnTo>
                      <a:pt x="280" y="46"/>
                    </a:lnTo>
                    <a:lnTo>
                      <a:pt x="282" y="46"/>
                    </a:lnTo>
                    <a:lnTo>
                      <a:pt x="283" y="46"/>
                    </a:lnTo>
                    <a:lnTo>
                      <a:pt x="283" y="46"/>
                    </a:lnTo>
                    <a:lnTo>
                      <a:pt x="285" y="46"/>
                    </a:lnTo>
                    <a:lnTo>
                      <a:pt x="285" y="46"/>
                    </a:lnTo>
                    <a:lnTo>
                      <a:pt x="286" y="46"/>
                    </a:lnTo>
                    <a:lnTo>
                      <a:pt x="286" y="46"/>
                    </a:lnTo>
                    <a:lnTo>
                      <a:pt x="287" y="45"/>
                    </a:lnTo>
                    <a:lnTo>
                      <a:pt x="289" y="45"/>
                    </a:lnTo>
                    <a:lnTo>
                      <a:pt x="289" y="45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2" y="45"/>
                    </a:lnTo>
                    <a:lnTo>
                      <a:pt x="292" y="44"/>
                    </a:lnTo>
                    <a:lnTo>
                      <a:pt x="293" y="44"/>
                    </a:lnTo>
                    <a:lnTo>
                      <a:pt x="293" y="44"/>
                    </a:lnTo>
                    <a:lnTo>
                      <a:pt x="295" y="44"/>
                    </a:lnTo>
                    <a:lnTo>
                      <a:pt x="295" y="43"/>
                    </a:lnTo>
                    <a:lnTo>
                      <a:pt x="295" y="43"/>
                    </a:lnTo>
                    <a:lnTo>
                      <a:pt x="296" y="43"/>
                    </a:lnTo>
                    <a:lnTo>
                      <a:pt x="296" y="41"/>
                    </a:lnTo>
                    <a:lnTo>
                      <a:pt x="296" y="41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7" y="39"/>
                    </a:lnTo>
                    <a:lnTo>
                      <a:pt x="297" y="38"/>
                    </a:lnTo>
                    <a:lnTo>
                      <a:pt x="297" y="38"/>
                    </a:lnTo>
                    <a:lnTo>
                      <a:pt x="297" y="36"/>
                    </a:lnTo>
                    <a:lnTo>
                      <a:pt x="297" y="36"/>
                    </a:lnTo>
                    <a:lnTo>
                      <a:pt x="297" y="35"/>
                    </a:lnTo>
                    <a:lnTo>
                      <a:pt x="297" y="35"/>
                    </a:lnTo>
                    <a:lnTo>
                      <a:pt x="296" y="35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2" y="31"/>
                    </a:lnTo>
                    <a:lnTo>
                      <a:pt x="292" y="31"/>
                    </a:lnTo>
                    <a:lnTo>
                      <a:pt x="290" y="30"/>
                    </a:lnTo>
                    <a:lnTo>
                      <a:pt x="289" y="30"/>
                    </a:lnTo>
                    <a:lnTo>
                      <a:pt x="289" y="30"/>
                    </a:lnTo>
                    <a:lnTo>
                      <a:pt x="287" y="30"/>
                    </a:lnTo>
                    <a:lnTo>
                      <a:pt x="286" y="29"/>
                    </a:lnTo>
                    <a:lnTo>
                      <a:pt x="285" y="29"/>
                    </a:lnTo>
                    <a:lnTo>
                      <a:pt x="285" y="29"/>
                    </a:lnTo>
                    <a:lnTo>
                      <a:pt x="283" y="29"/>
                    </a:lnTo>
                    <a:lnTo>
                      <a:pt x="282" y="29"/>
                    </a:lnTo>
                    <a:lnTo>
                      <a:pt x="282" y="29"/>
                    </a:lnTo>
                    <a:lnTo>
                      <a:pt x="280" y="29"/>
                    </a:lnTo>
                    <a:lnTo>
                      <a:pt x="279" y="27"/>
                    </a:lnTo>
                    <a:lnTo>
                      <a:pt x="277" y="27"/>
                    </a:lnTo>
                    <a:lnTo>
                      <a:pt x="277" y="27"/>
                    </a:lnTo>
                    <a:lnTo>
                      <a:pt x="276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3" y="26"/>
                    </a:lnTo>
                    <a:lnTo>
                      <a:pt x="272" y="26"/>
                    </a:lnTo>
                    <a:lnTo>
                      <a:pt x="272" y="26"/>
                    </a:lnTo>
                    <a:lnTo>
                      <a:pt x="270" y="26"/>
                    </a:lnTo>
                    <a:lnTo>
                      <a:pt x="270" y="26"/>
                    </a:lnTo>
                    <a:lnTo>
                      <a:pt x="269" y="25"/>
                    </a:lnTo>
                    <a:lnTo>
                      <a:pt x="269" y="25"/>
                    </a:lnTo>
                    <a:lnTo>
                      <a:pt x="267" y="24"/>
                    </a:lnTo>
                    <a:lnTo>
                      <a:pt x="266" y="24"/>
                    </a:lnTo>
                    <a:lnTo>
                      <a:pt x="266" y="24"/>
                    </a:lnTo>
                    <a:lnTo>
                      <a:pt x="266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1"/>
                    </a:lnTo>
                    <a:lnTo>
                      <a:pt x="263" y="20"/>
                    </a:lnTo>
                    <a:lnTo>
                      <a:pt x="263" y="20"/>
                    </a:lnTo>
                    <a:lnTo>
                      <a:pt x="263" y="19"/>
                    </a:lnTo>
                    <a:lnTo>
                      <a:pt x="262" y="19"/>
                    </a:lnTo>
                    <a:lnTo>
                      <a:pt x="262" y="17"/>
                    </a:lnTo>
                    <a:lnTo>
                      <a:pt x="262" y="16"/>
                    </a:lnTo>
                    <a:lnTo>
                      <a:pt x="262" y="15"/>
                    </a:lnTo>
                    <a:lnTo>
                      <a:pt x="262" y="15"/>
                    </a:lnTo>
                    <a:lnTo>
                      <a:pt x="262" y="14"/>
                    </a:lnTo>
                    <a:lnTo>
                      <a:pt x="262" y="12"/>
                    </a:lnTo>
                    <a:lnTo>
                      <a:pt x="263" y="11"/>
                    </a:lnTo>
                    <a:lnTo>
                      <a:pt x="263" y="11"/>
                    </a:lnTo>
                    <a:lnTo>
                      <a:pt x="263" y="10"/>
                    </a:lnTo>
                    <a:lnTo>
                      <a:pt x="263" y="9"/>
                    </a:lnTo>
                    <a:lnTo>
                      <a:pt x="264" y="7"/>
                    </a:lnTo>
                    <a:lnTo>
                      <a:pt x="264" y="7"/>
                    </a:lnTo>
                    <a:lnTo>
                      <a:pt x="266" y="6"/>
                    </a:lnTo>
                    <a:lnTo>
                      <a:pt x="266" y="6"/>
                    </a:lnTo>
                    <a:lnTo>
                      <a:pt x="267" y="5"/>
                    </a:lnTo>
                    <a:lnTo>
                      <a:pt x="267" y="4"/>
                    </a:lnTo>
                    <a:lnTo>
                      <a:pt x="269" y="4"/>
                    </a:lnTo>
                    <a:lnTo>
                      <a:pt x="269" y="4"/>
                    </a:lnTo>
                    <a:lnTo>
                      <a:pt x="270" y="2"/>
                    </a:lnTo>
                    <a:lnTo>
                      <a:pt x="272" y="2"/>
                    </a:lnTo>
                    <a:lnTo>
                      <a:pt x="273" y="1"/>
                    </a:lnTo>
                    <a:lnTo>
                      <a:pt x="275" y="1"/>
                    </a:lnTo>
                    <a:lnTo>
                      <a:pt x="276" y="1"/>
                    </a:lnTo>
                    <a:lnTo>
                      <a:pt x="277" y="1"/>
                    </a:lnTo>
                    <a:lnTo>
                      <a:pt x="279" y="1"/>
                    </a:lnTo>
                    <a:lnTo>
                      <a:pt x="280" y="0"/>
                    </a:lnTo>
                    <a:lnTo>
                      <a:pt x="282" y="0"/>
                    </a:lnTo>
                    <a:lnTo>
                      <a:pt x="283" y="0"/>
                    </a:lnTo>
                    <a:lnTo>
                      <a:pt x="286" y="1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0" y="1"/>
                    </a:lnTo>
                    <a:lnTo>
                      <a:pt x="292" y="2"/>
                    </a:lnTo>
                    <a:lnTo>
                      <a:pt x="293" y="2"/>
                    </a:lnTo>
                    <a:lnTo>
                      <a:pt x="295" y="4"/>
                    </a:lnTo>
                    <a:lnTo>
                      <a:pt x="296" y="4"/>
                    </a:lnTo>
                    <a:lnTo>
                      <a:pt x="297" y="5"/>
                    </a:lnTo>
                    <a:lnTo>
                      <a:pt x="297" y="5"/>
                    </a:lnTo>
                    <a:lnTo>
                      <a:pt x="299" y="6"/>
                    </a:lnTo>
                    <a:lnTo>
                      <a:pt x="300" y="6"/>
                    </a:lnTo>
                    <a:lnTo>
                      <a:pt x="300" y="7"/>
                    </a:lnTo>
                    <a:lnTo>
                      <a:pt x="300" y="7"/>
                    </a:lnTo>
                    <a:lnTo>
                      <a:pt x="302" y="9"/>
                    </a:lnTo>
                    <a:lnTo>
                      <a:pt x="302" y="10"/>
                    </a:lnTo>
                    <a:lnTo>
                      <a:pt x="302" y="10"/>
                    </a:lnTo>
                    <a:lnTo>
                      <a:pt x="302" y="11"/>
                    </a:lnTo>
                    <a:lnTo>
                      <a:pt x="302" y="12"/>
                    </a:lnTo>
                    <a:lnTo>
                      <a:pt x="303" y="12"/>
                    </a:lnTo>
                    <a:lnTo>
                      <a:pt x="303" y="14"/>
                    </a:lnTo>
                    <a:lnTo>
                      <a:pt x="303" y="15"/>
                    </a:lnTo>
                    <a:lnTo>
                      <a:pt x="303" y="16"/>
                    </a:lnTo>
                    <a:close/>
                    <a:moveTo>
                      <a:pt x="356" y="45"/>
                    </a:moveTo>
                    <a:lnTo>
                      <a:pt x="356" y="50"/>
                    </a:lnTo>
                    <a:lnTo>
                      <a:pt x="315" y="50"/>
                    </a:lnTo>
                    <a:lnTo>
                      <a:pt x="315" y="1"/>
                    </a:lnTo>
                    <a:lnTo>
                      <a:pt x="356" y="1"/>
                    </a:lnTo>
                    <a:lnTo>
                      <a:pt x="356" y="7"/>
                    </a:lnTo>
                    <a:lnTo>
                      <a:pt x="322" y="7"/>
                    </a:lnTo>
                    <a:lnTo>
                      <a:pt x="322" y="22"/>
                    </a:lnTo>
                    <a:lnTo>
                      <a:pt x="353" y="22"/>
                    </a:lnTo>
                    <a:lnTo>
                      <a:pt x="353" y="27"/>
                    </a:lnTo>
                    <a:lnTo>
                      <a:pt x="322" y="27"/>
                    </a:lnTo>
                    <a:lnTo>
                      <a:pt x="322" y="45"/>
                    </a:lnTo>
                    <a:lnTo>
                      <a:pt x="356" y="45"/>
                    </a:lnTo>
                    <a:close/>
                    <a:moveTo>
                      <a:pt x="405" y="50"/>
                    </a:moveTo>
                    <a:lnTo>
                      <a:pt x="425" y="1"/>
                    </a:lnTo>
                    <a:lnTo>
                      <a:pt x="434" y="1"/>
                    </a:lnTo>
                    <a:lnTo>
                      <a:pt x="454" y="50"/>
                    </a:lnTo>
                    <a:lnTo>
                      <a:pt x="445" y="50"/>
                    </a:lnTo>
                    <a:lnTo>
                      <a:pt x="441" y="36"/>
                    </a:lnTo>
                    <a:lnTo>
                      <a:pt x="418" y="36"/>
                    </a:lnTo>
                    <a:lnTo>
                      <a:pt x="412" y="50"/>
                    </a:lnTo>
                    <a:lnTo>
                      <a:pt x="405" y="50"/>
                    </a:lnTo>
                    <a:close/>
                    <a:moveTo>
                      <a:pt x="421" y="30"/>
                    </a:moveTo>
                    <a:lnTo>
                      <a:pt x="438" y="30"/>
                    </a:lnTo>
                    <a:lnTo>
                      <a:pt x="430" y="9"/>
                    </a:lnTo>
                    <a:lnTo>
                      <a:pt x="421" y="30"/>
                    </a:lnTo>
                    <a:close/>
                    <a:moveTo>
                      <a:pt x="458" y="26"/>
                    </a:move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4"/>
                    </a:lnTo>
                    <a:lnTo>
                      <a:pt x="460" y="22"/>
                    </a:lnTo>
                    <a:lnTo>
                      <a:pt x="460" y="21"/>
                    </a:lnTo>
                    <a:lnTo>
                      <a:pt x="460" y="19"/>
                    </a:lnTo>
                    <a:lnTo>
                      <a:pt x="460" y="17"/>
                    </a:lnTo>
                    <a:lnTo>
                      <a:pt x="460" y="16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3" y="12"/>
                    </a:lnTo>
                    <a:lnTo>
                      <a:pt x="463" y="11"/>
                    </a:lnTo>
                    <a:lnTo>
                      <a:pt x="464" y="10"/>
                    </a:lnTo>
                    <a:lnTo>
                      <a:pt x="465" y="9"/>
                    </a:lnTo>
                    <a:lnTo>
                      <a:pt x="465" y="7"/>
                    </a:lnTo>
                    <a:lnTo>
                      <a:pt x="467" y="6"/>
                    </a:lnTo>
                    <a:lnTo>
                      <a:pt x="468" y="5"/>
                    </a:lnTo>
                    <a:lnTo>
                      <a:pt x="470" y="5"/>
                    </a:lnTo>
                    <a:lnTo>
                      <a:pt x="471" y="4"/>
                    </a:lnTo>
                    <a:lnTo>
                      <a:pt x="473" y="2"/>
                    </a:lnTo>
                    <a:lnTo>
                      <a:pt x="474" y="2"/>
                    </a:lnTo>
                    <a:lnTo>
                      <a:pt x="477" y="1"/>
                    </a:lnTo>
                    <a:lnTo>
                      <a:pt x="478" y="1"/>
                    </a:lnTo>
                    <a:lnTo>
                      <a:pt x="480" y="1"/>
                    </a:lnTo>
                    <a:lnTo>
                      <a:pt x="483" y="1"/>
                    </a:lnTo>
                    <a:lnTo>
                      <a:pt x="484" y="0"/>
                    </a:lnTo>
                    <a:lnTo>
                      <a:pt x="486" y="0"/>
                    </a:lnTo>
                    <a:lnTo>
                      <a:pt x="487" y="1"/>
                    </a:lnTo>
                    <a:lnTo>
                      <a:pt x="488" y="1"/>
                    </a:lnTo>
                    <a:lnTo>
                      <a:pt x="490" y="1"/>
                    </a:lnTo>
                    <a:lnTo>
                      <a:pt x="490" y="1"/>
                    </a:lnTo>
                    <a:lnTo>
                      <a:pt x="491" y="1"/>
                    </a:lnTo>
                    <a:lnTo>
                      <a:pt x="493" y="1"/>
                    </a:lnTo>
                    <a:lnTo>
                      <a:pt x="494" y="2"/>
                    </a:lnTo>
                    <a:lnTo>
                      <a:pt x="496" y="2"/>
                    </a:lnTo>
                    <a:lnTo>
                      <a:pt x="497" y="2"/>
                    </a:lnTo>
                    <a:lnTo>
                      <a:pt x="498" y="4"/>
                    </a:lnTo>
                    <a:lnTo>
                      <a:pt x="498" y="4"/>
                    </a:lnTo>
                    <a:lnTo>
                      <a:pt x="500" y="5"/>
                    </a:lnTo>
                    <a:lnTo>
                      <a:pt x="501" y="5"/>
                    </a:lnTo>
                    <a:lnTo>
                      <a:pt x="503" y="6"/>
                    </a:lnTo>
                    <a:lnTo>
                      <a:pt x="503" y="7"/>
                    </a:lnTo>
                    <a:lnTo>
                      <a:pt x="504" y="7"/>
                    </a:lnTo>
                    <a:lnTo>
                      <a:pt x="506" y="9"/>
                    </a:lnTo>
                    <a:lnTo>
                      <a:pt x="506" y="10"/>
                    </a:lnTo>
                    <a:lnTo>
                      <a:pt x="507" y="11"/>
                    </a:lnTo>
                    <a:lnTo>
                      <a:pt x="507" y="12"/>
                    </a:lnTo>
                    <a:lnTo>
                      <a:pt x="507" y="14"/>
                    </a:lnTo>
                    <a:lnTo>
                      <a:pt x="507" y="15"/>
                    </a:lnTo>
                    <a:lnTo>
                      <a:pt x="509" y="16"/>
                    </a:lnTo>
                    <a:lnTo>
                      <a:pt x="501" y="16"/>
                    </a:lnTo>
                    <a:lnTo>
                      <a:pt x="500" y="15"/>
                    </a:lnTo>
                    <a:lnTo>
                      <a:pt x="500" y="14"/>
                    </a:lnTo>
                    <a:lnTo>
                      <a:pt x="500" y="12"/>
                    </a:lnTo>
                    <a:lnTo>
                      <a:pt x="498" y="12"/>
                    </a:lnTo>
                    <a:lnTo>
                      <a:pt x="498" y="11"/>
                    </a:lnTo>
                    <a:lnTo>
                      <a:pt x="497" y="10"/>
                    </a:lnTo>
                    <a:lnTo>
                      <a:pt x="497" y="10"/>
                    </a:lnTo>
                    <a:lnTo>
                      <a:pt x="496" y="9"/>
                    </a:lnTo>
                    <a:lnTo>
                      <a:pt x="494" y="9"/>
                    </a:lnTo>
                    <a:lnTo>
                      <a:pt x="493" y="7"/>
                    </a:lnTo>
                    <a:lnTo>
                      <a:pt x="493" y="7"/>
                    </a:lnTo>
                    <a:lnTo>
                      <a:pt x="491" y="7"/>
                    </a:lnTo>
                    <a:lnTo>
                      <a:pt x="490" y="6"/>
                    </a:lnTo>
                    <a:lnTo>
                      <a:pt x="488" y="6"/>
                    </a:lnTo>
                    <a:lnTo>
                      <a:pt x="487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1" y="6"/>
                    </a:lnTo>
                    <a:lnTo>
                      <a:pt x="481" y="6"/>
                    </a:lnTo>
                    <a:lnTo>
                      <a:pt x="481" y="7"/>
                    </a:lnTo>
                    <a:lnTo>
                      <a:pt x="481" y="7"/>
                    </a:lnTo>
                    <a:lnTo>
                      <a:pt x="480" y="7"/>
                    </a:lnTo>
                    <a:lnTo>
                      <a:pt x="480" y="7"/>
                    </a:lnTo>
                    <a:lnTo>
                      <a:pt x="478" y="7"/>
                    </a:lnTo>
                    <a:lnTo>
                      <a:pt x="477" y="7"/>
                    </a:lnTo>
                    <a:lnTo>
                      <a:pt x="476" y="9"/>
                    </a:lnTo>
                    <a:lnTo>
                      <a:pt x="476" y="9"/>
                    </a:lnTo>
                    <a:lnTo>
                      <a:pt x="474" y="9"/>
                    </a:lnTo>
                    <a:lnTo>
                      <a:pt x="474" y="10"/>
                    </a:lnTo>
                    <a:lnTo>
                      <a:pt x="473" y="10"/>
                    </a:lnTo>
                    <a:lnTo>
                      <a:pt x="473" y="11"/>
                    </a:lnTo>
                    <a:lnTo>
                      <a:pt x="471" y="12"/>
                    </a:lnTo>
                    <a:lnTo>
                      <a:pt x="471" y="12"/>
                    </a:lnTo>
                    <a:lnTo>
                      <a:pt x="470" y="14"/>
                    </a:lnTo>
                    <a:lnTo>
                      <a:pt x="470" y="15"/>
                    </a:lnTo>
                    <a:lnTo>
                      <a:pt x="468" y="16"/>
                    </a:lnTo>
                    <a:lnTo>
                      <a:pt x="468" y="16"/>
                    </a:lnTo>
                    <a:lnTo>
                      <a:pt x="468" y="17"/>
                    </a:lnTo>
                    <a:lnTo>
                      <a:pt x="467" y="19"/>
                    </a:lnTo>
                    <a:lnTo>
                      <a:pt x="467" y="20"/>
                    </a:lnTo>
                    <a:lnTo>
                      <a:pt x="467" y="21"/>
                    </a:lnTo>
                    <a:lnTo>
                      <a:pt x="467" y="22"/>
                    </a:lnTo>
                    <a:lnTo>
                      <a:pt x="467" y="24"/>
                    </a:lnTo>
                    <a:lnTo>
                      <a:pt x="467" y="25"/>
                    </a:lnTo>
                    <a:lnTo>
                      <a:pt x="467" y="26"/>
                    </a:lnTo>
                    <a:lnTo>
                      <a:pt x="467" y="27"/>
                    </a:lnTo>
                    <a:lnTo>
                      <a:pt x="467" y="29"/>
                    </a:lnTo>
                    <a:lnTo>
                      <a:pt x="467" y="30"/>
                    </a:lnTo>
                    <a:lnTo>
                      <a:pt x="467" y="31"/>
                    </a:lnTo>
                    <a:lnTo>
                      <a:pt x="467" y="33"/>
                    </a:lnTo>
                    <a:lnTo>
                      <a:pt x="467" y="33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68" y="38"/>
                    </a:lnTo>
                    <a:lnTo>
                      <a:pt x="470" y="38"/>
                    </a:lnTo>
                    <a:lnTo>
                      <a:pt x="470" y="39"/>
                    </a:lnTo>
                    <a:lnTo>
                      <a:pt x="470" y="39"/>
                    </a:lnTo>
                    <a:lnTo>
                      <a:pt x="471" y="40"/>
                    </a:lnTo>
                    <a:lnTo>
                      <a:pt x="471" y="41"/>
                    </a:lnTo>
                    <a:lnTo>
                      <a:pt x="471" y="41"/>
                    </a:lnTo>
                    <a:lnTo>
                      <a:pt x="473" y="43"/>
                    </a:lnTo>
                    <a:lnTo>
                      <a:pt x="473" y="43"/>
                    </a:lnTo>
                    <a:lnTo>
                      <a:pt x="474" y="43"/>
                    </a:lnTo>
                    <a:lnTo>
                      <a:pt x="474" y="44"/>
                    </a:lnTo>
                    <a:lnTo>
                      <a:pt x="476" y="44"/>
                    </a:lnTo>
                    <a:lnTo>
                      <a:pt x="476" y="44"/>
                    </a:lnTo>
                    <a:lnTo>
                      <a:pt x="477" y="45"/>
                    </a:lnTo>
                    <a:lnTo>
                      <a:pt x="477" y="45"/>
                    </a:lnTo>
                    <a:lnTo>
                      <a:pt x="478" y="45"/>
                    </a:lnTo>
                    <a:lnTo>
                      <a:pt x="478" y="45"/>
                    </a:lnTo>
                    <a:lnTo>
                      <a:pt x="480" y="45"/>
                    </a:lnTo>
                    <a:lnTo>
                      <a:pt x="480" y="46"/>
                    </a:lnTo>
                    <a:lnTo>
                      <a:pt x="481" y="46"/>
                    </a:lnTo>
                    <a:lnTo>
                      <a:pt x="481" y="46"/>
                    </a:lnTo>
                    <a:lnTo>
                      <a:pt x="483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6" y="46"/>
                    </a:lnTo>
                    <a:lnTo>
                      <a:pt x="487" y="46"/>
                    </a:lnTo>
                    <a:lnTo>
                      <a:pt x="490" y="45"/>
                    </a:lnTo>
                    <a:lnTo>
                      <a:pt x="491" y="45"/>
                    </a:lnTo>
                    <a:lnTo>
                      <a:pt x="493" y="45"/>
                    </a:lnTo>
                    <a:lnTo>
                      <a:pt x="494" y="44"/>
                    </a:lnTo>
                    <a:lnTo>
                      <a:pt x="494" y="44"/>
                    </a:lnTo>
                    <a:lnTo>
                      <a:pt x="496" y="43"/>
                    </a:lnTo>
                    <a:lnTo>
                      <a:pt x="497" y="41"/>
                    </a:lnTo>
                    <a:lnTo>
                      <a:pt x="498" y="40"/>
                    </a:lnTo>
                    <a:lnTo>
                      <a:pt x="498" y="40"/>
                    </a:lnTo>
                    <a:lnTo>
                      <a:pt x="500" y="39"/>
                    </a:lnTo>
                    <a:lnTo>
                      <a:pt x="500" y="38"/>
                    </a:lnTo>
                    <a:lnTo>
                      <a:pt x="500" y="36"/>
                    </a:lnTo>
                    <a:lnTo>
                      <a:pt x="501" y="34"/>
                    </a:lnTo>
                    <a:lnTo>
                      <a:pt x="501" y="33"/>
                    </a:lnTo>
                    <a:lnTo>
                      <a:pt x="509" y="33"/>
                    </a:lnTo>
                    <a:lnTo>
                      <a:pt x="509" y="34"/>
                    </a:lnTo>
                    <a:lnTo>
                      <a:pt x="509" y="35"/>
                    </a:lnTo>
                    <a:lnTo>
                      <a:pt x="509" y="36"/>
                    </a:lnTo>
                    <a:lnTo>
                      <a:pt x="507" y="38"/>
                    </a:lnTo>
                    <a:lnTo>
                      <a:pt x="507" y="39"/>
                    </a:lnTo>
                    <a:lnTo>
                      <a:pt x="507" y="40"/>
                    </a:lnTo>
                    <a:lnTo>
                      <a:pt x="506" y="41"/>
                    </a:lnTo>
                    <a:lnTo>
                      <a:pt x="506" y="43"/>
                    </a:lnTo>
                    <a:lnTo>
                      <a:pt x="504" y="44"/>
                    </a:lnTo>
                    <a:lnTo>
                      <a:pt x="503" y="44"/>
                    </a:lnTo>
                    <a:lnTo>
                      <a:pt x="503" y="45"/>
                    </a:lnTo>
                    <a:lnTo>
                      <a:pt x="501" y="46"/>
                    </a:lnTo>
                    <a:lnTo>
                      <a:pt x="500" y="48"/>
                    </a:lnTo>
                    <a:lnTo>
                      <a:pt x="500" y="48"/>
                    </a:lnTo>
                    <a:lnTo>
                      <a:pt x="498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1"/>
                    </a:lnTo>
                    <a:lnTo>
                      <a:pt x="490" y="51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7" y="51"/>
                    </a:lnTo>
                    <a:lnTo>
                      <a:pt x="476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68" y="48"/>
                    </a:lnTo>
                    <a:lnTo>
                      <a:pt x="468" y="46"/>
                    </a:lnTo>
                    <a:lnTo>
                      <a:pt x="467" y="46"/>
                    </a:lnTo>
                    <a:lnTo>
                      <a:pt x="467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3"/>
                    </a:lnTo>
                    <a:lnTo>
                      <a:pt x="463" y="41"/>
                    </a:lnTo>
                    <a:lnTo>
                      <a:pt x="463" y="41"/>
                    </a:lnTo>
                    <a:lnTo>
                      <a:pt x="463" y="40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0" y="29"/>
                    </a:lnTo>
                    <a:lnTo>
                      <a:pt x="458" y="27"/>
                    </a:lnTo>
                    <a:lnTo>
                      <a:pt x="458" y="26"/>
                    </a:lnTo>
                    <a:close/>
                    <a:moveTo>
                      <a:pt x="514" y="26"/>
                    </a:move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4"/>
                    </a:lnTo>
                    <a:lnTo>
                      <a:pt x="516" y="22"/>
                    </a:lnTo>
                    <a:lnTo>
                      <a:pt x="516" y="21"/>
                    </a:lnTo>
                    <a:lnTo>
                      <a:pt x="516" y="19"/>
                    </a:lnTo>
                    <a:lnTo>
                      <a:pt x="516" y="17"/>
                    </a:lnTo>
                    <a:lnTo>
                      <a:pt x="516" y="16"/>
                    </a:lnTo>
                    <a:lnTo>
                      <a:pt x="517" y="15"/>
                    </a:lnTo>
                    <a:lnTo>
                      <a:pt x="517" y="14"/>
                    </a:lnTo>
                    <a:lnTo>
                      <a:pt x="519" y="12"/>
                    </a:lnTo>
                    <a:lnTo>
                      <a:pt x="519" y="11"/>
                    </a:lnTo>
                    <a:lnTo>
                      <a:pt x="520" y="10"/>
                    </a:lnTo>
                    <a:lnTo>
                      <a:pt x="521" y="9"/>
                    </a:lnTo>
                    <a:lnTo>
                      <a:pt x="521" y="7"/>
                    </a:lnTo>
                    <a:lnTo>
                      <a:pt x="523" y="6"/>
                    </a:lnTo>
                    <a:lnTo>
                      <a:pt x="524" y="5"/>
                    </a:lnTo>
                    <a:lnTo>
                      <a:pt x="526" y="5"/>
                    </a:lnTo>
                    <a:lnTo>
                      <a:pt x="527" y="4"/>
                    </a:lnTo>
                    <a:lnTo>
                      <a:pt x="529" y="2"/>
                    </a:lnTo>
                    <a:lnTo>
                      <a:pt x="530" y="2"/>
                    </a:lnTo>
                    <a:lnTo>
                      <a:pt x="533" y="1"/>
                    </a:lnTo>
                    <a:lnTo>
                      <a:pt x="534" y="1"/>
                    </a:lnTo>
                    <a:lnTo>
                      <a:pt x="536" y="1"/>
                    </a:lnTo>
                    <a:lnTo>
                      <a:pt x="539" y="1"/>
                    </a:lnTo>
                    <a:lnTo>
                      <a:pt x="540" y="0"/>
                    </a:lnTo>
                    <a:lnTo>
                      <a:pt x="542" y="0"/>
                    </a:lnTo>
                    <a:lnTo>
                      <a:pt x="543" y="1"/>
                    </a:lnTo>
                    <a:lnTo>
                      <a:pt x="544" y="1"/>
                    </a:lnTo>
                    <a:lnTo>
                      <a:pt x="546" y="1"/>
                    </a:lnTo>
                    <a:lnTo>
                      <a:pt x="546" y="1"/>
                    </a:lnTo>
                    <a:lnTo>
                      <a:pt x="547" y="1"/>
                    </a:lnTo>
                    <a:lnTo>
                      <a:pt x="549" y="1"/>
                    </a:lnTo>
                    <a:lnTo>
                      <a:pt x="550" y="2"/>
                    </a:lnTo>
                    <a:lnTo>
                      <a:pt x="552" y="2"/>
                    </a:lnTo>
                    <a:lnTo>
                      <a:pt x="553" y="2"/>
                    </a:lnTo>
                    <a:lnTo>
                      <a:pt x="554" y="4"/>
                    </a:lnTo>
                    <a:lnTo>
                      <a:pt x="554" y="4"/>
                    </a:lnTo>
                    <a:lnTo>
                      <a:pt x="556" y="5"/>
                    </a:lnTo>
                    <a:lnTo>
                      <a:pt x="557" y="5"/>
                    </a:lnTo>
                    <a:lnTo>
                      <a:pt x="559" y="6"/>
                    </a:lnTo>
                    <a:lnTo>
                      <a:pt x="559" y="7"/>
                    </a:lnTo>
                    <a:lnTo>
                      <a:pt x="560" y="7"/>
                    </a:lnTo>
                    <a:lnTo>
                      <a:pt x="562" y="9"/>
                    </a:lnTo>
                    <a:lnTo>
                      <a:pt x="562" y="10"/>
                    </a:lnTo>
                    <a:lnTo>
                      <a:pt x="563" y="11"/>
                    </a:lnTo>
                    <a:lnTo>
                      <a:pt x="563" y="12"/>
                    </a:lnTo>
                    <a:lnTo>
                      <a:pt x="563" y="14"/>
                    </a:lnTo>
                    <a:lnTo>
                      <a:pt x="565" y="15"/>
                    </a:lnTo>
                    <a:lnTo>
                      <a:pt x="565" y="16"/>
                    </a:lnTo>
                    <a:lnTo>
                      <a:pt x="557" y="16"/>
                    </a:lnTo>
                    <a:lnTo>
                      <a:pt x="556" y="15"/>
                    </a:lnTo>
                    <a:lnTo>
                      <a:pt x="556" y="14"/>
                    </a:lnTo>
                    <a:lnTo>
                      <a:pt x="556" y="12"/>
                    </a:lnTo>
                    <a:lnTo>
                      <a:pt x="554" y="12"/>
                    </a:lnTo>
                    <a:lnTo>
                      <a:pt x="554" y="11"/>
                    </a:lnTo>
                    <a:lnTo>
                      <a:pt x="553" y="10"/>
                    </a:lnTo>
                    <a:lnTo>
                      <a:pt x="553" y="10"/>
                    </a:lnTo>
                    <a:lnTo>
                      <a:pt x="552" y="9"/>
                    </a:lnTo>
                    <a:lnTo>
                      <a:pt x="550" y="9"/>
                    </a:lnTo>
                    <a:lnTo>
                      <a:pt x="549" y="7"/>
                    </a:lnTo>
                    <a:lnTo>
                      <a:pt x="549" y="7"/>
                    </a:lnTo>
                    <a:lnTo>
                      <a:pt x="547" y="7"/>
                    </a:lnTo>
                    <a:lnTo>
                      <a:pt x="546" y="6"/>
                    </a:lnTo>
                    <a:lnTo>
                      <a:pt x="544" y="6"/>
                    </a:lnTo>
                    <a:lnTo>
                      <a:pt x="543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7" y="6"/>
                    </a:lnTo>
                    <a:lnTo>
                      <a:pt x="537" y="6"/>
                    </a:lnTo>
                    <a:lnTo>
                      <a:pt x="537" y="7"/>
                    </a:lnTo>
                    <a:lnTo>
                      <a:pt x="537" y="7"/>
                    </a:lnTo>
                    <a:lnTo>
                      <a:pt x="536" y="7"/>
                    </a:lnTo>
                    <a:lnTo>
                      <a:pt x="536" y="7"/>
                    </a:lnTo>
                    <a:lnTo>
                      <a:pt x="534" y="7"/>
                    </a:lnTo>
                    <a:lnTo>
                      <a:pt x="533" y="7"/>
                    </a:lnTo>
                    <a:lnTo>
                      <a:pt x="532" y="9"/>
                    </a:lnTo>
                    <a:lnTo>
                      <a:pt x="532" y="9"/>
                    </a:lnTo>
                    <a:lnTo>
                      <a:pt x="530" y="9"/>
                    </a:lnTo>
                    <a:lnTo>
                      <a:pt x="530" y="10"/>
                    </a:lnTo>
                    <a:lnTo>
                      <a:pt x="529" y="10"/>
                    </a:lnTo>
                    <a:lnTo>
                      <a:pt x="529" y="11"/>
                    </a:lnTo>
                    <a:lnTo>
                      <a:pt x="527" y="12"/>
                    </a:lnTo>
                    <a:lnTo>
                      <a:pt x="527" y="12"/>
                    </a:lnTo>
                    <a:lnTo>
                      <a:pt x="526" y="14"/>
                    </a:lnTo>
                    <a:lnTo>
                      <a:pt x="526" y="15"/>
                    </a:lnTo>
                    <a:lnTo>
                      <a:pt x="524" y="16"/>
                    </a:lnTo>
                    <a:lnTo>
                      <a:pt x="524" y="16"/>
                    </a:lnTo>
                    <a:lnTo>
                      <a:pt x="524" y="17"/>
                    </a:lnTo>
                    <a:lnTo>
                      <a:pt x="523" y="19"/>
                    </a:lnTo>
                    <a:lnTo>
                      <a:pt x="523" y="20"/>
                    </a:lnTo>
                    <a:lnTo>
                      <a:pt x="523" y="21"/>
                    </a:lnTo>
                    <a:lnTo>
                      <a:pt x="523" y="22"/>
                    </a:lnTo>
                    <a:lnTo>
                      <a:pt x="523" y="24"/>
                    </a:lnTo>
                    <a:lnTo>
                      <a:pt x="523" y="25"/>
                    </a:lnTo>
                    <a:lnTo>
                      <a:pt x="523" y="26"/>
                    </a:lnTo>
                    <a:lnTo>
                      <a:pt x="523" y="27"/>
                    </a:lnTo>
                    <a:lnTo>
                      <a:pt x="523" y="29"/>
                    </a:lnTo>
                    <a:lnTo>
                      <a:pt x="523" y="30"/>
                    </a:lnTo>
                    <a:lnTo>
                      <a:pt x="523" y="31"/>
                    </a:lnTo>
                    <a:lnTo>
                      <a:pt x="523" y="33"/>
                    </a:lnTo>
                    <a:lnTo>
                      <a:pt x="523" y="33"/>
                    </a:lnTo>
                    <a:lnTo>
                      <a:pt x="524" y="34"/>
                    </a:lnTo>
                    <a:lnTo>
                      <a:pt x="524" y="35"/>
                    </a:lnTo>
                    <a:lnTo>
                      <a:pt x="524" y="36"/>
                    </a:lnTo>
                    <a:lnTo>
                      <a:pt x="524" y="38"/>
                    </a:lnTo>
                    <a:lnTo>
                      <a:pt x="526" y="38"/>
                    </a:lnTo>
                    <a:lnTo>
                      <a:pt x="526" y="39"/>
                    </a:lnTo>
                    <a:lnTo>
                      <a:pt x="526" y="39"/>
                    </a:lnTo>
                    <a:lnTo>
                      <a:pt x="527" y="40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9" y="43"/>
                    </a:lnTo>
                    <a:lnTo>
                      <a:pt x="529" y="43"/>
                    </a:lnTo>
                    <a:lnTo>
                      <a:pt x="530" y="43"/>
                    </a:lnTo>
                    <a:lnTo>
                      <a:pt x="530" y="44"/>
                    </a:lnTo>
                    <a:lnTo>
                      <a:pt x="532" y="44"/>
                    </a:lnTo>
                    <a:lnTo>
                      <a:pt x="532" y="44"/>
                    </a:lnTo>
                    <a:lnTo>
                      <a:pt x="533" y="45"/>
                    </a:lnTo>
                    <a:lnTo>
                      <a:pt x="533" y="45"/>
                    </a:lnTo>
                    <a:lnTo>
                      <a:pt x="534" y="45"/>
                    </a:lnTo>
                    <a:lnTo>
                      <a:pt x="534" y="45"/>
                    </a:lnTo>
                    <a:lnTo>
                      <a:pt x="536" y="45"/>
                    </a:lnTo>
                    <a:lnTo>
                      <a:pt x="536" y="46"/>
                    </a:lnTo>
                    <a:lnTo>
                      <a:pt x="537" y="46"/>
                    </a:lnTo>
                    <a:lnTo>
                      <a:pt x="537" y="46"/>
                    </a:lnTo>
                    <a:lnTo>
                      <a:pt x="539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2" y="46"/>
                    </a:lnTo>
                    <a:lnTo>
                      <a:pt x="543" y="46"/>
                    </a:lnTo>
                    <a:lnTo>
                      <a:pt x="546" y="45"/>
                    </a:lnTo>
                    <a:lnTo>
                      <a:pt x="547" y="45"/>
                    </a:lnTo>
                    <a:lnTo>
                      <a:pt x="549" y="45"/>
                    </a:lnTo>
                    <a:lnTo>
                      <a:pt x="550" y="44"/>
                    </a:lnTo>
                    <a:lnTo>
                      <a:pt x="550" y="44"/>
                    </a:lnTo>
                    <a:lnTo>
                      <a:pt x="552" y="43"/>
                    </a:lnTo>
                    <a:lnTo>
                      <a:pt x="553" y="41"/>
                    </a:lnTo>
                    <a:lnTo>
                      <a:pt x="554" y="40"/>
                    </a:lnTo>
                    <a:lnTo>
                      <a:pt x="554" y="40"/>
                    </a:lnTo>
                    <a:lnTo>
                      <a:pt x="556" y="39"/>
                    </a:lnTo>
                    <a:lnTo>
                      <a:pt x="556" y="38"/>
                    </a:lnTo>
                    <a:lnTo>
                      <a:pt x="556" y="36"/>
                    </a:lnTo>
                    <a:lnTo>
                      <a:pt x="557" y="34"/>
                    </a:lnTo>
                    <a:lnTo>
                      <a:pt x="557" y="33"/>
                    </a:lnTo>
                    <a:lnTo>
                      <a:pt x="565" y="33"/>
                    </a:lnTo>
                    <a:lnTo>
                      <a:pt x="565" y="34"/>
                    </a:lnTo>
                    <a:lnTo>
                      <a:pt x="565" y="35"/>
                    </a:lnTo>
                    <a:lnTo>
                      <a:pt x="565" y="36"/>
                    </a:lnTo>
                    <a:lnTo>
                      <a:pt x="563" y="38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2" y="41"/>
                    </a:lnTo>
                    <a:lnTo>
                      <a:pt x="562" y="43"/>
                    </a:lnTo>
                    <a:lnTo>
                      <a:pt x="560" y="44"/>
                    </a:lnTo>
                    <a:lnTo>
                      <a:pt x="559" y="44"/>
                    </a:lnTo>
                    <a:lnTo>
                      <a:pt x="559" y="45"/>
                    </a:lnTo>
                    <a:lnTo>
                      <a:pt x="557" y="46"/>
                    </a:lnTo>
                    <a:lnTo>
                      <a:pt x="556" y="48"/>
                    </a:lnTo>
                    <a:lnTo>
                      <a:pt x="556" y="48"/>
                    </a:lnTo>
                    <a:lnTo>
                      <a:pt x="554" y="49"/>
                    </a:lnTo>
                    <a:lnTo>
                      <a:pt x="553" y="49"/>
                    </a:lnTo>
                    <a:lnTo>
                      <a:pt x="552" y="50"/>
                    </a:lnTo>
                    <a:lnTo>
                      <a:pt x="550" y="50"/>
                    </a:lnTo>
                    <a:lnTo>
                      <a:pt x="549" y="50"/>
                    </a:lnTo>
                    <a:lnTo>
                      <a:pt x="547" y="51"/>
                    </a:lnTo>
                    <a:lnTo>
                      <a:pt x="546" y="51"/>
                    </a:lnTo>
                    <a:lnTo>
                      <a:pt x="544" y="51"/>
                    </a:lnTo>
                    <a:lnTo>
                      <a:pt x="543" y="51"/>
                    </a:lnTo>
                    <a:lnTo>
                      <a:pt x="540" y="51"/>
                    </a:lnTo>
                    <a:lnTo>
                      <a:pt x="539" y="51"/>
                    </a:lnTo>
                    <a:lnTo>
                      <a:pt x="537" y="51"/>
                    </a:lnTo>
                    <a:lnTo>
                      <a:pt x="536" y="51"/>
                    </a:lnTo>
                    <a:lnTo>
                      <a:pt x="534" y="51"/>
                    </a:lnTo>
                    <a:lnTo>
                      <a:pt x="533" y="51"/>
                    </a:lnTo>
                    <a:lnTo>
                      <a:pt x="532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9" y="50"/>
                    </a:lnTo>
                    <a:lnTo>
                      <a:pt x="527" y="49"/>
                    </a:lnTo>
                    <a:lnTo>
                      <a:pt x="526" y="49"/>
                    </a:lnTo>
                    <a:lnTo>
                      <a:pt x="524" y="48"/>
                    </a:lnTo>
                    <a:lnTo>
                      <a:pt x="524" y="46"/>
                    </a:lnTo>
                    <a:lnTo>
                      <a:pt x="523" y="46"/>
                    </a:lnTo>
                    <a:lnTo>
                      <a:pt x="523" y="45"/>
                    </a:lnTo>
                    <a:lnTo>
                      <a:pt x="521" y="45"/>
                    </a:lnTo>
                    <a:lnTo>
                      <a:pt x="520" y="44"/>
                    </a:lnTo>
                    <a:lnTo>
                      <a:pt x="520" y="43"/>
                    </a:lnTo>
                    <a:lnTo>
                      <a:pt x="519" y="41"/>
                    </a:lnTo>
                    <a:lnTo>
                      <a:pt x="519" y="41"/>
                    </a:lnTo>
                    <a:lnTo>
                      <a:pt x="519" y="40"/>
                    </a:lnTo>
                    <a:lnTo>
                      <a:pt x="517" y="39"/>
                    </a:lnTo>
                    <a:lnTo>
                      <a:pt x="517" y="38"/>
                    </a:lnTo>
                    <a:lnTo>
                      <a:pt x="517" y="36"/>
                    </a:lnTo>
                    <a:lnTo>
                      <a:pt x="516" y="35"/>
                    </a:lnTo>
                    <a:lnTo>
                      <a:pt x="516" y="34"/>
                    </a:lnTo>
                    <a:lnTo>
                      <a:pt x="516" y="33"/>
                    </a:lnTo>
                    <a:lnTo>
                      <a:pt x="516" y="31"/>
                    </a:lnTo>
                    <a:lnTo>
                      <a:pt x="516" y="30"/>
                    </a:lnTo>
                    <a:lnTo>
                      <a:pt x="516" y="29"/>
                    </a:lnTo>
                    <a:lnTo>
                      <a:pt x="514" y="27"/>
                    </a:lnTo>
                    <a:lnTo>
                      <a:pt x="514" y="26"/>
                    </a:lnTo>
                    <a:close/>
                    <a:moveTo>
                      <a:pt x="618" y="26"/>
                    </a:moveTo>
                    <a:lnTo>
                      <a:pt x="618" y="25"/>
                    </a:lnTo>
                    <a:lnTo>
                      <a:pt x="618" y="24"/>
                    </a:lnTo>
                    <a:lnTo>
                      <a:pt x="618" y="22"/>
                    </a:lnTo>
                    <a:lnTo>
                      <a:pt x="616" y="21"/>
                    </a:lnTo>
                    <a:lnTo>
                      <a:pt x="616" y="20"/>
                    </a:lnTo>
                    <a:lnTo>
                      <a:pt x="616" y="19"/>
                    </a:lnTo>
                    <a:lnTo>
                      <a:pt x="616" y="17"/>
                    </a:lnTo>
                    <a:lnTo>
                      <a:pt x="615" y="16"/>
                    </a:lnTo>
                    <a:lnTo>
                      <a:pt x="615" y="15"/>
                    </a:lnTo>
                    <a:lnTo>
                      <a:pt x="613" y="14"/>
                    </a:lnTo>
                    <a:lnTo>
                      <a:pt x="613" y="12"/>
                    </a:lnTo>
                    <a:lnTo>
                      <a:pt x="612" y="12"/>
                    </a:lnTo>
                    <a:lnTo>
                      <a:pt x="610" y="11"/>
                    </a:lnTo>
                    <a:lnTo>
                      <a:pt x="610" y="10"/>
                    </a:lnTo>
                    <a:lnTo>
                      <a:pt x="609" y="10"/>
                    </a:lnTo>
                    <a:lnTo>
                      <a:pt x="608" y="9"/>
                    </a:lnTo>
                    <a:lnTo>
                      <a:pt x="608" y="9"/>
                    </a:lnTo>
                    <a:lnTo>
                      <a:pt x="606" y="7"/>
                    </a:lnTo>
                    <a:lnTo>
                      <a:pt x="605" y="7"/>
                    </a:lnTo>
                    <a:lnTo>
                      <a:pt x="603" y="7"/>
                    </a:lnTo>
                    <a:lnTo>
                      <a:pt x="602" y="6"/>
                    </a:lnTo>
                    <a:lnTo>
                      <a:pt x="600" y="6"/>
                    </a:lnTo>
                    <a:lnTo>
                      <a:pt x="599" y="6"/>
                    </a:lnTo>
                    <a:lnTo>
                      <a:pt x="598" y="6"/>
                    </a:lnTo>
                    <a:lnTo>
                      <a:pt x="596" y="6"/>
                    </a:lnTo>
                    <a:lnTo>
                      <a:pt x="595" y="6"/>
                    </a:lnTo>
                    <a:lnTo>
                      <a:pt x="593" y="6"/>
                    </a:lnTo>
                    <a:lnTo>
                      <a:pt x="592" y="7"/>
                    </a:lnTo>
                    <a:lnTo>
                      <a:pt x="590" y="7"/>
                    </a:lnTo>
                    <a:lnTo>
                      <a:pt x="590" y="7"/>
                    </a:lnTo>
                    <a:lnTo>
                      <a:pt x="589" y="9"/>
                    </a:lnTo>
                    <a:lnTo>
                      <a:pt x="587" y="9"/>
                    </a:lnTo>
                    <a:lnTo>
                      <a:pt x="586" y="10"/>
                    </a:lnTo>
                    <a:lnTo>
                      <a:pt x="585" y="10"/>
                    </a:lnTo>
                    <a:lnTo>
                      <a:pt x="585" y="11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2" y="14"/>
                    </a:lnTo>
                    <a:lnTo>
                      <a:pt x="582" y="15"/>
                    </a:lnTo>
                    <a:lnTo>
                      <a:pt x="580" y="16"/>
                    </a:lnTo>
                    <a:lnTo>
                      <a:pt x="580" y="17"/>
                    </a:lnTo>
                    <a:lnTo>
                      <a:pt x="579" y="19"/>
                    </a:lnTo>
                    <a:lnTo>
                      <a:pt x="579" y="20"/>
                    </a:lnTo>
                    <a:lnTo>
                      <a:pt x="579" y="21"/>
                    </a:lnTo>
                    <a:lnTo>
                      <a:pt x="579" y="22"/>
                    </a:lnTo>
                    <a:lnTo>
                      <a:pt x="577" y="24"/>
                    </a:lnTo>
                    <a:lnTo>
                      <a:pt x="577" y="25"/>
                    </a:lnTo>
                    <a:lnTo>
                      <a:pt x="577" y="26"/>
                    </a:lnTo>
                    <a:lnTo>
                      <a:pt x="577" y="27"/>
                    </a:lnTo>
                    <a:lnTo>
                      <a:pt x="577" y="29"/>
                    </a:lnTo>
                    <a:lnTo>
                      <a:pt x="579" y="30"/>
                    </a:lnTo>
                    <a:lnTo>
                      <a:pt x="579" y="31"/>
                    </a:lnTo>
                    <a:lnTo>
                      <a:pt x="579" y="33"/>
                    </a:lnTo>
                    <a:lnTo>
                      <a:pt x="579" y="34"/>
                    </a:lnTo>
                    <a:lnTo>
                      <a:pt x="580" y="35"/>
                    </a:lnTo>
                    <a:lnTo>
                      <a:pt x="580" y="36"/>
                    </a:lnTo>
                    <a:lnTo>
                      <a:pt x="582" y="38"/>
                    </a:lnTo>
                    <a:lnTo>
                      <a:pt x="582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5" y="41"/>
                    </a:lnTo>
                    <a:lnTo>
                      <a:pt x="585" y="43"/>
                    </a:lnTo>
                    <a:lnTo>
                      <a:pt x="586" y="43"/>
                    </a:lnTo>
                    <a:lnTo>
                      <a:pt x="587" y="44"/>
                    </a:lnTo>
                    <a:lnTo>
                      <a:pt x="589" y="44"/>
                    </a:lnTo>
                    <a:lnTo>
                      <a:pt x="590" y="45"/>
                    </a:lnTo>
                    <a:lnTo>
                      <a:pt x="590" y="45"/>
                    </a:lnTo>
                    <a:lnTo>
                      <a:pt x="592" y="45"/>
                    </a:lnTo>
                    <a:lnTo>
                      <a:pt x="593" y="45"/>
                    </a:lnTo>
                    <a:lnTo>
                      <a:pt x="595" y="46"/>
                    </a:lnTo>
                    <a:lnTo>
                      <a:pt x="596" y="46"/>
                    </a:lnTo>
                    <a:lnTo>
                      <a:pt x="598" y="46"/>
                    </a:lnTo>
                    <a:lnTo>
                      <a:pt x="599" y="46"/>
                    </a:lnTo>
                    <a:lnTo>
                      <a:pt x="600" y="46"/>
                    </a:lnTo>
                    <a:lnTo>
                      <a:pt x="602" y="45"/>
                    </a:lnTo>
                    <a:lnTo>
                      <a:pt x="603" y="45"/>
                    </a:lnTo>
                    <a:lnTo>
                      <a:pt x="605" y="45"/>
                    </a:lnTo>
                    <a:lnTo>
                      <a:pt x="606" y="45"/>
                    </a:lnTo>
                    <a:lnTo>
                      <a:pt x="606" y="44"/>
                    </a:lnTo>
                    <a:lnTo>
                      <a:pt x="608" y="44"/>
                    </a:lnTo>
                    <a:lnTo>
                      <a:pt x="609" y="43"/>
                    </a:lnTo>
                    <a:lnTo>
                      <a:pt x="610" y="43"/>
                    </a:lnTo>
                    <a:lnTo>
                      <a:pt x="610" y="41"/>
                    </a:lnTo>
                    <a:lnTo>
                      <a:pt x="612" y="40"/>
                    </a:lnTo>
                    <a:lnTo>
                      <a:pt x="613" y="40"/>
                    </a:lnTo>
                    <a:lnTo>
                      <a:pt x="613" y="39"/>
                    </a:lnTo>
                    <a:lnTo>
                      <a:pt x="615" y="38"/>
                    </a:lnTo>
                    <a:lnTo>
                      <a:pt x="615" y="36"/>
                    </a:lnTo>
                    <a:lnTo>
                      <a:pt x="616" y="35"/>
                    </a:lnTo>
                    <a:lnTo>
                      <a:pt x="616" y="34"/>
                    </a:lnTo>
                    <a:lnTo>
                      <a:pt x="616" y="33"/>
                    </a:lnTo>
                    <a:lnTo>
                      <a:pt x="616" y="31"/>
                    </a:lnTo>
                    <a:lnTo>
                      <a:pt x="618" y="30"/>
                    </a:lnTo>
                    <a:lnTo>
                      <a:pt x="618" y="29"/>
                    </a:lnTo>
                    <a:lnTo>
                      <a:pt x="618" y="27"/>
                    </a:lnTo>
                    <a:lnTo>
                      <a:pt x="618" y="26"/>
                    </a:lnTo>
                    <a:close/>
                    <a:moveTo>
                      <a:pt x="625" y="26"/>
                    </a:moveTo>
                    <a:lnTo>
                      <a:pt x="625" y="27"/>
                    </a:lnTo>
                    <a:lnTo>
                      <a:pt x="625" y="29"/>
                    </a:lnTo>
                    <a:lnTo>
                      <a:pt x="625" y="30"/>
                    </a:lnTo>
                    <a:lnTo>
                      <a:pt x="625" y="30"/>
                    </a:lnTo>
                    <a:lnTo>
                      <a:pt x="625" y="31"/>
                    </a:lnTo>
                    <a:lnTo>
                      <a:pt x="623" y="33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3" y="36"/>
                    </a:lnTo>
                    <a:lnTo>
                      <a:pt x="622" y="38"/>
                    </a:lnTo>
                    <a:lnTo>
                      <a:pt x="622" y="39"/>
                    </a:lnTo>
                    <a:lnTo>
                      <a:pt x="622" y="39"/>
                    </a:lnTo>
                    <a:lnTo>
                      <a:pt x="621" y="40"/>
                    </a:lnTo>
                    <a:lnTo>
                      <a:pt x="621" y="41"/>
                    </a:lnTo>
                    <a:lnTo>
                      <a:pt x="619" y="43"/>
                    </a:lnTo>
                    <a:lnTo>
                      <a:pt x="619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6" y="46"/>
                    </a:lnTo>
                    <a:lnTo>
                      <a:pt x="615" y="46"/>
                    </a:lnTo>
                    <a:lnTo>
                      <a:pt x="613" y="48"/>
                    </a:lnTo>
                    <a:lnTo>
                      <a:pt x="613" y="48"/>
                    </a:lnTo>
                    <a:lnTo>
                      <a:pt x="612" y="49"/>
                    </a:lnTo>
                    <a:lnTo>
                      <a:pt x="610" y="49"/>
                    </a:lnTo>
                    <a:lnTo>
                      <a:pt x="609" y="50"/>
                    </a:lnTo>
                    <a:lnTo>
                      <a:pt x="608" y="50"/>
                    </a:lnTo>
                    <a:lnTo>
                      <a:pt x="606" y="51"/>
                    </a:lnTo>
                    <a:lnTo>
                      <a:pt x="605" y="51"/>
                    </a:lnTo>
                    <a:lnTo>
                      <a:pt x="603" y="51"/>
                    </a:lnTo>
                    <a:lnTo>
                      <a:pt x="600" y="51"/>
                    </a:lnTo>
                    <a:lnTo>
                      <a:pt x="599" y="51"/>
                    </a:lnTo>
                    <a:lnTo>
                      <a:pt x="598" y="51"/>
                    </a:lnTo>
                    <a:lnTo>
                      <a:pt x="596" y="51"/>
                    </a:lnTo>
                    <a:lnTo>
                      <a:pt x="595" y="51"/>
                    </a:lnTo>
                    <a:lnTo>
                      <a:pt x="592" y="51"/>
                    </a:lnTo>
                    <a:lnTo>
                      <a:pt x="590" y="51"/>
                    </a:lnTo>
                    <a:lnTo>
                      <a:pt x="589" y="51"/>
                    </a:lnTo>
                    <a:lnTo>
                      <a:pt x="587" y="50"/>
                    </a:lnTo>
                    <a:lnTo>
                      <a:pt x="586" y="50"/>
                    </a:lnTo>
                    <a:lnTo>
                      <a:pt x="585" y="49"/>
                    </a:lnTo>
                    <a:lnTo>
                      <a:pt x="583" y="49"/>
                    </a:lnTo>
                    <a:lnTo>
                      <a:pt x="583" y="48"/>
                    </a:lnTo>
                    <a:lnTo>
                      <a:pt x="582" y="48"/>
                    </a:lnTo>
                    <a:lnTo>
                      <a:pt x="580" y="46"/>
                    </a:lnTo>
                    <a:lnTo>
                      <a:pt x="579" y="46"/>
                    </a:lnTo>
                    <a:lnTo>
                      <a:pt x="579" y="45"/>
                    </a:lnTo>
                    <a:lnTo>
                      <a:pt x="577" y="44"/>
                    </a:lnTo>
                    <a:lnTo>
                      <a:pt x="576" y="44"/>
                    </a:lnTo>
                    <a:lnTo>
                      <a:pt x="576" y="43"/>
                    </a:lnTo>
                    <a:lnTo>
                      <a:pt x="575" y="41"/>
                    </a:lnTo>
                    <a:lnTo>
                      <a:pt x="575" y="40"/>
                    </a:lnTo>
                    <a:lnTo>
                      <a:pt x="575" y="39"/>
                    </a:lnTo>
                    <a:lnTo>
                      <a:pt x="573" y="38"/>
                    </a:lnTo>
                    <a:lnTo>
                      <a:pt x="573" y="38"/>
                    </a:lnTo>
                    <a:lnTo>
                      <a:pt x="573" y="36"/>
                    </a:lnTo>
                    <a:lnTo>
                      <a:pt x="572" y="35"/>
                    </a:lnTo>
                    <a:lnTo>
                      <a:pt x="572" y="34"/>
                    </a:lnTo>
                    <a:lnTo>
                      <a:pt x="572" y="33"/>
                    </a:lnTo>
                    <a:lnTo>
                      <a:pt x="572" y="31"/>
                    </a:lnTo>
                    <a:lnTo>
                      <a:pt x="572" y="30"/>
                    </a:lnTo>
                    <a:lnTo>
                      <a:pt x="572" y="30"/>
                    </a:lnTo>
                    <a:lnTo>
                      <a:pt x="572" y="29"/>
                    </a:lnTo>
                    <a:lnTo>
                      <a:pt x="570" y="27"/>
                    </a:lnTo>
                    <a:lnTo>
                      <a:pt x="570" y="26"/>
                    </a:lnTo>
                    <a:lnTo>
                      <a:pt x="570" y="25"/>
                    </a:lnTo>
                    <a:lnTo>
                      <a:pt x="572" y="24"/>
                    </a:lnTo>
                    <a:lnTo>
                      <a:pt x="572" y="22"/>
                    </a:lnTo>
                    <a:lnTo>
                      <a:pt x="572" y="21"/>
                    </a:lnTo>
                    <a:lnTo>
                      <a:pt x="572" y="21"/>
                    </a:lnTo>
                    <a:lnTo>
                      <a:pt x="572" y="20"/>
                    </a:lnTo>
                    <a:lnTo>
                      <a:pt x="572" y="19"/>
                    </a:lnTo>
                    <a:lnTo>
                      <a:pt x="572" y="17"/>
                    </a:lnTo>
                    <a:lnTo>
                      <a:pt x="573" y="16"/>
                    </a:lnTo>
                    <a:lnTo>
                      <a:pt x="573" y="15"/>
                    </a:lnTo>
                    <a:lnTo>
                      <a:pt x="573" y="14"/>
                    </a:lnTo>
                    <a:lnTo>
                      <a:pt x="575" y="14"/>
                    </a:lnTo>
                    <a:lnTo>
                      <a:pt x="575" y="12"/>
                    </a:lnTo>
                    <a:lnTo>
                      <a:pt x="575" y="11"/>
                    </a:lnTo>
                    <a:lnTo>
                      <a:pt x="576" y="10"/>
                    </a:lnTo>
                    <a:lnTo>
                      <a:pt x="576" y="9"/>
                    </a:lnTo>
                    <a:lnTo>
                      <a:pt x="577" y="9"/>
                    </a:lnTo>
                    <a:lnTo>
                      <a:pt x="579" y="7"/>
                    </a:lnTo>
                    <a:lnTo>
                      <a:pt x="579" y="6"/>
                    </a:lnTo>
                    <a:lnTo>
                      <a:pt x="580" y="6"/>
                    </a:lnTo>
                    <a:lnTo>
                      <a:pt x="582" y="5"/>
                    </a:lnTo>
                    <a:lnTo>
                      <a:pt x="583" y="4"/>
                    </a:lnTo>
                    <a:lnTo>
                      <a:pt x="583" y="4"/>
                    </a:lnTo>
                    <a:lnTo>
                      <a:pt x="585" y="4"/>
                    </a:lnTo>
                    <a:lnTo>
                      <a:pt x="586" y="2"/>
                    </a:lnTo>
                    <a:lnTo>
                      <a:pt x="587" y="2"/>
                    </a:lnTo>
                    <a:lnTo>
                      <a:pt x="589" y="1"/>
                    </a:lnTo>
                    <a:lnTo>
                      <a:pt x="590" y="1"/>
                    </a:lnTo>
                    <a:lnTo>
                      <a:pt x="592" y="1"/>
                    </a:lnTo>
                    <a:lnTo>
                      <a:pt x="595" y="1"/>
                    </a:lnTo>
                    <a:lnTo>
                      <a:pt x="596" y="0"/>
                    </a:lnTo>
                    <a:lnTo>
                      <a:pt x="598" y="0"/>
                    </a:lnTo>
                    <a:lnTo>
                      <a:pt x="599" y="0"/>
                    </a:lnTo>
                    <a:lnTo>
                      <a:pt x="600" y="1"/>
                    </a:lnTo>
                    <a:lnTo>
                      <a:pt x="603" y="1"/>
                    </a:lnTo>
                    <a:lnTo>
                      <a:pt x="605" y="1"/>
                    </a:lnTo>
                    <a:lnTo>
                      <a:pt x="606" y="1"/>
                    </a:lnTo>
                    <a:lnTo>
                      <a:pt x="608" y="2"/>
                    </a:lnTo>
                    <a:lnTo>
                      <a:pt x="609" y="2"/>
                    </a:lnTo>
                    <a:lnTo>
                      <a:pt x="610" y="4"/>
                    </a:lnTo>
                    <a:lnTo>
                      <a:pt x="612" y="4"/>
                    </a:lnTo>
                    <a:lnTo>
                      <a:pt x="613" y="4"/>
                    </a:lnTo>
                    <a:lnTo>
                      <a:pt x="613" y="5"/>
                    </a:lnTo>
                    <a:lnTo>
                      <a:pt x="615" y="6"/>
                    </a:lnTo>
                    <a:lnTo>
                      <a:pt x="616" y="6"/>
                    </a:lnTo>
                    <a:lnTo>
                      <a:pt x="618" y="7"/>
                    </a:lnTo>
                    <a:lnTo>
                      <a:pt x="618" y="9"/>
                    </a:lnTo>
                    <a:lnTo>
                      <a:pt x="619" y="9"/>
                    </a:lnTo>
                    <a:lnTo>
                      <a:pt x="619" y="10"/>
                    </a:lnTo>
                    <a:lnTo>
                      <a:pt x="621" y="11"/>
                    </a:lnTo>
                    <a:lnTo>
                      <a:pt x="621" y="12"/>
                    </a:lnTo>
                    <a:lnTo>
                      <a:pt x="622" y="14"/>
                    </a:lnTo>
                    <a:lnTo>
                      <a:pt x="622" y="14"/>
                    </a:lnTo>
                    <a:lnTo>
                      <a:pt x="622" y="15"/>
                    </a:lnTo>
                    <a:lnTo>
                      <a:pt x="623" y="16"/>
                    </a:lnTo>
                    <a:lnTo>
                      <a:pt x="623" y="17"/>
                    </a:lnTo>
                    <a:lnTo>
                      <a:pt x="623" y="19"/>
                    </a:lnTo>
                    <a:lnTo>
                      <a:pt x="623" y="20"/>
                    </a:lnTo>
                    <a:lnTo>
                      <a:pt x="625" y="21"/>
                    </a:lnTo>
                    <a:lnTo>
                      <a:pt x="625" y="21"/>
                    </a:lnTo>
                    <a:lnTo>
                      <a:pt x="625" y="22"/>
                    </a:lnTo>
                    <a:lnTo>
                      <a:pt x="625" y="24"/>
                    </a:lnTo>
                    <a:lnTo>
                      <a:pt x="625" y="25"/>
                    </a:lnTo>
                    <a:lnTo>
                      <a:pt x="625" y="26"/>
                    </a:lnTo>
                    <a:close/>
                    <a:moveTo>
                      <a:pt x="635" y="35"/>
                    </a:moveTo>
                    <a:lnTo>
                      <a:pt x="635" y="1"/>
                    </a:lnTo>
                    <a:lnTo>
                      <a:pt x="641" y="1"/>
                    </a:lnTo>
                    <a:lnTo>
                      <a:pt x="641" y="34"/>
                    </a:lnTo>
                    <a:lnTo>
                      <a:pt x="641" y="35"/>
                    </a:lnTo>
                    <a:lnTo>
                      <a:pt x="641" y="35"/>
                    </a:lnTo>
                    <a:lnTo>
                      <a:pt x="642" y="36"/>
                    </a:lnTo>
                    <a:lnTo>
                      <a:pt x="642" y="36"/>
                    </a:lnTo>
                    <a:lnTo>
                      <a:pt x="642" y="38"/>
                    </a:lnTo>
                    <a:lnTo>
                      <a:pt x="642" y="39"/>
                    </a:lnTo>
                    <a:lnTo>
                      <a:pt x="642" y="39"/>
                    </a:lnTo>
                    <a:lnTo>
                      <a:pt x="643" y="40"/>
                    </a:lnTo>
                    <a:lnTo>
                      <a:pt x="643" y="40"/>
                    </a:lnTo>
                    <a:lnTo>
                      <a:pt x="643" y="41"/>
                    </a:lnTo>
                    <a:lnTo>
                      <a:pt x="645" y="41"/>
                    </a:lnTo>
                    <a:lnTo>
                      <a:pt x="645" y="43"/>
                    </a:lnTo>
                    <a:lnTo>
                      <a:pt x="645" y="43"/>
                    </a:lnTo>
                    <a:lnTo>
                      <a:pt x="646" y="44"/>
                    </a:lnTo>
                    <a:lnTo>
                      <a:pt x="646" y="44"/>
                    </a:lnTo>
                    <a:lnTo>
                      <a:pt x="648" y="45"/>
                    </a:lnTo>
                    <a:lnTo>
                      <a:pt x="648" y="45"/>
                    </a:lnTo>
                    <a:lnTo>
                      <a:pt x="649" y="45"/>
                    </a:lnTo>
                    <a:lnTo>
                      <a:pt x="651" y="45"/>
                    </a:lnTo>
                    <a:lnTo>
                      <a:pt x="651" y="45"/>
                    </a:lnTo>
                    <a:lnTo>
                      <a:pt x="652" y="46"/>
                    </a:lnTo>
                    <a:lnTo>
                      <a:pt x="654" y="46"/>
                    </a:lnTo>
                    <a:lnTo>
                      <a:pt x="655" y="46"/>
                    </a:lnTo>
                    <a:lnTo>
                      <a:pt x="656" y="46"/>
                    </a:lnTo>
                    <a:lnTo>
                      <a:pt x="656" y="46"/>
                    </a:lnTo>
                    <a:lnTo>
                      <a:pt x="658" y="46"/>
                    </a:lnTo>
                    <a:lnTo>
                      <a:pt x="659" y="46"/>
                    </a:lnTo>
                    <a:lnTo>
                      <a:pt x="661" y="45"/>
                    </a:lnTo>
                    <a:lnTo>
                      <a:pt x="661" y="45"/>
                    </a:lnTo>
                    <a:lnTo>
                      <a:pt x="662" y="45"/>
                    </a:lnTo>
                    <a:lnTo>
                      <a:pt x="662" y="45"/>
                    </a:lnTo>
                    <a:lnTo>
                      <a:pt x="664" y="45"/>
                    </a:lnTo>
                    <a:lnTo>
                      <a:pt x="665" y="44"/>
                    </a:lnTo>
                    <a:lnTo>
                      <a:pt x="665" y="44"/>
                    </a:lnTo>
                    <a:lnTo>
                      <a:pt x="666" y="43"/>
                    </a:lnTo>
                    <a:lnTo>
                      <a:pt x="666" y="43"/>
                    </a:lnTo>
                    <a:lnTo>
                      <a:pt x="666" y="41"/>
                    </a:lnTo>
                    <a:lnTo>
                      <a:pt x="668" y="41"/>
                    </a:lnTo>
                    <a:lnTo>
                      <a:pt x="668" y="40"/>
                    </a:lnTo>
                    <a:lnTo>
                      <a:pt x="669" y="40"/>
                    </a:lnTo>
                    <a:lnTo>
                      <a:pt x="669" y="39"/>
                    </a:lnTo>
                    <a:lnTo>
                      <a:pt x="669" y="39"/>
                    </a:lnTo>
                    <a:lnTo>
                      <a:pt x="669" y="38"/>
                    </a:lnTo>
                    <a:lnTo>
                      <a:pt x="671" y="38"/>
                    </a:lnTo>
                    <a:lnTo>
                      <a:pt x="671" y="36"/>
                    </a:lnTo>
                    <a:lnTo>
                      <a:pt x="671" y="35"/>
                    </a:lnTo>
                    <a:lnTo>
                      <a:pt x="671" y="35"/>
                    </a:lnTo>
                    <a:lnTo>
                      <a:pt x="671" y="34"/>
                    </a:lnTo>
                    <a:lnTo>
                      <a:pt x="671" y="1"/>
                    </a:lnTo>
                    <a:lnTo>
                      <a:pt x="678" y="1"/>
                    </a:lnTo>
                    <a:lnTo>
                      <a:pt x="678" y="34"/>
                    </a:lnTo>
                    <a:lnTo>
                      <a:pt x="678" y="35"/>
                    </a:lnTo>
                    <a:lnTo>
                      <a:pt x="678" y="36"/>
                    </a:lnTo>
                    <a:lnTo>
                      <a:pt x="678" y="38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5" y="43"/>
                    </a:lnTo>
                    <a:lnTo>
                      <a:pt x="675" y="44"/>
                    </a:lnTo>
                    <a:lnTo>
                      <a:pt x="674" y="44"/>
                    </a:lnTo>
                    <a:lnTo>
                      <a:pt x="674" y="45"/>
                    </a:lnTo>
                    <a:lnTo>
                      <a:pt x="672" y="46"/>
                    </a:lnTo>
                    <a:lnTo>
                      <a:pt x="672" y="48"/>
                    </a:lnTo>
                    <a:lnTo>
                      <a:pt x="671" y="48"/>
                    </a:lnTo>
                    <a:lnTo>
                      <a:pt x="669" y="49"/>
                    </a:lnTo>
                    <a:lnTo>
                      <a:pt x="668" y="49"/>
                    </a:lnTo>
                    <a:lnTo>
                      <a:pt x="666" y="50"/>
                    </a:lnTo>
                    <a:lnTo>
                      <a:pt x="665" y="50"/>
                    </a:lnTo>
                    <a:lnTo>
                      <a:pt x="665" y="50"/>
                    </a:lnTo>
                    <a:lnTo>
                      <a:pt x="664" y="51"/>
                    </a:lnTo>
                    <a:lnTo>
                      <a:pt x="662" y="51"/>
                    </a:lnTo>
                    <a:lnTo>
                      <a:pt x="659" y="51"/>
                    </a:lnTo>
                    <a:lnTo>
                      <a:pt x="658" y="51"/>
                    </a:lnTo>
                    <a:lnTo>
                      <a:pt x="656" y="51"/>
                    </a:lnTo>
                    <a:lnTo>
                      <a:pt x="655" y="51"/>
                    </a:lnTo>
                    <a:lnTo>
                      <a:pt x="654" y="51"/>
                    </a:lnTo>
                    <a:lnTo>
                      <a:pt x="652" y="51"/>
                    </a:lnTo>
                    <a:lnTo>
                      <a:pt x="651" y="51"/>
                    </a:lnTo>
                    <a:lnTo>
                      <a:pt x="649" y="51"/>
                    </a:lnTo>
                    <a:lnTo>
                      <a:pt x="648" y="51"/>
                    </a:lnTo>
                    <a:lnTo>
                      <a:pt x="648" y="50"/>
                    </a:lnTo>
                    <a:lnTo>
                      <a:pt x="646" y="50"/>
                    </a:lnTo>
                    <a:lnTo>
                      <a:pt x="645" y="50"/>
                    </a:lnTo>
                    <a:lnTo>
                      <a:pt x="643" y="49"/>
                    </a:lnTo>
                    <a:lnTo>
                      <a:pt x="642" y="49"/>
                    </a:lnTo>
                    <a:lnTo>
                      <a:pt x="642" y="48"/>
                    </a:lnTo>
                    <a:lnTo>
                      <a:pt x="641" y="48"/>
                    </a:lnTo>
                    <a:lnTo>
                      <a:pt x="639" y="46"/>
                    </a:lnTo>
                    <a:lnTo>
                      <a:pt x="639" y="46"/>
                    </a:lnTo>
                    <a:lnTo>
                      <a:pt x="638" y="45"/>
                    </a:lnTo>
                    <a:lnTo>
                      <a:pt x="636" y="44"/>
                    </a:lnTo>
                    <a:lnTo>
                      <a:pt x="636" y="43"/>
                    </a:lnTo>
                    <a:lnTo>
                      <a:pt x="636" y="43"/>
                    </a:lnTo>
                    <a:lnTo>
                      <a:pt x="635" y="41"/>
                    </a:lnTo>
                    <a:lnTo>
                      <a:pt x="635" y="40"/>
                    </a:lnTo>
                    <a:lnTo>
                      <a:pt x="635" y="39"/>
                    </a:lnTo>
                    <a:lnTo>
                      <a:pt x="635" y="38"/>
                    </a:lnTo>
                    <a:lnTo>
                      <a:pt x="635" y="36"/>
                    </a:lnTo>
                    <a:lnTo>
                      <a:pt x="635" y="35"/>
                    </a:lnTo>
                    <a:close/>
                    <a:moveTo>
                      <a:pt x="727" y="41"/>
                    </a:moveTo>
                    <a:lnTo>
                      <a:pt x="727" y="1"/>
                    </a:lnTo>
                    <a:lnTo>
                      <a:pt x="734" y="1"/>
                    </a:lnTo>
                    <a:lnTo>
                      <a:pt x="734" y="50"/>
                    </a:lnTo>
                    <a:lnTo>
                      <a:pt x="725" y="50"/>
                    </a:lnTo>
                    <a:lnTo>
                      <a:pt x="697" y="11"/>
                    </a:lnTo>
                    <a:lnTo>
                      <a:pt x="697" y="50"/>
                    </a:lnTo>
                    <a:lnTo>
                      <a:pt x="691" y="50"/>
                    </a:lnTo>
                    <a:lnTo>
                      <a:pt x="691" y="1"/>
                    </a:lnTo>
                    <a:lnTo>
                      <a:pt x="699" y="1"/>
                    </a:lnTo>
                    <a:lnTo>
                      <a:pt x="727" y="41"/>
                    </a:lnTo>
                    <a:close/>
                    <a:moveTo>
                      <a:pt x="741" y="7"/>
                    </a:moveTo>
                    <a:lnTo>
                      <a:pt x="741" y="1"/>
                    </a:lnTo>
                    <a:lnTo>
                      <a:pt x="787" y="1"/>
                    </a:lnTo>
                    <a:lnTo>
                      <a:pt x="787" y="7"/>
                    </a:lnTo>
                    <a:lnTo>
                      <a:pt x="767" y="7"/>
                    </a:lnTo>
                    <a:lnTo>
                      <a:pt x="767" y="50"/>
                    </a:lnTo>
                    <a:lnTo>
                      <a:pt x="760" y="50"/>
                    </a:lnTo>
                    <a:lnTo>
                      <a:pt x="760" y="7"/>
                    </a:lnTo>
                    <a:lnTo>
                      <a:pt x="741" y="7"/>
                    </a:lnTo>
                    <a:close/>
                    <a:moveTo>
                      <a:pt x="882" y="26"/>
                    </a:moveTo>
                    <a:lnTo>
                      <a:pt x="882" y="25"/>
                    </a:lnTo>
                    <a:lnTo>
                      <a:pt x="880" y="24"/>
                    </a:lnTo>
                    <a:lnTo>
                      <a:pt x="880" y="22"/>
                    </a:lnTo>
                    <a:lnTo>
                      <a:pt x="880" y="21"/>
                    </a:lnTo>
                    <a:lnTo>
                      <a:pt x="880" y="20"/>
                    </a:lnTo>
                    <a:lnTo>
                      <a:pt x="880" y="19"/>
                    </a:lnTo>
                    <a:lnTo>
                      <a:pt x="879" y="17"/>
                    </a:lnTo>
                    <a:lnTo>
                      <a:pt x="879" y="16"/>
                    </a:lnTo>
                    <a:lnTo>
                      <a:pt x="878" y="15"/>
                    </a:lnTo>
                    <a:lnTo>
                      <a:pt x="878" y="14"/>
                    </a:lnTo>
                    <a:lnTo>
                      <a:pt x="876" y="12"/>
                    </a:lnTo>
                    <a:lnTo>
                      <a:pt x="876" y="12"/>
                    </a:lnTo>
                    <a:lnTo>
                      <a:pt x="875" y="11"/>
                    </a:lnTo>
                    <a:lnTo>
                      <a:pt x="873" y="10"/>
                    </a:lnTo>
                    <a:lnTo>
                      <a:pt x="873" y="10"/>
                    </a:lnTo>
                    <a:lnTo>
                      <a:pt x="872" y="9"/>
                    </a:lnTo>
                    <a:lnTo>
                      <a:pt x="870" y="9"/>
                    </a:lnTo>
                    <a:lnTo>
                      <a:pt x="869" y="7"/>
                    </a:lnTo>
                    <a:lnTo>
                      <a:pt x="869" y="7"/>
                    </a:lnTo>
                    <a:lnTo>
                      <a:pt x="867" y="7"/>
                    </a:lnTo>
                    <a:lnTo>
                      <a:pt x="866" y="6"/>
                    </a:lnTo>
                    <a:lnTo>
                      <a:pt x="865" y="6"/>
                    </a:lnTo>
                    <a:lnTo>
                      <a:pt x="863" y="6"/>
                    </a:lnTo>
                    <a:lnTo>
                      <a:pt x="862" y="6"/>
                    </a:lnTo>
                    <a:lnTo>
                      <a:pt x="860" y="6"/>
                    </a:lnTo>
                    <a:lnTo>
                      <a:pt x="859" y="6"/>
                    </a:lnTo>
                    <a:lnTo>
                      <a:pt x="857" y="6"/>
                    </a:lnTo>
                    <a:lnTo>
                      <a:pt x="856" y="7"/>
                    </a:lnTo>
                    <a:lnTo>
                      <a:pt x="855" y="7"/>
                    </a:lnTo>
                    <a:lnTo>
                      <a:pt x="853" y="7"/>
                    </a:lnTo>
                    <a:lnTo>
                      <a:pt x="852" y="9"/>
                    </a:lnTo>
                    <a:lnTo>
                      <a:pt x="852" y="9"/>
                    </a:lnTo>
                    <a:lnTo>
                      <a:pt x="850" y="10"/>
                    </a:lnTo>
                    <a:lnTo>
                      <a:pt x="849" y="10"/>
                    </a:lnTo>
                    <a:lnTo>
                      <a:pt x="847" y="11"/>
                    </a:lnTo>
                    <a:lnTo>
                      <a:pt x="847" y="12"/>
                    </a:lnTo>
                    <a:lnTo>
                      <a:pt x="846" y="12"/>
                    </a:lnTo>
                    <a:lnTo>
                      <a:pt x="846" y="14"/>
                    </a:lnTo>
                    <a:lnTo>
                      <a:pt x="844" y="15"/>
                    </a:lnTo>
                    <a:lnTo>
                      <a:pt x="844" y="16"/>
                    </a:lnTo>
                    <a:lnTo>
                      <a:pt x="843" y="17"/>
                    </a:lnTo>
                    <a:lnTo>
                      <a:pt x="843" y="19"/>
                    </a:lnTo>
                    <a:lnTo>
                      <a:pt x="843" y="20"/>
                    </a:lnTo>
                    <a:lnTo>
                      <a:pt x="842" y="21"/>
                    </a:lnTo>
                    <a:lnTo>
                      <a:pt x="842" y="22"/>
                    </a:lnTo>
                    <a:lnTo>
                      <a:pt x="842" y="24"/>
                    </a:lnTo>
                    <a:lnTo>
                      <a:pt x="842" y="25"/>
                    </a:lnTo>
                    <a:lnTo>
                      <a:pt x="842" y="26"/>
                    </a:lnTo>
                    <a:lnTo>
                      <a:pt x="842" y="27"/>
                    </a:lnTo>
                    <a:lnTo>
                      <a:pt x="842" y="29"/>
                    </a:lnTo>
                    <a:lnTo>
                      <a:pt x="842" y="30"/>
                    </a:lnTo>
                    <a:lnTo>
                      <a:pt x="842" y="31"/>
                    </a:lnTo>
                    <a:lnTo>
                      <a:pt x="843" y="33"/>
                    </a:lnTo>
                    <a:lnTo>
                      <a:pt x="843" y="34"/>
                    </a:lnTo>
                    <a:lnTo>
                      <a:pt x="843" y="35"/>
                    </a:lnTo>
                    <a:lnTo>
                      <a:pt x="844" y="36"/>
                    </a:lnTo>
                    <a:lnTo>
                      <a:pt x="844" y="38"/>
                    </a:lnTo>
                    <a:lnTo>
                      <a:pt x="846" y="39"/>
                    </a:lnTo>
                    <a:lnTo>
                      <a:pt x="846" y="40"/>
                    </a:lnTo>
                    <a:lnTo>
                      <a:pt x="847" y="40"/>
                    </a:lnTo>
                    <a:lnTo>
                      <a:pt x="847" y="41"/>
                    </a:lnTo>
                    <a:lnTo>
                      <a:pt x="849" y="43"/>
                    </a:lnTo>
                    <a:lnTo>
                      <a:pt x="850" y="43"/>
                    </a:lnTo>
                    <a:lnTo>
                      <a:pt x="852" y="44"/>
                    </a:lnTo>
                    <a:lnTo>
                      <a:pt x="852" y="44"/>
                    </a:lnTo>
                    <a:lnTo>
                      <a:pt x="853" y="45"/>
                    </a:lnTo>
                    <a:lnTo>
                      <a:pt x="855" y="45"/>
                    </a:lnTo>
                    <a:lnTo>
                      <a:pt x="856" y="45"/>
                    </a:lnTo>
                    <a:lnTo>
                      <a:pt x="857" y="45"/>
                    </a:lnTo>
                    <a:lnTo>
                      <a:pt x="859" y="46"/>
                    </a:lnTo>
                    <a:lnTo>
                      <a:pt x="860" y="46"/>
                    </a:lnTo>
                    <a:lnTo>
                      <a:pt x="862" y="46"/>
                    </a:lnTo>
                    <a:lnTo>
                      <a:pt x="863" y="46"/>
                    </a:lnTo>
                    <a:lnTo>
                      <a:pt x="865" y="46"/>
                    </a:lnTo>
                    <a:lnTo>
                      <a:pt x="866" y="45"/>
                    </a:lnTo>
                    <a:lnTo>
                      <a:pt x="867" y="45"/>
                    </a:lnTo>
                    <a:lnTo>
                      <a:pt x="867" y="45"/>
                    </a:lnTo>
                    <a:lnTo>
                      <a:pt x="869" y="45"/>
                    </a:lnTo>
                    <a:lnTo>
                      <a:pt x="870" y="44"/>
                    </a:lnTo>
                    <a:lnTo>
                      <a:pt x="872" y="44"/>
                    </a:lnTo>
                    <a:lnTo>
                      <a:pt x="873" y="43"/>
                    </a:lnTo>
                    <a:lnTo>
                      <a:pt x="873" y="43"/>
                    </a:lnTo>
                    <a:lnTo>
                      <a:pt x="875" y="41"/>
                    </a:lnTo>
                    <a:lnTo>
                      <a:pt x="876" y="40"/>
                    </a:lnTo>
                    <a:lnTo>
                      <a:pt x="876" y="40"/>
                    </a:lnTo>
                    <a:lnTo>
                      <a:pt x="878" y="39"/>
                    </a:lnTo>
                    <a:lnTo>
                      <a:pt x="878" y="38"/>
                    </a:lnTo>
                    <a:lnTo>
                      <a:pt x="879" y="36"/>
                    </a:lnTo>
                    <a:lnTo>
                      <a:pt x="879" y="35"/>
                    </a:lnTo>
                    <a:lnTo>
                      <a:pt x="880" y="34"/>
                    </a:lnTo>
                    <a:lnTo>
                      <a:pt x="880" y="33"/>
                    </a:lnTo>
                    <a:lnTo>
                      <a:pt x="880" y="31"/>
                    </a:lnTo>
                    <a:lnTo>
                      <a:pt x="880" y="30"/>
                    </a:lnTo>
                    <a:lnTo>
                      <a:pt x="880" y="29"/>
                    </a:lnTo>
                    <a:lnTo>
                      <a:pt x="882" y="27"/>
                    </a:lnTo>
                    <a:lnTo>
                      <a:pt x="882" y="26"/>
                    </a:lnTo>
                    <a:close/>
                    <a:moveTo>
                      <a:pt x="889" y="26"/>
                    </a:moveTo>
                    <a:lnTo>
                      <a:pt x="889" y="27"/>
                    </a:lnTo>
                    <a:lnTo>
                      <a:pt x="889" y="29"/>
                    </a:lnTo>
                    <a:lnTo>
                      <a:pt x="889" y="30"/>
                    </a:lnTo>
                    <a:lnTo>
                      <a:pt x="888" y="30"/>
                    </a:lnTo>
                    <a:lnTo>
                      <a:pt x="888" y="31"/>
                    </a:lnTo>
                    <a:lnTo>
                      <a:pt x="888" y="33"/>
                    </a:lnTo>
                    <a:lnTo>
                      <a:pt x="888" y="34"/>
                    </a:lnTo>
                    <a:lnTo>
                      <a:pt x="886" y="35"/>
                    </a:lnTo>
                    <a:lnTo>
                      <a:pt x="886" y="36"/>
                    </a:lnTo>
                    <a:lnTo>
                      <a:pt x="886" y="38"/>
                    </a:lnTo>
                    <a:lnTo>
                      <a:pt x="886" y="39"/>
                    </a:lnTo>
                    <a:lnTo>
                      <a:pt x="885" y="39"/>
                    </a:lnTo>
                    <a:lnTo>
                      <a:pt x="885" y="40"/>
                    </a:lnTo>
                    <a:lnTo>
                      <a:pt x="883" y="41"/>
                    </a:lnTo>
                    <a:lnTo>
                      <a:pt x="883" y="43"/>
                    </a:lnTo>
                    <a:lnTo>
                      <a:pt x="882" y="44"/>
                    </a:lnTo>
                    <a:lnTo>
                      <a:pt x="882" y="44"/>
                    </a:lnTo>
                    <a:lnTo>
                      <a:pt x="880" y="45"/>
                    </a:lnTo>
                    <a:lnTo>
                      <a:pt x="880" y="46"/>
                    </a:lnTo>
                    <a:lnTo>
                      <a:pt x="879" y="46"/>
                    </a:lnTo>
                    <a:lnTo>
                      <a:pt x="878" y="48"/>
                    </a:lnTo>
                    <a:lnTo>
                      <a:pt x="876" y="48"/>
                    </a:lnTo>
                    <a:lnTo>
                      <a:pt x="875" y="49"/>
                    </a:lnTo>
                    <a:lnTo>
                      <a:pt x="873" y="49"/>
                    </a:lnTo>
                    <a:lnTo>
                      <a:pt x="873" y="50"/>
                    </a:lnTo>
                    <a:lnTo>
                      <a:pt x="872" y="50"/>
                    </a:lnTo>
                    <a:lnTo>
                      <a:pt x="870" y="51"/>
                    </a:lnTo>
                    <a:lnTo>
                      <a:pt x="867" y="51"/>
                    </a:lnTo>
                    <a:lnTo>
                      <a:pt x="866" y="51"/>
                    </a:lnTo>
                    <a:lnTo>
                      <a:pt x="865" y="51"/>
                    </a:lnTo>
                    <a:lnTo>
                      <a:pt x="863" y="51"/>
                    </a:lnTo>
                    <a:lnTo>
                      <a:pt x="862" y="51"/>
                    </a:lnTo>
                    <a:lnTo>
                      <a:pt x="860" y="51"/>
                    </a:lnTo>
                    <a:lnTo>
                      <a:pt x="857" y="51"/>
                    </a:lnTo>
                    <a:lnTo>
                      <a:pt x="856" y="51"/>
                    </a:lnTo>
                    <a:lnTo>
                      <a:pt x="855" y="51"/>
                    </a:lnTo>
                    <a:lnTo>
                      <a:pt x="853" y="51"/>
                    </a:lnTo>
                    <a:lnTo>
                      <a:pt x="852" y="50"/>
                    </a:lnTo>
                    <a:lnTo>
                      <a:pt x="850" y="50"/>
                    </a:lnTo>
                    <a:lnTo>
                      <a:pt x="849" y="49"/>
                    </a:lnTo>
                    <a:lnTo>
                      <a:pt x="847" y="49"/>
                    </a:lnTo>
                    <a:lnTo>
                      <a:pt x="846" y="48"/>
                    </a:lnTo>
                    <a:lnTo>
                      <a:pt x="844" y="48"/>
                    </a:lnTo>
                    <a:lnTo>
                      <a:pt x="844" y="46"/>
                    </a:lnTo>
                    <a:lnTo>
                      <a:pt x="843" y="46"/>
                    </a:lnTo>
                    <a:lnTo>
                      <a:pt x="842" y="45"/>
                    </a:lnTo>
                    <a:lnTo>
                      <a:pt x="842" y="44"/>
                    </a:lnTo>
                    <a:lnTo>
                      <a:pt x="840" y="44"/>
                    </a:lnTo>
                    <a:lnTo>
                      <a:pt x="840" y="43"/>
                    </a:lnTo>
                    <a:lnTo>
                      <a:pt x="839" y="41"/>
                    </a:lnTo>
                    <a:lnTo>
                      <a:pt x="839" y="40"/>
                    </a:lnTo>
                    <a:lnTo>
                      <a:pt x="837" y="39"/>
                    </a:lnTo>
                    <a:lnTo>
                      <a:pt x="837" y="38"/>
                    </a:lnTo>
                    <a:lnTo>
                      <a:pt x="837" y="38"/>
                    </a:lnTo>
                    <a:lnTo>
                      <a:pt x="836" y="36"/>
                    </a:lnTo>
                    <a:lnTo>
                      <a:pt x="836" y="35"/>
                    </a:lnTo>
                    <a:lnTo>
                      <a:pt x="836" y="34"/>
                    </a:lnTo>
                    <a:lnTo>
                      <a:pt x="836" y="33"/>
                    </a:lnTo>
                    <a:lnTo>
                      <a:pt x="836" y="31"/>
                    </a:lnTo>
                    <a:lnTo>
                      <a:pt x="834" y="30"/>
                    </a:lnTo>
                    <a:lnTo>
                      <a:pt x="834" y="30"/>
                    </a:lnTo>
                    <a:lnTo>
                      <a:pt x="834" y="29"/>
                    </a:lnTo>
                    <a:lnTo>
                      <a:pt x="834" y="27"/>
                    </a:lnTo>
                    <a:lnTo>
                      <a:pt x="834" y="26"/>
                    </a:lnTo>
                    <a:lnTo>
                      <a:pt x="834" y="25"/>
                    </a:lnTo>
                    <a:lnTo>
                      <a:pt x="834" y="24"/>
                    </a:lnTo>
                    <a:lnTo>
                      <a:pt x="834" y="22"/>
                    </a:lnTo>
                    <a:lnTo>
                      <a:pt x="834" y="21"/>
                    </a:lnTo>
                    <a:lnTo>
                      <a:pt x="836" y="21"/>
                    </a:lnTo>
                    <a:lnTo>
                      <a:pt x="836" y="20"/>
                    </a:lnTo>
                    <a:lnTo>
                      <a:pt x="836" y="19"/>
                    </a:lnTo>
                    <a:lnTo>
                      <a:pt x="836" y="17"/>
                    </a:lnTo>
                    <a:lnTo>
                      <a:pt x="836" y="16"/>
                    </a:lnTo>
                    <a:lnTo>
                      <a:pt x="837" y="15"/>
                    </a:lnTo>
                    <a:lnTo>
                      <a:pt x="837" y="14"/>
                    </a:lnTo>
                    <a:lnTo>
                      <a:pt x="837" y="14"/>
                    </a:lnTo>
                    <a:lnTo>
                      <a:pt x="839" y="12"/>
                    </a:lnTo>
                    <a:lnTo>
                      <a:pt x="839" y="11"/>
                    </a:lnTo>
                    <a:lnTo>
                      <a:pt x="840" y="10"/>
                    </a:lnTo>
                    <a:lnTo>
                      <a:pt x="840" y="9"/>
                    </a:lnTo>
                    <a:lnTo>
                      <a:pt x="842" y="9"/>
                    </a:lnTo>
                    <a:lnTo>
                      <a:pt x="842" y="7"/>
                    </a:lnTo>
                    <a:lnTo>
                      <a:pt x="843" y="6"/>
                    </a:lnTo>
                    <a:lnTo>
                      <a:pt x="844" y="6"/>
                    </a:lnTo>
                    <a:lnTo>
                      <a:pt x="844" y="5"/>
                    </a:lnTo>
                    <a:lnTo>
                      <a:pt x="846" y="4"/>
                    </a:lnTo>
                    <a:lnTo>
                      <a:pt x="847" y="4"/>
                    </a:lnTo>
                    <a:lnTo>
                      <a:pt x="849" y="4"/>
                    </a:lnTo>
                    <a:lnTo>
                      <a:pt x="850" y="2"/>
                    </a:lnTo>
                    <a:lnTo>
                      <a:pt x="852" y="2"/>
                    </a:lnTo>
                    <a:lnTo>
                      <a:pt x="853" y="1"/>
                    </a:lnTo>
                    <a:lnTo>
                      <a:pt x="855" y="1"/>
                    </a:lnTo>
                    <a:lnTo>
                      <a:pt x="856" y="1"/>
                    </a:lnTo>
                    <a:lnTo>
                      <a:pt x="857" y="1"/>
                    </a:lnTo>
                    <a:lnTo>
                      <a:pt x="860" y="0"/>
                    </a:lnTo>
                    <a:lnTo>
                      <a:pt x="862" y="0"/>
                    </a:lnTo>
                    <a:lnTo>
                      <a:pt x="863" y="0"/>
                    </a:lnTo>
                    <a:lnTo>
                      <a:pt x="865" y="1"/>
                    </a:lnTo>
                    <a:lnTo>
                      <a:pt x="866" y="1"/>
                    </a:lnTo>
                    <a:lnTo>
                      <a:pt x="867" y="1"/>
                    </a:lnTo>
                    <a:lnTo>
                      <a:pt x="870" y="1"/>
                    </a:lnTo>
                    <a:lnTo>
                      <a:pt x="872" y="2"/>
                    </a:lnTo>
                    <a:lnTo>
                      <a:pt x="873" y="2"/>
                    </a:lnTo>
                    <a:lnTo>
                      <a:pt x="873" y="4"/>
                    </a:lnTo>
                    <a:lnTo>
                      <a:pt x="875" y="4"/>
                    </a:lnTo>
                    <a:lnTo>
                      <a:pt x="876" y="4"/>
                    </a:lnTo>
                    <a:lnTo>
                      <a:pt x="878" y="5"/>
                    </a:lnTo>
                    <a:lnTo>
                      <a:pt x="879" y="6"/>
                    </a:lnTo>
                    <a:lnTo>
                      <a:pt x="880" y="6"/>
                    </a:lnTo>
                    <a:lnTo>
                      <a:pt x="880" y="7"/>
                    </a:lnTo>
                    <a:lnTo>
                      <a:pt x="882" y="9"/>
                    </a:lnTo>
                    <a:lnTo>
                      <a:pt x="882" y="9"/>
                    </a:lnTo>
                    <a:lnTo>
                      <a:pt x="883" y="10"/>
                    </a:lnTo>
                    <a:lnTo>
                      <a:pt x="883" y="11"/>
                    </a:lnTo>
                    <a:lnTo>
                      <a:pt x="885" y="12"/>
                    </a:lnTo>
                    <a:lnTo>
                      <a:pt x="885" y="14"/>
                    </a:lnTo>
                    <a:lnTo>
                      <a:pt x="886" y="14"/>
                    </a:lnTo>
                    <a:lnTo>
                      <a:pt x="886" y="15"/>
                    </a:lnTo>
                    <a:lnTo>
                      <a:pt x="886" y="16"/>
                    </a:lnTo>
                    <a:lnTo>
                      <a:pt x="886" y="17"/>
                    </a:lnTo>
                    <a:lnTo>
                      <a:pt x="888" y="19"/>
                    </a:lnTo>
                    <a:lnTo>
                      <a:pt x="888" y="20"/>
                    </a:lnTo>
                    <a:lnTo>
                      <a:pt x="888" y="21"/>
                    </a:lnTo>
                    <a:lnTo>
                      <a:pt x="888" y="21"/>
                    </a:lnTo>
                    <a:lnTo>
                      <a:pt x="889" y="22"/>
                    </a:lnTo>
                    <a:lnTo>
                      <a:pt x="889" y="24"/>
                    </a:lnTo>
                    <a:lnTo>
                      <a:pt x="889" y="25"/>
                    </a:lnTo>
                    <a:lnTo>
                      <a:pt x="889" y="26"/>
                    </a:lnTo>
                    <a:close/>
                    <a:moveTo>
                      <a:pt x="906" y="27"/>
                    </a:moveTo>
                    <a:lnTo>
                      <a:pt x="906" y="50"/>
                    </a:lnTo>
                    <a:lnTo>
                      <a:pt x="899" y="50"/>
                    </a:lnTo>
                    <a:lnTo>
                      <a:pt x="899" y="1"/>
                    </a:lnTo>
                    <a:lnTo>
                      <a:pt x="936" y="1"/>
                    </a:lnTo>
                    <a:lnTo>
                      <a:pt x="936" y="7"/>
                    </a:lnTo>
                    <a:lnTo>
                      <a:pt x="906" y="7"/>
                    </a:lnTo>
                    <a:lnTo>
                      <a:pt x="906" y="22"/>
                    </a:lnTo>
                    <a:lnTo>
                      <a:pt x="934" y="22"/>
                    </a:lnTo>
                    <a:lnTo>
                      <a:pt x="934" y="27"/>
                    </a:lnTo>
                    <a:lnTo>
                      <a:pt x="906" y="27"/>
                    </a:lnTo>
                    <a:close/>
                    <a:moveTo>
                      <a:pt x="954" y="44"/>
                    </a:moveTo>
                    <a:lnTo>
                      <a:pt x="954" y="50"/>
                    </a:lnTo>
                    <a:lnTo>
                      <a:pt x="946" y="50"/>
                    </a:lnTo>
                    <a:lnTo>
                      <a:pt x="946" y="44"/>
                    </a:lnTo>
                    <a:lnTo>
                      <a:pt x="954" y="44"/>
                    </a:lnTo>
                    <a:close/>
                    <a:moveTo>
                      <a:pt x="954" y="15"/>
                    </a:moveTo>
                    <a:lnTo>
                      <a:pt x="954" y="22"/>
                    </a:lnTo>
                    <a:lnTo>
                      <a:pt x="946" y="22"/>
                    </a:lnTo>
                    <a:lnTo>
                      <a:pt x="946" y="15"/>
                    </a:lnTo>
                    <a:lnTo>
                      <a:pt x="954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1" name="Freeform 131"/>
              <p:cNvSpPr>
                <a:spLocks noEditPoints="1"/>
              </p:cNvSpPr>
              <p:nvPr/>
            </p:nvSpPr>
            <p:spPr bwMode="auto">
              <a:xfrm>
                <a:off x="2686" y="2581"/>
                <a:ext cx="206" cy="16"/>
              </a:xfrm>
              <a:custGeom>
                <a:avLst/>
                <a:gdLst/>
                <a:ahLst/>
                <a:cxnLst>
                  <a:cxn ang="0">
                    <a:pos x="46" y="21"/>
                  </a:cxn>
                  <a:cxn ang="0">
                    <a:pos x="70" y="13"/>
                  </a:cxn>
                  <a:cxn ang="0">
                    <a:pos x="80" y="35"/>
                  </a:cxn>
                  <a:cxn ang="0">
                    <a:pos x="62" y="50"/>
                  </a:cxn>
                  <a:cxn ang="0">
                    <a:pos x="44" y="35"/>
                  </a:cxn>
                  <a:cxn ang="0">
                    <a:pos x="56" y="42"/>
                  </a:cxn>
                  <a:cxn ang="0">
                    <a:pos x="73" y="38"/>
                  </a:cxn>
                  <a:cxn ang="0">
                    <a:pos x="72" y="22"/>
                  </a:cxn>
                  <a:cxn ang="0">
                    <a:pos x="53" y="22"/>
                  </a:cxn>
                  <a:cxn ang="0">
                    <a:pos x="103" y="15"/>
                  </a:cxn>
                  <a:cxn ang="0">
                    <a:pos x="97" y="25"/>
                  </a:cxn>
                  <a:cxn ang="0">
                    <a:pos x="189" y="7"/>
                  </a:cxn>
                  <a:cxn ang="0">
                    <a:pos x="197" y="3"/>
                  </a:cxn>
                  <a:cxn ang="0">
                    <a:pos x="199" y="21"/>
                  </a:cxn>
                  <a:cxn ang="0">
                    <a:pos x="244" y="40"/>
                  </a:cxn>
                  <a:cxn ang="0">
                    <a:pos x="234" y="48"/>
                  </a:cxn>
                  <a:cxn ang="0">
                    <a:pos x="214" y="46"/>
                  </a:cxn>
                  <a:cxn ang="0">
                    <a:pos x="211" y="21"/>
                  </a:cxn>
                  <a:cxn ang="0">
                    <a:pos x="227" y="12"/>
                  </a:cxn>
                  <a:cxn ang="0">
                    <a:pos x="241" y="17"/>
                  </a:cxn>
                  <a:cxn ang="0">
                    <a:pos x="218" y="41"/>
                  </a:cxn>
                  <a:cxn ang="0">
                    <a:pos x="235" y="42"/>
                  </a:cxn>
                  <a:cxn ang="0">
                    <a:pos x="235" y="20"/>
                  </a:cxn>
                  <a:cxn ang="0">
                    <a:pos x="218" y="21"/>
                  </a:cxn>
                  <a:cxn ang="0">
                    <a:pos x="265" y="16"/>
                  </a:cxn>
                  <a:cxn ang="0">
                    <a:pos x="264" y="22"/>
                  </a:cxn>
                  <a:cxn ang="0">
                    <a:pos x="296" y="28"/>
                  </a:cxn>
                  <a:cxn ang="0">
                    <a:pos x="311" y="12"/>
                  </a:cxn>
                  <a:cxn ang="0">
                    <a:pos x="331" y="26"/>
                  </a:cxn>
                  <a:cxn ang="0">
                    <a:pos x="323" y="47"/>
                  </a:cxn>
                  <a:cxn ang="0">
                    <a:pos x="297" y="42"/>
                  </a:cxn>
                  <a:cxn ang="0">
                    <a:pos x="303" y="38"/>
                  </a:cxn>
                  <a:cxn ang="0">
                    <a:pos x="320" y="42"/>
                  </a:cxn>
                  <a:cxn ang="0">
                    <a:pos x="324" y="28"/>
                  </a:cxn>
                  <a:cxn ang="0">
                    <a:pos x="311" y="17"/>
                  </a:cxn>
                  <a:cxn ang="0">
                    <a:pos x="366" y="45"/>
                  </a:cxn>
                  <a:cxn ang="0">
                    <a:pos x="357" y="48"/>
                  </a:cxn>
                  <a:cxn ang="0">
                    <a:pos x="342" y="43"/>
                  </a:cxn>
                  <a:cxn ang="0">
                    <a:pos x="340" y="20"/>
                  </a:cxn>
                  <a:cxn ang="0">
                    <a:pos x="360" y="13"/>
                  </a:cxn>
                  <a:cxn ang="0">
                    <a:pos x="347" y="41"/>
                  </a:cxn>
                  <a:cxn ang="0">
                    <a:pos x="366" y="37"/>
                  </a:cxn>
                  <a:cxn ang="0">
                    <a:pos x="346" y="23"/>
                  </a:cxn>
                  <a:cxn ang="0">
                    <a:pos x="481" y="20"/>
                  </a:cxn>
                  <a:cxn ang="0">
                    <a:pos x="489" y="20"/>
                  </a:cxn>
                  <a:cxn ang="0">
                    <a:pos x="499" y="23"/>
                  </a:cxn>
                  <a:cxn ang="0">
                    <a:pos x="521" y="12"/>
                  </a:cxn>
                  <a:cxn ang="0">
                    <a:pos x="535" y="31"/>
                  </a:cxn>
                  <a:cxn ang="0">
                    <a:pos x="521" y="48"/>
                  </a:cxn>
                  <a:cxn ang="0">
                    <a:pos x="499" y="37"/>
                  </a:cxn>
                  <a:cxn ang="0">
                    <a:pos x="508" y="41"/>
                  </a:cxn>
                  <a:cxn ang="0">
                    <a:pos x="525" y="40"/>
                  </a:cxn>
                  <a:cxn ang="0">
                    <a:pos x="528" y="25"/>
                  </a:cxn>
                  <a:cxn ang="0">
                    <a:pos x="510" y="20"/>
                  </a:cxn>
                  <a:cxn ang="0">
                    <a:pos x="558" y="12"/>
                  </a:cxn>
                  <a:cxn ang="0">
                    <a:pos x="576" y="16"/>
                  </a:cxn>
                  <a:cxn ang="0">
                    <a:pos x="590" y="13"/>
                  </a:cxn>
                  <a:cxn ang="0">
                    <a:pos x="590" y="22"/>
                  </a:cxn>
                  <a:cxn ang="0">
                    <a:pos x="576" y="22"/>
                  </a:cxn>
                  <a:cxn ang="0">
                    <a:pos x="566" y="18"/>
                  </a:cxn>
                  <a:cxn ang="0">
                    <a:pos x="553" y="21"/>
                  </a:cxn>
                  <a:cxn ang="0">
                    <a:pos x="610" y="13"/>
                  </a:cxn>
                </a:cxnLst>
                <a:rect l="0" t="0" r="r" b="b"/>
                <a:pathLst>
                  <a:path w="617" h="50">
                    <a:moveTo>
                      <a:pt x="7" y="26"/>
                    </a:moveTo>
                    <a:lnTo>
                      <a:pt x="7" y="48"/>
                    </a:lnTo>
                    <a:lnTo>
                      <a:pt x="0" y="48"/>
                    </a:lnTo>
                    <a:lnTo>
                      <a:pt x="0" y="0"/>
                    </a:lnTo>
                    <a:lnTo>
                      <a:pt x="39" y="0"/>
                    </a:lnTo>
                    <a:lnTo>
                      <a:pt x="39" y="6"/>
                    </a:lnTo>
                    <a:lnTo>
                      <a:pt x="7" y="6"/>
                    </a:lnTo>
                    <a:lnTo>
                      <a:pt x="7" y="21"/>
                    </a:lnTo>
                    <a:lnTo>
                      <a:pt x="36" y="21"/>
                    </a:lnTo>
                    <a:lnTo>
                      <a:pt x="36" y="26"/>
                    </a:lnTo>
                    <a:lnTo>
                      <a:pt x="7" y="26"/>
                    </a:lnTo>
                    <a:close/>
                    <a:moveTo>
                      <a:pt x="44" y="31"/>
                    </a:moveTo>
                    <a:lnTo>
                      <a:pt x="44" y="30"/>
                    </a:lnTo>
                    <a:lnTo>
                      <a:pt x="44" y="28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4" y="25"/>
                    </a:lnTo>
                    <a:lnTo>
                      <a:pt x="44" y="23"/>
                    </a:lnTo>
                    <a:lnTo>
                      <a:pt x="46" y="23"/>
                    </a:lnTo>
                    <a:lnTo>
                      <a:pt x="46" y="22"/>
                    </a:lnTo>
                    <a:lnTo>
                      <a:pt x="46" y="21"/>
                    </a:lnTo>
                    <a:lnTo>
                      <a:pt x="47" y="20"/>
                    </a:lnTo>
                    <a:lnTo>
                      <a:pt x="47" y="18"/>
                    </a:lnTo>
                    <a:lnTo>
                      <a:pt x="49" y="18"/>
                    </a:lnTo>
                    <a:lnTo>
                      <a:pt x="49" y="17"/>
                    </a:lnTo>
                    <a:lnTo>
                      <a:pt x="50" y="16"/>
                    </a:lnTo>
                    <a:lnTo>
                      <a:pt x="52" y="16"/>
                    </a:lnTo>
                    <a:lnTo>
                      <a:pt x="53" y="15"/>
                    </a:lnTo>
                    <a:lnTo>
                      <a:pt x="53" y="15"/>
                    </a:lnTo>
                    <a:lnTo>
                      <a:pt x="54" y="13"/>
                    </a:lnTo>
                    <a:lnTo>
                      <a:pt x="56" y="13"/>
                    </a:lnTo>
                    <a:lnTo>
                      <a:pt x="57" y="13"/>
                    </a:lnTo>
                    <a:lnTo>
                      <a:pt x="59" y="12"/>
                    </a:lnTo>
                    <a:lnTo>
                      <a:pt x="59" y="12"/>
                    </a:lnTo>
                    <a:lnTo>
                      <a:pt x="60" y="12"/>
                    </a:lnTo>
                    <a:lnTo>
                      <a:pt x="62" y="12"/>
                    </a:lnTo>
                    <a:lnTo>
                      <a:pt x="64" y="12"/>
                    </a:lnTo>
                    <a:lnTo>
                      <a:pt x="66" y="12"/>
                    </a:lnTo>
                    <a:lnTo>
                      <a:pt x="67" y="12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2" y="15"/>
                    </a:lnTo>
                    <a:lnTo>
                      <a:pt x="73" y="15"/>
                    </a:lnTo>
                    <a:lnTo>
                      <a:pt x="73" y="16"/>
                    </a:lnTo>
                    <a:lnTo>
                      <a:pt x="74" y="16"/>
                    </a:lnTo>
                    <a:lnTo>
                      <a:pt x="76" y="17"/>
                    </a:lnTo>
                    <a:lnTo>
                      <a:pt x="76" y="18"/>
                    </a:lnTo>
                    <a:lnTo>
                      <a:pt x="77" y="18"/>
                    </a:lnTo>
                    <a:lnTo>
                      <a:pt x="77" y="20"/>
                    </a:lnTo>
                    <a:lnTo>
                      <a:pt x="79" y="21"/>
                    </a:lnTo>
                    <a:lnTo>
                      <a:pt x="79" y="22"/>
                    </a:lnTo>
                    <a:lnTo>
                      <a:pt x="79" y="23"/>
                    </a:lnTo>
                    <a:lnTo>
                      <a:pt x="80" y="23"/>
                    </a:lnTo>
                    <a:lnTo>
                      <a:pt x="80" y="25"/>
                    </a:lnTo>
                    <a:lnTo>
                      <a:pt x="80" y="26"/>
                    </a:lnTo>
                    <a:lnTo>
                      <a:pt x="80" y="27"/>
                    </a:lnTo>
                    <a:lnTo>
                      <a:pt x="80" y="28"/>
                    </a:lnTo>
                    <a:lnTo>
                      <a:pt x="80" y="30"/>
                    </a:lnTo>
                    <a:lnTo>
                      <a:pt x="80" y="31"/>
                    </a:lnTo>
                    <a:lnTo>
                      <a:pt x="80" y="32"/>
                    </a:lnTo>
                    <a:lnTo>
                      <a:pt x="80" y="33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79" y="38"/>
                    </a:lnTo>
                    <a:lnTo>
                      <a:pt x="79" y="40"/>
                    </a:lnTo>
                    <a:lnTo>
                      <a:pt x="79" y="41"/>
                    </a:lnTo>
                    <a:lnTo>
                      <a:pt x="77" y="42"/>
                    </a:lnTo>
                    <a:lnTo>
                      <a:pt x="77" y="43"/>
                    </a:lnTo>
                    <a:lnTo>
                      <a:pt x="76" y="43"/>
                    </a:lnTo>
                    <a:lnTo>
                      <a:pt x="76" y="45"/>
                    </a:lnTo>
                    <a:lnTo>
                      <a:pt x="74" y="46"/>
                    </a:lnTo>
                    <a:lnTo>
                      <a:pt x="73" y="46"/>
                    </a:lnTo>
                    <a:lnTo>
                      <a:pt x="73" y="47"/>
                    </a:lnTo>
                    <a:lnTo>
                      <a:pt x="72" y="47"/>
                    </a:lnTo>
                    <a:lnTo>
                      <a:pt x="70" y="48"/>
                    </a:lnTo>
                    <a:lnTo>
                      <a:pt x="69" y="48"/>
                    </a:lnTo>
                    <a:lnTo>
                      <a:pt x="67" y="48"/>
                    </a:lnTo>
                    <a:lnTo>
                      <a:pt x="67" y="48"/>
                    </a:lnTo>
                    <a:lnTo>
                      <a:pt x="66" y="48"/>
                    </a:lnTo>
                    <a:lnTo>
                      <a:pt x="64" y="50"/>
                    </a:lnTo>
                    <a:lnTo>
                      <a:pt x="62" y="50"/>
                    </a:lnTo>
                    <a:lnTo>
                      <a:pt x="60" y="50"/>
                    </a:lnTo>
                    <a:lnTo>
                      <a:pt x="59" y="48"/>
                    </a:lnTo>
                    <a:lnTo>
                      <a:pt x="59" y="48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4" y="48"/>
                    </a:lnTo>
                    <a:lnTo>
                      <a:pt x="53" y="47"/>
                    </a:lnTo>
                    <a:lnTo>
                      <a:pt x="53" y="47"/>
                    </a:lnTo>
                    <a:lnTo>
                      <a:pt x="52" y="46"/>
                    </a:lnTo>
                    <a:lnTo>
                      <a:pt x="50" y="46"/>
                    </a:lnTo>
                    <a:lnTo>
                      <a:pt x="49" y="45"/>
                    </a:lnTo>
                    <a:lnTo>
                      <a:pt x="49" y="43"/>
                    </a:lnTo>
                    <a:lnTo>
                      <a:pt x="47" y="43"/>
                    </a:lnTo>
                    <a:lnTo>
                      <a:pt x="47" y="42"/>
                    </a:lnTo>
                    <a:lnTo>
                      <a:pt x="46" y="41"/>
                    </a:lnTo>
                    <a:lnTo>
                      <a:pt x="46" y="40"/>
                    </a:lnTo>
                    <a:lnTo>
                      <a:pt x="46" y="38"/>
                    </a:lnTo>
                    <a:lnTo>
                      <a:pt x="44" y="37"/>
                    </a:lnTo>
                    <a:lnTo>
                      <a:pt x="44" y="37"/>
                    </a:lnTo>
                    <a:lnTo>
                      <a:pt x="44" y="36"/>
                    </a:lnTo>
                    <a:lnTo>
                      <a:pt x="44" y="35"/>
                    </a:lnTo>
                    <a:lnTo>
                      <a:pt x="44" y="33"/>
                    </a:lnTo>
                    <a:lnTo>
                      <a:pt x="44" y="32"/>
                    </a:lnTo>
                    <a:lnTo>
                      <a:pt x="44" y="31"/>
                    </a:lnTo>
                    <a:close/>
                    <a:moveTo>
                      <a:pt x="50" y="31"/>
                    </a:moveTo>
                    <a:lnTo>
                      <a:pt x="50" y="31"/>
                    </a:lnTo>
                    <a:lnTo>
                      <a:pt x="50" y="32"/>
                    </a:lnTo>
                    <a:lnTo>
                      <a:pt x="50" y="33"/>
                    </a:lnTo>
                    <a:lnTo>
                      <a:pt x="52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7"/>
                    </a:lnTo>
                    <a:lnTo>
                      <a:pt x="52" y="38"/>
                    </a:lnTo>
                    <a:lnTo>
                      <a:pt x="53" y="38"/>
                    </a:lnTo>
                    <a:lnTo>
                      <a:pt x="53" y="40"/>
                    </a:lnTo>
                    <a:lnTo>
                      <a:pt x="53" y="40"/>
                    </a:lnTo>
                    <a:lnTo>
                      <a:pt x="54" y="41"/>
                    </a:lnTo>
                    <a:lnTo>
                      <a:pt x="54" y="41"/>
                    </a:lnTo>
                    <a:lnTo>
                      <a:pt x="56" y="42"/>
                    </a:lnTo>
                    <a:lnTo>
                      <a:pt x="56" y="42"/>
                    </a:lnTo>
                    <a:lnTo>
                      <a:pt x="57" y="43"/>
                    </a:lnTo>
                    <a:lnTo>
                      <a:pt x="57" y="43"/>
                    </a:lnTo>
                    <a:lnTo>
                      <a:pt x="59" y="43"/>
                    </a:lnTo>
                    <a:lnTo>
                      <a:pt x="59" y="43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3"/>
                    </a:lnTo>
                    <a:lnTo>
                      <a:pt x="66" y="43"/>
                    </a:lnTo>
                    <a:lnTo>
                      <a:pt x="67" y="43"/>
                    </a:lnTo>
                    <a:lnTo>
                      <a:pt x="69" y="43"/>
                    </a:lnTo>
                    <a:lnTo>
                      <a:pt x="69" y="42"/>
                    </a:lnTo>
                    <a:lnTo>
                      <a:pt x="70" y="42"/>
                    </a:lnTo>
                    <a:lnTo>
                      <a:pt x="70" y="41"/>
                    </a:lnTo>
                    <a:lnTo>
                      <a:pt x="70" y="41"/>
                    </a:lnTo>
                    <a:lnTo>
                      <a:pt x="72" y="40"/>
                    </a:lnTo>
                    <a:lnTo>
                      <a:pt x="72" y="40"/>
                    </a:lnTo>
                    <a:lnTo>
                      <a:pt x="72" y="38"/>
                    </a:lnTo>
                    <a:lnTo>
                      <a:pt x="73" y="38"/>
                    </a:lnTo>
                    <a:lnTo>
                      <a:pt x="73" y="37"/>
                    </a:lnTo>
                    <a:lnTo>
                      <a:pt x="73" y="37"/>
                    </a:lnTo>
                    <a:lnTo>
                      <a:pt x="73" y="36"/>
                    </a:lnTo>
                    <a:lnTo>
                      <a:pt x="73" y="36"/>
                    </a:lnTo>
                    <a:lnTo>
                      <a:pt x="73" y="35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4" y="32"/>
                    </a:lnTo>
                    <a:lnTo>
                      <a:pt x="74" y="31"/>
                    </a:lnTo>
                    <a:lnTo>
                      <a:pt x="74" y="31"/>
                    </a:lnTo>
                    <a:lnTo>
                      <a:pt x="74" y="30"/>
                    </a:lnTo>
                    <a:lnTo>
                      <a:pt x="74" y="30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7"/>
                    </a:lnTo>
                    <a:lnTo>
                      <a:pt x="73" y="26"/>
                    </a:lnTo>
                    <a:lnTo>
                      <a:pt x="73" y="26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23"/>
                    </a:lnTo>
                    <a:lnTo>
                      <a:pt x="72" y="22"/>
                    </a:lnTo>
                    <a:lnTo>
                      <a:pt x="72" y="22"/>
                    </a:lnTo>
                    <a:lnTo>
                      <a:pt x="72" y="21"/>
                    </a:lnTo>
                    <a:lnTo>
                      <a:pt x="70" y="21"/>
                    </a:lnTo>
                    <a:lnTo>
                      <a:pt x="70" y="20"/>
                    </a:lnTo>
                    <a:lnTo>
                      <a:pt x="70" y="20"/>
                    </a:lnTo>
                    <a:lnTo>
                      <a:pt x="69" y="20"/>
                    </a:lnTo>
                    <a:lnTo>
                      <a:pt x="69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6" y="18"/>
                    </a:lnTo>
                    <a:lnTo>
                      <a:pt x="64" y="17"/>
                    </a:lnTo>
                    <a:lnTo>
                      <a:pt x="63" y="17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8"/>
                    </a:lnTo>
                    <a:lnTo>
                      <a:pt x="57" y="18"/>
                    </a:lnTo>
                    <a:lnTo>
                      <a:pt x="57" y="18"/>
                    </a:lnTo>
                    <a:lnTo>
                      <a:pt x="56" y="20"/>
                    </a:lnTo>
                    <a:lnTo>
                      <a:pt x="54" y="20"/>
                    </a:lnTo>
                    <a:lnTo>
                      <a:pt x="54" y="21"/>
                    </a:lnTo>
                    <a:lnTo>
                      <a:pt x="53" y="22"/>
                    </a:lnTo>
                    <a:lnTo>
                      <a:pt x="53" y="22"/>
                    </a:lnTo>
                    <a:lnTo>
                      <a:pt x="52" y="23"/>
                    </a:lnTo>
                    <a:lnTo>
                      <a:pt x="52" y="25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0" y="28"/>
                    </a:lnTo>
                    <a:lnTo>
                      <a:pt x="50" y="30"/>
                    </a:lnTo>
                    <a:lnTo>
                      <a:pt x="50" y="31"/>
                    </a:lnTo>
                    <a:close/>
                    <a:moveTo>
                      <a:pt x="90" y="48"/>
                    </a:moveTo>
                    <a:lnTo>
                      <a:pt x="90" y="13"/>
                    </a:lnTo>
                    <a:lnTo>
                      <a:pt x="96" y="13"/>
                    </a:lnTo>
                    <a:lnTo>
                      <a:pt x="96" y="20"/>
                    </a:lnTo>
                    <a:lnTo>
                      <a:pt x="97" y="18"/>
                    </a:lnTo>
                    <a:lnTo>
                      <a:pt x="97" y="18"/>
                    </a:lnTo>
                    <a:lnTo>
                      <a:pt x="97" y="17"/>
                    </a:lnTo>
                    <a:lnTo>
                      <a:pt x="99" y="17"/>
                    </a:lnTo>
                    <a:lnTo>
                      <a:pt x="99" y="16"/>
                    </a:lnTo>
                    <a:lnTo>
                      <a:pt x="100" y="16"/>
                    </a:lnTo>
                    <a:lnTo>
                      <a:pt x="100" y="15"/>
                    </a:lnTo>
                    <a:lnTo>
                      <a:pt x="102" y="15"/>
                    </a:lnTo>
                    <a:lnTo>
                      <a:pt x="103" y="15"/>
                    </a:lnTo>
                    <a:lnTo>
                      <a:pt x="103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6" y="13"/>
                    </a:lnTo>
                    <a:lnTo>
                      <a:pt x="108" y="13"/>
                    </a:lnTo>
                    <a:lnTo>
                      <a:pt x="109" y="12"/>
                    </a:lnTo>
                    <a:lnTo>
                      <a:pt x="110" y="12"/>
                    </a:lnTo>
                    <a:lnTo>
                      <a:pt x="110" y="20"/>
                    </a:lnTo>
                    <a:lnTo>
                      <a:pt x="109" y="20"/>
                    </a:lnTo>
                    <a:lnTo>
                      <a:pt x="108" y="20"/>
                    </a:lnTo>
                    <a:lnTo>
                      <a:pt x="106" y="20"/>
                    </a:lnTo>
                    <a:lnTo>
                      <a:pt x="105" y="20"/>
                    </a:lnTo>
                    <a:lnTo>
                      <a:pt x="103" y="20"/>
                    </a:lnTo>
                    <a:lnTo>
                      <a:pt x="102" y="21"/>
                    </a:lnTo>
                    <a:lnTo>
                      <a:pt x="102" y="21"/>
                    </a:lnTo>
                    <a:lnTo>
                      <a:pt x="100" y="21"/>
                    </a:lnTo>
                    <a:lnTo>
                      <a:pt x="99" y="22"/>
                    </a:lnTo>
                    <a:lnTo>
                      <a:pt x="99" y="22"/>
                    </a:lnTo>
                    <a:lnTo>
                      <a:pt x="97" y="23"/>
                    </a:lnTo>
                    <a:lnTo>
                      <a:pt x="97" y="25"/>
                    </a:lnTo>
                    <a:lnTo>
                      <a:pt x="97" y="25"/>
                    </a:lnTo>
                    <a:lnTo>
                      <a:pt x="97" y="26"/>
                    </a:lnTo>
                    <a:lnTo>
                      <a:pt x="96" y="27"/>
                    </a:lnTo>
                    <a:lnTo>
                      <a:pt x="96" y="27"/>
                    </a:lnTo>
                    <a:lnTo>
                      <a:pt x="96" y="48"/>
                    </a:lnTo>
                    <a:lnTo>
                      <a:pt x="90" y="48"/>
                    </a:lnTo>
                    <a:close/>
                    <a:moveTo>
                      <a:pt x="168" y="6"/>
                    </a:moveTo>
                    <a:lnTo>
                      <a:pt x="168" y="23"/>
                    </a:lnTo>
                    <a:lnTo>
                      <a:pt x="182" y="23"/>
                    </a:lnTo>
                    <a:lnTo>
                      <a:pt x="185" y="22"/>
                    </a:lnTo>
                    <a:lnTo>
                      <a:pt x="188" y="22"/>
                    </a:lnTo>
                    <a:lnTo>
                      <a:pt x="189" y="22"/>
                    </a:lnTo>
                    <a:lnTo>
                      <a:pt x="192" y="21"/>
                    </a:lnTo>
                    <a:lnTo>
                      <a:pt x="192" y="20"/>
                    </a:lnTo>
                    <a:lnTo>
                      <a:pt x="194" y="18"/>
                    </a:lnTo>
                    <a:lnTo>
                      <a:pt x="194" y="16"/>
                    </a:lnTo>
                    <a:lnTo>
                      <a:pt x="195" y="13"/>
                    </a:lnTo>
                    <a:lnTo>
                      <a:pt x="194" y="12"/>
                    </a:lnTo>
                    <a:lnTo>
                      <a:pt x="194" y="11"/>
                    </a:lnTo>
                    <a:lnTo>
                      <a:pt x="192" y="10"/>
                    </a:lnTo>
                    <a:lnTo>
                      <a:pt x="192" y="8"/>
                    </a:lnTo>
                    <a:lnTo>
                      <a:pt x="189" y="7"/>
                    </a:lnTo>
                    <a:lnTo>
                      <a:pt x="188" y="6"/>
                    </a:lnTo>
                    <a:lnTo>
                      <a:pt x="186" y="6"/>
                    </a:lnTo>
                    <a:lnTo>
                      <a:pt x="184" y="6"/>
                    </a:lnTo>
                    <a:lnTo>
                      <a:pt x="168" y="6"/>
                    </a:lnTo>
                    <a:close/>
                    <a:moveTo>
                      <a:pt x="168" y="28"/>
                    </a:moveTo>
                    <a:lnTo>
                      <a:pt x="168" y="48"/>
                    </a:lnTo>
                    <a:lnTo>
                      <a:pt x="161" y="48"/>
                    </a:lnTo>
                    <a:lnTo>
                      <a:pt x="161" y="0"/>
                    </a:lnTo>
                    <a:lnTo>
                      <a:pt x="185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89" y="1"/>
                    </a:lnTo>
                    <a:lnTo>
                      <a:pt x="189" y="1"/>
                    </a:lnTo>
                    <a:lnTo>
                      <a:pt x="191" y="1"/>
                    </a:lnTo>
                    <a:lnTo>
                      <a:pt x="192" y="1"/>
                    </a:lnTo>
                    <a:lnTo>
                      <a:pt x="194" y="1"/>
                    </a:lnTo>
                    <a:lnTo>
                      <a:pt x="194" y="2"/>
                    </a:lnTo>
                    <a:lnTo>
                      <a:pt x="195" y="2"/>
                    </a:lnTo>
                    <a:lnTo>
                      <a:pt x="195" y="3"/>
                    </a:lnTo>
                    <a:lnTo>
                      <a:pt x="197" y="3"/>
                    </a:lnTo>
                    <a:lnTo>
                      <a:pt x="197" y="3"/>
                    </a:lnTo>
                    <a:lnTo>
                      <a:pt x="198" y="5"/>
                    </a:lnTo>
                    <a:lnTo>
                      <a:pt x="198" y="5"/>
                    </a:lnTo>
                    <a:lnTo>
                      <a:pt x="199" y="6"/>
                    </a:lnTo>
                    <a:lnTo>
                      <a:pt x="199" y="7"/>
                    </a:lnTo>
                    <a:lnTo>
                      <a:pt x="199" y="7"/>
                    </a:lnTo>
                    <a:lnTo>
                      <a:pt x="201" y="8"/>
                    </a:lnTo>
                    <a:lnTo>
                      <a:pt x="201" y="10"/>
                    </a:lnTo>
                    <a:lnTo>
                      <a:pt x="201" y="10"/>
                    </a:lnTo>
                    <a:lnTo>
                      <a:pt x="201" y="11"/>
                    </a:lnTo>
                    <a:lnTo>
                      <a:pt x="202" y="12"/>
                    </a:lnTo>
                    <a:lnTo>
                      <a:pt x="202" y="12"/>
                    </a:lnTo>
                    <a:lnTo>
                      <a:pt x="202" y="13"/>
                    </a:lnTo>
                    <a:lnTo>
                      <a:pt x="202" y="15"/>
                    </a:lnTo>
                    <a:lnTo>
                      <a:pt x="202" y="16"/>
                    </a:lnTo>
                    <a:lnTo>
                      <a:pt x="201" y="16"/>
                    </a:lnTo>
                    <a:lnTo>
                      <a:pt x="201" y="17"/>
                    </a:lnTo>
                    <a:lnTo>
                      <a:pt x="201" y="18"/>
                    </a:lnTo>
                    <a:lnTo>
                      <a:pt x="201" y="18"/>
                    </a:lnTo>
                    <a:lnTo>
                      <a:pt x="201" y="20"/>
                    </a:lnTo>
                    <a:lnTo>
                      <a:pt x="199" y="21"/>
                    </a:lnTo>
                    <a:lnTo>
                      <a:pt x="199" y="21"/>
                    </a:lnTo>
                    <a:lnTo>
                      <a:pt x="199" y="22"/>
                    </a:lnTo>
                    <a:lnTo>
                      <a:pt x="198" y="23"/>
                    </a:lnTo>
                    <a:lnTo>
                      <a:pt x="198" y="23"/>
                    </a:lnTo>
                    <a:lnTo>
                      <a:pt x="197" y="25"/>
                    </a:lnTo>
                    <a:lnTo>
                      <a:pt x="197" y="25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2" y="27"/>
                    </a:lnTo>
                    <a:lnTo>
                      <a:pt x="191" y="27"/>
                    </a:lnTo>
                    <a:lnTo>
                      <a:pt x="191" y="27"/>
                    </a:lnTo>
                    <a:lnTo>
                      <a:pt x="189" y="28"/>
                    </a:lnTo>
                    <a:lnTo>
                      <a:pt x="188" y="28"/>
                    </a:lnTo>
                    <a:lnTo>
                      <a:pt x="186" y="28"/>
                    </a:lnTo>
                    <a:lnTo>
                      <a:pt x="185" y="28"/>
                    </a:lnTo>
                    <a:lnTo>
                      <a:pt x="168" y="28"/>
                    </a:lnTo>
                    <a:close/>
                    <a:moveTo>
                      <a:pt x="238" y="37"/>
                    </a:moveTo>
                    <a:lnTo>
                      <a:pt x="245" y="37"/>
                    </a:lnTo>
                    <a:lnTo>
                      <a:pt x="245" y="38"/>
                    </a:lnTo>
                    <a:lnTo>
                      <a:pt x="244" y="38"/>
                    </a:lnTo>
                    <a:lnTo>
                      <a:pt x="244" y="40"/>
                    </a:lnTo>
                    <a:lnTo>
                      <a:pt x="244" y="40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42" y="42"/>
                    </a:lnTo>
                    <a:lnTo>
                      <a:pt x="242" y="42"/>
                    </a:lnTo>
                    <a:lnTo>
                      <a:pt x="242" y="43"/>
                    </a:lnTo>
                    <a:lnTo>
                      <a:pt x="241" y="43"/>
                    </a:lnTo>
                    <a:lnTo>
                      <a:pt x="241" y="45"/>
                    </a:lnTo>
                    <a:lnTo>
                      <a:pt x="241" y="45"/>
                    </a:lnTo>
                    <a:lnTo>
                      <a:pt x="240" y="46"/>
                    </a:lnTo>
                    <a:lnTo>
                      <a:pt x="240" y="46"/>
                    </a:lnTo>
                    <a:lnTo>
                      <a:pt x="238" y="47"/>
                    </a:lnTo>
                    <a:lnTo>
                      <a:pt x="238" y="47"/>
                    </a:lnTo>
                    <a:lnTo>
                      <a:pt x="237" y="47"/>
                    </a:lnTo>
                    <a:lnTo>
                      <a:pt x="237" y="47"/>
                    </a:lnTo>
                    <a:lnTo>
                      <a:pt x="237" y="48"/>
                    </a:lnTo>
                    <a:lnTo>
                      <a:pt x="235" y="48"/>
                    </a:lnTo>
                    <a:lnTo>
                      <a:pt x="235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2" y="48"/>
                    </a:lnTo>
                    <a:lnTo>
                      <a:pt x="232" y="48"/>
                    </a:lnTo>
                    <a:lnTo>
                      <a:pt x="231" y="48"/>
                    </a:lnTo>
                    <a:lnTo>
                      <a:pt x="231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5" y="50"/>
                    </a:lnTo>
                    <a:lnTo>
                      <a:pt x="224" y="50"/>
                    </a:lnTo>
                    <a:lnTo>
                      <a:pt x="224" y="48"/>
                    </a:lnTo>
                    <a:lnTo>
                      <a:pt x="222" y="48"/>
                    </a:lnTo>
                    <a:lnTo>
                      <a:pt x="221" y="48"/>
                    </a:lnTo>
                    <a:lnTo>
                      <a:pt x="219" y="48"/>
                    </a:lnTo>
                    <a:lnTo>
                      <a:pt x="219" y="48"/>
                    </a:lnTo>
                    <a:lnTo>
                      <a:pt x="218" y="48"/>
                    </a:lnTo>
                    <a:lnTo>
                      <a:pt x="218" y="47"/>
                    </a:lnTo>
                    <a:lnTo>
                      <a:pt x="217" y="47"/>
                    </a:lnTo>
                    <a:lnTo>
                      <a:pt x="215" y="47"/>
                    </a:lnTo>
                    <a:lnTo>
                      <a:pt x="215" y="46"/>
                    </a:lnTo>
                    <a:lnTo>
                      <a:pt x="214" y="46"/>
                    </a:lnTo>
                    <a:lnTo>
                      <a:pt x="214" y="45"/>
                    </a:lnTo>
                    <a:lnTo>
                      <a:pt x="212" y="45"/>
                    </a:lnTo>
                    <a:lnTo>
                      <a:pt x="212" y="43"/>
                    </a:lnTo>
                    <a:lnTo>
                      <a:pt x="211" y="42"/>
                    </a:lnTo>
                    <a:lnTo>
                      <a:pt x="211" y="41"/>
                    </a:lnTo>
                    <a:lnTo>
                      <a:pt x="209" y="40"/>
                    </a:lnTo>
                    <a:lnTo>
                      <a:pt x="209" y="38"/>
                    </a:lnTo>
                    <a:lnTo>
                      <a:pt x="209" y="37"/>
                    </a:lnTo>
                    <a:lnTo>
                      <a:pt x="209" y="35"/>
                    </a:lnTo>
                    <a:lnTo>
                      <a:pt x="208" y="33"/>
                    </a:lnTo>
                    <a:lnTo>
                      <a:pt x="208" y="32"/>
                    </a:lnTo>
                    <a:lnTo>
                      <a:pt x="208" y="31"/>
                    </a:lnTo>
                    <a:lnTo>
                      <a:pt x="209" y="30"/>
                    </a:lnTo>
                    <a:lnTo>
                      <a:pt x="209" y="28"/>
                    </a:lnTo>
                    <a:lnTo>
                      <a:pt x="209" y="27"/>
                    </a:lnTo>
                    <a:lnTo>
                      <a:pt x="209" y="26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3"/>
                    </a:lnTo>
                    <a:lnTo>
                      <a:pt x="211" y="22"/>
                    </a:lnTo>
                    <a:lnTo>
                      <a:pt x="211" y="21"/>
                    </a:lnTo>
                    <a:lnTo>
                      <a:pt x="211" y="21"/>
                    </a:lnTo>
                    <a:lnTo>
                      <a:pt x="212" y="20"/>
                    </a:lnTo>
                    <a:lnTo>
                      <a:pt x="212" y="18"/>
                    </a:lnTo>
                    <a:lnTo>
                      <a:pt x="212" y="18"/>
                    </a:lnTo>
                    <a:lnTo>
                      <a:pt x="214" y="17"/>
                    </a:lnTo>
                    <a:lnTo>
                      <a:pt x="214" y="16"/>
                    </a:lnTo>
                    <a:lnTo>
                      <a:pt x="215" y="16"/>
                    </a:lnTo>
                    <a:lnTo>
                      <a:pt x="215" y="16"/>
                    </a:lnTo>
                    <a:lnTo>
                      <a:pt x="217" y="15"/>
                    </a:lnTo>
                    <a:lnTo>
                      <a:pt x="218" y="15"/>
                    </a:lnTo>
                    <a:lnTo>
                      <a:pt x="218" y="15"/>
                    </a:lnTo>
                    <a:lnTo>
                      <a:pt x="219" y="13"/>
                    </a:lnTo>
                    <a:lnTo>
                      <a:pt x="219" y="13"/>
                    </a:lnTo>
                    <a:lnTo>
                      <a:pt x="221" y="13"/>
                    </a:lnTo>
                    <a:lnTo>
                      <a:pt x="221" y="12"/>
                    </a:lnTo>
                    <a:lnTo>
                      <a:pt x="222" y="12"/>
                    </a:lnTo>
                    <a:lnTo>
                      <a:pt x="224" y="12"/>
                    </a:lnTo>
                    <a:lnTo>
                      <a:pt x="224" y="12"/>
                    </a:lnTo>
                    <a:lnTo>
                      <a:pt x="225" y="12"/>
                    </a:lnTo>
                    <a:lnTo>
                      <a:pt x="225" y="12"/>
                    </a:lnTo>
                    <a:lnTo>
                      <a:pt x="227" y="12"/>
                    </a:lnTo>
                    <a:lnTo>
                      <a:pt x="228" y="12"/>
                    </a:lnTo>
                    <a:lnTo>
                      <a:pt x="228" y="12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31" y="12"/>
                    </a:lnTo>
                    <a:lnTo>
                      <a:pt x="231" y="12"/>
                    </a:lnTo>
                    <a:lnTo>
                      <a:pt x="232" y="12"/>
                    </a:lnTo>
                    <a:lnTo>
                      <a:pt x="232" y="12"/>
                    </a:lnTo>
                    <a:lnTo>
                      <a:pt x="234" y="12"/>
                    </a:lnTo>
                    <a:lnTo>
                      <a:pt x="234" y="12"/>
                    </a:lnTo>
                    <a:lnTo>
                      <a:pt x="234" y="13"/>
                    </a:lnTo>
                    <a:lnTo>
                      <a:pt x="235" y="13"/>
                    </a:lnTo>
                    <a:lnTo>
                      <a:pt x="235" y="13"/>
                    </a:lnTo>
                    <a:lnTo>
                      <a:pt x="237" y="13"/>
                    </a:lnTo>
                    <a:lnTo>
                      <a:pt x="237" y="15"/>
                    </a:lnTo>
                    <a:lnTo>
                      <a:pt x="238" y="15"/>
                    </a:lnTo>
                    <a:lnTo>
                      <a:pt x="238" y="15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1" y="17"/>
                    </a:lnTo>
                    <a:lnTo>
                      <a:pt x="241" y="17"/>
                    </a:lnTo>
                    <a:lnTo>
                      <a:pt x="241" y="18"/>
                    </a:lnTo>
                    <a:lnTo>
                      <a:pt x="242" y="18"/>
                    </a:lnTo>
                    <a:lnTo>
                      <a:pt x="242" y="20"/>
                    </a:lnTo>
                    <a:lnTo>
                      <a:pt x="242" y="21"/>
                    </a:lnTo>
                    <a:lnTo>
                      <a:pt x="244" y="22"/>
                    </a:lnTo>
                    <a:lnTo>
                      <a:pt x="244" y="23"/>
                    </a:lnTo>
                    <a:lnTo>
                      <a:pt x="244" y="26"/>
                    </a:lnTo>
                    <a:lnTo>
                      <a:pt x="245" y="27"/>
                    </a:lnTo>
                    <a:lnTo>
                      <a:pt x="245" y="28"/>
                    </a:lnTo>
                    <a:lnTo>
                      <a:pt x="245" y="31"/>
                    </a:lnTo>
                    <a:lnTo>
                      <a:pt x="245" y="32"/>
                    </a:lnTo>
                    <a:lnTo>
                      <a:pt x="215" y="32"/>
                    </a:lnTo>
                    <a:lnTo>
                      <a:pt x="215" y="33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7"/>
                    </a:lnTo>
                    <a:lnTo>
                      <a:pt x="217" y="38"/>
                    </a:lnTo>
                    <a:lnTo>
                      <a:pt x="218" y="40"/>
                    </a:lnTo>
                    <a:lnTo>
                      <a:pt x="218" y="41"/>
                    </a:lnTo>
                    <a:lnTo>
                      <a:pt x="218" y="41"/>
                    </a:lnTo>
                    <a:lnTo>
                      <a:pt x="219" y="42"/>
                    </a:lnTo>
                    <a:lnTo>
                      <a:pt x="221" y="42"/>
                    </a:lnTo>
                    <a:lnTo>
                      <a:pt x="221" y="43"/>
                    </a:lnTo>
                    <a:lnTo>
                      <a:pt x="222" y="43"/>
                    </a:lnTo>
                    <a:lnTo>
                      <a:pt x="224" y="43"/>
                    </a:lnTo>
                    <a:lnTo>
                      <a:pt x="225" y="45"/>
                    </a:lnTo>
                    <a:lnTo>
                      <a:pt x="227" y="45"/>
                    </a:lnTo>
                    <a:lnTo>
                      <a:pt x="228" y="45"/>
                    </a:lnTo>
                    <a:lnTo>
                      <a:pt x="228" y="45"/>
                    </a:lnTo>
                    <a:lnTo>
                      <a:pt x="230" y="45"/>
                    </a:lnTo>
                    <a:lnTo>
                      <a:pt x="230" y="45"/>
                    </a:lnTo>
                    <a:lnTo>
                      <a:pt x="230" y="43"/>
                    </a:lnTo>
                    <a:lnTo>
                      <a:pt x="231" y="43"/>
                    </a:lnTo>
                    <a:lnTo>
                      <a:pt x="231" y="43"/>
                    </a:lnTo>
                    <a:lnTo>
                      <a:pt x="232" y="43"/>
                    </a:lnTo>
                    <a:lnTo>
                      <a:pt x="232" y="43"/>
                    </a:lnTo>
                    <a:lnTo>
                      <a:pt x="234" y="43"/>
                    </a:lnTo>
                    <a:lnTo>
                      <a:pt x="234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1"/>
                    </a:lnTo>
                    <a:lnTo>
                      <a:pt x="237" y="41"/>
                    </a:lnTo>
                    <a:lnTo>
                      <a:pt x="237" y="41"/>
                    </a:lnTo>
                    <a:lnTo>
                      <a:pt x="237" y="40"/>
                    </a:lnTo>
                    <a:lnTo>
                      <a:pt x="237" y="40"/>
                    </a:lnTo>
                    <a:lnTo>
                      <a:pt x="238" y="40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7"/>
                    </a:lnTo>
                    <a:close/>
                    <a:moveTo>
                      <a:pt x="215" y="28"/>
                    </a:moveTo>
                    <a:lnTo>
                      <a:pt x="238" y="28"/>
                    </a:lnTo>
                    <a:lnTo>
                      <a:pt x="238" y="27"/>
                    </a:lnTo>
                    <a:lnTo>
                      <a:pt x="238" y="26"/>
                    </a:lnTo>
                    <a:lnTo>
                      <a:pt x="238" y="25"/>
                    </a:lnTo>
                    <a:lnTo>
                      <a:pt x="237" y="23"/>
                    </a:lnTo>
                    <a:lnTo>
                      <a:pt x="237" y="23"/>
                    </a:lnTo>
                    <a:lnTo>
                      <a:pt x="237" y="22"/>
                    </a:lnTo>
                    <a:lnTo>
                      <a:pt x="237" y="21"/>
                    </a:lnTo>
                    <a:lnTo>
                      <a:pt x="235" y="20"/>
                    </a:lnTo>
                    <a:lnTo>
                      <a:pt x="235" y="20"/>
                    </a:lnTo>
                    <a:lnTo>
                      <a:pt x="234" y="20"/>
                    </a:lnTo>
                    <a:lnTo>
                      <a:pt x="232" y="18"/>
                    </a:lnTo>
                    <a:lnTo>
                      <a:pt x="232" y="18"/>
                    </a:lnTo>
                    <a:lnTo>
                      <a:pt x="231" y="18"/>
                    </a:lnTo>
                    <a:lnTo>
                      <a:pt x="230" y="17"/>
                    </a:lnTo>
                    <a:lnTo>
                      <a:pt x="228" y="17"/>
                    </a:lnTo>
                    <a:lnTo>
                      <a:pt x="227" y="17"/>
                    </a:lnTo>
                    <a:lnTo>
                      <a:pt x="227" y="17"/>
                    </a:lnTo>
                    <a:lnTo>
                      <a:pt x="225" y="17"/>
                    </a:lnTo>
                    <a:lnTo>
                      <a:pt x="225" y="17"/>
                    </a:lnTo>
                    <a:lnTo>
                      <a:pt x="224" y="18"/>
                    </a:lnTo>
                    <a:lnTo>
                      <a:pt x="224" y="18"/>
                    </a:lnTo>
                    <a:lnTo>
                      <a:pt x="222" y="18"/>
                    </a:lnTo>
                    <a:lnTo>
                      <a:pt x="222" y="18"/>
                    </a:lnTo>
                    <a:lnTo>
                      <a:pt x="221" y="18"/>
                    </a:lnTo>
                    <a:lnTo>
                      <a:pt x="221" y="20"/>
                    </a:lnTo>
                    <a:lnTo>
                      <a:pt x="219" y="20"/>
                    </a:lnTo>
                    <a:lnTo>
                      <a:pt x="219" y="20"/>
                    </a:lnTo>
                    <a:lnTo>
                      <a:pt x="219" y="21"/>
                    </a:lnTo>
                    <a:lnTo>
                      <a:pt x="218" y="21"/>
                    </a:lnTo>
                    <a:lnTo>
                      <a:pt x="218" y="22"/>
                    </a:lnTo>
                    <a:lnTo>
                      <a:pt x="218" y="22"/>
                    </a:lnTo>
                    <a:lnTo>
                      <a:pt x="217" y="23"/>
                    </a:lnTo>
                    <a:lnTo>
                      <a:pt x="217" y="23"/>
                    </a:lnTo>
                    <a:lnTo>
                      <a:pt x="217" y="25"/>
                    </a:lnTo>
                    <a:lnTo>
                      <a:pt x="217" y="25"/>
                    </a:lnTo>
                    <a:lnTo>
                      <a:pt x="217" y="26"/>
                    </a:lnTo>
                    <a:lnTo>
                      <a:pt x="215" y="26"/>
                    </a:lnTo>
                    <a:lnTo>
                      <a:pt x="215" y="27"/>
                    </a:lnTo>
                    <a:lnTo>
                      <a:pt x="215" y="27"/>
                    </a:lnTo>
                    <a:lnTo>
                      <a:pt x="215" y="28"/>
                    </a:lnTo>
                    <a:close/>
                    <a:moveTo>
                      <a:pt x="255" y="48"/>
                    </a:moveTo>
                    <a:lnTo>
                      <a:pt x="255" y="13"/>
                    </a:lnTo>
                    <a:lnTo>
                      <a:pt x="261" y="13"/>
                    </a:lnTo>
                    <a:lnTo>
                      <a:pt x="261" y="20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7"/>
                    </a:lnTo>
                    <a:lnTo>
                      <a:pt x="264" y="17"/>
                    </a:lnTo>
                    <a:lnTo>
                      <a:pt x="264" y="16"/>
                    </a:lnTo>
                    <a:lnTo>
                      <a:pt x="265" y="16"/>
                    </a:lnTo>
                    <a:lnTo>
                      <a:pt x="265" y="15"/>
                    </a:lnTo>
                    <a:lnTo>
                      <a:pt x="267" y="15"/>
                    </a:lnTo>
                    <a:lnTo>
                      <a:pt x="267" y="15"/>
                    </a:lnTo>
                    <a:lnTo>
                      <a:pt x="268" y="13"/>
                    </a:lnTo>
                    <a:lnTo>
                      <a:pt x="268" y="13"/>
                    </a:lnTo>
                    <a:lnTo>
                      <a:pt x="270" y="13"/>
                    </a:lnTo>
                    <a:lnTo>
                      <a:pt x="271" y="13"/>
                    </a:lnTo>
                    <a:lnTo>
                      <a:pt x="273" y="13"/>
                    </a:lnTo>
                    <a:lnTo>
                      <a:pt x="274" y="12"/>
                    </a:lnTo>
                    <a:lnTo>
                      <a:pt x="274" y="12"/>
                    </a:lnTo>
                    <a:lnTo>
                      <a:pt x="274" y="20"/>
                    </a:lnTo>
                    <a:lnTo>
                      <a:pt x="273" y="20"/>
                    </a:lnTo>
                    <a:lnTo>
                      <a:pt x="271" y="20"/>
                    </a:lnTo>
                    <a:lnTo>
                      <a:pt x="271" y="20"/>
                    </a:lnTo>
                    <a:lnTo>
                      <a:pt x="270" y="20"/>
                    </a:lnTo>
                    <a:lnTo>
                      <a:pt x="268" y="20"/>
                    </a:lnTo>
                    <a:lnTo>
                      <a:pt x="267" y="21"/>
                    </a:lnTo>
                    <a:lnTo>
                      <a:pt x="265" y="21"/>
                    </a:lnTo>
                    <a:lnTo>
                      <a:pt x="265" y="21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3"/>
                    </a:lnTo>
                    <a:lnTo>
                      <a:pt x="263" y="25"/>
                    </a:lnTo>
                    <a:lnTo>
                      <a:pt x="261" y="25"/>
                    </a:lnTo>
                    <a:lnTo>
                      <a:pt x="261" y="26"/>
                    </a:lnTo>
                    <a:lnTo>
                      <a:pt x="261" y="27"/>
                    </a:lnTo>
                    <a:lnTo>
                      <a:pt x="261" y="27"/>
                    </a:lnTo>
                    <a:lnTo>
                      <a:pt x="261" y="48"/>
                    </a:lnTo>
                    <a:lnTo>
                      <a:pt x="255" y="48"/>
                    </a:lnTo>
                    <a:close/>
                    <a:moveTo>
                      <a:pt x="280" y="0"/>
                    </a:moveTo>
                    <a:lnTo>
                      <a:pt x="286" y="0"/>
                    </a:lnTo>
                    <a:lnTo>
                      <a:pt x="286" y="7"/>
                    </a:lnTo>
                    <a:lnTo>
                      <a:pt x="280" y="7"/>
                    </a:lnTo>
                    <a:lnTo>
                      <a:pt x="280" y="0"/>
                    </a:lnTo>
                    <a:close/>
                    <a:moveTo>
                      <a:pt x="280" y="13"/>
                    </a:moveTo>
                    <a:lnTo>
                      <a:pt x="286" y="13"/>
                    </a:lnTo>
                    <a:lnTo>
                      <a:pt x="286" y="48"/>
                    </a:lnTo>
                    <a:lnTo>
                      <a:pt x="280" y="48"/>
                    </a:lnTo>
                    <a:lnTo>
                      <a:pt x="280" y="13"/>
                    </a:lnTo>
                    <a:close/>
                    <a:moveTo>
                      <a:pt x="296" y="31"/>
                    </a:moveTo>
                    <a:lnTo>
                      <a:pt x="296" y="30"/>
                    </a:lnTo>
                    <a:lnTo>
                      <a:pt x="296" y="28"/>
                    </a:lnTo>
                    <a:lnTo>
                      <a:pt x="296" y="27"/>
                    </a:lnTo>
                    <a:lnTo>
                      <a:pt x="296" y="26"/>
                    </a:lnTo>
                    <a:lnTo>
                      <a:pt x="296" y="25"/>
                    </a:lnTo>
                    <a:lnTo>
                      <a:pt x="296" y="23"/>
                    </a:lnTo>
                    <a:lnTo>
                      <a:pt x="296" y="23"/>
                    </a:lnTo>
                    <a:lnTo>
                      <a:pt x="297" y="22"/>
                    </a:lnTo>
                    <a:lnTo>
                      <a:pt x="297" y="21"/>
                    </a:lnTo>
                    <a:lnTo>
                      <a:pt x="297" y="20"/>
                    </a:lnTo>
                    <a:lnTo>
                      <a:pt x="298" y="18"/>
                    </a:lnTo>
                    <a:lnTo>
                      <a:pt x="300" y="18"/>
                    </a:lnTo>
                    <a:lnTo>
                      <a:pt x="300" y="17"/>
                    </a:lnTo>
                    <a:lnTo>
                      <a:pt x="301" y="16"/>
                    </a:lnTo>
                    <a:lnTo>
                      <a:pt x="301" y="16"/>
                    </a:lnTo>
                    <a:lnTo>
                      <a:pt x="303" y="15"/>
                    </a:lnTo>
                    <a:lnTo>
                      <a:pt x="304" y="15"/>
                    </a:lnTo>
                    <a:lnTo>
                      <a:pt x="306" y="13"/>
                    </a:lnTo>
                    <a:lnTo>
                      <a:pt x="306" y="13"/>
                    </a:lnTo>
                    <a:lnTo>
                      <a:pt x="307" y="13"/>
                    </a:lnTo>
                    <a:lnTo>
                      <a:pt x="309" y="12"/>
                    </a:lnTo>
                    <a:lnTo>
                      <a:pt x="310" y="12"/>
                    </a:lnTo>
                    <a:lnTo>
                      <a:pt x="311" y="12"/>
                    </a:lnTo>
                    <a:lnTo>
                      <a:pt x="313" y="12"/>
                    </a:lnTo>
                    <a:lnTo>
                      <a:pt x="314" y="12"/>
                    </a:lnTo>
                    <a:lnTo>
                      <a:pt x="316" y="12"/>
                    </a:lnTo>
                    <a:lnTo>
                      <a:pt x="317" y="12"/>
                    </a:lnTo>
                    <a:lnTo>
                      <a:pt x="319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5"/>
                    </a:lnTo>
                    <a:lnTo>
                      <a:pt x="323" y="15"/>
                    </a:lnTo>
                    <a:lnTo>
                      <a:pt x="324" y="16"/>
                    </a:lnTo>
                    <a:lnTo>
                      <a:pt x="326" y="16"/>
                    </a:lnTo>
                    <a:lnTo>
                      <a:pt x="326" y="17"/>
                    </a:lnTo>
                    <a:lnTo>
                      <a:pt x="327" y="18"/>
                    </a:lnTo>
                    <a:lnTo>
                      <a:pt x="327" y="18"/>
                    </a:lnTo>
                    <a:lnTo>
                      <a:pt x="329" y="20"/>
                    </a:lnTo>
                    <a:lnTo>
                      <a:pt x="329" y="21"/>
                    </a:lnTo>
                    <a:lnTo>
                      <a:pt x="330" y="22"/>
                    </a:lnTo>
                    <a:lnTo>
                      <a:pt x="330" y="23"/>
                    </a:lnTo>
                    <a:lnTo>
                      <a:pt x="330" y="23"/>
                    </a:lnTo>
                    <a:lnTo>
                      <a:pt x="331" y="25"/>
                    </a:lnTo>
                    <a:lnTo>
                      <a:pt x="331" y="26"/>
                    </a:lnTo>
                    <a:lnTo>
                      <a:pt x="331" y="27"/>
                    </a:lnTo>
                    <a:lnTo>
                      <a:pt x="331" y="28"/>
                    </a:lnTo>
                    <a:lnTo>
                      <a:pt x="331" y="30"/>
                    </a:lnTo>
                    <a:lnTo>
                      <a:pt x="331" y="31"/>
                    </a:lnTo>
                    <a:lnTo>
                      <a:pt x="331" y="32"/>
                    </a:lnTo>
                    <a:lnTo>
                      <a:pt x="331" y="33"/>
                    </a:lnTo>
                    <a:lnTo>
                      <a:pt x="331" y="35"/>
                    </a:lnTo>
                    <a:lnTo>
                      <a:pt x="331" y="36"/>
                    </a:lnTo>
                    <a:lnTo>
                      <a:pt x="331" y="37"/>
                    </a:lnTo>
                    <a:lnTo>
                      <a:pt x="330" y="37"/>
                    </a:lnTo>
                    <a:lnTo>
                      <a:pt x="330" y="38"/>
                    </a:lnTo>
                    <a:lnTo>
                      <a:pt x="330" y="40"/>
                    </a:lnTo>
                    <a:lnTo>
                      <a:pt x="329" y="41"/>
                    </a:lnTo>
                    <a:lnTo>
                      <a:pt x="329" y="42"/>
                    </a:lnTo>
                    <a:lnTo>
                      <a:pt x="327" y="43"/>
                    </a:lnTo>
                    <a:lnTo>
                      <a:pt x="327" y="43"/>
                    </a:lnTo>
                    <a:lnTo>
                      <a:pt x="326" y="45"/>
                    </a:lnTo>
                    <a:lnTo>
                      <a:pt x="326" y="46"/>
                    </a:lnTo>
                    <a:lnTo>
                      <a:pt x="324" y="46"/>
                    </a:lnTo>
                    <a:lnTo>
                      <a:pt x="323" y="47"/>
                    </a:lnTo>
                    <a:lnTo>
                      <a:pt x="323" y="47"/>
                    </a:lnTo>
                    <a:lnTo>
                      <a:pt x="321" y="48"/>
                    </a:lnTo>
                    <a:lnTo>
                      <a:pt x="320" y="48"/>
                    </a:lnTo>
                    <a:lnTo>
                      <a:pt x="319" y="48"/>
                    </a:lnTo>
                    <a:lnTo>
                      <a:pt x="317" y="48"/>
                    </a:lnTo>
                    <a:lnTo>
                      <a:pt x="316" y="48"/>
                    </a:lnTo>
                    <a:lnTo>
                      <a:pt x="314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8"/>
                    </a:lnTo>
                    <a:lnTo>
                      <a:pt x="306" y="48"/>
                    </a:lnTo>
                    <a:lnTo>
                      <a:pt x="306" y="48"/>
                    </a:lnTo>
                    <a:lnTo>
                      <a:pt x="304" y="47"/>
                    </a:lnTo>
                    <a:lnTo>
                      <a:pt x="303" y="47"/>
                    </a:lnTo>
                    <a:lnTo>
                      <a:pt x="301" y="46"/>
                    </a:lnTo>
                    <a:lnTo>
                      <a:pt x="301" y="46"/>
                    </a:lnTo>
                    <a:lnTo>
                      <a:pt x="300" y="45"/>
                    </a:lnTo>
                    <a:lnTo>
                      <a:pt x="300" y="43"/>
                    </a:lnTo>
                    <a:lnTo>
                      <a:pt x="298" y="43"/>
                    </a:lnTo>
                    <a:lnTo>
                      <a:pt x="297" y="42"/>
                    </a:lnTo>
                    <a:lnTo>
                      <a:pt x="297" y="41"/>
                    </a:lnTo>
                    <a:lnTo>
                      <a:pt x="297" y="40"/>
                    </a:lnTo>
                    <a:lnTo>
                      <a:pt x="296" y="38"/>
                    </a:lnTo>
                    <a:lnTo>
                      <a:pt x="296" y="37"/>
                    </a:lnTo>
                    <a:lnTo>
                      <a:pt x="296" y="37"/>
                    </a:lnTo>
                    <a:lnTo>
                      <a:pt x="296" y="36"/>
                    </a:lnTo>
                    <a:lnTo>
                      <a:pt x="296" y="35"/>
                    </a:lnTo>
                    <a:lnTo>
                      <a:pt x="296" y="33"/>
                    </a:lnTo>
                    <a:lnTo>
                      <a:pt x="296" y="32"/>
                    </a:lnTo>
                    <a:lnTo>
                      <a:pt x="296" y="31"/>
                    </a:lnTo>
                    <a:close/>
                    <a:moveTo>
                      <a:pt x="301" y="31"/>
                    </a:moveTo>
                    <a:lnTo>
                      <a:pt x="301" y="31"/>
                    </a:lnTo>
                    <a:lnTo>
                      <a:pt x="301" y="32"/>
                    </a:lnTo>
                    <a:lnTo>
                      <a:pt x="301" y="33"/>
                    </a:lnTo>
                    <a:lnTo>
                      <a:pt x="301" y="33"/>
                    </a:lnTo>
                    <a:lnTo>
                      <a:pt x="301" y="35"/>
                    </a:lnTo>
                    <a:lnTo>
                      <a:pt x="301" y="36"/>
                    </a:lnTo>
                    <a:lnTo>
                      <a:pt x="301" y="36"/>
                    </a:lnTo>
                    <a:lnTo>
                      <a:pt x="303" y="37"/>
                    </a:lnTo>
                    <a:lnTo>
                      <a:pt x="303" y="37"/>
                    </a:lnTo>
                    <a:lnTo>
                      <a:pt x="303" y="38"/>
                    </a:lnTo>
                    <a:lnTo>
                      <a:pt x="303" y="38"/>
                    </a:lnTo>
                    <a:lnTo>
                      <a:pt x="304" y="40"/>
                    </a:lnTo>
                    <a:lnTo>
                      <a:pt x="304" y="40"/>
                    </a:lnTo>
                    <a:lnTo>
                      <a:pt x="304" y="41"/>
                    </a:lnTo>
                    <a:lnTo>
                      <a:pt x="306" y="41"/>
                    </a:lnTo>
                    <a:lnTo>
                      <a:pt x="306" y="42"/>
                    </a:lnTo>
                    <a:lnTo>
                      <a:pt x="307" y="42"/>
                    </a:lnTo>
                    <a:lnTo>
                      <a:pt x="307" y="43"/>
                    </a:lnTo>
                    <a:lnTo>
                      <a:pt x="309" y="43"/>
                    </a:lnTo>
                    <a:lnTo>
                      <a:pt x="309" y="43"/>
                    </a:lnTo>
                    <a:lnTo>
                      <a:pt x="310" y="43"/>
                    </a:lnTo>
                    <a:lnTo>
                      <a:pt x="311" y="45"/>
                    </a:lnTo>
                    <a:lnTo>
                      <a:pt x="311" y="45"/>
                    </a:lnTo>
                    <a:lnTo>
                      <a:pt x="313" y="45"/>
                    </a:lnTo>
                    <a:lnTo>
                      <a:pt x="314" y="45"/>
                    </a:lnTo>
                    <a:lnTo>
                      <a:pt x="316" y="45"/>
                    </a:lnTo>
                    <a:lnTo>
                      <a:pt x="316" y="43"/>
                    </a:lnTo>
                    <a:lnTo>
                      <a:pt x="317" y="43"/>
                    </a:lnTo>
                    <a:lnTo>
                      <a:pt x="319" y="43"/>
                    </a:lnTo>
                    <a:lnTo>
                      <a:pt x="319" y="43"/>
                    </a:lnTo>
                    <a:lnTo>
                      <a:pt x="320" y="42"/>
                    </a:lnTo>
                    <a:lnTo>
                      <a:pt x="320" y="42"/>
                    </a:lnTo>
                    <a:lnTo>
                      <a:pt x="321" y="41"/>
                    </a:lnTo>
                    <a:lnTo>
                      <a:pt x="321" y="41"/>
                    </a:lnTo>
                    <a:lnTo>
                      <a:pt x="321" y="40"/>
                    </a:lnTo>
                    <a:lnTo>
                      <a:pt x="323" y="40"/>
                    </a:lnTo>
                    <a:lnTo>
                      <a:pt x="323" y="38"/>
                    </a:lnTo>
                    <a:lnTo>
                      <a:pt x="323" y="38"/>
                    </a:lnTo>
                    <a:lnTo>
                      <a:pt x="323" y="37"/>
                    </a:lnTo>
                    <a:lnTo>
                      <a:pt x="324" y="37"/>
                    </a:lnTo>
                    <a:lnTo>
                      <a:pt x="324" y="36"/>
                    </a:lnTo>
                    <a:lnTo>
                      <a:pt x="324" y="36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3"/>
                    </a:lnTo>
                    <a:lnTo>
                      <a:pt x="324" y="32"/>
                    </a:lnTo>
                    <a:lnTo>
                      <a:pt x="324" y="31"/>
                    </a:lnTo>
                    <a:lnTo>
                      <a:pt x="326" y="31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8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6"/>
                    </a:lnTo>
                    <a:lnTo>
                      <a:pt x="324" y="26"/>
                    </a:lnTo>
                    <a:lnTo>
                      <a:pt x="324" y="25"/>
                    </a:lnTo>
                    <a:lnTo>
                      <a:pt x="324" y="25"/>
                    </a:lnTo>
                    <a:lnTo>
                      <a:pt x="323" y="23"/>
                    </a:lnTo>
                    <a:lnTo>
                      <a:pt x="323" y="22"/>
                    </a:lnTo>
                    <a:lnTo>
                      <a:pt x="323" y="22"/>
                    </a:lnTo>
                    <a:lnTo>
                      <a:pt x="321" y="21"/>
                    </a:lnTo>
                    <a:lnTo>
                      <a:pt x="321" y="21"/>
                    </a:lnTo>
                    <a:lnTo>
                      <a:pt x="321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18"/>
                    </a:lnTo>
                    <a:lnTo>
                      <a:pt x="319" y="18"/>
                    </a:lnTo>
                    <a:lnTo>
                      <a:pt x="317" y="18"/>
                    </a:lnTo>
                    <a:lnTo>
                      <a:pt x="316" y="18"/>
                    </a:lnTo>
                    <a:lnTo>
                      <a:pt x="316" y="17"/>
                    </a:lnTo>
                    <a:lnTo>
                      <a:pt x="314" y="17"/>
                    </a:lnTo>
                    <a:lnTo>
                      <a:pt x="313" y="17"/>
                    </a:lnTo>
                    <a:lnTo>
                      <a:pt x="311" y="17"/>
                    </a:lnTo>
                    <a:lnTo>
                      <a:pt x="310" y="18"/>
                    </a:lnTo>
                    <a:lnTo>
                      <a:pt x="309" y="18"/>
                    </a:lnTo>
                    <a:lnTo>
                      <a:pt x="307" y="18"/>
                    </a:lnTo>
                    <a:lnTo>
                      <a:pt x="307" y="20"/>
                    </a:lnTo>
                    <a:lnTo>
                      <a:pt x="306" y="20"/>
                    </a:lnTo>
                    <a:lnTo>
                      <a:pt x="304" y="21"/>
                    </a:lnTo>
                    <a:lnTo>
                      <a:pt x="304" y="22"/>
                    </a:lnTo>
                    <a:lnTo>
                      <a:pt x="303" y="22"/>
                    </a:lnTo>
                    <a:lnTo>
                      <a:pt x="303" y="23"/>
                    </a:lnTo>
                    <a:lnTo>
                      <a:pt x="303" y="25"/>
                    </a:lnTo>
                    <a:lnTo>
                      <a:pt x="301" y="26"/>
                    </a:lnTo>
                    <a:lnTo>
                      <a:pt x="301" y="27"/>
                    </a:lnTo>
                    <a:lnTo>
                      <a:pt x="301" y="28"/>
                    </a:lnTo>
                    <a:lnTo>
                      <a:pt x="301" y="30"/>
                    </a:lnTo>
                    <a:lnTo>
                      <a:pt x="301" y="31"/>
                    </a:lnTo>
                    <a:close/>
                    <a:moveTo>
                      <a:pt x="373" y="0"/>
                    </a:moveTo>
                    <a:lnTo>
                      <a:pt x="373" y="48"/>
                    </a:lnTo>
                    <a:lnTo>
                      <a:pt x="367" y="48"/>
                    </a:lnTo>
                    <a:lnTo>
                      <a:pt x="367" y="43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2" y="47"/>
                    </a:lnTo>
                    <a:lnTo>
                      <a:pt x="362" y="48"/>
                    </a:lnTo>
                    <a:lnTo>
                      <a:pt x="362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7" y="48"/>
                    </a:lnTo>
                    <a:lnTo>
                      <a:pt x="357" y="48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3" y="50"/>
                    </a:lnTo>
                    <a:lnTo>
                      <a:pt x="352" y="48"/>
                    </a:lnTo>
                    <a:lnTo>
                      <a:pt x="350" y="48"/>
                    </a:lnTo>
                    <a:lnTo>
                      <a:pt x="349" y="48"/>
                    </a:lnTo>
                    <a:lnTo>
                      <a:pt x="349" y="48"/>
                    </a:lnTo>
                    <a:lnTo>
                      <a:pt x="347" y="47"/>
                    </a:lnTo>
                    <a:lnTo>
                      <a:pt x="346" y="47"/>
                    </a:lnTo>
                    <a:lnTo>
                      <a:pt x="344" y="46"/>
                    </a:lnTo>
                    <a:lnTo>
                      <a:pt x="344" y="46"/>
                    </a:lnTo>
                    <a:lnTo>
                      <a:pt x="343" y="45"/>
                    </a:lnTo>
                    <a:lnTo>
                      <a:pt x="343" y="45"/>
                    </a:lnTo>
                    <a:lnTo>
                      <a:pt x="342" y="43"/>
                    </a:lnTo>
                    <a:lnTo>
                      <a:pt x="342" y="42"/>
                    </a:lnTo>
                    <a:lnTo>
                      <a:pt x="340" y="41"/>
                    </a:lnTo>
                    <a:lnTo>
                      <a:pt x="340" y="40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9" y="37"/>
                    </a:lnTo>
                    <a:lnTo>
                      <a:pt x="339" y="36"/>
                    </a:lnTo>
                    <a:lnTo>
                      <a:pt x="339" y="35"/>
                    </a:lnTo>
                    <a:lnTo>
                      <a:pt x="339" y="33"/>
                    </a:lnTo>
                    <a:lnTo>
                      <a:pt x="339" y="32"/>
                    </a:lnTo>
                    <a:lnTo>
                      <a:pt x="339" y="31"/>
                    </a:lnTo>
                    <a:lnTo>
                      <a:pt x="339" y="30"/>
                    </a:lnTo>
                    <a:lnTo>
                      <a:pt x="339" y="28"/>
                    </a:lnTo>
                    <a:lnTo>
                      <a:pt x="339" y="27"/>
                    </a:lnTo>
                    <a:lnTo>
                      <a:pt x="339" y="26"/>
                    </a:lnTo>
                    <a:lnTo>
                      <a:pt x="339" y="25"/>
                    </a:lnTo>
                    <a:lnTo>
                      <a:pt x="339" y="23"/>
                    </a:lnTo>
                    <a:lnTo>
                      <a:pt x="339" y="22"/>
                    </a:lnTo>
                    <a:lnTo>
                      <a:pt x="339" y="22"/>
                    </a:lnTo>
                    <a:lnTo>
                      <a:pt x="340" y="21"/>
                    </a:lnTo>
                    <a:lnTo>
                      <a:pt x="340" y="20"/>
                    </a:lnTo>
                    <a:lnTo>
                      <a:pt x="340" y="18"/>
                    </a:lnTo>
                    <a:lnTo>
                      <a:pt x="342" y="18"/>
                    </a:lnTo>
                    <a:lnTo>
                      <a:pt x="342" y="17"/>
                    </a:lnTo>
                    <a:lnTo>
                      <a:pt x="343" y="16"/>
                    </a:lnTo>
                    <a:lnTo>
                      <a:pt x="343" y="16"/>
                    </a:lnTo>
                    <a:lnTo>
                      <a:pt x="344" y="15"/>
                    </a:lnTo>
                    <a:lnTo>
                      <a:pt x="346" y="15"/>
                    </a:lnTo>
                    <a:lnTo>
                      <a:pt x="346" y="15"/>
                    </a:lnTo>
                    <a:lnTo>
                      <a:pt x="347" y="13"/>
                    </a:lnTo>
                    <a:lnTo>
                      <a:pt x="349" y="13"/>
                    </a:lnTo>
                    <a:lnTo>
                      <a:pt x="350" y="12"/>
                    </a:lnTo>
                    <a:lnTo>
                      <a:pt x="350" y="12"/>
                    </a:lnTo>
                    <a:lnTo>
                      <a:pt x="352" y="12"/>
                    </a:lnTo>
                    <a:lnTo>
                      <a:pt x="353" y="12"/>
                    </a:lnTo>
                    <a:lnTo>
                      <a:pt x="354" y="12"/>
                    </a:lnTo>
                    <a:lnTo>
                      <a:pt x="356" y="12"/>
                    </a:lnTo>
                    <a:lnTo>
                      <a:pt x="356" y="12"/>
                    </a:lnTo>
                    <a:lnTo>
                      <a:pt x="357" y="12"/>
                    </a:lnTo>
                    <a:lnTo>
                      <a:pt x="359" y="12"/>
                    </a:lnTo>
                    <a:lnTo>
                      <a:pt x="359" y="12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2" y="15"/>
                    </a:lnTo>
                    <a:lnTo>
                      <a:pt x="363" y="15"/>
                    </a:lnTo>
                    <a:lnTo>
                      <a:pt x="363" y="15"/>
                    </a:lnTo>
                    <a:lnTo>
                      <a:pt x="365" y="16"/>
                    </a:lnTo>
                    <a:lnTo>
                      <a:pt x="365" y="16"/>
                    </a:lnTo>
                    <a:lnTo>
                      <a:pt x="366" y="17"/>
                    </a:lnTo>
                    <a:lnTo>
                      <a:pt x="366" y="17"/>
                    </a:lnTo>
                    <a:lnTo>
                      <a:pt x="366" y="18"/>
                    </a:lnTo>
                    <a:lnTo>
                      <a:pt x="366" y="0"/>
                    </a:lnTo>
                    <a:lnTo>
                      <a:pt x="373" y="0"/>
                    </a:lnTo>
                    <a:close/>
                    <a:moveTo>
                      <a:pt x="344" y="31"/>
                    </a:moveTo>
                    <a:lnTo>
                      <a:pt x="344" y="32"/>
                    </a:lnTo>
                    <a:lnTo>
                      <a:pt x="344" y="33"/>
                    </a:lnTo>
                    <a:lnTo>
                      <a:pt x="344" y="35"/>
                    </a:lnTo>
                    <a:lnTo>
                      <a:pt x="344" y="36"/>
                    </a:lnTo>
                    <a:lnTo>
                      <a:pt x="346" y="37"/>
                    </a:lnTo>
                    <a:lnTo>
                      <a:pt x="346" y="38"/>
                    </a:lnTo>
                    <a:lnTo>
                      <a:pt x="346" y="40"/>
                    </a:lnTo>
                    <a:lnTo>
                      <a:pt x="347" y="41"/>
                    </a:lnTo>
                    <a:lnTo>
                      <a:pt x="347" y="41"/>
                    </a:lnTo>
                    <a:lnTo>
                      <a:pt x="349" y="42"/>
                    </a:lnTo>
                    <a:lnTo>
                      <a:pt x="350" y="43"/>
                    </a:lnTo>
                    <a:lnTo>
                      <a:pt x="350" y="43"/>
                    </a:lnTo>
                    <a:lnTo>
                      <a:pt x="352" y="43"/>
                    </a:lnTo>
                    <a:lnTo>
                      <a:pt x="353" y="45"/>
                    </a:lnTo>
                    <a:lnTo>
                      <a:pt x="354" y="45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7" y="45"/>
                    </a:lnTo>
                    <a:lnTo>
                      <a:pt x="359" y="43"/>
                    </a:lnTo>
                    <a:lnTo>
                      <a:pt x="359" y="43"/>
                    </a:lnTo>
                    <a:lnTo>
                      <a:pt x="360" y="43"/>
                    </a:lnTo>
                    <a:lnTo>
                      <a:pt x="362" y="43"/>
                    </a:lnTo>
                    <a:lnTo>
                      <a:pt x="362" y="42"/>
                    </a:lnTo>
                    <a:lnTo>
                      <a:pt x="363" y="42"/>
                    </a:lnTo>
                    <a:lnTo>
                      <a:pt x="363" y="41"/>
                    </a:lnTo>
                    <a:lnTo>
                      <a:pt x="365" y="40"/>
                    </a:lnTo>
                    <a:lnTo>
                      <a:pt x="365" y="40"/>
                    </a:lnTo>
                    <a:lnTo>
                      <a:pt x="366" y="38"/>
                    </a:lnTo>
                    <a:lnTo>
                      <a:pt x="366" y="37"/>
                    </a:lnTo>
                    <a:lnTo>
                      <a:pt x="366" y="36"/>
                    </a:lnTo>
                    <a:lnTo>
                      <a:pt x="366" y="35"/>
                    </a:lnTo>
                    <a:lnTo>
                      <a:pt x="366" y="32"/>
                    </a:lnTo>
                    <a:lnTo>
                      <a:pt x="366" y="30"/>
                    </a:lnTo>
                    <a:lnTo>
                      <a:pt x="366" y="26"/>
                    </a:lnTo>
                    <a:lnTo>
                      <a:pt x="365" y="23"/>
                    </a:lnTo>
                    <a:lnTo>
                      <a:pt x="363" y="21"/>
                    </a:lnTo>
                    <a:lnTo>
                      <a:pt x="362" y="20"/>
                    </a:lnTo>
                    <a:lnTo>
                      <a:pt x="360" y="18"/>
                    </a:lnTo>
                    <a:lnTo>
                      <a:pt x="359" y="18"/>
                    </a:lnTo>
                    <a:lnTo>
                      <a:pt x="356" y="17"/>
                    </a:lnTo>
                    <a:lnTo>
                      <a:pt x="354" y="17"/>
                    </a:lnTo>
                    <a:lnTo>
                      <a:pt x="353" y="18"/>
                    </a:lnTo>
                    <a:lnTo>
                      <a:pt x="352" y="18"/>
                    </a:lnTo>
                    <a:lnTo>
                      <a:pt x="350" y="18"/>
                    </a:lnTo>
                    <a:lnTo>
                      <a:pt x="349" y="18"/>
                    </a:lnTo>
                    <a:lnTo>
                      <a:pt x="347" y="20"/>
                    </a:lnTo>
                    <a:lnTo>
                      <a:pt x="347" y="21"/>
                    </a:lnTo>
                    <a:lnTo>
                      <a:pt x="347" y="21"/>
                    </a:lnTo>
                    <a:lnTo>
                      <a:pt x="346" y="22"/>
                    </a:lnTo>
                    <a:lnTo>
                      <a:pt x="346" y="23"/>
                    </a:lnTo>
                    <a:lnTo>
                      <a:pt x="346" y="25"/>
                    </a:lnTo>
                    <a:lnTo>
                      <a:pt x="344" y="26"/>
                    </a:lnTo>
                    <a:lnTo>
                      <a:pt x="344" y="27"/>
                    </a:lnTo>
                    <a:lnTo>
                      <a:pt x="344" y="28"/>
                    </a:lnTo>
                    <a:lnTo>
                      <a:pt x="344" y="30"/>
                    </a:lnTo>
                    <a:lnTo>
                      <a:pt x="344" y="31"/>
                    </a:lnTo>
                    <a:close/>
                    <a:moveTo>
                      <a:pt x="436" y="26"/>
                    </a:moveTo>
                    <a:lnTo>
                      <a:pt x="436" y="48"/>
                    </a:lnTo>
                    <a:lnTo>
                      <a:pt x="429" y="48"/>
                    </a:lnTo>
                    <a:lnTo>
                      <a:pt x="429" y="0"/>
                    </a:lnTo>
                    <a:lnTo>
                      <a:pt x="466" y="0"/>
                    </a:lnTo>
                    <a:lnTo>
                      <a:pt x="466" y="6"/>
                    </a:lnTo>
                    <a:lnTo>
                      <a:pt x="436" y="6"/>
                    </a:lnTo>
                    <a:lnTo>
                      <a:pt x="436" y="21"/>
                    </a:lnTo>
                    <a:lnTo>
                      <a:pt x="464" y="21"/>
                    </a:lnTo>
                    <a:lnTo>
                      <a:pt x="464" y="26"/>
                    </a:lnTo>
                    <a:lnTo>
                      <a:pt x="436" y="26"/>
                    </a:lnTo>
                    <a:close/>
                    <a:moveTo>
                      <a:pt x="475" y="48"/>
                    </a:moveTo>
                    <a:lnTo>
                      <a:pt x="475" y="13"/>
                    </a:lnTo>
                    <a:lnTo>
                      <a:pt x="481" y="13"/>
                    </a:lnTo>
                    <a:lnTo>
                      <a:pt x="481" y="20"/>
                    </a:lnTo>
                    <a:lnTo>
                      <a:pt x="482" y="18"/>
                    </a:lnTo>
                    <a:lnTo>
                      <a:pt x="482" y="18"/>
                    </a:lnTo>
                    <a:lnTo>
                      <a:pt x="484" y="17"/>
                    </a:lnTo>
                    <a:lnTo>
                      <a:pt x="484" y="17"/>
                    </a:lnTo>
                    <a:lnTo>
                      <a:pt x="485" y="16"/>
                    </a:lnTo>
                    <a:lnTo>
                      <a:pt x="485" y="16"/>
                    </a:lnTo>
                    <a:lnTo>
                      <a:pt x="487" y="15"/>
                    </a:lnTo>
                    <a:lnTo>
                      <a:pt x="487" y="15"/>
                    </a:lnTo>
                    <a:lnTo>
                      <a:pt x="488" y="15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3"/>
                    </a:lnTo>
                    <a:lnTo>
                      <a:pt x="492" y="13"/>
                    </a:lnTo>
                    <a:lnTo>
                      <a:pt x="492" y="13"/>
                    </a:lnTo>
                    <a:lnTo>
                      <a:pt x="494" y="12"/>
                    </a:lnTo>
                    <a:lnTo>
                      <a:pt x="495" y="12"/>
                    </a:lnTo>
                    <a:lnTo>
                      <a:pt x="495" y="20"/>
                    </a:lnTo>
                    <a:lnTo>
                      <a:pt x="494" y="20"/>
                    </a:lnTo>
                    <a:lnTo>
                      <a:pt x="492" y="20"/>
                    </a:lnTo>
                    <a:lnTo>
                      <a:pt x="491" y="20"/>
                    </a:lnTo>
                    <a:lnTo>
                      <a:pt x="489" y="20"/>
                    </a:lnTo>
                    <a:lnTo>
                      <a:pt x="488" y="20"/>
                    </a:lnTo>
                    <a:lnTo>
                      <a:pt x="488" y="21"/>
                    </a:lnTo>
                    <a:lnTo>
                      <a:pt x="487" y="21"/>
                    </a:lnTo>
                    <a:lnTo>
                      <a:pt x="485" y="21"/>
                    </a:lnTo>
                    <a:lnTo>
                      <a:pt x="485" y="22"/>
                    </a:lnTo>
                    <a:lnTo>
                      <a:pt x="484" y="22"/>
                    </a:lnTo>
                    <a:lnTo>
                      <a:pt x="484" y="23"/>
                    </a:lnTo>
                    <a:lnTo>
                      <a:pt x="482" y="25"/>
                    </a:lnTo>
                    <a:lnTo>
                      <a:pt x="482" y="25"/>
                    </a:lnTo>
                    <a:lnTo>
                      <a:pt x="482" y="26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48"/>
                    </a:lnTo>
                    <a:lnTo>
                      <a:pt x="475" y="48"/>
                    </a:lnTo>
                    <a:close/>
                    <a:moveTo>
                      <a:pt x="498" y="31"/>
                    </a:moveTo>
                    <a:lnTo>
                      <a:pt x="498" y="30"/>
                    </a:lnTo>
                    <a:lnTo>
                      <a:pt x="498" y="28"/>
                    </a:lnTo>
                    <a:lnTo>
                      <a:pt x="498" y="27"/>
                    </a:lnTo>
                    <a:lnTo>
                      <a:pt x="498" y="26"/>
                    </a:lnTo>
                    <a:lnTo>
                      <a:pt x="499" y="25"/>
                    </a:lnTo>
                    <a:lnTo>
                      <a:pt x="499" y="23"/>
                    </a:lnTo>
                    <a:lnTo>
                      <a:pt x="499" y="23"/>
                    </a:lnTo>
                    <a:lnTo>
                      <a:pt x="499" y="22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6"/>
                    </a:lnTo>
                    <a:lnTo>
                      <a:pt x="505" y="16"/>
                    </a:lnTo>
                    <a:lnTo>
                      <a:pt x="507" y="15"/>
                    </a:lnTo>
                    <a:lnTo>
                      <a:pt x="508" y="15"/>
                    </a:lnTo>
                    <a:lnTo>
                      <a:pt x="508" y="13"/>
                    </a:lnTo>
                    <a:lnTo>
                      <a:pt x="510" y="13"/>
                    </a:lnTo>
                    <a:lnTo>
                      <a:pt x="511" y="13"/>
                    </a:lnTo>
                    <a:lnTo>
                      <a:pt x="512" y="12"/>
                    </a:lnTo>
                    <a:lnTo>
                      <a:pt x="514" y="12"/>
                    </a:lnTo>
                    <a:lnTo>
                      <a:pt x="515" y="12"/>
                    </a:lnTo>
                    <a:lnTo>
                      <a:pt x="517" y="12"/>
                    </a:lnTo>
                    <a:lnTo>
                      <a:pt x="518" y="12"/>
                    </a:lnTo>
                    <a:lnTo>
                      <a:pt x="520" y="12"/>
                    </a:lnTo>
                    <a:lnTo>
                      <a:pt x="521" y="12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5" y="15"/>
                    </a:lnTo>
                    <a:lnTo>
                      <a:pt x="527" y="15"/>
                    </a:lnTo>
                    <a:lnTo>
                      <a:pt x="528" y="16"/>
                    </a:lnTo>
                    <a:lnTo>
                      <a:pt x="528" y="16"/>
                    </a:lnTo>
                    <a:lnTo>
                      <a:pt x="530" y="17"/>
                    </a:lnTo>
                    <a:lnTo>
                      <a:pt x="531" y="18"/>
                    </a:lnTo>
                    <a:lnTo>
                      <a:pt x="531" y="18"/>
                    </a:lnTo>
                    <a:lnTo>
                      <a:pt x="532" y="20"/>
                    </a:lnTo>
                    <a:lnTo>
                      <a:pt x="532" y="21"/>
                    </a:lnTo>
                    <a:lnTo>
                      <a:pt x="532" y="22"/>
                    </a:lnTo>
                    <a:lnTo>
                      <a:pt x="534" y="23"/>
                    </a:lnTo>
                    <a:lnTo>
                      <a:pt x="534" y="23"/>
                    </a:lnTo>
                    <a:lnTo>
                      <a:pt x="534" y="25"/>
                    </a:lnTo>
                    <a:lnTo>
                      <a:pt x="534" y="26"/>
                    </a:lnTo>
                    <a:lnTo>
                      <a:pt x="535" y="27"/>
                    </a:lnTo>
                    <a:lnTo>
                      <a:pt x="535" y="28"/>
                    </a:lnTo>
                    <a:lnTo>
                      <a:pt x="535" y="30"/>
                    </a:lnTo>
                    <a:lnTo>
                      <a:pt x="535" y="31"/>
                    </a:lnTo>
                    <a:lnTo>
                      <a:pt x="535" y="32"/>
                    </a:lnTo>
                    <a:lnTo>
                      <a:pt x="535" y="33"/>
                    </a:lnTo>
                    <a:lnTo>
                      <a:pt x="535" y="35"/>
                    </a:lnTo>
                    <a:lnTo>
                      <a:pt x="534" y="36"/>
                    </a:lnTo>
                    <a:lnTo>
                      <a:pt x="534" y="37"/>
                    </a:lnTo>
                    <a:lnTo>
                      <a:pt x="534" y="37"/>
                    </a:lnTo>
                    <a:lnTo>
                      <a:pt x="534" y="38"/>
                    </a:lnTo>
                    <a:lnTo>
                      <a:pt x="532" y="40"/>
                    </a:lnTo>
                    <a:lnTo>
                      <a:pt x="532" y="41"/>
                    </a:lnTo>
                    <a:lnTo>
                      <a:pt x="532" y="42"/>
                    </a:lnTo>
                    <a:lnTo>
                      <a:pt x="531" y="43"/>
                    </a:lnTo>
                    <a:lnTo>
                      <a:pt x="531" y="43"/>
                    </a:lnTo>
                    <a:lnTo>
                      <a:pt x="530" y="45"/>
                    </a:lnTo>
                    <a:lnTo>
                      <a:pt x="528" y="46"/>
                    </a:lnTo>
                    <a:lnTo>
                      <a:pt x="528" y="46"/>
                    </a:lnTo>
                    <a:lnTo>
                      <a:pt x="527" y="47"/>
                    </a:lnTo>
                    <a:lnTo>
                      <a:pt x="525" y="47"/>
                    </a:lnTo>
                    <a:lnTo>
                      <a:pt x="525" y="48"/>
                    </a:lnTo>
                    <a:lnTo>
                      <a:pt x="524" y="48"/>
                    </a:lnTo>
                    <a:lnTo>
                      <a:pt x="522" y="48"/>
                    </a:lnTo>
                    <a:lnTo>
                      <a:pt x="521" y="48"/>
                    </a:lnTo>
                    <a:lnTo>
                      <a:pt x="520" y="48"/>
                    </a:lnTo>
                    <a:lnTo>
                      <a:pt x="518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48"/>
                    </a:lnTo>
                    <a:lnTo>
                      <a:pt x="512" y="48"/>
                    </a:lnTo>
                    <a:lnTo>
                      <a:pt x="511" y="48"/>
                    </a:lnTo>
                    <a:lnTo>
                      <a:pt x="510" y="48"/>
                    </a:lnTo>
                    <a:lnTo>
                      <a:pt x="508" y="48"/>
                    </a:lnTo>
                    <a:lnTo>
                      <a:pt x="508" y="47"/>
                    </a:lnTo>
                    <a:lnTo>
                      <a:pt x="507" y="47"/>
                    </a:lnTo>
                    <a:lnTo>
                      <a:pt x="505" y="46"/>
                    </a:lnTo>
                    <a:lnTo>
                      <a:pt x="504" y="46"/>
                    </a:lnTo>
                    <a:lnTo>
                      <a:pt x="504" y="45"/>
                    </a:lnTo>
                    <a:lnTo>
                      <a:pt x="502" y="43"/>
                    </a:lnTo>
                    <a:lnTo>
                      <a:pt x="502" y="43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3"/>
                    </a:lnTo>
                    <a:lnTo>
                      <a:pt x="498" y="32"/>
                    </a:lnTo>
                    <a:lnTo>
                      <a:pt x="498" y="31"/>
                    </a:lnTo>
                    <a:close/>
                    <a:moveTo>
                      <a:pt x="505" y="31"/>
                    </a:moveTo>
                    <a:lnTo>
                      <a:pt x="505" y="31"/>
                    </a:lnTo>
                    <a:lnTo>
                      <a:pt x="505" y="32"/>
                    </a:lnTo>
                    <a:lnTo>
                      <a:pt x="505" y="33"/>
                    </a:lnTo>
                    <a:lnTo>
                      <a:pt x="505" y="33"/>
                    </a:lnTo>
                    <a:lnTo>
                      <a:pt x="505" y="35"/>
                    </a:lnTo>
                    <a:lnTo>
                      <a:pt x="505" y="36"/>
                    </a:lnTo>
                    <a:lnTo>
                      <a:pt x="505" y="36"/>
                    </a:lnTo>
                    <a:lnTo>
                      <a:pt x="505" y="37"/>
                    </a:lnTo>
                    <a:lnTo>
                      <a:pt x="507" y="37"/>
                    </a:lnTo>
                    <a:lnTo>
                      <a:pt x="507" y="38"/>
                    </a:lnTo>
                    <a:lnTo>
                      <a:pt x="507" y="38"/>
                    </a:lnTo>
                    <a:lnTo>
                      <a:pt x="507" y="40"/>
                    </a:lnTo>
                    <a:lnTo>
                      <a:pt x="508" y="40"/>
                    </a:lnTo>
                    <a:lnTo>
                      <a:pt x="508" y="41"/>
                    </a:lnTo>
                    <a:lnTo>
                      <a:pt x="510" y="41"/>
                    </a:lnTo>
                    <a:lnTo>
                      <a:pt x="510" y="42"/>
                    </a:lnTo>
                    <a:lnTo>
                      <a:pt x="510" y="42"/>
                    </a:lnTo>
                    <a:lnTo>
                      <a:pt x="511" y="43"/>
                    </a:lnTo>
                    <a:lnTo>
                      <a:pt x="511" y="43"/>
                    </a:lnTo>
                    <a:lnTo>
                      <a:pt x="512" y="43"/>
                    </a:lnTo>
                    <a:lnTo>
                      <a:pt x="514" y="43"/>
                    </a:lnTo>
                    <a:lnTo>
                      <a:pt x="514" y="45"/>
                    </a:lnTo>
                    <a:lnTo>
                      <a:pt x="515" y="45"/>
                    </a:lnTo>
                    <a:lnTo>
                      <a:pt x="517" y="45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20" y="43"/>
                    </a:lnTo>
                    <a:lnTo>
                      <a:pt x="521" y="43"/>
                    </a:lnTo>
                    <a:lnTo>
                      <a:pt x="521" y="43"/>
                    </a:lnTo>
                    <a:lnTo>
                      <a:pt x="522" y="43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4" y="41"/>
                    </a:lnTo>
                    <a:lnTo>
                      <a:pt x="525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8"/>
                    </a:lnTo>
                    <a:lnTo>
                      <a:pt x="527" y="38"/>
                    </a:lnTo>
                    <a:lnTo>
                      <a:pt x="527" y="37"/>
                    </a:lnTo>
                    <a:lnTo>
                      <a:pt x="527" y="37"/>
                    </a:lnTo>
                    <a:lnTo>
                      <a:pt x="527" y="36"/>
                    </a:lnTo>
                    <a:lnTo>
                      <a:pt x="528" y="36"/>
                    </a:lnTo>
                    <a:lnTo>
                      <a:pt x="528" y="35"/>
                    </a:lnTo>
                    <a:lnTo>
                      <a:pt x="528" y="33"/>
                    </a:lnTo>
                    <a:lnTo>
                      <a:pt x="528" y="33"/>
                    </a:lnTo>
                    <a:lnTo>
                      <a:pt x="528" y="32"/>
                    </a:lnTo>
                    <a:lnTo>
                      <a:pt x="528" y="31"/>
                    </a:lnTo>
                    <a:lnTo>
                      <a:pt x="528" y="31"/>
                    </a:lnTo>
                    <a:lnTo>
                      <a:pt x="528" y="30"/>
                    </a:lnTo>
                    <a:lnTo>
                      <a:pt x="528" y="30"/>
                    </a:lnTo>
                    <a:lnTo>
                      <a:pt x="528" y="28"/>
                    </a:lnTo>
                    <a:lnTo>
                      <a:pt x="528" y="28"/>
                    </a:lnTo>
                    <a:lnTo>
                      <a:pt x="528" y="27"/>
                    </a:lnTo>
                    <a:lnTo>
                      <a:pt x="528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7" y="25"/>
                    </a:lnTo>
                    <a:lnTo>
                      <a:pt x="527" y="23"/>
                    </a:lnTo>
                    <a:lnTo>
                      <a:pt x="527" y="22"/>
                    </a:lnTo>
                    <a:lnTo>
                      <a:pt x="525" y="22"/>
                    </a:lnTo>
                    <a:lnTo>
                      <a:pt x="525" y="21"/>
                    </a:lnTo>
                    <a:lnTo>
                      <a:pt x="525" y="21"/>
                    </a:lnTo>
                    <a:lnTo>
                      <a:pt x="524" y="20"/>
                    </a:lnTo>
                    <a:lnTo>
                      <a:pt x="524" y="20"/>
                    </a:lnTo>
                    <a:lnTo>
                      <a:pt x="522" y="20"/>
                    </a:lnTo>
                    <a:lnTo>
                      <a:pt x="522" y="18"/>
                    </a:lnTo>
                    <a:lnTo>
                      <a:pt x="521" y="18"/>
                    </a:lnTo>
                    <a:lnTo>
                      <a:pt x="521" y="18"/>
                    </a:lnTo>
                    <a:lnTo>
                      <a:pt x="520" y="18"/>
                    </a:lnTo>
                    <a:lnTo>
                      <a:pt x="518" y="17"/>
                    </a:lnTo>
                    <a:lnTo>
                      <a:pt x="518" y="17"/>
                    </a:lnTo>
                    <a:lnTo>
                      <a:pt x="517" y="17"/>
                    </a:lnTo>
                    <a:lnTo>
                      <a:pt x="515" y="17"/>
                    </a:lnTo>
                    <a:lnTo>
                      <a:pt x="514" y="18"/>
                    </a:lnTo>
                    <a:lnTo>
                      <a:pt x="512" y="18"/>
                    </a:lnTo>
                    <a:lnTo>
                      <a:pt x="511" y="18"/>
                    </a:lnTo>
                    <a:lnTo>
                      <a:pt x="510" y="20"/>
                    </a:lnTo>
                    <a:lnTo>
                      <a:pt x="510" y="20"/>
                    </a:lnTo>
                    <a:lnTo>
                      <a:pt x="508" y="21"/>
                    </a:lnTo>
                    <a:lnTo>
                      <a:pt x="507" y="22"/>
                    </a:lnTo>
                    <a:lnTo>
                      <a:pt x="507" y="22"/>
                    </a:lnTo>
                    <a:lnTo>
                      <a:pt x="507" y="23"/>
                    </a:lnTo>
                    <a:lnTo>
                      <a:pt x="505" y="25"/>
                    </a:lnTo>
                    <a:lnTo>
                      <a:pt x="505" y="26"/>
                    </a:lnTo>
                    <a:lnTo>
                      <a:pt x="505" y="27"/>
                    </a:lnTo>
                    <a:lnTo>
                      <a:pt x="505" y="28"/>
                    </a:lnTo>
                    <a:lnTo>
                      <a:pt x="505" y="30"/>
                    </a:lnTo>
                    <a:lnTo>
                      <a:pt x="505" y="31"/>
                    </a:lnTo>
                    <a:close/>
                    <a:moveTo>
                      <a:pt x="543" y="48"/>
                    </a:moveTo>
                    <a:lnTo>
                      <a:pt x="543" y="13"/>
                    </a:lnTo>
                    <a:lnTo>
                      <a:pt x="550" y="13"/>
                    </a:lnTo>
                    <a:lnTo>
                      <a:pt x="550" y="18"/>
                    </a:lnTo>
                    <a:lnTo>
                      <a:pt x="551" y="17"/>
                    </a:lnTo>
                    <a:lnTo>
                      <a:pt x="551" y="16"/>
                    </a:lnTo>
                    <a:lnTo>
                      <a:pt x="554" y="15"/>
                    </a:lnTo>
                    <a:lnTo>
                      <a:pt x="555" y="13"/>
                    </a:lnTo>
                    <a:lnTo>
                      <a:pt x="557" y="13"/>
                    </a:lnTo>
                    <a:lnTo>
                      <a:pt x="558" y="12"/>
                    </a:lnTo>
                    <a:lnTo>
                      <a:pt x="560" y="12"/>
                    </a:lnTo>
                    <a:lnTo>
                      <a:pt x="561" y="12"/>
                    </a:lnTo>
                    <a:lnTo>
                      <a:pt x="563" y="12"/>
                    </a:lnTo>
                    <a:lnTo>
                      <a:pt x="564" y="12"/>
                    </a:lnTo>
                    <a:lnTo>
                      <a:pt x="566" y="12"/>
                    </a:lnTo>
                    <a:lnTo>
                      <a:pt x="566" y="12"/>
                    </a:lnTo>
                    <a:lnTo>
                      <a:pt x="567" y="12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70" y="15"/>
                    </a:lnTo>
                    <a:lnTo>
                      <a:pt x="570" y="15"/>
                    </a:lnTo>
                    <a:lnTo>
                      <a:pt x="571" y="15"/>
                    </a:lnTo>
                    <a:lnTo>
                      <a:pt x="571" y="16"/>
                    </a:lnTo>
                    <a:lnTo>
                      <a:pt x="571" y="16"/>
                    </a:lnTo>
                    <a:lnTo>
                      <a:pt x="573" y="17"/>
                    </a:lnTo>
                    <a:lnTo>
                      <a:pt x="573" y="17"/>
                    </a:lnTo>
                    <a:lnTo>
                      <a:pt x="573" y="18"/>
                    </a:lnTo>
                    <a:lnTo>
                      <a:pt x="574" y="17"/>
                    </a:lnTo>
                    <a:lnTo>
                      <a:pt x="574" y="16"/>
                    </a:lnTo>
                    <a:lnTo>
                      <a:pt x="576" y="16"/>
                    </a:lnTo>
                    <a:lnTo>
                      <a:pt x="576" y="15"/>
                    </a:lnTo>
                    <a:lnTo>
                      <a:pt x="577" y="15"/>
                    </a:lnTo>
                    <a:lnTo>
                      <a:pt x="577" y="15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80" y="13"/>
                    </a:lnTo>
                    <a:lnTo>
                      <a:pt x="580" y="12"/>
                    </a:lnTo>
                    <a:lnTo>
                      <a:pt x="581" y="12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4" y="12"/>
                    </a:lnTo>
                    <a:lnTo>
                      <a:pt x="586" y="12"/>
                    </a:lnTo>
                    <a:lnTo>
                      <a:pt x="586" y="12"/>
                    </a:lnTo>
                    <a:lnTo>
                      <a:pt x="587" y="12"/>
                    </a:lnTo>
                    <a:lnTo>
                      <a:pt x="587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90" y="13"/>
                    </a:lnTo>
                    <a:lnTo>
                      <a:pt x="590" y="13"/>
                    </a:lnTo>
                    <a:lnTo>
                      <a:pt x="591" y="13"/>
                    </a:lnTo>
                    <a:lnTo>
                      <a:pt x="591" y="13"/>
                    </a:lnTo>
                    <a:lnTo>
                      <a:pt x="593" y="15"/>
                    </a:lnTo>
                    <a:lnTo>
                      <a:pt x="593" y="15"/>
                    </a:lnTo>
                    <a:lnTo>
                      <a:pt x="594" y="15"/>
                    </a:lnTo>
                    <a:lnTo>
                      <a:pt x="594" y="16"/>
                    </a:lnTo>
                    <a:lnTo>
                      <a:pt x="594" y="16"/>
                    </a:lnTo>
                    <a:lnTo>
                      <a:pt x="596" y="17"/>
                    </a:lnTo>
                    <a:lnTo>
                      <a:pt x="596" y="17"/>
                    </a:lnTo>
                    <a:lnTo>
                      <a:pt x="596" y="18"/>
                    </a:lnTo>
                    <a:lnTo>
                      <a:pt x="597" y="20"/>
                    </a:lnTo>
                    <a:lnTo>
                      <a:pt x="597" y="20"/>
                    </a:lnTo>
                    <a:lnTo>
                      <a:pt x="597" y="21"/>
                    </a:lnTo>
                    <a:lnTo>
                      <a:pt x="597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7" y="48"/>
                    </a:lnTo>
                    <a:lnTo>
                      <a:pt x="591" y="48"/>
                    </a:lnTo>
                    <a:lnTo>
                      <a:pt x="591" y="26"/>
                    </a:lnTo>
                    <a:lnTo>
                      <a:pt x="591" y="23"/>
                    </a:lnTo>
                    <a:lnTo>
                      <a:pt x="590" y="22"/>
                    </a:lnTo>
                    <a:lnTo>
                      <a:pt x="590" y="21"/>
                    </a:lnTo>
                    <a:lnTo>
                      <a:pt x="588" y="20"/>
                    </a:lnTo>
                    <a:lnTo>
                      <a:pt x="588" y="18"/>
                    </a:lnTo>
                    <a:lnTo>
                      <a:pt x="587" y="18"/>
                    </a:lnTo>
                    <a:lnTo>
                      <a:pt x="586" y="17"/>
                    </a:lnTo>
                    <a:lnTo>
                      <a:pt x="583" y="17"/>
                    </a:lnTo>
                    <a:lnTo>
                      <a:pt x="583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0" y="18"/>
                    </a:lnTo>
                    <a:lnTo>
                      <a:pt x="580" y="18"/>
                    </a:lnTo>
                    <a:lnTo>
                      <a:pt x="578" y="18"/>
                    </a:lnTo>
                    <a:lnTo>
                      <a:pt x="578" y="18"/>
                    </a:lnTo>
                    <a:lnTo>
                      <a:pt x="578" y="20"/>
                    </a:lnTo>
                    <a:lnTo>
                      <a:pt x="577" y="20"/>
                    </a:lnTo>
                    <a:lnTo>
                      <a:pt x="577" y="20"/>
                    </a:lnTo>
                    <a:lnTo>
                      <a:pt x="577" y="21"/>
                    </a:lnTo>
                    <a:lnTo>
                      <a:pt x="576" y="21"/>
                    </a:lnTo>
                    <a:lnTo>
                      <a:pt x="576" y="21"/>
                    </a:lnTo>
                    <a:lnTo>
                      <a:pt x="576" y="22"/>
                    </a:lnTo>
                    <a:lnTo>
                      <a:pt x="576" y="22"/>
                    </a:lnTo>
                    <a:lnTo>
                      <a:pt x="574" y="23"/>
                    </a:lnTo>
                    <a:lnTo>
                      <a:pt x="574" y="23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7"/>
                    </a:lnTo>
                    <a:lnTo>
                      <a:pt x="574" y="48"/>
                    </a:lnTo>
                    <a:lnTo>
                      <a:pt x="567" y="48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6" y="20"/>
                    </a:lnTo>
                    <a:lnTo>
                      <a:pt x="566" y="20"/>
                    </a:lnTo>
                    <a:lnTo>
                      <a:pt x="566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3" y="18"/>
                    </a:lnTo>
                    <a:lnTo>
                      <a:pt x="563" y="17"/>
                    </a:lnTo>
                    <a:lnTo>
                      <a:pt x="561" y="17"/>
                    </a:lnTo>
                    <a:lnTo>
                      <a:pt x="561" y="17"/>
                    </a:lnTo>
                    <a:lnTo>
                      <a:pt x="560" y="17"/>
                    </a:lnTo>
                    <a:lnTo>
                      <a:pt x="560" y="17"/>
                    </a:lnTo>
                    <a:lnTo>
                      <a:pt x="558" y="17"/>
                    </a:lnTo>
                    <a:lnTo>
                      <a:pt x="558" y="17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5" y="18"/>
                    </a:lnTo>
                    <a:lnTo>
                      <a:pt x="555" y="18"/>
                    </a:lnTo>
                    <a:lnTo>
                      <a:pt x="554" y="20"/>
                    </a:lnTo>
                    <a:lnTo>
                      <a:pt x="554" y="20"/>
                    </a:lnTo>
                    <a:lnTo>
                      <a:pt x="553" y="20"/>
                    </a:lnTo>
                    <a:lnTo>
                      <a:pt x="553" y="21"/>
                    </a:lnTo>
                    <a:lnTo>
                      <a:pt x="553" y="21"/>
                    </a:lnTo>
                    <a:lnTo>
                      <a:pt x="551" y="22"/>
                    </a:lnTo>
                    <a:lnTo>
                      <a:pt x="551" y="22"/>
                    </a:lnTo>
                    <a:lnTo>
                      <a:pt x="551" y="23"/>
                    </a:lnTo>
                    <a:lnTo>
                      <a:pt x="551" y="23"/>
                    </a:lnTo>
                    <a:lnTo>
                      <a:pt x="550" y="25"/>
                    </a:lnTo>
                    <a:lnTo>
                      <a:pt x="550" y="25"/>
                    </a:lnTo>
                    <a:lnTo>
                      <a:pt x="550" y="26"/>
                    </a:lnTo>
                    <a:lnTo>
                      <a:pt x="550" y="27"/>
                    </a:lnTo>
                    <a:lnTo>
                      <a:pt x="550" y="28"/>
                    </a:lnTo>
                    <a:lnTo>
                      <a:pt x="550" y="30"/>
                    </a:lnTo>
                    <a:lnTo>
                      <a:pt x="550" y="48"/>
                    </a:lnTo>
                    <a:lnTo>
                      <a:pt x="543" y="48"/>
                    </a:lnTo>
                    <a:close/>
                    <a:moveTo>
                      <a:pt x="617" y="42"/>
                    </a:moveTo>
                    <a:lnTo>
                      <a:pt x="617" y="48"/>
                    </a:lnTo>
                    <a:lnTo>
                      <a:pt x="610" y="48"/>
                    </a:lnTo>
                    <a:lnTo>
                      <a:pt x="610" y="42"/>
                    </a:lnTo>
                    <a:lnTo>
                      <a:pt x="617" y="42"/>
                    </a:lnTo>
                    <a:close/>
                    <a:moveTo>
                      <a:pt x="617" y="13"/>
                    </a:moveTo>
                    <a:lnTo>
                      <a:pt x="617" y="21"/>
                    </a:lnTo>
                    <a:lnTo>
                      <a:pt x="610" y="21"/>
                    </a:lnTo>
                    <a:lnTo>
                      <a:pt x="610" y="13"/>
                    </a:lnTo>
                    <a:lnTo>
                      <a:pt x="617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2" name="Freeform 132"/>
              <p:cNvSpPr>
                <a:spLocks noEditPoints="1"/>
              </p:cNvSpPr>
              <p:nvPr/>
            </p:nvSpPr>
            <p:spPr bwMode="auto">
              <a:xfrm>
                <a:off x="3310" y="2581"/>
                <a:ext cx="32" cy="16"/>
              </a:xfrm>
              <a:custGeom>
                <a:avLst/>
                <a:gdLst/>
                <a:ahLst/>
                <a:cxnLst>
                  <a:cxn ang="0">
                    <a:pos x="46" y="6"/>
                  </a:cxn>
                  <a:cxn ang="0">
                    <a:pos x="20" y="6"/>
                  </a:cxn>
                  <a:cxn ang="0">
                    <a:pos x="42" y="28"/>
                  </a:cxn>
                  <a:cxn ang="0">
                    <a:pos x="42" y="23"/>
                  </a:cxn>
                  <a:cxn ang="0">
                    <a:pos x="45" y="20"/>
                  </a:cxn>
                  <a:cxn ang="0">
                    <a:pos x="47" y="16"/>
                  </a:cxn>
                  <a:cxn ang="0">
                    <a:pos x="52" y="13"/>
                  </a:cxn>
                  <a:cxn ang="0">
                    <a:pos x="57" y="12"/>
                  </a:cxn>
                  <a:cxn ang="0">
                    <a:pos x="63" y="12"/>
                  </a:cxn>
                  <a:cxn ang="0">
                    <a:pos x="68" y="13"/>
                  </a:cxn>
                  <a:cxn ang="0">
                    <a:pos x="72" y="16"/>
                  </a:cxn>
                  <a:cxn ang="0">
                    <a:pos x="75" y="20"/>
                  </a:cxn>
                  <a:cxn ang="0">
                    <a:pos x="78" y="23"/>
                  </a:cxn>
                  <a:cxn ang="0">
                    <a:pos x="78" y="28"/>
                  </a:cxn>
                  <a:cxn ang="0">
                    <a:pos x="78" y="33"/>
                  </a:cxn>
                  <a:cxn ang="0">
                    <a:pos x="78" y="37"/>
                  </a:cxn>
                  <a:cxn ang="0">
                    <a:pos x="75" y="42"/>
                  </a:cxn>
                  <a:cxn ang="0">
                    <a:pos x="72" y="46"/>
                  </a:cxn>
                  <a:cxn ang="0">
                    <a:pos x="68" y="48"/>
                  </a:cxn>
                  <a:cxn ang="0">
                    <a:pos x="63" y="48"/>
                  </a:cxn>
                  <a:cxn ang="0">
                    <a:pos x="57" y="48"/>
                  </a:cxn>
                  <a:cxn ang="0">
                    <a:pos x="52" y="48"/>
                  </a:cxn>
                  <a:cxn ang="0">
                    <a:pos x="47" y="46"/>
                  </a:cxn>
                  <a:cxn ang="0">
                    <a:pos x="45" y="42"/>
                  </a:cxn>
                  <a:cxn ang="0">
                    <a:pos x="42" y="37"/>
                  </a:cxn>
                  <a:cxn ang="0">
                    <a:pos x="42" y="33"/>
                  </a:cxn>
                  <a:cxn ang="0">
                    <a:pos x="47" y="31"/>
                  </a:cxn>
                  <a:cxn ang="0">
                    <a:pos x="49" y="35"/>
                  </a:cxn>
                  <a:cxn ang="0">
                    <a:pos x="49" y="37"/>
                  </a:cxn>
                  <a:cxn ang="0">
                    <a:pos x="50" y="40"/>
                  </a:cxn>
                  <a:cxn ang="0">
                    <a:pos x="53" y="42"/>
                  </a:cxn>
                  <a:cxn ang="0">
                    <a:pos x="56" y="43"/>
                  </a:cxn>
                  <a:cxn ang="0">
                    <a:pos x="60" y="45"/>
                  </a:cxn>
                  <a:cxn ang="0">
                    <a:pos x="65" y="43"/>
                  </a:cxn>
                  <a:cxn ang="0">
                    <a:pos x="68" y="41"/>
                  </a:cxn>
                  <a:cxn ang="0">
                    <a:pos x="69" y="38"/>
                  </a:cxn>
                  <a:cxn ang="0">
                    <a:pos x="70" y="36"/>
                  </a:cxn>
                  <a:cxn ang="0">
                    <a:pos x="72" y="33"/>
                  </a:cxn>
                  <a:cxn ang="0">
                    <a:pos x="72" y="30"/>
                  </a:cxn>
                  <a:cxn ang="0">
                    <a:pos x="72" y="27"/>
                  </a:cxn>
                  <a:cxn ang="0">
                    <a:pos x="70" y="25"/>
                  </a:cxn>
                  <a:cxn ang="0">
                    <a:pos x="69" y="21"/>
                  </a:cxn>
                  <a:cxn ang="0">
                    <a:pos x="66" y="20"/>
                  </a:cxn>
                  <a:cxn ang="0">
                    <a:pos x="63" y="18"/>
                  </a:cxn>
                  <a:cxn ang="0">
                    <a:pos x="57" y="17"/>
                  </a:cxn>
                  <a:cxn ang="0">
                    <a:pos x="53" y="20"/>
                  </a:cxn>
                  <a:cxn ang="0">
                    <a:pos x="50" y="22"/>
                  </a:cxn>
                  <a:cxn ang="0">
                    <a:pos x="49" y="27"/>
                  </a:cxn>
                  <a:cxn ang="0">
                    <a:pos x="96" y="42"/>
                  </a:cxn>
                  <a:cxn ang="0">
                    <a:pos x="96" y="42"/>
                  </a:cxn>
                  <a:cxn ang="0">
                    <a:pos x="88" y="13"/>
                  </a:cxn>
                </a:cxnLst>
                <a:rect l="0" t="0" r="r" b="b"/>
                <a:pathLst>
                  <a:path w="96" h="50">
                    <a:moveTo>
                      <a:pt x="0" y="6"/>
                    </a:moveTo>
                    <a:lnTo>
                      <a:pt x="0" y="0"/>
                    </a:lnTo>
                    <a:lnTo>
                      <a:pt x="46" y="0"/>
                    </a:lnTo>
                    <a:lnTo>
                      <a:pt x="46" y="6"/>
                    </a:lnTo>
                    <a:lnTo>
                      <a:pt x="27" y="6"/>
                    </a:lnTo>
                    <a:lnTo>
                      <a:pt x="27" y="48"/>
                    </a:lnTo>
                    <a:lnTo>
                      <a:pt x="20" y="48"/>
                    </a:lnTo>
                    <a:lnTo>
                      <a:pt x="20" y="6"/>
                    </a:lnTo>
                    <a:lnTo>
                      <a:pt x="0" y="6"/>
                    </a:lnTo>
                    <a:close/>
                    <a:moveTo>
                      <a:pt x="42" y="31"/>
                    </a:moveTo>
                    <a:lnTo>
                      <a:pt x="42" y="30"/>
                    </a:lnTo>
                    <a:lnTo>
                      <a:pt x="42" y="28"/>
                    </a:lnTo>
                    <a:lnTo>
                      <a:pt x="42" y="27"/>
                    </a:lnTo>
                    <a:lnTo>
                      <a:pt x="42" y="26"/>
                    </a:lnTo>
                    <a:lnTo>
                      <a:pt x="42" y="25"/>
                    </a:lnTo>
                    <a:lnTo>
                      <a:pt x="42" y="23"/>
                    </a:ln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6" y="18"/>
                    </a:lnTo>
                    <a:lnTo>
                      <a:pt x="46" y="17"/>
                    </a:lnTo>
                    <a:lnTo>
                      <a:pt x="47" y="16"/>
                    </a:lnTo>
                    <a:lnTo>
                      <a:pt x="49" y="16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52" y="13"/>
                    </a:lnTo>
                    <a:lnTo>
                      <a:pt x="53" y="13"/>
                    </a:lnTo>
                    <a:lnTo>
                      <a:pt x="55" y="13"/>
                    </a:lnTo>
                    <a:lnTo>
                      <a:pt x="56" y="12"/>
                    </a:lnTo>
                    <a:lnTo>
                      <a:pt x="57" y="12"/>
                    </a:lnTo>
                    <a:lnTo>
                      <a:pt x="57" y="12"/>
                    </a:lnTo>
                    <a:lnTo>
                      <a:pt x="59" y="12"/>
                    </a:lnTo>
                    <a:lnTo>
                      <a:pt x="62" y="12"/>
                    </a:lnTo>
                    <a:lnTo>
                      <a:pt x="63" y="12"/>
                    </a:lnTo>
                    <a:lnTo>
                      <a:pt x="65" y="12"/>
                    </a:lnTo>
                    <a:lnTo>
                      <a:pt x="66" y="13"/>
                    </a:lnTo>
                    <a:lnTo>
                      <a:pt x="66" y="13"/>
                    </a:lnTo>
                    <a:lnTo>
                      <a:pt x="68" y="13"/>
                    </a:lnTo>
                    <a:lnTo>
                      <a:pt x="69" y="15"/>
                    </a:lnTo>
                    <a:lnTo>
                      <a:pt x="70" y="15"/>
                    </a:lnTo>
                    <a:lnTo>
                      <a:pt x="70" y="16"/>
                    </a:lnTo>
                    <a:lnTo>
                      <a:pt x="72" y="16"/>
                    </a:lnTo>
                    <a:lnTo>
                      <a:pt x="73" y="17"/>
                    </a:lnTo>
                    <a:lnTo>
                      <a:pt x="73" y="18"/>
                    </a:lnTo>
                    <a:lnTo>
                      <a:pt x="75" y="18"/>
                    </a:lnTo>
                    <a:lnTo>
                      <a:pt x="75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8" y="23"/>
                    </a:lnTo>
                    <a:lnTo>
                      <a:pt x="78" y="25"/>
                    </a:lnTo>
                    <a:lnTo>
                      <a:pt x="78" y="26"/>
                    </a:lnTo>
                    <a:lnTo>
                      <a:pt x="78" y="27"/>
                    </a:lnTo>
                    <a:lnTo>
                      <a:pt x="78" y="28"/>
                    </a:lnTo>
                    <a:lnTo>
                      <a:pt x="78" y="30"/>
                    </a:lnTo>
                    <a:lnTo>
                      <a:pt x="78" y="31"/>
                    </a:lnTo>
                    <a:lnTo>
                      <a:pt x="78" y="32"/>
                    </a:lnTo>
                    <a:lnTo>
                      <a:pt x="78" y="33"/>
                    </a:lnTo>
                    <a:lnTo>
                      <a:pt x="78" y="35"/>
                    </a:lnTo>
                    <a:lnTo>
                      <a:pt x="78" y="36"/>
                    </a:lnTo>
                    <a:lnTo>
                      <a:pt x="78" y="37"/>
                    </a:lnTo>
                    <a:lnTo>
                      <a:pt x="78" y="37"/>
                    </a:lnTo>
                    <a:lnTo>
                      <a:pt x="76" y="38"/>
                    </a:lnTo>
                    <a:lnTo>
                      <a:pt x="76" y="40"/>
                    </a:lnTo>
                    <a:lnTo>
                      <a:pt x="76" y="41"/>
                    </a:lnTo>
                    <a:lnTo>
                      <a:pt x="75" y="42"/>
                    </a:lnTo>
                    <a:lnTo>
                      <a:pt x="75" y="43"/>
                    </a:lnTo>
                    <a:lnTo>
                      <a:pt x="73" y="43"/>
                    </a:lnTo>
                    <a:lnTo>
                      <a:pt x="73" y="45"/>
                    </a:lnTo>
                    <a:lnTo>
                      <a:pt x="72" y="46"/>
                    </a:lnTo>
                    <a:lnTo>
                      <a:pt x="70" y="46"/>
                    </a:lnTo>
                    <a:lnTo>
                      <a:pt x="70" y="47"/>
                    </a:lnTo>
                    <a:lnTo>
                      <a:pt x="69" y="47"/>
                    </a:lnTo>
                    <a:lnTo>
                      <a:pt x="68" y="48"/>
                    </a:lnTo>
                    <a:lnTo>
                      <a:pt x="66" y="48"/>
                    </a:lnTo>
                    <a:lnTo>
                      <a:pt x="66" y="48"/>
                    </a:lnTo>
                    <a:lnTo>
                      <a:pt x="65" y="48"/>
                    </a:lnTo>
                    <a:lnTo>
                      <a:pt x="63" y="48"/>
                    </a:lnTo>
                    <a:lnTo>
                      <a:pt x="62" y="50"/>
                    </a:lnTo>
                    <a:lnTo>
                      <a:pt x="59" y="50"/>
                    </a:lnTo>
                    <a:lnTo>
                      <a:pt x="57" y="50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5" y="48"/>
                    </a:lnTo>
                    <a:lnTo>
                      <a:pt x="53" y="48"/>
                    </a:lnTo>
                    <a:lnTo>
                      <a:pt x="52" y="48"/>
                    </a:lnTo>
                    <a:lnTo>
                      <a:pt x="50" y="47"/>
                    </a:lnTo>
                    <a:lnTo>
                      <a:pt x="50" y="47"/>
                    </a:lnTo>
                    <a:lnTo>
                      <a:pt x="49" y="46"/>
                    </a:lnTo>
                    <a:lnTo>
                      <a:pt x="47" y="46"/>
                    </a:lnTo>
                    <a:lnTo>
                      <a:pt x="46" y="45"/>
                    </a:lnTo>
                    <a:lnTo>
                      <a:pt x="46" y="43"/>
                    </a:lnTo>
                    <a:lnTo>
                      <a:pt x="45" y="43"/>
                    </a:lnTo>
                    <a:lnTo>
                      <a:pt x="45" y="42"/>
                    </a:lnTo>
                    <a:lnTo>
                      <a:pt x="43" y="41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2" y="37"/>
                    </a:lnTo>
                    <a:lnTo>
                      <a:pt x="42" y="37"/>
                    </a:lnTo>
                    <a:lnTo>
                      <a:pt x="42" y="36"/>
                    </a:lnTo>
                    <a:lnTo>
                      <a:pt x="42" y="35"/>
                    </a:lnTo>
                    <a:lnTo>
                      <a:pt x="42" y="33"/>
                    </a:lnTo>
                    <a:lnTo>
                      <a:pt x="42" y="32"/>
                    </a:lnTo>
                    <a:lnTo>
                      <a:pt x="42" y="31"/>
                    </a:lnTo>
                    <a:close/>
                    <a:moveTo>
                      <a:pt x="47" y="31"/>
                    </a:moveTo>
                    <a:lnTo>
                      <a:pt x="47" y="31"/>
                    </a:lnTo>
                    <a:lnTo>
                      <a:pt x="47" y="32"/>
                    </a:lnTo>
                    <a:lnTo>
                      <a:pt x="47" y="33"/>
                    </a:lnTo>
                    <a:lnTo>
                      <a:pt x="49" y="33"/>
                    </a:lnTo>
                    <a:lnTo>
                      <a:pt x="49" y="35"/>
                    </a:lnTo>
                    <a:lnTo>
                      <a:pt x="49" y="36"/>
                    </a:lnTo>
                    <a:lnTo>
                      <a:pt x="49" y="36"/>
                    </a:lnTo>
                    <a:lnTo>
                      <a:pt x="49" y="37"/>
                    </a:lnTo>
                    <a:lnTo>
                      <a:pt x="49" y="37"/>
                    </a:lnTo>
                    <a:lnTo>
                      <a:pt x="49" y="38"/>
                    </a:lnTo>
                    <a:lnTo>
                      <a:pt x="50" y="38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52" y="41"/>
                    </a:lnTo>
                    <a:lnTo>
                      <a:pt x="52" y="41"/>
                    </a:lnTo>
                    <a:lnTo>
                      <a:pt x="53" y="42"/>
                    </a:lnTo>
                    <a:lnTo>
                      <a:pt x="53" y="42"/>
                    </a:lnTo>
                    <a:lnTo>
                      <a:pt x="55" y="43"/>
                    </a:lnTo>
                    <a:lnTo>
                      <a:pt x="55" y="43"/>
                    </a:lnTo>
                    <a:lnTo>
                      <a:pt x="56" y="43"/>
                    </a:lnTo>
                    <a:lnTo>
                      <a:pt x="56" y="43"/>
                    </a:lnTo>
                    <a:lnTo>
                      <a:pt x="57" y="45"/>
                    </a:lnTo>
                    <a:lnTo>
                      <a:pt x="59" y="45"/>
                    </a:lnTo>
                    <a:lnTo>
                      <a:pt x="59" y="45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3" y="43"/>
                    </a:lnTo>
                    <a:lnTo>
                      <a:pt x="63" y="43"/>
                    </a:lnTo>
                    <a:lnTo>
                      <a:pt x="65" y="43"/>
                    </a:lnTo>
                    <a:lnTo>
                      <a:pt x="66" y="43"/>
                    </a:lnTo>
                    <a:lnTo>
                      <a:pt x="66" y="42"/>
                    </a:lnTo>
                    <a:lnTo>
                      <a:pt x="68" y="42"/>
                    </a:lnTo>
                    <a:lnTo>
                      <a:pt x="68" y="41"/>
                    </a:lnTo>
                    <a:lnTo>
                      <a:pt x="68" y="41"/>
                    </a:lnTo>
                    <a:lnTo>
                      <a:pt x="69" y="40"/>
                    </a:lnTo>
                    <a:lnTo>
                      <a:pt x="69" y="40"/>
                    </a:lnTo>
                    <a:lnTo>
                      <a:pt x="69" y="38"/>
                    </a:lnTo>
                    <a:lnTo>
                      <a:pt x="70" y="38"/>
                    </a:lnTo>
                    <a:lnTo>
                      <a:pt x="70" y="37"/>
                    </a:lnTo>
                    <a:lnTo>
                      <a:pt x="70" y="37"/>
                    </a:lnTo>
                    <a:lnTo>
                      <a:pt x="70" y="36"/>
                    </a:lnTo>
                    <a:lnTo>
                      <a:pt x="70" y="36"/>
                    </a:lnTo>
                    <a:lnTo>
                      <a:pt x="72" y="35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2" y="32"/>
                    </a:lnTo>
                    <a:lnTo>
                      <a:pt x="72" y="31"/>
                    </a:lnTo>
                    <a:lnTo>
                      <a:pt x="72" y="31"/>
                    </a:lnTo>
                    <a:lnTo>
                      <a:pt x="72" y="30"/>
                    </a:lnTo>
                    <a:lnTo>
                      <a:pt x="72" y="30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2" y="27"/>
                    </a:lnTo>
                    <a:lnTo>
                      <a:pt x="70" y="26"/>
                    </a:lnTo>
                    <a:lnTo>
                      <a:pt x="70" y="26"/>
                    </a:lnTo>
                    <a:lnTo>
                      <a:pt x="70" y="25"/>
                    </a:lnTo>
                    <a:lnTo>
                      <a:pt x="70" y="25"/>
                    </a:lnTo>
                    <a:lnTo>
                      <a:pt x="70" y="23"/>
                    </a:lnTo>
                    <a:lnTo>
                      <a:pt x="69" y="22"/>
                    </a:lnTo>
                    <a:lnTo>
                      <a:pt x="69" y="22"/>
                    </a:lnTo>
                    <a:lnTo>
                      <a:pt x="69" y="21"/>
                    </a:lnTo>
                    <a:lnTo>
                      <a:pt x="68" y="21"/>
                    </a:lnTo>
                    <a:lnTo>
                      <a:pt x="68" y="20"/>
                    </a:lnTo>
                    <a:lnTo>
                      <a:pt x="68" y="20"/>
                    </a:lnTo>
                    <a:lnTo>
                      <a:pt x="66" y="20"/>
                    </a:lnTo>
                    <a:lnTo>
                      <a:pt x="66" y="18"/>
                    </a:lnTo>
                    <a:lnTo>
                      <a:pt x="65" y="18"/>
                    </a:lnTo>
                    <a:lnTo>
                      <a:pt x="63" y="18"/>
                    </a:lnTo>
                    <a:lnTo>
                      <a:pt x="63" y="18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7"/>
                    </a:lnTo>
                    <a:lnTo>
                      <a:pt x="57" y="17"/>
                    </a:lnTo>
                    <a:lnTo>
                      <a:pt x="56" y="18"/>
                    </a:lnTo>
                    <a:lnTo>
                      <a:pt x="55" y="18"/>
                    </a:lnTo>
                    <a:lnTo>
                      <a:pt x="55" y="18"/>
                    </a:lnTo>
                    <a:lnTo>
                      <a:pt x="53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49" y="23"/>
                    </a:lnTo>
                    <a:lnTo>
                      <a:pt x="49" y="25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7" y="28"/>
                    </a:lnTo>
                    <a:lnTo>
                      <a:pt x="47" y="30"/>
                    </a:lnTo>
                    <a:lnTo>
                      <a:pt x="47" y="31"/>
                    </a:lnTo>
                    <a:close/>
                    <a:moveTo>
                      <a:pt x="96" y="42"/>
                    </a:moveTo>
                    <a:lnTo>
                      <a:pt x="96" y="48"/>
                    </a:lnTo>
                    <a:lnTo>
                      <a:pt x="88" y="48"/>
                    </a:lnTo>
                    <a:lnTo>
                      <a:pt x="88" y="42"/>
                    </a:lnTo>
                    <a:lnTo>
                      <a:pt x="96" y="42"/>
                    </a:lnTo>
                    <a:close/>
                    <a:moveTo>
                      <a:pt x="96" y="13"/>
                    </a:moveTo>
                    <a:lnTo>
                      <a:pt x="96" y="21"/>
                    </a:lnTo>
                    <a:lnTo>
                      <a:pt x="88" y="21"/>
                    </a:lnTo>
                    <a:lnTo>
                      <a:pt x="88" y="13"/>
                    </a:lnTo>
                    <a:lnTo>
                      <a:pt x="96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3" name="Line 133"/>
              <p:cNvSpPr>
                <a:spLocks noChangeShapeType="1"/>
              </p:cNvSpPr>
              <p:nvPr/>
            </p:nvSpPr>
            <p:spPr bwMode="auto">
              <a:xfrm flipH="1">
                <a:off x="3370" y="340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4" name="Line 134"/>
              <p:cNvSpPr>
                <a:spLocks noChangeShapeType="1"/>
              </p:cNvSpPr>
              <p:nvPr/>
            </p:nvSpPr>
            <p:spPr bwMode="auto">
              <a:xfrm flipH="1">
                <a:off x="3370" y="3439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5" name="Line 135"/>
              <p:cNvSpPr>
                <a:spLocks noChangeShapeType="1"/>
              </p:cNvSpPr>
              <p:nvPr/>
            </p:nvSpPr>
            <p:spPr bwMode="auto">
              <a:xfrm flipH="1">
                <a:off x="3370" y="3477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6" name="Line 136"/>
              <p:cNvSpPr>
                <a:spLocks noChangeShapeType="1"/>
              </p:cNvSpPr>
              <p:nvPr/>
            </p:nvSpPr>
            <p:spPr bwMode="auto">
              <a:xfrm flipH="1">
                <a:off x="3370" y="351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7" name="Line 137"/>
              <p:cNvSpPr>
                <a:spLocks noChangeShapeType="1"/>
              </p:cNvSpPr>
              <p:nvPr/>
            </p:nvSpPr>
            <p:spPr bwMode="auto">
              <a:xfrm flipH="1">
                <a:off x="3370" y="355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8" name="Line 138"/>
              <p:cNvSpPr>
                <a:spLocks noChangeShapeType="1"/>
              </p:cNvSpPr>
              <p:nvPr/>
            </p:nvSpPr>
            <p:spPr bwMode="auto">
              <a:xfrm>
                <a:off x="37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9" name="Line 139"/>
              <p:cNvSpPr>
                <a:spLocks noChangeShapeType="1"/>
              </p:cNvSpPr>
              <p:nvPr/>
            </p:nvSpPr>
            <p:spPr bwMode="auto">
              <a:xfrm>
                <a:off x="3593" y="3364"/>
                <a:ext cx="1" cy="15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0" name="Line 140"/>
              <p:cNvSpPr>
                <a:spLocks noChangeShapeType="1"/>
              </p:cNvSpPr>
              <p:nvPr/>
            </p:nvSpPr>
            <p:spPr bwMode="auto">
              <a:xfrm>
                <a:off x="3370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1" name="Freeform 141"/>
              <p:cNvSpPr>
                <a:spLocks noEditPoints="1"/>
              </p:cNvSpPr>
              <p:nvPr/>
            </p:nvSpPr>
            <p:spPr bwMode="auto">
              <a:xfrm>
                <a:off x="3375" y="3376"/>
                <a:ext cx="59" cy="17"/>
              </a:xfrm>
              <a:custGeom>
                <a:avLst/>
                <a:gdLst/>
                <a:ahLst/>
                <a:cxnLst>
                  <a:cxn ang="0">
                    <a:pos x="39" y="16"/>
                  </a:cxn>
                  <a:cxn ang="0">
                    <a:pos x="36" y="13"/>
                  </a:cxn>
                  <a:cxn ang="0">
                    <a:pos x="33" y="12"/>
                  </a:cxn>
                  <a:cxn ang="0">
                    <a:pos x="30" y="11"/>
                  </a:cxn>
                  <a:cxn ang="0">
                    <a:pos x="25" y="13"/>
                  </a:cxn>
                  <a:cxn ang="0">
                    <a:pos x="20" y="18"/>
                  </a:cxn>
                  <a:cxn ang="0">
                    <a:pos x="20" y="28"/>
                  </a:cxn>
                  <a:cxn ang="0">
                    <a:pos x="28" y="38"/>
                  </a:cxn>
                  <a:cxn ang="0">
                    <a:pos x="38" y="36"/>
                  </a:cxn>
                  <a:cxn ang="0">
                    <a:pos x="56" y="33"/>
                  </a:cxn>
                  <a:cxn ang="0">
                    <a:pos x="53" y="41"/>
                  </a:cxn>
                  <a:cxn ang="0">
                    <a:pos x="48" y="47"/>
                  </a:cxn>
                  <a:cxn ang="0">
                    <a:pos x="38" y="50"/>
                  </a:cxn>
                  <a:cxn ang="0">
                    <a:pos x="28" y="51"/>
                  </a:cxn>
                  <a:cxn ang="0">
                    <a:pos x="19" y="50"/>
                  </a:cxn>
                  <a:cxn ang="0">
                    <a:pos x="10" y="46"/>
                  </a:cxn>
                  <a:cxn ang="0">
                    <a:pos x="6" y="41"/>
                  </a:cxn>
                  <a:cxn ang="0">
                    <a:pos x="2" y="33"/>
                  </a:cxn>
                  <a:cxn ang="0">
                    <a:pos x="0" y="26"/>
                  </a:cxn>
                  <a:cxn ang="0">
                    <a:pos x="2" y="16"/>
                  </a:cxn>
                  <a:cxn ang="0">
                    <a:pos x="6" y="8"/>
                  </a:cxn>
                  <a:cxn ang="0">
                    <a:pos x="12" y="3"/>
                  </a:cxn>
                  <a:cxn ang="0">
                    <a:pos x="19" y="1"/>
                  </a:cxn>
                  <a:cxn ang="0">
                    <a:pos x="26" y="0"/>
                  </a:cxn>
                  <a:cxn ang="0">
                    <a:pos x="42" y="1"/>
                  </a:cxn>
                  <a:cxn ang="0">
                    <a:pos x="52" y="8"/>
                  </a:cxn>
                  <a:cxn ang="0">
                    <a:pos x="58" y="20"/>
                  </a:cxn>
                  <a:cxn ang="0">
                    <a:pos x="99" y="43"/>
                  </a:cxn>
                  <a:cxn ang="0">
                    <a:pos x="95" y="33"/>
                  </a:cxn>
                  <a:cxn ang="0">
                    <a:pos x="152" y="22"/>
                  </a:cxn>
                  <a:cxn ang="0">
                    <a:pos x="157" y="21"/>
                  </a:cxn>
                  <a:cxn ang="0">
                    <a:pos x="160" y="18"/>
                  </a:cxn>
                  <a:cxn ang="0">
                    <a:pos x="160" y="16"/>
                  </a:cxn>
                  <a:cxn ang="0">
                    <a:pos x="157" y="13"/>
                  </a:cxn>
                  <a:cxn ang="0">
                    <a:pos x="152" y="12"/>
                  </a:cxn>
                  <a:cxn ang="0">
                    <a:pos x="157" y="1"/>
                  </a:cxn>
                  <a:cxn ang="0">
                    <a:pos x="167" y="2"/>
                  </a:cxn>
                  <a:cxn ang="0">
                    <a:pos x="174" y="6"/>
                  </a:cxn>
                  <a:cxn ang="0">
                    <a:pos x="177" y="11"/>
                  </a:cxn>
                  <a:cxn ang="0">
                    <a:pos x="177" y="17"/>
                  </a:cxn>
                  <a:cxn ang="0">
                    <a:pos x="174" y="22"/>
                  </a:cxn>
                  <a:cxn ang="0">
                    <a:pos x="170" y="26"/>
                  </a:cxn>
                  <a:cxn ang="0">
                    <a:pos x="170" y="28"/>
                  </a:cxn>
                  <a:cxn ang="0">
                    <a:pos x="174" y="30"/>
                  </a:cxn>
                  <a:cxn ang="0">
                    <a:pos x="175" y="32"/>
                  </a:cxn>
                  <a:cxn ang="0">
                    <a:pos x="177" y="37"/>
                  </a:cxn>
                  <a:cxn ang="0">
                    <a:pos x="177" y="45"/>
                  </a:cxn>
                  <a:cxn ang="0">
                    <a:pos x="177" y="47"/>
                  </a:cxn>
                  <a:cxn ang="0">
                    <a:pos x="178" y="48"/>
                  </a:cxn>
                  <a:cxn ang="0">
                    <a:pos x="160" y="48"/>
                  </a:cxn>
                  <a:cxn ang="0">
                    <a:pos x="158" y="45"/>
                  </a:cxn>
                  <a:cxn ang="0">
                    <a:pos x="158" y="40"/>
                  </a:cxn>
                  <a:cxn ang="0">
                    <a:pos x="158" y="37"/>
                  </a:cxn>
                  <a:cxn ang="0">
                    <a:pos x="157" y="35"/>
                  </a:cxn>
                  <a:cxn ang="0">
                    <a:pos x="154" y="33"/>
                  </a:cxn>
                  <a:cxn ang="0">
                    <a:pos x="148" y="32"/>
                  </a:cxn>
                </a:cxnLst>
                <a:rect l="0" t="0" r="r" b="b"/>
                <a:pathLst>
                  <a:path w="178" h="51">
                    <a:moveTo>
                      <a:pt x="41" y="20"/>
                    </a:moveTo>
                    <a:lnTo>
                      <a:pt x="41" y="18"/>
                    </a:lnTo>
                    <a:lnTo>
                      <a:pt x="39" y="18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3"/>
                    </a:lnTo>
                    <a:lnTo>
                      <a:pt x="23" y="13"/>
                    </a:lnTo>
                    <a:lnTo>
                      <a:pt x="23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20" y="25"/>
                    </a:lnTo>
                    <a:lnTo>
                      <a:pt x="20" y="26"/>
                    </a:lnTo>
                    <a:lnTo>
                      <a:pt x="20" y="28"/>
                    </a:lnTo>
                    <a:lnTo>
                      <a:pt x="20" y="31"/>
                    </a:lnTo>
                    <a:lnTo>
                      <a:pt x="22" y="33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30" y="38"/>
                    </a:lnTo>
                    <a:lnTo>
                      <a:pt x="32" y="38"/>
                    </a:lnTo>
                    <a:lnTo>
                      <a:pt x="33" y="38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1" y="31"/>
                    </a:lnTo>
                    <a:lnTo>
                      <a:pt x="58" y="31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8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3"/>
                    </a:lnTo>
                    <a:lnTo>
                      <a:pt x="51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8" y="47"/>
                    </a:lnTo>
                    <a:lnTo>
                      <a:pt x="46" y="47"/>
                    </a:lnTo>
                    <a:lnTo>
                      <a:pt x="45" y="48"/>
                    </a:lnTo>
                    <a:lnTo>
                      <a:pt x="43" y="48"/>
                    </a:lnTo>
                    <a:lnTo>
                      <a:pt x="42" y="50"/>
                    </a:lnTo>
                    <a:lnTo>
                      <a:pt x="39" y="50"/>
                    </a:lnTo>
                    <a:lnTo>
                      <a:pt x="38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5" y="50"/>
                    </a:lnTo>
                    <a:lnTo>
                      <a:pt x="23" y="50"/>
                    </a:lnTo>
                    <a:lnTo>
                      <a:pt x="22" y="50"/>
                    </a:lnTo>
                    <a:lnTo>
                      <a:pt x="20" y="50"/>
                    </a:lnTo>
                    <a:lnTo>
                      <a:pt x="19" y="50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6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7" y="42"/>
                    </a:lnTo>
                    <a:lnTo>
                      <a:pt x="6" y="41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8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3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8"/>
                    </a:lnTo>
                    <a:lnTo>
                      <a:pt x="7" y="8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3"/>
                    </a:lnTo>
                    <a:lnTo>
                      <a:pt x="13" y="3"/>
                    </a:lnTo>
                    <a:lnTo>
                      <a:pt x="15" y="3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3"/>
                    </a:lnTo>
                    <a:lnTo>
                      <a:pt x="48" y="3"/>
                    </a:lnTo>
                    <a:lnTo>
                      <a:pt x="51" y="6"/>
                    </a:lnTo>
                    <a:lnTo>
                      <a:pt x="52" y="7"/>
                    </a:lnTo>
                    <a:lnTo>
                      <a:pt x="52" y="8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1" y="20"/>
                    </a:lnTo>
                    <a:close/>
                    <a:moveTo>
                      <a:pt x="81" y="1"/>
                    </a:moveTo>
                    <a:lnTo>
                      <a:pt x="99" y="1"/>
                    </a:lnTo>
                    <a:lnTo>
                      <a:pt x="119" y="50"/>
                    </a:lnTo>
                    <a:lnTo>
                      <a:pt x="101" y="50"/>
                    </a:lnTo>
                    <a:lnTo>
                      <a:pt x="99" y="43"/>
                    </a:lnTo>
                    <a:lnTo>
                      <a:pt x="81" y="43"/>
                    </a:lnTo>
                    <a:lnTo>
                      <a:pt x="78" y="50"/>
                    </a:lnTo>
                    <a:lnTo>
                      <a:pt x="61" y="50"/>
                    </a:lnTo>
                    <a:lnTo>
                      <a:pt x="81" y="1"/>
                    </a:lnTo>
                    <a:close/>
                    <a:moveTo>
                      <a:pt x="84" y="33"/>
                    </a:moveTo>
                    <a:lnTo>
                      <a:pt x="95" y="33"/>
                    </a:lnTo>
                    <a:lnTo>
                      <a:pt x="89" y="16"/>
                    </a:lnTo>
                    <a:lnTo>
                      <a:pt x="84" y="33"/>
                    </a:lnTo>
                    <a:close/>
                    <a:moveTo>
                      <a:pt x="144" y="12"/>
                    </a:moveTo>
                    <a:lnTo>
                      <a:pt x="144" y="22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4" y="22"/>
                    </a:lnTo>
                    <a:lnTo>
                      <a:pt x="154" y="22"/>
                    </a:lnTo>
                    <a:lnTo>
                      <a:pt x="155" y="22"/>
                    </a:lnTo>
                    <a:lnTo>
                      <a:pt x="155" y="21"/>
                    </a:lnTo>
                    <a:lnTo>
                      <a:pt x="157" y="21"/>
                    </a:lnTo>
                    <a:lnTo>
                      <a:pt x="157" y="21"/>
                    </a:lnTo>
                    <a:lnTo>
                      <a:pt x="158" y="21"/>
                    </a:lnTo>
                    <a:lnTo>
                      <a:pt x="158" y="21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7"/>
                    </a:lnTo>
                    <a:lnTo>
                      <a:pt x="160" y="17"/>
                    </a:lnTo>
                    <a:lnTo>
                      <a:pt x="160" y="16"/>
                    </a:lnTo>
                    <a:lnTo>
                      <a:pt x="160" y="16"/>
                    </a:lnTo>
                    <a:lnTo>
                      <a:pt x="158" y="16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5" y="13"/>
                    </a:lnTo>
                    <a:lnTo>
                      <a:pt x="155" y="12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2" y="12"/>
                    </a:lnTo>
                    <a:lnTo>
                      <a:pt x="152" y="12"/>
                    </a:lnTo>
                    <a:lnTo>
                      <a:pt x="144" y="12"/>
                    </a:lnTo>
                    <a:close/>
                    <a:moveTo>
                      <a:pt x="124" y="1"/>
                    </a:moveTo>
                    <a:lnTo>
                      <a:pt x="152" y="1"/>
                    </a:lnTo>
                    <a:lnTo>
                      <a:pt x="154" y="1"/>
                    </a:lnTo>
                    <a:lnTo>
                      <a:pt x="157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7" y="2"/>
                    </a:lnTo>
                    <a:lnTo>
                      <a:pt x="167" y="2"/>
                    </a:lnTo>
                    <a:lnTo>
                      <a:pt x="168" y="3"/>
                    </a:lnTo>
                    <a:lnTo>
                      <a:pt x="170" y="3"/>
                    </a:lnTo>
                    <a:lnTo>
                      <a:pt x="171" y="5"/>
                    </a:lnTo>
                    <a:lnTo>
                      <a:pt x="173" y="5"/>
                    </a:lnTo>
                    <a:lnTo>
                      <a:pt x="173" y="6"/>
                    </a:lnTo>
                    <a:lnTo>
                      <a:pt x="174" y="6"/>
                    </a:lnTo>
                    <a:lnTo>
                      <a:pt x="174" y="7"/>
                    </a:lnTo>
                    <a:lnTo>
                      <a:pt x="175" y="7"/>
                    </a:lnTo>
                    <a:lnTo>
                      <a:pt x="175" y="8"/>
                    </a:lnTo>
                    <a:lnTo>
                      <a:pt x="175" y="10"/>
                    </a:lnTo>
                    <a:lnTo>
                      <a:pt x="175" y="10"/>
                    </a:lnTo>
                    <a:lnTo>
                      <a:pt x="177" y="11"/>
                    </a:lnTo>
                    <a:lnTo>
                      <a:pt x="177" y="12"/>
                    </a:lnTo>
                    <a:lnTo>
                      <a:pt x="177" y="12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7" y="17"/>
                    </a:lnTo>
                    <a:lnTo>
                      <a:pt x="177" y="18"/>
                    </a:lnTo>
                    <a:lnTo>
                      <a:pt x="175" y="20"/>
                    </a:lnTo>
                    <a:lnTo>
                      <a:pt x="175" y="20"/>
                    </a:lnTo>
                    <a:lnTo>
                      <a:pt x="175" y="21"/>
                    </a:lnTo>
                    <a:lnTo>
                      <a:pt x="174" y="22"/>
                    </a:lnTo>
                    <a:lnTo>
                      <a:pt x="174" y="22"/>
                    </a:lnTo>
                    <a:lnTo>
                      <a:pt x="173" y="23"/>
                    </a:lnTo>
                    <a:lnTo>
                      <a:pt x="173" y="25"/>
                    </a:lnTo>
                    <a:lnTo>
                      <a:pt x="171" y="25"/>
                    </a:lnTo>
                    <a:lnTo>
                      <a:pt x="171" y="25"/>
                    </a:lnTo>
                    <a:lnTo>
                      <a:pt x="170" y="26"/>
                    </a:lnTo>
                    <a:lnTo>
                      <a:pt x="170" y="26"/>
                    </a:lnTo>
                    <a:lnTo>
                      <a:pt x="168" y="26"/>
                    </a:lnTo>
                    <a:lnTo>
                      <a:pt x="167" y="27"/>
                    </a:lnTo>
                    <a:lnTo>
                      <a:pt x="168" y="27"/>
                    </a:lnTo>
                    <a:lnTo>
                      <a:pt x="168" y="27"/>
                    </a:lnTo>
                    <a:lnTo>
                      <a:pt x="170" y="27"/>
                    </a:lnTo>
                    <a:lnTo>
                      <a:pt x="170" y="28"/>
                    </a:lnTo>
                    <a:lnTo>
                      <a:pt x="171" y="28"/>
                    </a:lnTo>
                    <a:lnTo>
                      <a:pt x="171" y="28"/>
                    </a:lnTo>
                    <a:lnTo>
                      <a:pt x="173" y="28"/>
                    </a:lnTo>
                    <a:lnTo>
                      <a:pt x="173" y="28"/>
                    </a:lnTo>
                    <a:lnTo>
                      <a:pt x="173" y="30"/>
                    </a:lnTo>
                    <a:lnTo>
                      <a:pt x="174" y="30"/>
                    </a:lnTo>
                    <a:lnTo>
                      <a:pt x="174" y="30"/>
                    </a:lnTo>
                    <a:lnTo>
                      <a:pt x="174" y="31"/>
                    </a:lnTo>
                    <a:lnTo>
                      <a:pt x="174" y="31"/>
                    </a:lnTo>
                    <a:lnTo>
                      <a:pt x="175" y="31"/>
                    </a:lnTo>
                    <a:lnTo>
                      <a:pt x="175" y="32"/>
                    </a:lnTo>
                    <a:lnTo>
                      <a:pt x="175" y="32"/>
                    </a:lnTo>
                    <a:lnTo>
                      <a:pt x="175" y="33"/>
                    </a:lnTo>
                    <a:lnTo>
                      <a:pt x="175" y="33"/>
                    </a:lnTo>
                    <a:lnTo>
                      <a:pt x="175" y="35"/>
                    </a:lnTo>
                    <a:lnTo>
                      <a:pt x="177" y="36"/>
                    </a:lnTo>
                    <a:lnTo>
                      <a:pt x="177" y="36"/>
                    </a:lnTo>
                    <a:lnTo>
                      <a:pt x="177" y="37"/>
                    </a:lnTo>
                    <a:lnTo>
                      <a:pt x="177" y="38"/>
                    </a:lnTo>
                    <a:lnTo>
                      <a:pt x="177" y="40"/>
                    </a:lnTo>
                    <a:lnTo>
                      <a:pt x="177" y="43"/>
                    </a:lnTo>
                    <a:lnTo>
                      <a:pt x="177" y="43"/>
                    </a:lnTo>
                    <a:lnTo>
                      <a:pt x="177" y="45"/>
                    </a:lnTo>
                    <a:lnTo>
                      <a:pt x="177" y="45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7"/>
                    </a:lnTo>
                    <a:lnTo>
                      <a:pt x="160" y="47"/>
                    </a:lnTo>
                    <a:lnTo>
                      <a:pt x="160" y="46"/>
                    </a:lnTo>
                    <a:lnTo>
                      <a:pt x="158" y="46"/>
                    </a:lnTo>
                    <a:lnTo>
                      <a:pt x="158" y="45"/>
                    </a:lnTo>
                    <a:lnTo>
                      <a:pt x="158" y="45"/>
                    </a:lnTo>
                    <a:lnTo>
                      <a:pt x="158" y="43"/>
                    </a:lnTo>
                    <a:lnTo>
                      <a:pt x="158" y="42"/>
                    </a:lnTo>
                    <a:lnTo>
                      <a:pt x="158" y="42"/>
                    </a:lnTo>
                    <a:lnTo>
                      <a:pt x="158" y="41"/>
                    </a:lnTo>
                    <a:lnTo>
                      <a:pt x="158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7"/>
                    </a:lnTo>
                    <a:lnTo>
                      <a:pt x="158" y="37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4" y="33"/>
                    </a:lnTo>
                    <a:lnTo>
                      <a:pt x="154" y="33"/>
                    </a:lnTo>
                    <a:lnTo>
                      <a:pt x="152" y="32"/>
                    </a:lnTo>
                    <a:lnTo>
                      <a:pt x="151" y="32"/>
                    </a:lnTo>
                    <a:lnTo>
                      <a:pt x="150" y="32"/>
                    </a:lnTo>
                    <a:lnTo>
                      <a:pt x="150" y="32"/>
                    </a:lnTo>
                    <a:lnTo>
                      <a:pt x="148" y="32"/>
                    </a:lnTo>
                    <a:lnTo>
                      <a:pt x="145" y="32"/>
                    </a:lnTo>
                    <a:lnTo>
                      <a:pt x="144" y="32"/>
                    </a:lnTo>
                    <a:lnTo>
                      <a:pt x="144" y="50"/>
                    </a:lnTo>
                    <a:lnTo>
                      <a:pt x="124" y="50"/>
                    </a:lnTo>
                    <a:lnTo>
                      <a:pt x="12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2" name="Freeform 142"/>
              <p:cNvSpPr>
                <a:spLocks noEditPoints="1"/>
              </p:cNvSpPr>
              <p:nvPr/>
            </p:nvSpPr>
            <p:spPr bwMode="auto">
              <a:xfrm>
                <a:off x="3376" y="3411"/>
                <a:ext cx="112" cy="16"/>
              </a:xfrm>
              <a:custGeom>
                <a:avLst/>
                <a:gdLst/>
                <a:ahLst/>
                <a:cxnLst>
                  <a:cxn ang="0">
                    <a:pos x="35" y="13"/>
                  </a:cxn>
                  <a:cxn ang="0">
                    <a:pos x="0" y="13"/>
                  </a:cxn>
                  <a:cxn ang="0">
                    <a:pos x="85" y="20"/>
                  </a:cxn>
                  <a:cxn ang="0">
                    <a:pos x="88" y="20"/>
                  </a:cxn>
                  <a:cxn ang="0">
                    <a:pos x="91" y="20"/>
                  </a:cxn>
                  <a:cxn ang="0">
                    <a:pos x="92" y="18"/>
                  </a:cxn>
                  <a:cxn ang="0">
                    <a:pos x="92" y="16"/>
                  </a:cxn>
                  <a:cxn ang="0">
                    <a:pos x="92" y="14"/>
                  </a:cxn>
                  <a:cxn ang="0">
                    <a:pos x="91" y="13"/>
                  </a:cxn>
                  <a:cxn ang="0">
                    <a:pos x="88" y="11"/>
                  </a:cxn>
                  <a:cxn ang="0">
                    <a:pos x="85" y="11"/>
                  </a:cxn>
                  <a:cxn ang="0">
                    <a:pos x="88" y="0"/>
                  </a:cxn>
                  <a:cxn ang="0">
                    <a:pos x="96" y="0"/>
                  </a:cxn>
                  <a:cxn ang="0">
                    <a:pos x="102" y="3"/>
                  </a:cxn>
                  <a:cxn ang="0">
                    <a:pos x="106" y="4"/>
                  </a:cxn>
                  <a:cxn ang="0">
                    <a:pos x="108" y="8"/>
                  </a:cxn>
                  <a:cxn ang="0">
                    <a:pos x="109" y="10"/>
                  </a:cxn>
                  <a:cxn ang="0">
                    <a:pos x="109" y="15"/>
                  </a:cxn>
                  <a:cxn ang="0">
                    <a:pos x="109" y="19"/>
                  </a:cxn>
                  <a:cxn ang="0">
                    <a:pos x="106" y="23"/>
                  </a:cxn>
                  <a:cxn ang="0">
                    <a:pos x="104" y="25"/>
                  </a:cxn>
                  <a:cxn ang="0">
                    <a:pos x="101" y="26"/>
                  </a:cxn>
                  <a:cxn ang="0">
                    <a:pos x="104" y="28"/>
                  </a:cxn>
                  <a:cxn ang="0">
                    <a:pos x="106" y="28"/>
                  </a:cxn>
                  <a:cxn ang="0">
                    <a:pos x="108" y="30"/>
                  </a:cxn>
                  <a:cxn ang="0">
                    <a:pos x="109" y="31"/>
                  </a:cxn>
                  <a:cxn ang="0">
                    <a:pos x="109" y="35"/>
                  </a:cxn>
                  <a:cxn ang="0">
                    <a:pos x="109" y="43"/>
                  </a:cxn>
                  <a:cxn ang="0">
                    <a:pos x="111" y="44"/>
                  </a:cxn>
                  <a:cxn ang="0">
                    <a:pos x="111" y="47"/>
                  </a:cxn>
                  <a:cxn ang="0">
                    <a:pos x="111" y="47"/>
                  </a:cxn>
                  <a:cxn ang="0">
                    <a:pos x="112" y="47"/>
                  </a:cxn>
                  <a:cxn ang="0">
                    <a:pos x="92" y="48"/>
                  </a:cxn>
                  <a:cxn ang="0">
                    <a:pos x="92" y="45"/>
                  </a:cxn>
                  <a:cxn ang="0">
                    <a:pos x="92" y="43"/>
                  </a:cxn>
                  <a:cxn ang="0">
                    <a:pos x="92" y="40"/>
                  </a:cxn>
                  <a:cxn ang="0">
                    <a:pos x="92" y="38"/>
                  </a:cxn>
                  <a:cxn ang="0">
                    <a:pos x="91" y="35"/>
                  </a:cxn>
                  <a:cxn ang="0">
                    <a:pos x="91" y="34"/>
                  </a:cxn>
                  <a:cxn ang="0">
                    <a:pos x="89" y="33"/>
                  </a:cxn>
                  <a:cxn ang="0">
                    <a:pos x="86" y="31"/>
                  </a:cxn>
                  <a:cxn ang="0">
                    <a:pos x="82" y="31"/>
                  </a:cxn>
                  <a:cxn ang="0">
                    <a:pos x="76" y="48"/>
                  </a:cxn>
                  <a:cxn ang="0">
                    <a:pos x="154" y="0"/>
                  </a:cxn>
                  <a:cxn ang="0">
                    <a:pos x="134" y="43"/>
                  </a:cxn>
                  <a:cxn ang="0">
                    <a:pos x="138" y="31"/>
                  </a:cxn>
                  <a:cxn ang="0">
                    <a:pos x="170" y="0"/>
                  </a:cxn>
                  <a:cxn ang="0">
                    <a:pos x="227" y="0"/>
                  </a:cxn>
                  <a:cxn ang="0">
                    <a:pos x="234" y="0"/>
                  </a:cxn>
                  <a:cxn ang="0">
                    <a:pos x="253" y="18"/>
                  </a:cxn>
                  <a:cxn ang="0">
                    <a:pos x="253" y="37"/>
                  </a:cxn>
                  <a:cxn ang="0">
                    <a:pos x="234" y="0"/>
                  </a:cxn>
                  <a:cxn ang="0">
                    <a:pos x="335" y="37"/>
                  </a:cxn>
                </a:cxnLst>
                <a:rect l="0" t="0" r="r" b="b"/>
                <a:pathLst>
                  <a:path w="335" h="48">
                    <a:moveTo>
                      <a:pt x="0" y="0"/>
                    </a:moveTo>
                    <a:lnTo>
                      <a:pt x="52" y="0"/>
                    </a:lnTo>
                    <a:lnTo>
                      <a:pt x="52" y="13"/>
                    </a:lnTo>
                    <a:lnTo>
                      <a:pt x="35" y="13"/>
                    </a:lnTo>
                    <a:lnTo>
                      <a:pt x="35" y="48"/>
                    </a:lnTo>
                    <a:lnTo>
                      <a:pt x="16" y="48"/>
                    </a:lnTo>
                    <a:lnTo>
                      <a:pt x="16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  <a:moveTo>
                      <a:pt x="76" y="11"/>
                    </a:moveTo>
                    <a:lnTo>
                      <a:pt x="76" y="20"/>
                    </a:lnTo>
                    <a:lnTo>
                      <a:pt x="85" y="20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8" y="20"/>
                    </a:lnTo>
                    <a:lnTo>
                      <a:pt x="88" y="20"/>
                    </a:lnTo>
                    <a:lnTo>
                      <a:pt x="89" y="20"/>
                    </a:lnTo>
                    <a:lnTo>
                      <a:pt x="89" y="20"/>
                    </a:lnTo>
                    <a:lnTo>
                      <a:pt x="91" y="20"/>
                    </a:lnTo>
                    <a:lnTo>
                      <a:pt x="91" y="20"/>
                    </a:lnTo>
                    <a:lnTo>
                      <a:pt x="91" y="19"/>
                    </a:lnTo>
                    <a:lnTo>
                      <a:pt x="92" y="19"/>
                    </a:lnTo>
                    <a:lnTo>
                      <a:pt x="92" y="19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6"/>
                    </a:lnTo>
                    <a:lnTo>
                      <a:pt x="92" y="16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4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8" y="11"/>
                    </a:lnTo>
                    <a:lnTo>
                      <a:pt x="86" y="11"/>
                    </a:lnTo>
                    <a:lnTo>
                      <a:pt x="86" y="11"/>
                    </a:lnTo>
                    <a:lnTo>
                      <a:pt x="85" y="11"/>
                    </a:lnTo>
                    <a:lnTo>
                      <a:pt x="76" y="11"/>
                    </a:lnTo>
                    <a:close/>
                    <a:moveTo>
                      <a:pt x="58" y="0"/>
                    </a:moveTo>
                    <a:lnTo>
                      <a:pt x="85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1"/>
                    </a:lnTo>
                    <a:lnTo>
                      <a:pt x="102" y="3"/>
                    </a:lnTo>
                    <a:lnTo>
                      <a:pt x="104" y="3"/>
                    </a:lnTo>
                    <a:lnTo>
                      <a:pt x="105" y="3"/>
                    </a:lnTo>
                    <a:lnTo>
                      <a:pt x="105" y="4"/>
                    </a:lnTo>
                    <a:lnTo>
                      <a:pt x="106" y="4"/>
                    </a:lnTo>
                    <a:lnTo>
                      <a:pt x="106" y="5"/>
                    </a:lnTo>
                    <a:lnTo>
                      <a:pt x="108" y="6"/>
                    </a:lnTo>
                    <a:lnTo>
                      <a:pt x="108" y="6"/>
                    </a:lnTo>
                    <a:lnTo>
                      <a:pt x="108" y="8"/>
                    </a:lnTo>
                    <a:lnTo>
                      <a:pt x="109" y="8"/>
                    </a:lnTo>
                    <a:lnTo>
                      <a:pt x="109" y="9"/>
                    </a:lnTo>
                    <a:lnTo>
                      <a:pt x="109" y="10"/>
                    </a:lnTo>
                    <a:lnTo>
                      <a:pt x="109" y="10"/>
                    </a:lnTo>
                    <a:lnTo>
                      <a:pt x="109" y="11"/>
                    </a:lnTo>
                    <a:lnTo>
                      <a:pt x="109" y="13"/>
                    </a:lnTo>
                    <a:lnTo>
                      <a:pt x="109" y="14"/>
                    </a:lnTo>
                    <a:lnTo>
                      <a:pt x="109" y="15"/>
                    </a:lnTo>
                    <a:lnTo>
                      <a:pt x="109" y="16"/>
                    </a:lnTo>
                    <a:lnTo>
                      <a:pt x="109" y="18"/>
                    </a:lnTo>
                    <a:lnTo>
                      <a:pt x="109" y="18"/>
                    </a:lnTo>
                    <a:lnTo>
                      <a:pt x="109" y="19"/>
                    </a:lnTo>
                    <a:lnTo>
                      <a:pt x="108" y="20"/>
                    </a:lnTo>
                    <a:lnTo>
                      <a:pt x="108" y="20"/>
                    </a:lnTo>
                    <a:lnTo>
                      <a:pt x="108" y="21"/>
                    </a:lnTo>
                    <a:lnTo>
                      <a:pt x="106" y="23"/>
                    </a:lnTo>
                    <a:lnTo>
                      <a:pt x="106" y="23"/>
                    </a:lnTo>
                    <a:lnTo>
                      <a:pt x="105" y="24"/>
                    </a:lnTo>
                    <a:lnTo>
                      <a:pt x="104" y="24"/>
                    </a:lnTo>
                    <a:lnTo>
                      <a:pt x="104" y="25"/>
                    </a:lnTo>
                    <a:lnTo>
                      <a:pt x="102" y="25"/>
                    </a:lnTo>
                    <a:lnTo>
                      <a:pt x="101" y="25"/>
                    </a:lnTo>
                    <a:lnTo>
                      <a:pt x="101" y="25"/>
                    </a:lnTo>
                    <a:lnTo>
                      <a:pt x="101" y="26"/>
                    </a:lnTo>
                    <a:lnTo>
                      <a:pt x="102" y="26"/>
                    </a:lnTo>
                    <a:lnTo>
                      <a:pt x="104" y="26"/>
                    </a:lnTo>
                    <a:lnTo>
                      <a:pt x="104" y="26"/>
                    </a:lnTo>
                    <a:lnTo>
                      <a:pt x="104" y="28"/>
                    </a:lnTo>
                    <a:lnTo>
                      <a:pt x="105" y="28"/>
                    </a:lnTo>
                    <a:lnTo>
                      <a:pt x="105" y="28"/>
                    </a:lnTo>
                    <a:lnTo>
                      <a:pt x="106" y="28"/>
                    </a:lnTo>
                    <a:lnTo>
                      <a:pt x="106" y="28"/>
                    </a:lnTo>
                    <a:lnTo>
                      <a:pt x="106" y="29"/>
                    </a:lnTo>
                    <a:lnTo>
                      <a:pt x="108" y="29"/>
                    </a:lnTo>
                    <a:lnTo>
                      <a:pt x="108" y="29"/>
                    </a:lnTo>
                    <a:lnTo>
                      <a:pt x="108" y="30"/>
                    </a:lnTo>
                    <a:lnTo>
                      <a:pt x="108" y="30"/>
                    </a:lnTo>
                    <a:lnTo>
                      <a:pt x="109" y="30"/>
                    </a:lnTo>
                    <a:lnTo>
                      <a:pt x="109" y="31"/>
                    </a:lnTo>
                    <a:lnTo>
                      <a:pt x="109" y="31"/>
                    </a:lnTo>
                    <a:lnTo>
                      <a:pt x="109" y="33"/>
                    </a:lnTo>
                    <a:lnTo>
                      <a:pt x="109" y="34"/>
                    </a:lnTo>
                    <a:lnTo>
                      <a:pt x="109" y="34"/>
                    </a:lnTo>
                    <a:lnTo>
                      <a:pt x="109" y="35"/>
                    </a:lnTo>
                    <a:lnTo>
                      <a:pt x="109" y="37"/>
                    </a:lnTo>
                    <a:lnTo>
                      <a:pt x="109" y="38"/>
                    </a:lnTo>
                    <a:lnTo>
                      <a:pt x="109" y="39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9" y="44"/>
                    </a:lnTo>
                    <a:lnTo>
                      <a:pt x="109" y="44"/>
                    </a:lnTo>
                    <a:lnTo>
                      <a:pt x="111" y="44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2" y="47"/>
                    </a:lnTo>
                    <a:lnTo>
                      <a:pt x="112" y="47"/>
                    </a:lnTo>
                    <a:lnTo>
                      <a:pt x="112" y="48"/>
                    </a:lnTo>
                    <a:lnTo>
                      <a:pt x="93" y="48"/>
                    </a:lnTo>
                    <a:lnTo>
                      <a:pt x="93" y="48"/>
                    </a:lnTo>
                    <a:lnTo>
                      <a:pt x="92" y="48"/>
                    </a:lnTo>
                    <a:lnTo>
                      <a:pt x="92" y="47"/>
                    </a:lnTo>
                    <a:lnTo>
                      <a:pt x="92" y="47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2" y="44"/>
                    </a:lnTo>
                    <a:lnTo>
                      <a:pt x="92" y="43"/>
                    </a:lnTo>
                    <a:lnTo>
                      <a:pt x="92" y="43"/>
                    </a:lnTo>
                    <a:lnTo>
                      <a:pt x="92" y="42"/>
                    </a:lnTo>
                    <a:lnTo>
                      <a:pt x="92" y="42"/>
                    </a:lnTo>
                    <a:lnTo>
                      <a:pt x="92" y="40"/>
                    </a:lnTo>
                    <a:lnTo>
                      <a:pt x="92" y="40"/>
                    </a:lnTo>
                    <a:lnTo>
                      <a:pt x="92" y="39"/>
                    </a:lnTo>
                    <a:lnTo>
                      <a:pt x="92" y="39"/>
                    </a:lnTo>
                    <a:lnTo>
                      <a:pt x="92" y="38"/>
                    </a:lnTo>
                    <a:lnTo>
                      <a:pt x="92" y="38"/>
                    </a:lnTo>
                    <a:lnTo>
                      <a:pt x="92" y="37"/>
                    </a:lnTo>
                    <a:lnTo>
                      <a:pt x="92" y="37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6" y="31"/>
                    </a:lnTo>
                    <a:lnTo>
                      <a:pt x="86" y="31"/>
                    </a:lnTo>
                    <a:lnTo>
                      <a:pt x="85" y="31"/>
                    </a:lnTo>
                    <a:lnTo>
                      <a:pt x="83" y="31"/>
                    </a:lnTo>
                    <a:lnTo>
                      <a:pt x="82" y="31"/>
                    </a:lnTo>
                    <a:lnTo>
                      <a:pt x="81" y="31"/>
                    </a:lnTo>
                    <a:lnTo>
                      <a:pt x="79" y="31"/>
                    </a:lnTo>
                    <a:lnTo>
                      <a:pt x="76" y="31"/>
                    </a:lnTo>
                    <a:lnTo>
                      <a:pt x="76" y="48"/>
                    </a:lnTo>
                    <a:lnTo>
                      <a:pt x="58" y="48"/>
                    </a:lnTo>
                    <a:lnTo>
                      <a:pt x="58" y="0"/>
                    </a:lnTo>
                    <a:close/>
                    <a:moveTo>
                      <a:pt x="134" y="0"/>
                    </a:moveTo>
                    <a:lnTo>
                      <a:pt x="154" y="0"/>
                    </a:lnTo>
                    <a:lnTo>
                      <a:pt x="172" y="48"/>
                    </a:lnTo>
                    <a:lnTo>
                      <a:pt x="155" y="48"/>
                    </a:lnTo>
                    <a:lnTo>
                      <a:pt x="152" y="43"/>
                    </a:lnTo>
                    <a:lnTo>
                      <a:pt x="134" y="43"/>
                    </a:lnTo>
                    <a:lnTo>
                      <a:pt x="132" y="48"/>
                    </a:lnTo>
                    <a:lnTo>
                      <a:pt x="115" y="48"/>
                    </a:lnTo>
                    <a:lnTo>
                      <a:pt x="134" y="0"/>
                    </a:lnTo>
                    <a:close/>
                    <a:moveTo>
                      <a:pt x="138" y="31"/>
                    </a:moveTo>
                    <a:lnTo>
                      <a:pt x="149" y="31"/>
                    </a:lnTo>
                    <a:lnTo>
                      <a:pt x="144" y="14"/>
                    </a:lnTo>
                    <a:lnTo>
                      <a:pt x="138" y="31"/>
                    </a:lnTo>
                    <a:close/>
                    <a:moveTo>
                      <a:pt x="170" y="0"/>
                    </a:moveTo>
                    <a:lnTo>
                      <a:pt x="188" y="0"/>
                    </a:lnTo>
                    <a:lnTo>
                      <a:pt x="198" y="31"/>
                    </a:lnTo>
                    <a:lnTo>
                      <a:pt x="208" y="0"/>
                    </a:lnTo>
                    <a:lnTo>
                      <a:pt x="227" y="0"/>
                    </a:lnTo>
                    <a:lnTo>
                      <a:pt x="207" y="48"/>
                    </a:lnTo>
                    <a:lnTo>
                      <a:pt x="190" y="48"/>
                    </a:lnTo>
                    <a:lnTo>
                      <a:pt x="170" y="0"/>
                    </a:lnTo>
                    <a:close/>
                    <a:moveTo>
                      <a:pt x="234" y="0"/>
                    </a:moveTo>
                    <a:lnTo>
                      <a:pt x="282" y="0"/>
                    </a:lnTo>
                    <a:lnTo>
                      <a:pt x="282" y="11"/>
                    </a:lnTo>
                    <a:lnTo>
                      <a:pt x="253" y="11"/>
                    </a:lnTo>
                    <a:lnTo>
                      <a:pt x="253" y="18"/>
                    </a:lnTo>
                    <a:lnTo>
                      <a:pt x="277" y="18"/>
                    </a:lnTo>
                    <a:lnTo>
                      <a:pt x="277" y="29"/>
                    </a:lnTo>
                    <a:lnTo>
                      <a:pt x="253" y="29"/>
                    </a:lnTo>
                    <a:lnTo>
                      <a:pt x="253" y="37"/>
                    </a:lnTo>
                    <a:lnTo>
                      <a:pt x="282" y="37"/>
                    </a:lnTo>
                    <a:lnTo>
                      <a:pt x="282" y="48"/>
                    </a:lnTo>
                    <a:lnTo>
                      <a:pt x="234" y="48"/>
                    </a:lnTo>
                    <a:lnTo>
                      <a:pt x="234" y="0"/>
                    </a:lnTo>
                    <a:close/>
                    <a:moveTo>
                      <a:pt x="290" y="0"/>
                    </a:moveTo>
                    <a:lnTo>
                      <a:pt x="309" y="0"/>
                    </a:lnTo>
                    <a:lnTo>
                      <a:pt x="309" y="37"/>
                    </a:lnTo>
                    <a:lnTo>
                      <a:pt x="335" y="37"/>
                    </a:lnTo>
                    <a:lnTo>
                      <a:pt x="335" y="48"/>
                    </a:lnTo>
                    <a:lnTo>
                      <a:pt x="290" y="48"/>
                    </a:lnTo>
                    <a:lnTo>
                      <a:pt x="29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3" name="Freeform 143"/>
              <p:cNvSpPr>
                <a:spLocks noEditPoints="1"/>
              </p:cNvSpPr>
              <p:nvPr/>
            </p:nvSpPr>
            <p:spPr bwMode="auto">
              <a:xfrm>
                <a:off x="3379" y="3449"/>
                <a:ext cx="202" cy="17"/>
              </a:xfrm>
              <a:custGeom>
                <a:avLst/>
                <a:gdLst/>
                <a:ahLst/>
                <a:cxnLst>
                  <a:cxn ang="0">
                    <a:pos x="39" y="40"/>
                  </a:cxn>
                  <a:cxn ang="0">
                    <a:pos x="39" y="29"/>
                  </a:cxn>
                  <a:cxn ang="0">
                    <a:pos x="13" y="50"/>
                  </a:cxn>
                  <a:cxn ang="0">
                    <a:pos x="102" y="13"/>
                  </a:cxn>
                  <a:cxn ang="0">
                    <a:pos x="100" y="18"/>
                  </a:cxn>
                  <a:cxn ang="0">
                    <a:pos x="107" y="20"/>
                  </a:cxn>
                  <a:cxn ang="0">
                    <a:pos x="122" y="28"/>
                  </a:cxn>
                  <a:cxn ang="0">
                    <a:pos x="120" y="47"/>
                  </a:cxn>
                  <a:cxn ang="0">
                    <a:pos x="99" y="52"/>
                  </a:cxn>
                  <a:cxn ang="0">
                    <a:pos x="83" y="39"/>
                  </a:cxn>
                  <a:cxn ang="0">
                    <a:pos x="103" y="40"/>
                  </a:cxn>
                  <a:cxn ang="0">
                    <a:pos x="107" y="34"/>
                  </a:cxn>
                  <a:cxn ang="0">
                    <a:pos x="93" y="29"/>
                  </a:cxn>
                  <a:cxn ang="0">
                    <a:pos x="84" y="19"/>
                  </a:cxn>
                  <a:cxn ang="0">
                    <a:pos x="90" y="4"/>
                  </a:cxn>
                  <a:cxn ang="0">
                    <a:pos x="110" y="2"/>
                  </a:cxn>
                  <a:cxn ang="0">
                    <a:pos x="122" y="10"/>
                  </a:cxn>
                  <a:cxn ang="0">
                    <a:pos x="158" y="15"/>
                  </a:cxn>
                  <a:cxn ang="0">
                    <a:pos x="148" y="14"/>
                  </a:cxn>
                  <a:cxn ang="0">
                    <a:pos x="149" y="39"/>
                  </a:cxn>
                  <a:cxn ang="0">
                    <a:pos x="172" y="42"/>
                  </a:cxn>
                  <a:cxn ang="0">
                    <a:pos x="151" y="52"/>
                  </a:cxn>
                  <a:cxn ang="0">
                    <a:pos x="132" y="43"/>
                  </a:cxn>
                  <a:cxn ang="0">
                    <a:pos x="129" y="19"/>
                  </a:cxn>
                  <a:cxn ang="0">
                    <a:pos x="142" y="3"/>
                  </a:cxn>
                  <a:cxn ang="0">
                    <a:pos x="169" y="8"/>
                  </a:cxn>
                  <a:cxn ang="0">
                    <a:pos x="219" y="39"/>
                  </a:cxn>
                  <a:cxn ang="0">
                    <a:pos x="324" y="2"/>
                  </a:cxn>
                  <a:cxn ang="0">
                    <a:pos x="406" y="2"/>
                  </a:cxn>
                  <a:cxn ang="0">
                    <a:pos x="453" y="50"/>
                  </a:cxn>
                  <a:cxn ang="0">
                    <a:pos x="504" y="12"/>
                  </a:cxn>
                  <a:cxn ang="0">
                    <a:pos x="505" y="37"/>
                  </a:cxn>
                  <a:cxn ang="0">
                    <a:pos x="489" y="52"/>
                  </a:cxn>
                  <a:cxn ang="0">
                    <a:pos x="464" y="43"/>
                  </a:cxn>
                  <a:cxn ang="0">
                    <a:pos x="461" y="18"/>
                  </a:cxn>
                  <a:cxn ang="0">
                    <a:pos x="474" y="3"/>
                  </a:cxn>
                  <a:cxn ang="0">
                    <a:pos x="478" y="15"/>
                  </a:cxn>
                  <a:cxn ang="0">
                    <a:pos x="475" y="33"/>
                  </a:cxn>
                  <a:cxn ang="0">
                    <a:pos x="488" y="38"/>
                  </a:cxn>
                  <a:cxn ang="0">
                    <a:pos x="489" y="17"/>
                  </a:cxn>
                  <a:cxn ang="0">
                    <a:pos x="530" y="35"/>
                  </a:cxn>
                  <a:cxn ang="0">
                    <a:pos x="537" y="40"/>
                  </a:cxn>
                  <a:cxn ang="0">
                    <a:pos x="558" y="30"/>
                  </a:cxn>
                  <a:cxn ang="0">
                    <a:pos x="551" y="48"/>
                  </a:cxn>
                  <a:cxn ang="0">
                    <a:pos x="531" y="52"/>
                  </a:cxn>
                  <a:cxn ang="0">
                    <a:pos x="517" y="43"/>
                  </a:cxn>
                  <a:cxn ang="0">
                    <a:pos x="587" y="13"/>
                  </a:cxn>
                  <a:cxn ang="0">
                    <a:pos x="581" y="17"/>
                  </a:cxn>
                  <a:cxn ang="0">
                    <a:pos x="588" y="19"/>
                  </a:cxn>
                  <a:cxn ang="0">
                    <a:pos x="603" y="25"/>
                  </a:cxn>
                  <a:cxn ang="0">
                    <a:pos x="604" y="43"/>
                  </a:cxn>
                  <a:cxn ang="0">
                    <a:pos x="584" y="52"/>
                  </a:cxn>
                  <a:cxn ang="0">
                    <a:pos x="565" y="42"/>
                  </a:cxn>
                  <a:cxn ang="0">
                    <a:pos x="583" y="40"/>
                  </a:cxn>
                  <a:cxn ang="0">
                    <a:pos x="591" y="35"/>
                  </a:cxn>
                  <a:cxn ang="0">
                    <a:pos x="577" y="30"/>
                  </a:cxn>
                  <a:cxn ang="0">
                    <a:pos x="565" y="22"/>
                  </a:cxn>
                  <a:cxn ang="0">
                    <a:pos x="570" y="5"/>
                  </a:cxn>
                  <a:cxn ang="0">
                    <a:pos x="590" y="2"/>
                  </a:cxn>
                  <a:cxn ang="0">
                    <a:pos x="603" y="8"/>
                  </a:cxn>
                </a:cxnLst>
                <a:rect l="0" t="0" r="r" b="b"/>
                <a:pathLst>
                  <a:path w="606" h="52">
                    <a:moveTo>
                      <a:pt x="18" y="2"/>
                    </a:moveTo>
                    <a:lnTo>
                      <a:pt x="26" y="33"/>
                    </a:lnTo>
                    <a:lnTo>
                      <a:pt x="34" y="2"/>
                    </a:lnTo>
                    <a:lnTo>
                      <a:pt x="51" y="2"/>
                    </a:lnTo>
                    <a:lnTo>
                      <a:pt x="51" y="50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9"/>
                    </a:lnTo>
                    <a:lnTo>
                      <a:pt x="39" y="48"/>
                    </a:lnTo>
                    <a:lnTo>
                      <a:pt x="39" y="47"/>
                    </a:lnTo>
                    <a:lnTo>
                      <a:pt x="39" y="47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3"/>
                    </a:lnTo>
                    <a:lnTo>
                      <a:pt x="39" y="43"/>
                    </a:lnTo>
                    <a:lnTo>
                      <a:pt x="39" y="42"/>
                    </a:lnTo>
                    <a:lnTo>
                      <a:pt x="39" y="42"/>
                    </a:lnTo>
                    <a:lnTo>
                      <a:pt x="39" y="40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8"/>
                    </a:lnTo>
                    <a:lnTo>
                      <a:pt x="39" y="38"/>
                    </a:lnTo>
                    <a:lnTo>
                      <a:pt x="39" y="37"/>
                    </a:lnTo>
                    <a:lnTo>
                      <a:pt x="39" y="37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9" y="33"/>
                    </a:lnTo>
                    <a:lnTo>
                      <a:pt x="39" y="32"/>
                    </a:lnTo>
                    <a:lnTo>
                      <a:pt x="39" y="32"/>
                    </a:lnTo>
                    <a:lnTo>
                      <a:pt x="39" y="30"/>
                    </a:lnTo>
                    <a:lnTo>
                      <a:pt x="39" y="30"/>
                    </a:lnTo>
                    <a:lnTo>
                      <a:pt x="39" y="29"/>
                    </a:lnTo>
                    <a:lnTo>
                      <a:pt x="39" y="29"/>
                    </a:lnTo>
                    <a:lnTo>
                      <a:pt x="39" y="28"/>
                    </a:lnTo>
                    <a:lnTo>
                      <a:pt x="40" y="19"/>
                    </a:lnTo>
                    <a:lnTo>
                      <a:pt x="39" y="19"/>
                    </a:lnTo>
                    <a:lnTo>
                      <a:pt x="31" y="50"/>
                    </a:lnTo>
                    <a:lnTo>
                      <a:pt x="21" y="50"/>
                    </a:lnTo>
                    <a:lnTo>
                      <a:pt x="13" y="19"/>
                    </a:lnTo>
                    <a:lnTo>
                      <a:pt x="13" y="19"/>
                    </a:lnTo>
                    <a:lnTo>
                      <a:pt x="13" y="27"/>
                    </a:lnTo>
                    <a:lnTo>
                      <a:pt x="13" y="28"/>
                    </a:lnTo>
                    <a:lnTo>
                      <a:pt x="13" y="29"/>
                    </a:lnTo>
                    <a:lnTo>
                      <a:pt x="13" y="30"/>
                    </a:lnTo>
                    <a:lnTo>
                      <a:pt x="13" y="32"/>
                    </a:lnTo>
                    <a:lnTo>
                      <a:pt x="13" y="34"/>
                    </a:lnTo>
                    <a:lnTo>
                      <a:pt x="13" y="35"/>
                    </a:lnTo>
                    <a:lnTo>
                      <a:pt x="13" y="38"/>
                    </a:lnTo>
                    <a:lnTo>
                      <a:pt x="13" y="40"/>
                    </a:lnTo>
                    <a:lnTo>
                      <a:pt x="13" y="50"/>
                    </a:lnTo>
                    <a:lnTo>
                      <a:pt x="0" y="50"/>
                    </a:lnTo>
                    <a:lnTo>
                      <a:pt x="0" y="2"/>
                    </a:lnTo>
                    <a:lnTo>
                      <a:pt x="18" y="2"/>
                    </a:lnTo>
                    <a:close/>
                    <a:moveTo>
                      <a:pt x="60" y="2"/>
                    </a:moveTo>
                    <a:lnTo>
                      <a:pt x="76" y="2"/>
                    </a:lnTo>
                    <a:lnTo>
                      <a:pt x="76" y="50"/>
                    </a:lnTo>
                    <a:lnTo>
                      <a:pt x="60" y="50"/>
                    </a:lnTo>
                    <a:lnTo>
                      <a:pt x="60" y="2"/>
                    </a:lnTo>
                    <a:close/>
                    <a:moveTo>
                      <a:pt x="109" y="17"/>
                    </a:moveTo>
                    <a:lnTo>
                      <a:pt x="109" y="15"/>
                    </a:lnTo>
                    <a:lnTo>
                      <a:pt x="107" y="14"/>
                    </a:lnTo>
                    <a:lnTo>
                      <a:pt x="107" y="14"/>
                    </a:lnTo>
                    <a:lnTo>
                      <a:pt x="107" y="13"/>
                    </a:lnTo>
                    <a:lnTo>
                      <a:pt x="106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3" y="13"/>
                    </a:lnTo>
                    <a:lnTo>
                      <a:pt x="102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99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2" y="18"/>
                    </a:lnTo>
                    <a:lnTo>
                      <a:pt x="102" y="18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6" y="19"/>
                    </a:lnTo>
                    <a:lnTo>
                      <a:pt x="106" y="19"/>
                    </a:lnTo>
                    <a:lnTo>
                      <a:pt x="106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9" y="20"/>
                    </a:lnTo>
                    <a:lnTo>
                      <a:pt x="109" y="20"/>
                    </a:lnTo>
                    <a:lnTo>
                      <a:pt x="110" y="20"/>
                    </a:lnTo>
                    <a:lnTo>
                      <a:pt x="112" y="22"/>
                    </a:lnTo>
                    <a:lnTo>
                      <a:pt x="112" y="22"/>
                    </a:lnTo>
                    <a:lnTo>
                      <a:pt x="113" y="22"/>
                    </a:lnTo>
                    <a:lnTo>
                      <a:pt x="115" y="23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8" y="24"/>
                    </a:lnTo>
                    <a:lnTo>
                      <a:pt x="119" y="24"/>
                    </a:lnTo>
                    <a:lnTo>
                      <a:pt x="119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2" y="28"/>
                    </a:lnTo>
                    <a:lnTo>
                      <a:pt x="123" y="28"/>
                    </a:lnTo>
                    <a:lnTo>
                      <a:pt x="123" y="29"/>
                    </a:lnTo>
                    <a:lnTo>
                      <a:pt x="123" y="30"/>
                    </a:lnTo>
                    <a:lnTo>
                      <a:pt x="125" y="30"/>
                    </a:lnTo>
                    <a:lnTo>
                      <a:pt x="125" y="32"/>
                    </a:lnTo>
                    <a:lnTo>
                      <a:pt x="125" y="33"/>
                    </a:lnTo>
                    <a:lnTo>
                      <a:pt x="125" y="34"/>
                    </a:lnTo>
                    <a:lnTo>
                      <a:pt x="125" y="34"/>
                    </a:lnTo>
                    <a:lnTo>
                      <a:pt x="125" y="35"/>
                    </a:lnTo>
                    <a:lnTo>
                      <a:pt x="125" y="37"/>
                    </a:lnTo>
                    <a:lnTo>
                      <a:pt x="125" y="38"/>
                    </a:lnTo>
                    <a:lnTo>
                      <a:pt x="125" y="40"/>
                    </a:lnTo>
                    <a:lnTo>
                      <a:pt x="123" y="40"/>
                    </a:lnTo>
                    <a:lnTo>
                      <a:pt x="123" y="42"/>
                    </a:lnTo>
                    <a:lnTo>
                      <a:pt x="123" y="43"/>
                    </a:lnTo>
                    <a:lnTo>
                      <a:pt x="122" y="44"/>
                    </a:lnTo>
                    <a:lnTo>
                      <a:pt x="122" y="45"/>
                    </a:lnTo>
                    <a:lnTo>
                      <a:pt x="120" y="47"/>
                    </a:lnTo>
                    <a:lnTo>
                      <a:pt x="120" y="47"/>
                    </a:lnTo>
                    <a:lnTo>
                      <a:pt x="119" y="48"/>
                    </a:lnTo>
                    <a:lnTo>
                      <a:pt x="118" y="48"/>
                    </a:lnTo>
                    <a:lnTo>
                      <a:pt x="118" y="49"/>
                    </a:lnTo>
                    <a:lnTo>
                      <a:pt x="116" y="49"/>
                    </a:lnTo>
                    <a:lnTo>
                      <a:pt x="115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2"/>
                    </a:lnTo>
                    <a:lnTo>
                      <a:pt x="110" y="52"/>
                    </a:lnTo>
                    <a:lnTo>
                      <a:pt x="109" y="52"/>
                    </a:lnTo>
                    <a:lnTo>
                      <a:pt x="107" y="52"/>
                    </a:lnTo>
                    <a:lnTo>
                      <a:pt x="106" y="52"/>
                    </a:lnTo>
                    <a:lnTo>
                      <a:pt x="105" y="52"/>
                    </a:lnTo>
                    <a:lnTo>
                      <a:pt x="103" y="52"/>
                    </a:lnTo>
                    <a:lnTo>
                      <a:pt x="102" y="52"/>
                    </a:lnTo>
                    <a:lnTo>
                      <a:pt x="100" y="52"/>
                    </a:lnTo>
                    <a:lnTo>
                      <a:pt x="99" y="52"/>
                    </a:lnTo>
                    <a:lnTo>
                      <a:pt x="97" y="52"/>
                    </a:lnTo>
                    <a:lnTo>
                      <a:pt x="96" y="52"/>
                    </a:lnTo>
                    <a:lnTo>
                      <a:pt x="95" y="50"/>
                    </a:lnTo>
                    <a:lnTo>
                      <a:pt x="95" y="50"/>
                    </a:lnTo>
                    <a:lnTo>
                      <a:pt x="93" y="50"/>
                    </a:lnTo>
                    <a:lnTo>
                      <a:pt x="92" y="49"/>
                    </a:lnTo>
                    <a:lnTo>
                      <a:pt x="90" y="49"/>
                    </a:lnTo>
                    <a:lnTo>
                      <a:pt x="90" y="48"/>
                    </a:lnTo>
                    <a:lnTo>
                      <a:pt x="89" y="48"/>
                    </a:lnTo>
                    <a:lnTo>
                      <a:pt x="87" y="47"/>
                    </a:lnTo>
                    <a:lnTo>
                      <a:pt x="87" y="47"/>
                    </a:lnTo>
                    <a:lnTo>
                      <a:pt x="86" y="45"/>
                    </a:lnTo>
                    <a:lnTo>
                      <a:pt x="86" y="44"/>
                    </a:lnTo>
                    <a:lnTo>
                      <a:pt x="84" y="43"/>
                    </a:lnTo>
                    <a:lnTo>
                      <a:pt x="84" y="42"/>
                    </a:lnTo>
                    <a:lnTo>
                      <a:pt x="83" y="42"/>
                    </a:lnTo>
                    <a:lnTo>
                      <a:pt x="83" y="40"/>
                    </a:lnTo>
                    <a:lnTo>
                      <a:pt x="83" y="39"/>
                    </a:lnTo>
                    <a:lnTo>
                      <a:pt x="83" y="38"/>
                    </a:lnTo>
                    <a:lnTo>
                      <a:pt x="83" y="37"/>
                    </a:lnTo>
                    <a:lnTo>
                      <a:pt x="83" y="35"/>
                    </a:lnTo>
                    <a:lnTo>
                      <a:pt x="97" y="35"/>
                    </a:lnTo>
                    <a:lnTo>
                      <a:pt x="97" y="37"/>
                    </a:lnTo>
                    <a:lnTo>
                      <a:pt x="97" y="37"/>
                    </a:lnTo>
                    <a:lnTo>
                      <a:pt x="97" y="38"/>
                    </a:lnTo>
                    <a:lnTo>
                      <a:pt x="99" y="38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100" y="39"/>
                    </a:lnTo>
                    <a:lnTo>
                      <a:pt x="100" y="40"/>
                    </a:lnTo>
                    <a:lnTo>
                      <a:pt x="100" y="40"/>
                    </a:lnTo>
                    <a:lnTo>
                      <a:pt x="102" y="40"/>
                    </a:lnTo>
                    <a:lnTo>
                      <a:pt x="102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0"/>
                    </a:lnTo>
                    <a:lnTo>
                      <a:pt x="107" y="40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10" y="38"/>
                    </a:lnTo>
                    <a:lnTo>
                      <a:pt x="110" y="38"/>
                    </a:lnTo>
                    <a:lnTo>
                      <a:pt x="110" y="37"/>
                    </a:lnTo>
                    <a:lnTo>
                      <a:pt x="110" y="37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6" y="34"/>
                    </a:lnTo>
                    <a:lnTo>
                      <a:pt x="106" y="33"/>
                    </a:lnTo>
                    <a:lnTo>
                      <a:pt x="105" y="33"/>
                    </a:lnTo>
                    <a:lnTo>
                      <a:pt x="105" y="33"/>
                    </a:lnTo>
                    <a:lnTo>
                      <a:pt x="103" y="33"/>
                    </a:lnTo>
                    <a:lnTo>
                      <a:pt x="102" y="32"/>
                    </a:lnTo>
                    <a:lnTo>
                      <a:pt x="102" y="32"/>
                    </a:lnTo>
                    <a:lnTo>
                      <a:pt x="100" y="32"/>
                    </a:lnTo>
                    <a:lnTo>
                      <a:pt x="99" y="32"/>
                    </a:lnTo>
                    <a:lnTo>
                      <a:pt x="99" y="30"/>
                    </a:lnTo>
                    <a:lnTo>
                      <a:pt x="97" y="30"/>
                    </a:lnTo>
                    <a:lnTo>
                      <a:pt x="96" y="30"/>
                    </a:lnTo>
                    <a:lnTo>
                      <a:pt x="96" y="30"/>
                    </a:lnTo>
                    <a:lnTo>
                      <a:pt x="95" y="30"/>
                    </a:lnTo>
                    <a:lnTo>
                      <a:pt x="95" y="29"/>
                    </a:lnTo>
                    <a:lnTo>
                      <a:pt x="93" y="29"/>
                    </a:lnTo>
                    <a:lnTo>
                      <a:pt x="93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0" y="28"/>
                    </a:lnTo>
                    <a:lnTo>
                      <a:pt x="90" y="28"/>
                    </a:lnTo>
                    <a:lnTo>
                      <a:pt x="89" y="28"/>
                    </a:lnTo>
                    <a:lnTo>
                      <a:pt x="89" y="27"/>
                    </a:lnTo>
                    <a:lnTo>
                      <a:pt x="89" y="27"/>
                    </a:lnTo>
                    <a:lnTo>
                      <a:pt x="87" y="27"/>
                    </a:lnTo>
                    <a:lnTo>
                      <a:pt x="87" y="25"/>
                    </a:lnTo>
                    <a:lnTo>
                      <a:pt x="86" y="25"/>
                    </a:lnTo>
                    <a:lnTo>
                      <a:pt x="86" y="24"/>
                    </a:lnTo>
                    <a:lnTo>
                      <a:pt x="86" y="24"/>
                    </a:lnTo>
                    <a:lnTo>
                      <a:pt x="84" y="23"/>
                    </a:lnTo>
                    <a:lnTo>
                      <a:pt x="84" y="23"/>
                    </a:lnTo>
                    <a:lnTo>
                      <a:pt x="84" y="22"/>
                    </a:lnTo>
                    <a:lnTo>
                      <a:pt x="84" y="20"/>
                    </a:lnTo>
                    <a:lnTo>
                      <a:pt x="84" y="20"/>
                    </a:lnTo>
                    <a:lnTo>
                      <a:pt x="84" y="19"/>
                    </a:lnTo>
                    <a:lnTo>
                      <a:pt x="83" y="18"/>
                    </a:lnTo>
                    <a:lnTo>
                      <a:pt x="83" y="18"/>
                    </a:lnTo>
                    <a:lnTo>
                      <a:pt x="83" y="17"/>
                    </a:lnTo>
                    <a:lnTo>
                      <a:pt x="83" y="15"/>
                    </a:lnTo>
                    <a:lnTo>
                      <a:pt x="83" y="14"/>
                    </a:lnTo>
                    <a:lnTo>
                      <a:pt x="83" y="13"/>
                    </a:lnTo>
                    <a:lnTo>
                      <a:pt x="84" y="13"/>
                    </a:lnTo>
                    <a:lnTo>
                      <a:pt x="84" y="12"/>
                    </a:lnTo>
                    <a:lnTo>
                      <a:pt x="84" y="10"/>
                    </a:lnTo>
                    <a:lnTo>
                      <a:pt x="84" y="9"/>
                    </a:lnTo>
                    <a:lnTo>
                      <a:pt x="86" y="9"/>
                    </a:lnTo>
                    <a:lnTo>
                      <a:pt x="86" y="8"/>
                    </a:lnTo>
                    <a:lnTo>
                      <a:pt x="86" y="7"/>
                    </a:lnTo>
                    <a:lnTo>
                      <a:pt x="87" y="7"/>
                    </a:lnTo>
                    <a:lnTo>
                      <a:pt x="87" y="5"/>
                    </a:lnTo>
                    <a:lnTo>
                      <a:pt x="89" y="4"/>
                    </a:lnTo>
                    <a:lnTo>
                      <a:pt x="90" y="4"/>
                    </a:lnTo>
                    <a:lnTo>
                      <a:pt x="90" y="4"/>
                    </a:lnTo>
                    <a:lnTo>
                      <a:pt x="92" y="3"/>
                    </a:lnTo>
                    <a:lnTo>
                      <a:pt x="93" y="3"/>
                    </a:lnTo>
                    <a:lnTo>
                      <a:pt x="95" y="2"/>
                    </a:lnTo>
                    <a:lnTo>
                      <a:pt x="95" y="2"/>
                    </a:lnTo>
                    <a:lnTo>
                      <a:pt x="96" y="2"/>
                    </a:lnTo>
                    <a:lnTo>
                      <a:pt x="97" y="2"/>
                    </a:lnTo>
                    <a:lnTo>
                      <a:pt x="99" y="0"/>
                    </a:lnTo>
                    <a:lnTo>
                      <a:pt x="100" y="0"/>
                    </a:lnTo>
                    <a:lnTo>
                      <a:pt x="102" y="0"/>
                    </a:lnTo>
                    <a:lnTo>
                      <a:pt x="103" y="0"/>
                    </a:lnTo>
                    <a:lnTo>
                      <a:pt x="105" y="0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7" y="0"/>
                    </a:lnTo>
                    <a:lnTo>
                      <a:pt x="109" y="2"/>
                    </a:lnTo>
                    <a:lnTo>
                      <a:pt x="109" y="2"/>
                    </a:lnTo>
                    <a:lnTo>
                      <a:pt x="110" y="2"/>
                    </a:lnTo>
                    <a:lnTo>
                      <a:pt x="110" y="2"/>
                    </a:lnTo>
                    <a:lnTo>
                      <a:pt x="112" y="2"/>
                    </a:lnTo>
                    <a:lnTo>
                      <a:pt x="112" y="2"/>
                    </a:lnTo>
                    <a:lnTo>
                      <a:pt x="113" y="2"/>
                    </a:lnTo>
                    <a:lnTo>
                      <a:pt x="113" y="3"/>
                    </a:lnTo>
                    <a:lnTo>
                      <a:pt x="115" y="3"/>
                    </a:lnTo>
                    <a:lnTo>
                      <a:pt x="115" y="3"/>
                    </a:lnTo>
                    <a:lnTo>
                      <a:pt x="116" y="4"/>
                    </a:lnTo>
                    <a:lnTo>
                      <a:pt x="116" y="4"/>
                    </a:lnTo>
                    <a:lnTo>
                      <a:pt x="118" y="4"/>
                    </a:lnTo>
                    <a:lnTo>
                      <a:pt x="118" y="5"/>
                    </a:lnTo>
                    <a:lnTo>
                      <a:pt x="119" y="5"/>
                    </a:lnTo>
                    <a:lnTo>
                      <a:pt x="119" y="7"/>
                    </a:lnTo>
                    <a:lnTo>
                      <a:pt x="119" y="7"/>
                    </a:lnTo>
                    <a:lnTo>
                      <a:pt x="120" y="8"/>
                    </a:lnTo>
                    <a:lnTo>
                      <a:pt x="120" y="8"/>
                    </a:lnTo>
                    <a:lnTo>
                      <a:pt x="120" y="9"/>
                    </a:lnTo>
                    <a:lnTo>
                      <a:pt x="122" y="10"/>
                    </a:lnTo>
                    <a:lnTo>
                      <a:pt x="122" y="10"/>
                    </a:lnTo>
                    <a:lnTo>
                      <a:pt x="122" y="12"/>
                    </a:lnTo>
                    <a:lnTo>
                      <a:pt x="123" y="13"/>
                    </a:lnTo>
                    <a:lnTo>
                      <a:pt x="123" y="13"/>
                    </a:lnTo>
                    <a:lnTo>
                      <a:pt x="123" y="14"/>
                    </a:lnTo>
                    <a:lnTo>
                      <a:pt x="123" y="15"/>
                    </a:lnTo>
                    <a:lnTo>
                      <a:pt x="123" y="17"/>
                    </a:lnTo>
                    <a:lnTo>
                      <a:pt x="109" y="17"/>
                    </a:lnTo>
                    <a:close/>
                    <a:moveTo>
                      <a:pt x="161" y="20"/>
                    </a:moveTo>
                    <a:lnTo>
                      <a:pt x="161" y="20"/>
                    </a:lnTo>
                    <a:lnTo>
                      <a:pt x="159" y="19"/>
                    </a:lnTo>
                    <a:lnTo>
                      <a:pt x="159" y="19"/>
                    </a:lnTo>
                    <a:lnTo>
                      <a:pt x="159" y="18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5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5" y="14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2" y="13"/>
                    </a:lnTo>
                    <a:lnTo>
                      <a:pt x="152" y="13"/>
                    </a:lnTo>
                    <a:lnTo>
                      <a:pt x="151" y="13"/>
                    </a:lnTo>
                    <a:lnTo>
                      <a:pt x="149" y="13"/>
                    </a:lnTo>
                    <a:lnTo>
                      <a:pt x="149" y="13"/>
                    </a:lnTo>
                    <a:lnTo>
                      <a:pt x="148" y="14"/>
                    </a:lnTo>
                    <a:lnTo>
                      <a:pt x="148" y="14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6" y="17"/>
                    </a:lnTo>
                    <a:lnTo>
                      <a:pt x="145" y="18"/>
                    </a:lnTo>
                    <a:lnTo>
                      <a:pt x="145" y="19"/>
                    </a:lnTo>
                    <a:lnTo>
                      <a:pt x="145" y="20"/>
                    </a:lnTo>
                    <a:lnTo>
                      <a:pt x="143" y="22"/>
                    </a:lnTo>
                    <a:lnTo>
                      <a:pt x="143" y="23"/>
                    </a:lnTo>
                    <a:lnTo>
                      <a:pt x="143" y="24"/>
                    </a:lnTo>
                    <a:lnTo>
                      <a:pt x="143" y="25"/>
                    </a:lnTo>
                    <a:lnTo>
                      <a:pt x="143" y="27"/>
                    </a:lnTo>
                    <a:lnTo>
                      <a:pt x="143" y="30"/>
                    </a:lnTo>
                    <a:lnTo>
                      <a:pt x="143" y="33"/>
                    </a:lnTo>
                    <a:lnTo>
                      <a:pt x="145" y="35"/>
                    </a:lnTo>
                    <a:lnTo>
                      <a:pt x="146" y="37"/>
                    </a:lnTo>
                    <a:lnTo>
                      <a:pt x="148" y="38"/>
                    </a:lnTo>
                    <a:lnTo>
                      <a:pt x="149" y="39"/>
                    </a:lnTo>
                    <a:lnTo>
                      <a:pt x="151" y="40"/>
                    </a:lnTo>
                    <a:lnTo>
                      <a:pt x="152" y="40"/>
                    </a:lnTo>
                    <a:lnTo>
                      <a:pt x="153" y="40"/>
                    </a:lnTo>
                    <a:lnTo>
                      <a:pt x="155" y="39"/>
                    </a:lnTo>
                    <a:lnTo>
                      <a:pt x="156" y="39"/>
                    </a:lnTo>
                    <a:lnTo>
                      <a:pt x="158" y="38"/>
                    </a:lnTo>
                    <a:lnTo>
                      <a:pt x="159" y="37"/>
                    </a:lnTo>
                    <a:lnTo>
                      <a:pt x="159" y="35"/>
                    </a:lnTo>
                    <a:lnTo>
                      <a:pt x="159" y="34"/>
                    </a:lnTo>
                    <a:lnTo>
                      <a:pt x="161" y="32"/>
                    </a:lnTo>
                    <a:lnTo>
                      <a:pt x="174" y="32"/>
                    </a:lnTo>
                    <a:lnTo>
                      <a:pt x="174" y="33"/>
                    </a:lnTo>
                    <a:lnTo>
                      <a:pt x="174" y="35"/>
                    </a:lnTo>
                    <a:lnTo>
                      <a:pt x="174" y="37"/>
                    </a:lnTo>
                    <a:lnTo>
                      <a:pt x="174" y="38"/>
                    </a:lnTo>
                    <a:lnTo>
                      <a:pt x="172" y="39"/>
                    </a:lnTo>
                    <a:lnTo>
                      <a:pt x="172" y="40"/>
                    </a:lnTo>
                    <a:lnTo>
                      <a:pt x="172" y="42"/>
                    </a:lnTo>
                    <a:lnTo>
                      <a:pt x="171" y="43"/>
                    </a:lnTo>
                    <a:lnTo>
                      <a:pt x="171" y="44"/>
                    </a:lnTo>
                    <a:lnTo>
                      <a:pt x="169" y="44"/>
                    </a:lnTo>
                    <a:lnTo>
                      <a:pt x="169" y="45"/>
                    </a:lnTo>
                    <a:lnTo>
                      <a:pt x="168" y="47"/>
                    </a:lnTo>
                    <a:lnTo>
                      <a:pt x="166" y="48"/>
                    </a:lnTo>
                    <a:lnTo>
                      <a:pt x="166" y="48"/>
                    </a:lnTo>
                    <a:lnTo>
                      <a:pt x="165" y="49"/>
                    </a:lnTo>
                    <a:lnTo>
                      <a:pt x="163" y="50"/>
                    </a:lnTo>
                    <a:lnTo>
                      <a:pt x="162" y="50"/>
                    </a:lnTo>
                    <a:lnTo>
                      <a:pt x="161" y="50"/>
                    </a:lnTo>
                    <a:lnTo>
                      <a:pt x="159" y="52"/>
                    </a:lnTo>
                    <a:lnTo>
                      <a:pt x="158" y="52"/>
                    </a:lnTo>
                    <a:lnTo>
                      <a:pt x="158" y="52"/>
                    </a:lnTo>
                    <a:lnTo>
                      <a:pt x="156" y="52"/>
                    </a:lnTo>
                    <a:lnTo>
                      <a:pt x="153" y="52"/>
                    </a:lnTo>
                    <a:lnTo>
                      <a:pt x="152" y="52"/>
                    </a:lnTo>
                    <a:lnTo>
                      <a:pt x="151" y="52"/>
                    </a:lnTo>
                    <a:lnTo>
                      <a:pt x="149" y="52"/>
                    </a:lnTo>
                    <a:lnTo>
                      <a:pt x="149" y="52"/>
                    </a:lnTo>
                    <a:lnTo>
                      <a:pt x="148" y="52"/>
                    </a:lnTo>
                    <a:lnTo>
                      <a:pt x="146" y="52"/>
                    </a:lnTo>
                    <a:lnTo>
                      <a:pt x="145" y="52"/>
                    </a:lnTo>
                    <a:lnTo>
                      <a:pt x="143" y="50"/>
                    </a:lnTo>
                    <a:lnTo>
                      <a:pt x="142" y="50"/>
                    </a:lnTo>
                    <a:lnTo>
                      <a:pt x="142" y="50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8" y="48"/>
                    </a:lnTo>
                    <a:lnTo>
                      <a:pt x="138" y="48"/>
                    </a:lnTo>
                    <a:lnTo>
                      <a:pt x="136" y="47"/>
                    </a:lnTo>
                    <a:lnTo>
                      <a:pt x="135" y="47"/>
                    </a:lnTo>
                    <a:lnTo>
                      <a:pt x="135" y="45"/>
                    </a:lnTo>
                    <a:lnTo>
                      <a:pt x="133" y="44"/>
                    </a:lnTo>
                    <a:lnTo>
                      <a:pt x="133" y="44"/>
                    </a:lnTo>
                    <a:lnTo>
                      <a:pt x="132" y="43"/>
                    </a:lnTo>
                    <a:lnTo>
                      <a:pt x="132" y="42"/>
                    </a:lnTo>
                    <a:lnTo>
                      <a:pt x="132" y="40"/>
                    </a:lnTo>
                    <a:lnTo>
                      <a:pt x="130" y="39"/>
                    </a:lnTo>
                    <a:lnTo>
                      <a:pt x="130" y="39"/>
                    </a:lnTo>
                    <a:lnTo>
                      <a:pt x="129" y="38"/>
                    </a:lnTo>
                    <a:lnTo>
                      <a:pt x="129" y="37"/>
                    </a:lnTo>
                    <a:lnTo>
                      <a:pt x="129" y="35"/>
                    </a:lnTo>
                    <a:lnTo>
                      <a:pt x="129" y="34"/>
                    </a:lnTo>
                    <a:lnTo>
                      <a:pt x="129" y="33"/>
                    </a:lnTo>
                    <a:lnTo>
                      <a:pt x="128" y="32"/>
                    </a:lnTo>
                    <a:lnTo>
                      <a:pt x="128" y="29"/>
                    </a:lnTo>
                    <a:lnTo>
                      <a:pt x="128" y="28"/>
                    </a:lnTo>
                    <a:lnTo>
                      <a:pt x="128" y="27"/>
                    </a:lnTo>
                    <a:lnTo>
                      <a:pt x="128" y="25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9" y="20"/>
                    </a:lnTo>
                    <a:lnTo>
                      <a:pt x="129" y="19"/>
                    </a:lnTo>
                    <a:lnTo>
                      <a:pt x="129" y="18"/>
                    </a:lnTo>
                    <a:lnTo>
                      <a:pt x="129" y="17"/>
                    </a:lnTo>
                    <a:lnTo>
                      <a:pt x="130" y="15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2"/>
                    </a:lnTo>
                    <a:lnTo>
                      <a:pt x="132" y="10"/>
                    </a:lnTo>
                    <a:lnTo>
                      <a:pt x="133" y="9"/>
                    </a:lnTo>
                    <a:lnTo>
                      <a:pt x="133" y="8"/>
                    </a:lnTo>
                    <a:lnTo>
                      <a:pt x="135" y="8"/>
                    </a:lnTo>
                    <a:lnTo>
                      <a:pt x="135" y="7"/>
                    </a:lnTo>
                    <a:lnTo>
                      <a:pt x="136" y="5"/>
                    </a:lnTo>
                    <a:lnTo>
                      <a:pt x="138" y="5"/>
                    </a:lnTo>
                    <a:lnTo>
                      <a:pt x="138" y="4"/>
                    </a:lnTo>
                    <a:lnTo>
                      <a:pt x="139" y="4"/>
                    </a:lnTo>
                    <a:lnTo>
                      <a:pt x="140" y="4"/>
                    </a:lnTo>
                    <a:lnTo>
                      <a:pt x="140" y="3"/>
                    </a:lnTo>
                    <a:lnTo>
                      <a:pt x="142" y="3"/>
                    </a:lnTo>
                    <a:lnTo>
                      <a:pt x="143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0"/>
                    </a:lnTo>
                    <a:lnTo>
                      <a:pt x="151" y="0"/>
                    </a:lnTo>
                    <a:lnTo>
                      <a:pt x="155" y="0"/>
                    </a:lnTo>
                    <a:lnTo>
                      <a:pt x="156" y="2"/>
                    </a:lnTo>
                    <a:lnTo>
                      <a:pt x="159" y="2"/>
                    </a:lnTo>
                    <a:lnTo>
                      <a:pt x="162" y="2"/>
                    </a:lnTo>
                    <a:lnTo>
                      <a:pt x="163" y="3"/>
                    </a:lnTo>
                    <a:lnTo>
                      <a:pt x="165" y="4"/>
                    </a:lnTo>
                    <a:lnTo>
                      <a:pt x="168" y="5"/>
                    </a:lnTo>
                    <a:lnTo>
                      <a:pt x="168" y="7"/>
                    </a:lnTo>
                    <a:lnTo>
                      <a:pt x="169" y="8"/>
                    </a:lnTo>
                    <a:lnTo>
                      <a:pt x="171" y="9"/>
                    </a:lnTo>
                    <a:lnTo>
                      <a:pt x="172" y="12"/>
                    </a:lnTo>
                    <a:lnTo>
                      <a:pt x="172" y="13"/>
                    </a:lnTo>
                    <a:lnTo>
                      <a:pt x="174" y="15"/>
                    </a:lnTo>
                    <a:lnTo>
                      <a:pt x="174" y="17"/>
                    </a:lnTo>
                    <a:lnTo>
                      <a:pt x="174" y="19"/>
                    </a:lnTo>
                    <a:lnTo>
                      <a:pt x="174" y="20"/>
                    </a:lnTo>
                    <a:lnTo>
                      <a:pt x="161" y="20"/>
                    </a:lnTo>
                    <a:close/>
                    <a:moveTo>
                      <a:pt x="181" y="2"/>
                    </a:moveTo>
                    <a:lnTo>
                      <a:pt x="219" y="2"/>
                    </a:lnTo>
                    <a:lnTo>
                      <a:pt x="219" y="14"/>
                    </a:lnTo>
                    <a:lnTo>
                      <a:pt x="196" y="14"/>
                    </a:lnTo>
                    <a:lnTo>
                      <a:pt x="196" y="20"/>
                    </a:lnTo>
                    <a:lnTo>
                      <a:pt x="215" y="20"/>
                    </a:lnTo>
                    <a:lnTo>
                      <a:pt x="215" y="32"/>
                    </a:lnTo>
                    <a:lnTo>
                      <a:pt x="196" y="32"/>
                    </a:lnTo>
                    <a:lnTo>
                      <a:pt x="196" y="39"/>
                    </a:lnTo>
                    <a:lnTo>
                      <a:pt x="219" y="39"/>
                    </a:lnTo>
                    <a:lnTo>
                      <a:pt x="219" y="50"/>
                    </a:lnTo>
                    <a:lnTo>
                      <a:pt x="181" y="50"/>
                    </a:lnTo>
                    <a:lnTo>
                      <a:pt x="181" y="2"/>
                    </a:lnTo>
                    <a:close/>
                    <a:moveTo>
                      <a:pt x="227" y="2"/>
                    </a:moveTo>
                    <a:lnTo>
                      <a:pt x="242" y="2"/>
                    </a:lnTo>
                    <a:lnTo>
                      <a:pt x="242" y="39"/>
                    </a:lnTo>
                    <a:lnTo>
                      <a:pt x="264" y="39"/>
                    </a:lnTo>
                    <a:lnTo>
                      <a:pt x="264" y="50"/>
                    </a:lnTo>
                    <a:lnTo>
                      <a:pt x="227" y="50"/>
                    </a:lnTo>
                    <a:lnTo>
                      <a:pt x="227" y="2"/>
                    </a:lnTo>
                    <a:close/>
                    <a:moveTo>
                      <a:pt x="270" y="2"/>
                    </a:moveTo>
                    <a:lnTo>
                      <a:pt x="285" y="2"/>
                    </a:lnTo>
                    <a:lnTo>
                      <a:pt x="285" y="39"/>
                    </a:lnTo>
                    <a:lnTo>
                      <a:pt x="306" y="39"/>
                    </a:lnTo>
                    <a:lnTo>
                      <a:pt x="306" y="50"/>
                    </a:lnTo>
                    <a:lnTo>
                      <a:pt x="270" y="50"/>
                    </a:lnTo>
                    <a:lnTo>
                      <a:pt x="270" y="2"/>
                    </a:lnTo>
                    <a:close/>
                    <a:moveTo>
                      <a:pt x="324" y="2"/>
                    </a:moveTo>
                    <a:lnTo>
                      <a:pt x="340" y="2"/>
                    </a:lnTo>
                    <a:lnTo>
                      <a:pt x="356" y="50"/>
                    </a:lnTo>
                    <a:lnTo>
                      <a:pt x="341" y="50"/>
                    </a:lnTo>
                    <a:lnTo>
                      <a:pt x="340" y="44"/>
                    </a:lnTo>
                    <a:lnTo>
                      <a:pt x="324" y="44"/>
                    </a:lnTo>
                    <a:lnTo>
                      <a:pt x="323" y="50"/>
                    </a:lnTo>
                    <a:lnTo>
                      <a:pt x="308" y="50"/>
                    </a:lnTo>
                    <a:lnTo>
                      <a:pt x="324" y="2"/>
                    </a:lnTo>
                    <a:close/>
                    <a:moveTo>
                      <a:pt x="327" y="34"/>
                    </a:moveTo>
                    <a:lnTo>
                      <a:pt x="337" y="34"/>
                    </a:lnTo>
                    <a:lnTo>
                      <a:pt x="333" y="17"/>
                    </a:lnTo>
                    <a:lnTo>
                      <a:pt x="327" y="34"/>
                    </a:lnTo>
                    <a:close/>
                    <a:moveTo>
                      <a:pt x="362" y="2"/>
                    </a:moveTo>
                    <a:lnTo>
                      <a:pt x="376" y="2"/>
                    </a:lnTo>
                    <a:lnTo>
                      <a:pt x="392" y="28"/>
                    </a:lnTo>
                    <a:lnTo>
                      <a:pt x="392" y="18"/>
                    </a:lnTo>
                    <a:lnTo>
                      <a:pt x="392" y="2"/>
                    </a:lnTo>
                    <a:lnTo>
                      <a:pt x="406" y="2"/>
                    </a:lnTo>
                    <a:lnTo>
                      <a:pt x="406" y="50"/>
                    </a:lnTo>
                    <a:lnTo>
                      <a:pt x="392" y="50"/>
                    </a:lnTo>
                    <a:lnTo>
                      <a:pt x="376" y="24"/>
                    </a:lnTo>
                    <a:lnTo>
                      <a:pt x="376" y="35"/>
                    </a:lnTo>
                    <a:lnTo>
                      <a:pt x="376" y="50"/>
                    </a:lnTo>
                    <a:lnTo>
                      <a:pt x="362" y="50"/>
                    </a:lnTo>
                    <a:lnTo>
                      <a:pt x="362" y="2"/>
                    </a:lnTo>
                    <a:close/>
                    <a:moveTo>
                      <a:pt x="415" y="2"/>
                    </a:moveTo>
                    <a:lnTo>
                      <a:pt x="453" y="2"/>
                    </a:lnTo>
                    <a:lnTo>
                      <a:pt x="453" y="14"/>
                    </a:lnTo>
                    <a:lnTo>
                      <a:pt x="431" y="14"/>
                    </a:lnTo>
                    <a:lnTo>
                      <a:pt x="431" y="20"/>
                    </a:lnTo>
                    <a:lnTo>
                      <a:pt x="449" y="20"/>
                    </a:lnTo>
                    <a:lnTo>
                      <a:pt x="449" y="32"/>
                    </a:lnTo>
                    <a:lnTo>
                      <a:pt x="431" y="32"/>
                    </a:lnTo>
                    <a:lnTo>
                      <a:pt x="431" y="39"/>
                    </a:lnTo>
                    <a:lnTo>
                      <a:pt x="453" y="39"/>
                    </a:lnTo>
                    <a:lnTo>
                      <a:pt x="453" y="50"/>
                    </a:lnTo>
                    <a:lnTo>
                      <a:pt x="415" y="50"/>
                    </a:lnTo>
                    <a:lnTo>
                      <a:pt x="415" y="2"/>
                    </a:lnTo>
                    <a:close/>
                    <a:moveTo>
                      <a:pt x="484" y="0"/>
                    </a:moveTo>
                    <a:lnTo>
                      <a:pt x="485" y="0"/>
                    </a:lnTo>
                    <a:lnTo>
                      <a:pt x="487" y="0"/>
                    </a:lnTo>
                    <a:lnTo>
                      <a:pt x="488" y="2"/>
                    </a:lnTo>
                    <a:lnTo>
                      <a:pt x="491" y="2"/>
                    </a:lnTo>
                    <a:lnTo>
                      <a:pt x="492" y="2"/>
                    </a:lnTo>
                    <a:lnTo>
                      <a:pt x="494" y="3"/>
                    </a:lnTo>
                    <a:lnTo>
                      <a:pt x="495" y="3"/>
                    </a:lnTo>
                    <a:lnTo>
                      <a:pt x="497" y="4"/>
                    </a:lnTo>
                    <a:lnTo>
                      <a:pt x="498" y="5"/>
                    </a:lnTo>
                    <a:lnTo>
                      <a:pt x="499" y="7"/>
                    </a:lnTo>
                    <a:lnTo>
                      <a:pt x="499" y="7"/>
                    </a:lnTo>
                    <a:lnTo>
                      <a:pt x="501" y="8"/>
                    </a:lnTo>
                    <a:lnTo>
                      <a:pt x="502" y="9"/>
                    </a:lnTo>
                    <a:lnTo>
                      <a:pt x="502" y="10"/>
                    </a:lnTo>
                    <a:lnTo>
                      <a:pt x="504" y="12"/>
                    </a:lnTo>
                    <a:lnTo>
                      <a:pt x="505" y="13"/>
                    </a:lnTo>
                    <a:lnTo>
                      <a:pt x="505" y="15"/>
                    </a:lnTo>
                    <a:lnTo>
                      <a:pt x="505" y="17"/>
                    </a:lnTo>
                    <a:lnTo>
                      <a:pt x="507" y="18"/>
                    </a:lnTo>
                    <a:lnTo>
                      <a:pt x="507" y="19"/>
                    </a:lnTo>
                    <a:lnTo>
                      <a:pt x="507" y="20"/>
                    </a:lnTo>
                    <a:lnTo>
                      <a:pt x="507" y="23"/>
                    </a:lnTo>
                    <a:lnTo>
                      <a:pt x="507" y="24"/>
                    </a:lnTo>
                    <a:lnTo>
                      <a:pt x="507" y="25"/>
                    </a:lnTo>
                    <a:lnTo>
                      <a:pt x="507" y="27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2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5" y="35"/>
                    </a:lnTo>
                    <a:lnTo>
                      <a:pt x="505" y="37"/>
                    </a:lnTo>
                    <a:lnTo>
                      <a:pt x="505" y="38"/>
                    </a:lnTo>
                    <a:lnTo>
                      <a:pt x="504" y="39"/>
                    </a:lnTo>
                    <a:lnTo>
                      <a:pt x="504" y="40"/>
                    </a:lnTo>
                    <a:lnTo>
                      <a:pt x="502" y="42"/>
                    </a:lnTo>
                    <a:lnTo>
                      <a:pt x="502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499" y="45"/>
                    </a:lnTo>
                    <a:lnTo>
                      <a:pt x="499" y="47"/>
                    </a:lnTo>
                    <a:lnTo>
                      <a:pt x="498" y="47"/>
                    </a:lnTo>
                    <a:lnTo>
                      <a:pt x="498" y="48"/>
                    </a:lnTo>
                    <a:lnTo>
                      <a:pt x="497" y="48"/>
                    </a:lnTo>
                    <a:lnTo>
                      <a:pt x="495" y="49"/>
                    </a:lnTo>
                    <a:lnTo>
                      <a:pt x="495" y="49"/>
                    </a:lnTo>
                    <a:lnTo>
                      <a:pt x="494" y="50"/>
                    </a:lnTo>
                    <a:lnTo>
                      <a:pt x="492" y="50"/>
                    </a:lnTo>
                    <a:lnTo>
                      <a:pt x="491" y="50"/>
                    </a:lnTo>
                    <a:lnTo>
                      <a:pt x="489" y="52"/>
                    </a:lnTo>
                    <a:lnTo>
                      <a:pt x="489" y="52"/>
                    </a:lnTo>
                    <a:lnTo>
                      <a:pt x="488" y="52"/>
                    </a:lnTo>
                    <a:lnTo>
                      <a:pt x="487" y="52"/>
                    </a:lnTo>
                    <a:lnTo>
                      <a:pt x="485" y="52"/>
                    </a:lnTo>
                    <a:lnTo>
                      <a:pt x="484" y="52"/>
                    </a:lnTo>
                    <a:lnTo>
                      <a:pt x="481" y="52"/>
                    </a:lnTo>
                    <a:lnTo>
                      <a:pt x="479" y="52"/>
                    </a:lnTo>
                    <a:lnTo>
                      <a:pt x="476" y="52"/>
                    </a:lnTo>
                    <a:lnTo>
                      <a:pt x="475" y="52"/>
                    </a:lnTo>
                    <a:lnTo>
                      <a:pt x="474" y="50"/>
                    </a:lnTo>
                    <a:lnTo>
                      <a:pt x="472" y="50"/>
                    </a:lnTo>
                    <a:lnTo>
                      <a:pt x="471" y="49"/>
                    </a:lnTo>
                    <a:lnTo>
                      <a:pt x="469" y="48"/>
                    </a:lnTo>
                    <a:lnTo>
                      <a:pt x="468" y="48"/>
                    </a:lnTo>
                    <a:lnTo>
                      <a:pt x="466" y="47"/>
                    </a:lnTo>
                    <a:lnTo>
                      <a:pt x="465" y="45"/>
                    </a:lnTo>
                    <a:lnTo>
                      <a:pt x="465" y="44"/>
                    </a:lnTo>
                    <a:lnTo>
                      <a:pt x="464" y="43"/>
                    </a:lnTo>
                    <a:lnTo>
                      <a:pt x="462" y="42"/>
                    </a:lnTo>
                    <a:lnTo>
                      <a:pt x="462" y="40"/>
                    </a:lnTo>
                    <a:lnTo>
                      <a:pt x="461" y="39"/>
                    </a:lnTo>
                    <a:lnTo>
                      <a:pt x="461" y="37"/>
                    </a:lnTo>
                    <a:lnTo>
                      <a:pt x="461" y="35"/>
                    </a:lnTo>
                    <a:lnTo>
                      <a:pt x="459" y="34"/>
                    </a:lnTo>
                    <a:lnTo>
                      <a:pt x="459" y="33"/>
                    </a:lnTo>
                    <a:lnTo>
                      <a:pt x="459" y="30"/>
                    </a:lnTo>
                    <a:lnTo>
                      <a:pt x="459" y="29"/>
                    </a:lnTo>
                    <a:lnTo>
                      <a:pt x="459" y="28"/>
                    </a:lnTo>
                    <a:lnTo>
                      <a:pt x="459" y="27"/>
                    </a:lnTo>
                    <a:lnTo>
                      <a:pt x="459" y="25"/>
                    </a:lnTo>
                    <a:lnTo>
                      <a:pt x="459" y="23"/>
                    </a:lnTo>
                    <a:lnTo>
                      <a:pt x="459" y="22"/>
                    </a:lnTo>
                    <a:lnTo>
                      <a:pt x="459" y="22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61" y="18"/>
                    </a:lnTo>
                    <a:lnTo>
                      <a:pt x="461" y="17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2" y="13"/>
                    </a:lnTo>
                    <a:lnTo>
                      <a:pt x="462" y="12"/>
                    </a:lnTo>
                    <a:lnTo>
                      <a:pt x="464" y="12"/>
                    </a:lnTo>
                    <a:lnTo>
                      <a:pt x="464" y="10"/>
                    </a:lnTo>
                    <a:lnTo>
                      <a:pt x="464" y="9"/>
                    </a:lnTo>
                    <a:lnTo>
                      <a:pt x="465" y="8"/>
                    </a:lnTo>
                    <a:lnTo>
                      <a:pt x="465" y="8"/>
                    </a:lnTo>
                    <a:lnTo>
                      <a:pt x="466" y="7"/>
                    </a:lnTo>
                    <a:lnTo>
                      <a:pt x="468" y="5"/>
                    </a:lnTo>
                    <a:lnTo>
                      <a:pt x="468" y="5"/>
                    </a:lnTo>
                    <a:lnTo>
                      <a:pt x="469" y="4"/>
                    </a:lnTo>
                    <a:lnTo>
                      <a:pt x="471" y="4"/>
                    </a:lnTo>
                    <a:lnTo>
                      <a:pt x="472" y="3"/>
                    </a:lnTo>
                    <a:lnTo>
                      <a:pt x="472" y="3"/>
                    </a:lnTo>
                    <a:lnTo>
                      <a:pt x="474" y="3"/>
                    </a:lnTo>
                    <a:lnTo>
                      <a:pt x="475" y="2"/>
                    </a:lnTo>
                    <a:lnTo>
                      <a:pt x="476" y="2"/>
                    </a:lnTo>
                    <a:lnTo>
                      <a:pt x="478" y="2"/>
                    </a:lnTo>
                    <a:lnTo>
                      <a:pt x="479" y="0"/>
                    </a:lnTo>
                    <a:lnTo>
                      <a:pt x="479" y="0"/>
                    </a:lnTo>
                    <a:lnTo>
                      <a:pt x="481" y="0"/>
                    </a:lnTo>
                    <a:lnTo>
                      <a:pt x="484" y="0"/>
                    </a:lnTo>
                    <a:close/>
                    <a:moveTo>
                      <a:pt x="484" y="13"/>
                    </a:moveTo>
                    <a:lnTo>
                      <a:pt x="482" y="13"/>
                    </a:lnTo>
                    <a:lnTo>
                      <a:pt x="482" y="13"/>
                    </a:lnTo>
                    <a:lnTo>
                      <a:pt x="481" y="13"/>
                    </a:lnTo>
                    <a:lnTo>
                      <a:pt x="481" y="13"/>
                    </a:lnTo>
                    <a:lnTo>
                      <a:pt x="479" y="13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8" y="14"/>
                    </a:lnTo>
                    <a:lnTo>
                      <a:pt x="478" y="15"/>
                    </a:lnTo>
                    <a:lnTo>
                      <a:pt x="476" y="15"/>
                    </a:lnTo>
                    <a:lnTo>
                      <a:pt x="476" y="17"/>
                    </a:lnTo>
                    <a:lnTo>
                      <a:pt x="476" y="17"/>
                    </a:lnTo>
                    <a:lnTo>
                      <a:pt x="476" y="18"/>
                    </a:lnTo>
                    <a:lnTo>
                      <a:pt x="475" y="18"/>
                    </a:lnTo>
                    <a:lnTo>
                      <a:pt x="475" y="19"/>
                    </a:lnTo>
                    <a:lnTo>
                      <a:pt x="475" y="20"/>
                    </a:lnTo>
                    <a:lnTo>
                      <a:pt x="475" y="20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5" y="23"/>
                    </a:lnTo>
                    <a:lnTo>
                      <a:pt x="475" y="24"/>
                    </a:lnTo>
                    <a:lnTo>
                      <a:pt x="475" y="25"/>
                    </a:lnTo>
                    <a:lnTo>
                      <a:pt x="475" y="27"/>
                    </a:lnTo>
                    <a:lnTo>
                      <a:pt x="475" y="28"/>
                    </a:lnTo>
                    <a:lnTo>
                      <a:pt x="475" y="29"/>
                    </a:lnTo>
                    <a:lnTo>
                      <a:pt x="475" y="32"/>
                    </a:lnTo>
                    <a:lnTo>
                      <a:pt x="475" y="33"/>
                    </a:lnTo>
                    <a:lnTo>
                      <a:pt x="475" y="34"/>
                    </a:lnTo>
                    <a:lnTo>
                      <a:pt x="475" y="35"/>
                    </a:lnTo>
                    <a:lnTo>
                      <a:pt x="476" y="35"/>
                    </a:lnTo>
                    <a:lnTo>
                      <a:pt x="476" y="37"/>
                    </a:lnTo>
                    <a:lnTo>
                      <a:pt x="478" y="38"/>
                    </a:lnTo>
                    <a:lnTo>
                      <a:pt x="478" y="38"/>
                    </a:lnTo>
                    <a:lnTo>
                      <a:pt x="479" y="39"/>
                    </a:lnTo>
                    <a:lnTo>
                      <a:pt x="479" y="39"/>
                    </a:lnTo>
                    <a:lnTo>
                      <a:pt x="481" y="39"/>
                    </a:lnTo>
                    <a:lnTo>
                      <a:pt x="481" y="40"/>
                    </a:lnTo>
                    <a:lnTo>
                      <a:pt x="482" y="40"/>
                    </a:lnTo>
                    <a:lnTo>
                      <a:pt x="484" y="40"/>
                    </a:lnTo>
                    <a:lnTo>
                      <a:pt x="484" y="40"/>
                    </a:lnTo>
                    <a:lnTo>
                      <a:pt x="485" y="40"/>
                    </a:lnTo>
                    <a:lnTo>
                      <a:pt x="487" y="39"/>
                    </a:lnTo>
                    <a:lnTo>
                      <a:pt x="487" y="39"/>
                    </a:lnTo>
                    <a:lnTo>
                      <a:pt x="488" y="39"/>
                    </a:lnTo>
                    <a:lnTo>
                      <a:pt x="488" y="38"/>
                    </a:lnTo>
                    <a:lnTo>
                      <a:pt x="489" y="37"/>
                    </a:lnTo>
                    <a:lnTo>
                      <a:pt x="489" y="37"/>
                    </a:lnTo>
                    <a:lnTo>
                      <a:pt x="489" y="35"/>
                    </a:lnTo>
                    <a:lnTo>
                      <a:pt x="491" y="34"/>
                    </a:lnTo>
                    <a:lnTo>
                      <a:pt x="491" y="33"/>
                    </a:lnTo>
                    <a:lnTo>
                      <a:pt x="491" y="32"/>
                    </a:lnTo>
                    <a:lnTo>
                      <a:pt x="491" y="30"/>
                    </a:lnTo>
                    <a:lnTo>
                      <a:pt x="491" y="29"/>
                    </a:lnTo>
                    <a:lnTo>
                      <a:pt x="492" y="28"/>
                    </a:lnTo>
                    <a:lnTo>
                      <a:pt x="492" y="27"/>
                    </a:lnTo>
                    <a:lnTo>
                      <a:pt x="492" y="25"/>
                    </a:lnTo>
                    <a:lnTo>
                      <a:pt x="491" y="24"/>
                    </a:lnTo>
                    <a:lnTo>
                      <a:pt x="491" y="23"/>
                    </a:lnTo>
                    <a:lnTo>
                      <a:pt x="491" y="22"/>
                    </a:lnTo>
                    <a:lnTo>
                      <a:pt x="491" y="20"/>
                    </a:lnTo>
                    <a:lnTo>
                      <a:pt x="491" y="19"/>
                    </a:lnTo>
                    <a:lnTo>
                      <a:pt x="489" y="18"/>
                    </a:lnTo>
                    <a:lnTo>
                      <a:pt x="489" y="17"/>
                    </a:lnTo>
                    <a:lnTo>
                      <a:pt x="489" y="15"/>
                    </a:lnTo>
                    <a:lnTo>
                      <a:pt x="488" y="15"/>
                    </a:lnTo>
                    <a:lnTo>
                      <a:pt x="488" y="14"/>
                    </a:lnTo>
                    <a:lnTo>
                      <a:pt x="487" y="14"/>
                    </a:lnTo>
                    <a:lnTo>
                      <a:pt x="487" y="13"/>
                    </a:lnTo>
                    <a:lnTo>
                      <a:pt x="485" y="13"/>
                    </a:lnTo>
                    <a:lnTo>
                      <a:pt x="484" y="13"/>
                    </a:lnTo>
                    <a:lnTo>
                      <a:pt x="484" y="13"/>
                    </a:lnTo>
                    <a:close/>
                    <a:moveTo>
                      <a:pt x="514" y="2"/>
                    </a:moveTo>
                    <a:lnTo>
                      <a:pt x="530" y="2"/>
                    </a:lnTo>
                    <a:lnTo>
                      <a:pt x="530" y="32"/>
                    </a:lnTo>
                    <a:lnTo>
                      <a:pt x="530" y="32"/>
                    </a:lnTo>
                    <a:lnTo>
                      <a:pt x="530" y="33"/>
                    </a:lnTo>
                    <a:lnTo>
                      <a:pt x="530" y="34"/>
                    </a:lnTo>
                    <a:lnTo>
                      <a:pt x="530" y="34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1" y="37"/>
                    </a:lnTo>
                    <a:lnTo>
                      <a:pt x="531" y="37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5" y="40"/>
                    </a:lnTo>
                    <a:lnTo>
                      <a:pt x="535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8" y="40"/>
                    </a:lnTo>
                    <a:lnTo>
                      <a:pt x="538" y="40"/>
                    </a:lnTo>
                    <a:lnTo>
                      <a:pt x="540" y="39"/>
                    </a:lnTo>
                    <a:lnTo>
                      <a:pt x="540" y="39"/>
                    </a:lnTo>
                    <a:lnTo>
                      <a:pt x="541" y="39"/>
                    </a:lnTo>
                    <a:lnTo>
                      <a:pt x="541" y="39"/>
                    </a:lnTo>
                    <a:lnTo>
                      <a:pt x="541" y="38"/>
                    </a:lnTo>
                    <a:lnTo>
                      <a:pt x="541" y="38"/>
                    </a:lnTo>
                    <a:lnTo>
                      <a:pt x="542" y="37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2"/>
                    </a:lnTo>
                    <a:lnTo>
                      <a:pt x="558" y="2"/>
                    </a:lnTo>
                    <a:lnTo>
                      <a:pt x="558" y="30"/>
                    </a:lnTo>
                    <a:lnTo>
                      <a:pt x="558" y="32"/>
                    </a:lnTo>
                    <a:lnTo>
                      <a:pt x="558" y="33"/>
                    </a:lnTo>
                    <a:lnTo>
                      <a:pt x="558" y="34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7" y="38"/>
                    </a:lnTo>
                    <a:lnTo>
                      <a:pt x="557" y="39"/>
                    </a:lnTo>
                    <a:lnTo>
                      <a:pt x="557" y="40"/>
                    </a:lnTo>
                    <a:lnTo>
                      <a:pt x="557" y="42"/>
                    </a:lnTo>
                    <a:lnTo>
                      <a:pt x="555" y="43"/>
                    </a:lnTo>
                    <a:lnTo>
                      <a:pt x="555" y="43"/>
                    </a:lnTo>
                    <a:lnTo>
                      <a:pt x="555" y="44"/>
                    </a:lnTo>
                    <a:lnTo>
                      <a:pt x="554" y="45"/>
                    </a:lnTo>
                    <a:lnTo>
                      <a:pt x="554" y="45"/>
                    </a:lnTo>
                    <a:lnTo>
                      <a:pt x="553" y="47"/>
                    </a:lnTo>
                    <a:lnTo>
                      <a:pt x="553" y="47"/>
                    </a:lnTo>
                    <a:lnTo>
                      <a:pt x="551" y="48"/>
                    </a:lnTo>
                    <a:lnTo>
                      <a:pt x="551" y="48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8" y="50"/>
                    </a:lnTo>
                    <a:lnTo>
                      <a:pt x="548" y="50"/>
                    </a:lnTo>
                    <a:lnTo>
                      <a:pt x="547" y="50"/>
                    </a:lnTo>
                    <a:lnTo>
                      <a:pt x="545" y="50"/>
                    </a:lnTo>
                    <a:lnTo>
                      <a:pt x="545" y="50"/>
                    </a:lnTo>
                    <a:lnTo>
                      <a:pt x="544" y="52"/>
                    </a:lnTo>
                    <a:lnTo>
                      <a:pt x="542" y="52"/>
                    </a:lnTo>
                    <a:lnTo>
                      <a:pt x="541" y="52"/>
                    </a:lnTo>
                    <a:lnTo>
                      <a:pt x="540" y="52"/>
                    </a:lnTo>
                    <a:lnTo>
                      <a:pt x="540" y="52"/>
                    </a:lnTo>
                    <a:lnTo>
                      <a:pt x="538" y="52"/>
                    </a:lnTo>
                    <a:lnTo>
                      <a:pt x="537" y="52"/>
                    </a:lnTo>
                    <a:lnTo>
                      <a:pt x="535" y="52"/>
                    </a:lnTo>
                    <a:lnTo>
                      <a:pt x="534" y="52"/>
                    </a:lnTo>
                    <a:lnTo>
                      <a:pt x="532" y="52"/>
                    </a:lnTo>
                    <a:lnTo>
                      <a:pt x="531" y="52"/>
                    </a:lnTo>
                    <a:lnTo>
                      <a:pt x="530" y="52"/>
                    </a:lnTo>
                    <a:lnTo>
                      <a:pt x="528" y="52"/>
                    </a:lnTo>
                    <a:lnTo>
                      <a:pt x="528" y="52"/>
                    </a:lnTo>
                    <a:lnTo>
                      <a:pt x="527" y="50"/>
                    </a:lnTo>
                    <a:lnTo>
                      <a:pt x="525" y="50"/>
                    </a:lnTo>
                    <a:lnTo>
                      <a:pt x="525" y="50"/>
                    </a:lnTo>
                    <a:lnTo>
                      <a:pt x="524" y="50"/>
                    </a:lnTo>
                    <a:lnTo>
                      <a:pt x="522" y="49"/>
                    </a:lnTo>
                    <a:lnTo>
                      <a:pt x="522" y="49"/>
                    </a:lnTo>
                    <a:lnTo>
                      <a:pt x="521" y="48"/>
                    </a:lnTo>
                    <a:lnTo>
                      <a:pt x="521" y="48"/>
                    </a:lnTo>
                    <a:lnTo>
                      <a:pt x="520" y="47"/>
                    </a:lnTo>
                    <a:lnTo>
                      <a:pt x="520" y="47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17" y="44"/>
                    </a:lnTo>
                    <a:lnTo>
                      <a:pt x="517" y="43"/>
                    </a:lnTo>
                    <a:lnTo>
                      <a:pt x="517" y="43"/>
                    </a:lnTo>
                    <a:lnTo>
                      <a:pt x="515" y="42"/>
                    </a:lnTo>
                    <a:lnTo>
                      <a:pt x="515" y="40"/>
                    </a:lnTo>
                    <a:lnTo>
                      <a:pt x="515" y="39"/>
                    </a:lnTo>
                    <a:lnTo>
                      <a:pt x="515" y="38"/>
                    </a:lnTo>
                    <a:lnTo>
                      <a:pt x="515" y="37"/>
                    </a:lnTo>
                    <a:lnTo>
                      <a:pt x="514" y="35"/>
                    </a:lnTo>
                    <a:lnTo>
                      <a:pt x="514" y="34"/>
                    </a:lnTo>
                    <a:lnTo>
                      <a:pt x="514" y="33"/>
                    </a:lnTo>
                    <a:lnTo>
                      <a:pt x="514" y="32"/>
                    </a:lnTo>
                    <a:lnTo>
                      <a:pt x="514" y="30"/>
                    </a:lnTo>
                    <a:lnTo>
                      <a:pt x="514" y="2"/>
                    </a:lnTo>
                    <a:close/>
                    <a:moveTo>
                      <a:pt x="590" y="17"/>
                    </a:moveTo>
                    <a:lnTo>
                      <a:pt x="590" y="15"/>
                    </a:lnTo>
                    <a:lnTo>
                      <a:pt x="590" y="14"/>
                    </a:lnTo>
                    <a:lnTo>
                      <a:pt x="590" y="14"/>
                    </a:lnTo>
                    <a:lnTo>
                      <a:pt x="588" y="13"/>
                    </a:lnTo>
                    <a:lnTo>
                      <a:pt x="588" y="13"/>
                    </a:lnTo>
                    <a:lnTo>
                      <a:pt x="587" y="13"/>
                    </a:lnTo>
                    <a:lnTo>
                      <a:pt x="586" y="13"/>
                    </a:lnTo>
                    <a:lnTo>
                      <a:pt x="584" y="13"/>
                    </a:lnTo>
                    <a:lnTo>
                      <a:pt x="583" y="13"/>
                    </a:lnTo>
                    <a:lnTo>
                      <a:pt x="583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0" y="14"/>
                    </a:lnTo>
                    <a:lnTo>
                      <a:pt x="580" y="14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7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1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8" y="19"/>
                    </a:lnTo>
                    <a:lnTo>
                      <a:pt x="588" y="20"/>
                    </a:lnTo>
                    <a:lnTo>
                      <a:pt x="588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1" y="20"/>
                    </a:lnTo>
                    <a:lnTo>
                      <a:pt x="593" y="22"/>
                    </a:lnTo>
                    <a:lnTo>
                      <a:pt x="594" y="22"/>
                    </a:lnTo>
                    <a:lnTo>
                      <a:pt x="596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8" y="23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601" y="25"/>
                    </a:lnTo>
                    <a:lnTo>
                      <a:pt x="601" y="25"/>
                    </a:lnTo>
                    <a:lnTo>
                      <a:pt x="603" y="25"/>
                    </a:lnTo>
                    <a:lnTo>
                      <a:pt x="603" y="27"/>
                    </a:lnTo>
                    <a:lnTo>
                      <a:pt x="604" y="27"/>
                    </a:lnTo>
                    <a:lnTo>
                      <a:pt x="604" y="28"/>
                    </a:lnTo>
                    <a:lnTo>
                      <a:pt x="604" y="28"/>
                    </a:lnTo>
                    <a:lnTo>
                      <a:pt x="606" y="29"/>
                    </a:lnTo>
                    <a:lnTo>
                      <a:pt x="606" y="30"/>
                    </a:lnTo>
                    <a:lnTo>
                      <a:pt x="606" y="30"/>
                    </a:lnTo>
                    <a:lnTo>
                      <a:pt x="606" y="32"/>
                    </a:lnTo>
                    <a:lnTo>
                      <a:pt x="606" y="33"/>
                    </a:lnTo>
                    <a:lnTo>
                      <a:pt x="606" y="34"/>
                    </a:lnTo>
                    <a:lnTo>
                      <a:pt x="606" y="34"/>
                    </a:lnTo>
                    <a:lnTo>
                      <a:pt x="606" y="35"/>
                    </a:lnTo>
                    <a:lnTo>
                      <a:pt x="606" y="37"/>
                    </a:lnTo>
                    <a:lnTo>
                      <a:pt x="606" y="38"/>
                    </a:lnTo>
                    <a:lnTo>
                      <a:pt x="606" y="40"/>
                    </a:lnTo>
                    <a:lnTo>
                      <a:pt x="606" y="40"/>
                    </a:lnTo>
                    <a:lnTo>
                      <a:pt x="606" y="42"/>
                    </a:lnTo>
                    <a:lnTo>
                      <a:pt x="604" y="43"/>
                    </a:lnTo>
                    <a:lnTo>
                      <a:pt x="604" y="44"/>
                    </a:lnTo>
                    <a:lnTo>
                      <a:pt x="604" y="45"/>
                    </a:lnTo>
                    <a:lnTo>
                      <a:pt x="603" y="47"/>
                    </a:lnTo>
                    <a:lnTo>
                      <a:pt x="601" y="47"/>
                    </a:lnTo>
                    <a:lnTo>
                      <a:pt x="601" y="48"/>
                    </a:lnTo>
                    <a:lnTo>
                      <a:pt x="600" y="48"/>
                    </a:lnTo>
                    <a:lnTo>
                      <a:pt x="598" y="49"/>
                    </a:lnTo>
                    <a:lnTo>
                      <a:pt x="597" y="49"/>
                    </a:lnTo>
                    <a:lnTo>
                      <a:pt x="597" y="50"/>
                    </a:lnTo>
                    <a:lnTo>
                      <a:pt x="596" y="50"/>
                    </a:lnTo>
                    <a:lnTo>
                      <a:pt x="594" y="50"/>
                    </a:lnTo>
                    <a:lnTo>
                      <a:pt x="593" y="52"/>
                    </a:lnTo>
                    <a:lnTo>
                      <a:pt x="591" y="52"/>
                    </a:lnTo>
                    <a:lnTo>
                      <a:pt x="590" y="52"/>
                    </a:lnTo>
                    <a:lnTo>
                      <a:pt x="588" y="52"/>
                    </a:lnTo>
                    <a:lnTo>
                      <a:pt x="587" y="52"/>
                    </a:lnTo>
                    <a:lnTo>
                      <a:pt x="586" y="52"/>
                    </a:lnTo>
                    <a:lnTo>
                      <a:pt x="584" y="52"/>
                    </a:lnTo>
                    <a:lnTo>
                      <a:pt x="584" y="52"/>
                    </a:lnTo>
                    <a:lnTo>
                      <a:pt x="583" y="52"/>
                    </a:lnTo>
                    <a:lnTo>
                      <a:pt x="581" y="52"/>
                    </a:lnTo>
                    <a:lnTo>
                      <a:pt x="580" y="52"/>
                    </a:lnTo>
                    <a:lnTo>
                      <a:pt x="578" y="52"/>
                    </a:lnTo>
                    <a:lnTo>
                      <a:pt x="577" y="50"/>
                    </a:lnTo>
                    <a:lnTo>
                      <a:pt x="576" y="50"/>
                    </a:lnTo>
                    <a:lnTo>
                      <a:pt x="574" y="50"/>
                    </a:lnTo>
                    <a:lnTo>
                      <a:pt x="574" y="49"/>
                    </a:lnTo>
                    <a:lnTo>
                      <a:pt x="573" y="49"/>
                    </a:lnTo>
                    <a:lnTo>
                      <a:pt x="571" y="48"/>
                    </a:lnTo>
                    <a:lnTo>
                      <a:pt x="571" y="48"/>
                    </a:lnTo>
                    <a:lnTo>
                      <a:pt x="570" y="47"/>
                    </a:lnTo>
                    <a:lnTo>
                      <a:pt x="568" y="47"/>
                    </a:lnTo>
                    <a:lnTo>
                      <a:pt x="568" y="45"/>
                    </a:lnTo>
                    <a:lnTo>
                      <a:pt x="567" y="44"/>
                    </a:lnTo>
                    <a:lnTo>
                      <a:pt x="567" y="43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5" y="40"/>
                    </a:lnTo>
                    <a:lnTo>
                      <a:pt x="565" y="39"/>
                    </a:lnTo>
                    <a:lnTo>
                      <a:pt x="564" y="38"/>
                    </a:lnTo>
                    <a:lnTo>
                      <a:pt x="564" y="37"/>
                    </a:lnTo>
                    <a:lnTo>
                      <a:pt x="564" y="35"/>
                    </a:lnTo>
                    <a:lnTo>
                      <a:pt x="580" y="35"/>
                    </a:lnTo>
                    <a:lnTo>
                      <a:pt x="580" y="37"/>
                    </a:lnTo>
                    <a:lnTo>
                      <a:pt x="580" y="37"/>
                    </a:lnTo>
                    <a:lnTo>
                      <a:pt x="580" y="38"/>
                    </a:lnTo>
                    <a:lnTo>
                      <a:pt x="580" y="38"/>
                    </a:lnTo>
                    <a:lnTo>
                      <a:pt x="580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6" y="40"/>
                    </a:lnTo>
                    <a:lnTo>
                      <a:pt x="586" y="40"/>
                    </a:lnTo>
                    <a:lnTo>
                      <a:pt x="587" y="40"/>
                    </a:lnTo>
                    <a:lnTo>
                      <a:pt x="588" y="40"/>
                    </a:lnTo>
                    <a:lnTo>
                      <a:pt x="590" y="40"/>
                    </a:lnTo>
                    <a:lnTo>
                      <a:pt x="590" y="39"/>
                    </a:lnTo>
                    <a:lnTo>
                      <a:pt x="591" y="39"/>
                    </a:lnTo>
                    <a:lnTo>
                      <a:pt x="591" y="39"/>
                    </a:lnTo>
                    <a:lnTo>
                      <a:pt x="591" y="38"/>
                    </a:lnTo>
                    <a:lnTo>
                      <a:pt x="591" y="38"/>
                    </a:lnTo>
                    <a:lnTo>
                      <a:pt x="591" y="37"/>
                    </a:lnTo>
                    <a:lnTo>
                      <a:pt x="591" y="37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0" y="35"/>
                    </a:lnTo>
                    <a:lnTo>
                      <a:pt x="590" y="34"/>
                    </a:lnTo>
                    <a:lnTo>
                      <a:pt x="590" y="34"/>
                    </a:lnTo>
                    <a:lnTo>
                      <a:pt x="588" y="34"/>
                    </a:lnTo>
                    <a:lnTo>
                      <a:pt x="588" y="34"/>
                    </a:lnTo>
                    <a:lnTo>
                      <a:pt x="587" y="33"/>
                    </a:lnTo>
                    <a:lnTo>
                      <a:pt x="587" y="33"/>
                    </a:lnTo>
                    <a:lnTo>
                      <a:pt x="586" y="33"/>
                    </a:lnTo>
                    <a:lnTo>
                      <a:pt x="586" y="33"/>
                    </a:lnTo>
                    <a:lnTo>
                      <a:pt x="584" y="32"/>
                    </a:lnTo>
                    <a:lnTo>
                      <a:pt x="583" y="32"/>
                    </a:lnTo>
                    <a:lnTo>
                      <a:pt x="581" y="32"/>
                    </a:lnTo>
                    <a:lnTo>
                      <a:pt x="581" y="32"/>
                    </a:lnTo>
                    <a:lnTo>
                      <a:pt x="580" y="30"/>
                    </a:lnTo>
                    <a:lnTo>
                      <a:pt x="578" y="30"/>
                    </a:lnTo>
                    <a:lnTo>
                      <a:pt x="578" y="30"/>
                    </a:lnTo>
                    <a:lnTo>
                      <a:pt x="577" y="30"/>
                    </a:lnTo>
                    <a:lnTo>
                      <a:pt x="577" y="30"/>
                    </a:lnTo>
                    <a:lnTo>
                      <a:pt x="576" y="29"/>
                    </a:lnTo>
                    <a:lnTo>
                      <a:pt x="576" y="29"/>
                    </a:lnTo>
                    <a:lnTo>
                      <a:pt x="574" y="29"/>
                    </a:lnTo>
                    <a:lnTo>
                      <a:pt x="574" y="29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1" y="28"/>
                    </a:lnTo>
                    <a:lnTo>
                      <a:pt x="571" y="28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68" y="25"/>
                    </a:lnTo>
                    <a:lnTo>
                      <a:pt x="568" y="25"/>
                    </a:lnTo>
                    <a:lnTo>
                      <a:pt x="568" y="24"/>
                    </a:lnTo>
                    <a:lnTo>
                      <a:pt x="567" y="24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5" y="22"/>
                    </a:lnTo>
                    <a:lnTo>
                      <a:pt x="565" y="20"/>
                    </a:lnTo>
                    <a:lnTo>
                      <a:pt x="565" y="20"/>
                    </a:lnTo>
                    <a:lnTo>
                      <a:pt x="565" y="19"/>
                    </a:lnTo>
                    <a:lnTo>
                      <a:pt x="565" y="18"/>
                    </a:lnTo>
                    <a:lnTo>
                      <a:pt x="565" y="18"/>
                    </a:lnTo>
                    <a:lnTo>
                      <a:pt x="565" y="17"/>
                    </a:lnTo>
                    <a:lnTo>
                      <a:pt x="565" y="15"/>
                    </a:lnTo>
                    <a:lnTo>
                      <a:pt x="565" y="14"/>
                    </a:lnTo>
                    <a:lnTo>
                      <a:pt x="565" y="13"/>
                    </a:lnTo>
                    <a:lnTo>
                      <a:pt x="565" y="13"/>
                    </a:lnTo>
                    <a:lnTo>
                      <a:pt x="565" y="12"/>
                    </a:lnTo>
                    <a:lnTo>
                      <a:pt x="567" y="10"/>
                    </a:lnTo>
                    <a:lnTo>
                      <a:pt x="567" y="9"/>
                    </a:lnTo>
                    <a:lnTo>
                      <a:pt x="567" y="9"/>
                    </a:lnTo>
                    <a:lnTo>
                      <a:pt x="567" y="8"/>
                    </a:lnTo>
                    <a:lnTo>
                      <a:pt x="568" y="7"/>
                    </a:lnTo>
                    <a:lnTo>
                      <a:pt x="568" y="7"/>
                    </a:lnTo>
                    <a:lnTo>
                      <a:pt x="570" y="5"/>
                    </a:lnTo>
                    <a:lnTo>
                      <a:pt x="571" y="4"/>
                    </a:lnTo>
                    <a:lnTo>
                      <a:pt x="571" y="4"/>
                    </a:lnTo>
                    <a:lnTo>
                      <a:pt x="573" y="4"/>
                    </a:lnTo>
                    <a:lnTo>
                      <a:pt x="574" y="3"/>
                    </a:lnTo>
                    <a:lnTo>
                      <a:pt x="574" y="3"/>
                    </a:lnTo>
                    <a:lnTo>
                      <a:pt x="576" y="2"/>
                    </a:lnTo>
                    <a:lnTo>
                      <a:pt x="577" y="2"/>
                    </a:lnTo>
                    <a:lnTo>
                      <a:pt x="578" y="2"/>
                    </a:lnTo>
                    <a:lnTo>
                      <a:pt x="580" y="2"/>
                    </a:lnTo>
                    <a:lnTo>
                      <a:pt x="581" y="0"/>
                    </a:lnTo>
                    <a:lnTo>
                      <a:pt x="583" y="0"/>
                    </a:lnTo>
                    <a:lnTo>
                      <a:pt x="584" y="0"/>
                    </a:lnTo>
                    <a:lnTo>
                      <a:pt x="586" y="0"/>
                    </a:lnTo>
                    <a:lnTo>
                      <a:pt x="587" y="0"/>
                    </a:lnTo>
                    <a:lnTo>
                      <a:pt x="587" y="0"/>
                    </a:lnTo>
                    <a:lnTo>
                      <a:pt x="588" y="0"/>
                    </a:lnTo>
                    <a:lnTo>
                      <a:pt x="588" y="0"/>
                    </a:lnTo>
                    <a:lnTo>
                      <a:pt x="590" y="2"/>
                    </a:lnTo>
                    <a:lnTo>
                      <a:pt x="591" y="2"/>
                    </a:lnTo>
                    <a:lnTo>
                      <a:pt x="591" y="2"/>
                    </a:lnTo>
                    <a:lnTo>
                      <a:pt x="593" y="2"/>
                    </a:lnTo>
                    <a:lnTo>
                      <a:pt x="593" y="2"/>
                    </a:lnTo>
                    <a:lnTo>
                      <a:pt x="594" y="2"/>
                    </a:lnTo>
                    <a:lnTo>
                      <a:pt x="594" y="2"/>
                    </a:lnTo>
                    <a:lnTo>
                      <a:pt x="596" y="3"/>
                    </a:lnTo>
                    <a:lnTo>
                      <a:pt x="596" y="3"/>
                    </a:lnTo>
                    <a:lnTo>
                      <a:pt x="597" y="3"/>
                    </a:lnTo>
                    <a:lnTo>
                      <a:pt x="597" y="4"/>
                    </a:lnTo>
                    <a:lnTo>
                      <a:pt x="598" y="4"/>
                    </a:lnTo>
                    <a:lnTo>
                      <a:pt x="598" y="4"/>
                    </a:lnTo>
                    <a:lnTo>
                      <a:pt x="600" y="5"/>
                    </a:lnTo>
                    <a:lnTo>
                      <a:pt x="600" y="5"/>
                    </a:lnTo>
                    <a:lnTo>
                      <a:pt x="601" y="7"/>
                    </a:lnTo>
                    <a:lnTo>
                      <a:pt x="601" y="7"/>
                    </a:lnTo>
                    <a:lnTo>
                      <a:pt x="601" y="8"/>
                    </a:lnTo>
                    <a:lnTo>
                      <a:pt x="603" y="8"/>
                    </a:lnTo>
                    <a:lnTo>
                      <a:pt x="603" y="9"/>
                    </a:lnTo>
                    <a:lnTo>
                      <a:pt x="603" y="10"/>
                    </a:lnTo>
                    <a:lnTo>
                      <a:pt x="604" y="10"/>
                    </a:lnTo>
                    <a:lnTo>
                      <a:pt x="604" y="12"/>
                    </a:lnTo>
                    <a:lnTo>
                      <a:pt x="604" y="13"/>
                    </a:lnTo>
                    <a:lnTo>
                      <a:pt x="604" y="13"/>
                    </a:lnTo>
                    <a:lnTo>
                      <a:pt x="606" y="14"/>
                    </a:lnTo>
                    <a:lnTo>
                      <a:pt x="606" y="15"/>
                    </a:lnTo>
                    <a:lnTo>
                      <a:pt x="606" y="17"/>
                    </a:lnTo>
                    <a:lnTo>
                      <a:pt x="590" y="1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4" name="Freeform 144"/>
              <p:cNvSpPr>
                <a:spLocks noEditPoints="1"/>
              </p:cNvSpPr>
              <p:nvPr/>
            </p:nvSpPr>
            <p:spPr bwMode="auto">
              <a:xfrm>
                <a:off x="3377" y="3486"/>
                <a:ext cx="213" cy="17"/>
              </a:xfrm>
              <a:custGeom>
                <a:avLst/>
                <a:gdLst/>
                <a:ahLst/>
                <a:cxnLst>
                  <a:cxn ang="0">
                    <a:pos x="36" y="50"/>
                  </a:cxn>
                  <a:cxn ang="0">
                    <a:pos x="13" y="48"/>
                  </a:cxn>
                  <a:cxn ang="0">
                    <a:pos x="2" y="35"/>
                  </a:cxn>
                  <a:cxn ang="0">
                    <a:pos x="2" y="19"/>
                  </a:cxn>
                  <a:cxn ang="0">
                    <a:pos x="9" y="6"/>
                  </a:cxn>
                  <a:cxn ang="0">
                    <a:pos x="23" y="0"/>
                  </a:cxn>
                  <a:cxn ang="0">
                    <a:pos x="39" y="0"/>
                  </a:cxn>
                  <a:cxn ang="0">
                    <a:pos x="49" y="6"/>
                  </a:cxn>
                  <a:cxn ang="0">
                    <a:pos x="56" y="15"/>
                  </a:cxn>
                  <a:cxn ang="0">
                    <a:pos x="36" y="14"/>
                  </a:cxn>
                  <a:cxn ang="0">
                    <a:pos x="28" y="12"/>
                  </a:cxn>
                  <a:cxn ang="0">
                    <a:pos x="21" y="21"/>
                  </a:cxn>
                  <a:cxn ang="0">
                    <a:pos x="21" y="32"/>
                  </a:cxn>
                  <a:cxn ang="0">
                    <a:pos x="26" y="39"/>
                  </a:cxn>
                  <a:cxn ang="0">
                    <a:pos x="35" y="39"/>
                  </a:cxn>
                  <a:cxn ang="0">
                    <a:pos x="32" y="34"/>
                  </a:cxn>
                  <a:cxn ang="0">
                    <a:pos x="100" y="21"/>
                  </a:cxn>
                  <a:cxn ang="0">
                    <a:pos x="101" y="16"/>
                  </a:cxn>
                  <a:cxn ang="0">
                    <a:pos x="95" y="12"/>
                  </a:cxn>
                  <a:cxn ang="0">
                    <a:pos x="107" y="2"/>
                  </a:cxn>
                  <a:cxn ang="0">
                    <a:pos x="117" y="9"/>
                  </a:cxn>
                  <a:cxn ang="0">
                    <a:pos x="118" y="20"/>
                  </a:cxn>
                  <a:cxn ang="0">
                    <a:pos x="110" y="26"/>
                  </a:cxn>
                  <a:cxn ang="0">
                    <a:pos x="115" y="30"/>
                  </a:cxn>
                  <a:cxn ang="0">
                    <a:pos x="118" y="36"/>
                  </a:cxn>
                  <a:cxn ang="0">
                    <a:pos x="120" y="48"/>
                  </a:cxn>
                  <a:cxn ang="0">
                    <a:pos x="102" y="50"/>
                  </a:cxn>
                  <a:cxn ang="0">
                    <a:pos x="101" y="42"/>
                  </a:cxn>
                  <a:cxn ang="0">
                    <a:pos x="100" y="36"/>
                  </a:cxn>
                  <a:cxn ang="0">
                    <a:pos x="97" y="34"/>
                  </a:cxn>
                  <a:cxn ang="0">
                    <a:pos x="67" y="1"/>
                  </a:cxn>
                  <a:cxn ang="0">
                    <a:pos x="158" y="34"/>
                  </a:cxn>
                  <a:cxn ang="0">
                    <a:pos x="206" y="24"/>
                  </a:cxn>
                  <a:cxn ang="0">
                    <a:pos x="288" y="2"/>
                  </a:cxn>
                  <a:cxn ang="0">
                    <a:pos x="303" y="11"/>
                  </a:cxn>
                  <a:cxn ang="0">
                    <a:pos x="306" y="31"/>
                  </a:cxn>
                  <a:cxn ang="0">
                    <a:pos x="296" y="46"/>
                  </a:cxn>
                  <a:cxn ang="0">
                    <a:pos x="253" y="50"/>
                  </a:cxn>
                  <a:cxn ang="0">
                    <a:pos x="283" y="36"/>
                  </a:cxn>
                  <a:cxn ang="0">
                    <a:pos x="288" y="24"/>
                  </a:cxn>
                  <a:cxn ang="0">
                    <a:pos x="286" y="16"/>
                  </a:cxn>
                  <a:cxn ang="0">
                    <a:pos x="282" y="14"/>
                  </a:cxn>
                  <a:cxn ang="0">
                    <a:pos x="411" y="1"/>
                  </a:cxn>
                  <a:cxn ang="0">
                    <a:pos x="453" y="0"/>
                  </a:cxn>
                  <a:cxn ang="0">
                    <a:pos x="470" y="10"/>
                  </a:cxn>
                  <a:cxn ang="0">
                    <a:pos x="476" y="26"/>
                  </a:cxn>
                  <a:cxn ang="0">
                    <a:pos x="471" y="40"/>
                  </a:cxn>
                  <a:cxn ang="0">
                    <a:pos x="460" y="49"/>
                  </a:cxn>
                  <a:cxn ang="0">
                    <a:pos x="441" y="51"/>
                  </a:cxn>
                  <a:cxn ang="0">
                    <a:pos x="423" y="42"/>
                  </a:cxn>
                  <a:cxn ang="0">
                    <a:pos x="417" y="25"/>
                  </a:cxn>
                  <a:cxn ang="0">
                    <a:pos x="420" y="12"/>
                  </a:cxn>
                  <a:cxn ang="0">
                    <a:pos x="430" y="2"/>
                  </a:cxn>
                  <a:cxn ang="0">
                    <a:pos x="446" y="11"/>
                  </a:cxn>
                  <a:cxn ang="0">
                    <a:pos x="438" y="15"/>
                  </a:cxn>
                  <a:cxn ang="0">
                    <a:pos x="436" y="24"/>
                  </a:cxn>
                  <a:cxn ang="0">
                    <a:pos x="438" y="36"/>
                  </a:cxn>
                  <a:cxn ang="0">
                    <a:pos x="450" y="39"/>
                  </a:cxn>
                  <a:cxn ang="0">
                    <a:pos x="456" y="27"/>
                  </a:cxn>
                  <a:cxn ang="0">
                    <a:pos x="453" y="14"/>
                  </a:cxn>
                  <a:cxn ang="0">
                    <a:pos x="516" y="50"/>
                  </a:cxn>
                  <a:cxn ang="0">
                    <a:pos x="546" y="50"/>
                  </a:cxn>
                  <a:cxn ang="0">
                    <a:pos x="638" y="50"/>
                  </a:cxn>
                </a:cxnLst>
                <a:rect l="0" t="0" r="r" b="b"/>
                <a:pathLst>
                  <a:path w="638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8" y="22"/>
                    </a:lnTo>
                    <a:lnTo>
                      <a:pt x="58" y="50"/>
                    </a:lnTo>
                    <a:lnTo>
                      <a:pt x="46" y="50"/>
                    </a:lnTo>
                    <a:lnTo>
                      <a:pt x="45" y="45"/>
                    </a:lnTo>
                    <a:lnTo>
                      <a:pt x="44" y="46"/>
                    </a:lnTo>
                    <a:lnTo>
                      <a:pt x="42" y="48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6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21" y="50"/>
                    </a:lnTo>
                    <a:lnTo>
                      <a:pt x="19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3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8" y="9"/>
                    </a:lnTo>
                    <a:lnTo>
                      <a:pt x="8" y="7"/>
                    </a:lnTo>
                    <a:lnTo>
                      <a:pt x="9" y="6"/>
                    </a:lnTo>
                    <a:lnTo>
                      <a:pt x="11" y="6"/>
                    </a:lnTo>
                    <a:lnTo>
                      <a:pt x="11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2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2" y="1"/>
                    </a:lnTo>
                    <a:lnTo>
                      <a:pt x="44" y="1"/>
                    </a:lnTo>
                    <a:lnTo>
                      <a:pt x="45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4"/>
                    </a:lnTo>
                    <a:lnTo>
                      <a:pt x="48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1" y="6"/>
                    </a:lnTo>
                    <a:lnTo>
                      <a:pt x="51" y="7"/>
                    </a:lnTo>
                    <a:lnTo>
                      <a:pt x="52" y="7"/>
                    </a:lnTo>
                    <a:lnTo>
                      <a:pt x="52" y="9"/>
                    </a:lnTo>
                    <a:lnTo>
                      <a:pt x="54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5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6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1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21" y="20"/>
                    </a:lnTo>
                    <a:lnTo>
                      <a:pt x="21" y="21"/>
                    </a:lnTo>
                    <a:lnTo>
                      <a:pt x="19" y="22"/>
                    </a:lnTo>
                    <a:lnTo>
                      <a:pt x="19" y="24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21" y="30"/>
                    </a:lnTo>
                    <a:lnTo>
                      <a:pt x="21" y="30"/>
                    </a:lnTo>
                    <a:lnTo>
                      <a:pt x="21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3" y="36"/>
                    </a:lnTo>
                    <a:lnTo>
                      <a:pt x="23" y="37"/>
                    </a:lnTo>
                    <a:lnTo>
                      <a:pt x="25" y="37"/>
                    </a:lnTo>
                    <a:lnTo>
                      <a:pt x="25" y="37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7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41" y="34"/>
                    </a:lnTo>
                    <a:lnTo>
                      <a:pt x="41" y="34"/>
                    </a:lnTo>
                    <a:lnTo>
                      <a:pt x="32" y="34"/>
                    </a:lnTo>
                    <a:close/>
                    <a:moveTo>
                      <a:pt x="85" y="12"/>
                    </a:moveTo>
                    <a:lnTo>
                      <a:pt x="85" y="22"/>
                    </a:lnTo>
                    <a:lnTo>
                      <a:pt x="94" y="22"/>
                    </a:lnTo>
                    <a:lnTo>
                      <a:pt x="94" y="22"/>
                    </a:lnTo>
                    <a:lnTo>
                      <a:pt x="95" y="22"/>
                    </a:lnTo>
                    <a:lnTo>
                      <a:pt x="97" y="22"/>
                    </a:lnTo>
                    <a:lnTo>
                      <a:pt x="97" y="22"/>
                    </a:lnTo>
                    <a:lnTo>
                      <a:pt x="98" y="21"/>
                    </a:lnTo>
                    <a:lnTo>
                      <a:pt x="98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7" y="12"/>
                    </a:lnTo>
                    <a:lnTo>
                      <a:pt x="97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4" y="12"/>
                    </a:lnTo>
                    <a:lnTo>
                      <a:pt x="85" y="12"/>
                    </a:lnTo>
                    <a:close/>
                    <a:moveTo>
                      <a:pt x="67" y="1"/>
                    </a:moveTo>
                    <a:lnTo>
                      <a:pt x="94" y="1"/>
                    </a:lnTo>
                    <a:lnTo>
                      <a:pt x="97" y="1"/>
                    </a:lnTo>
                    <a:lnTo>
                      <a:pt x="100" y="1"/>
                    </a:lnTo>
                    <a:lnTo>
                      <a:pt x="101" y="1"/>
                    </a:lnTo>
                    <a:lnTo>
                      <a:pt x="104" y="1"/>
                    </a:lnTo>
                    <a:lnTo>
                      <a:pt x="105" y="2"/>
                    </a:lnTo>
                    <a:lnTo>
                      <a:pt x="107" y="2"/>
                    </a:lnTo>
                    <a:lnTo>
                      <a:pt x="108" y="2"/>
                    </a:lnTo>
                    <a:lnTo>
                      <a:pt x="110" y="2"/>
                    </a:lnTo>
                    <a:lnTo>
                      <a:pt x="111" y="4"/>
                    </a:lnTo>
                    <a:lnTo>
                      <a:pt x="112" y="4"/>
                    </a:lnTo>
                    <a:lnTo>
                      <a:pt x="114" y="5"/>
                    </a:lnTo>
                    <a:lnTo>
                      <a:pt x="114" y="5"/>
                    </a:lnTo>
                    <a:lnTo>
                      <a:pt x="115" y="6"/>
                    </a:lnTo>
                    <a:lnTo>
                      <a:pt x="115" y="6"/>
                    </a:lnTo>
                    <a:lnTo>
                      <a:pt x="117" y="7"/>
                    </a:lnTo>
                    <a:lnTo>
                      <a:pt x="117" y="7"/>
                    </a:lnTo>
                    <a:lnTo>
                      <a:pt x="117" y="9"/>
                    </a:lnTo>
                    <a:lnTo>
                      <a:pt x="118" y="10"/>
                    </a:lnTo>
                    <a:lnTo>
                      <a:pt x="118" y="10"/>
                    </a:lnTo>
                    <a:lnTo>
                      <a:pt x="118" y="11"/>
                    </a:lnTo>
                    <a:lnTo>
                      <a:pt x="118" y="12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15"/>
                    </a:lnTo>
                    <a:lnTo>
                      <a:pt x="118" y="16"/>
                    </a:lnTo>
                    <a:lnTo>
                      <a:pt x="118" y="17"/>
                    </a:lnTo>
                    <a:lnTo>
                      <a:pt x="118" y="19"/>
                    </a:lnTo>
                    <a:lnTo>
                      <a:pt x="118" y="20"/>
                    </a:lnTo>
                    <a:lnTo>
                      <a:pt x="118" y="20"/>
                    </a:lnTo>
                    <a:lnTo>
                      <a:pt x="117" y="21"/>
                    </a:lnTo>
                    <a:lnTo>
                      <a:pt x="117" y="22"/>
                    </a:lnTo>
                    <a:lnTo>
                      <a:pt x="117" y="22"/>
                    </a:lnTo>
                    <a:lnTo>
                      <a:pt x="115" y="24"/>
                    </a:lnTo>
                    <a:lnTo>
                      <a:pt x="115" y="25"/>
                    </a:lnTo>
                    <a:lnTo>
                      <a:pt x="114" y="25"/>
                    </a:lnTo>
                    <a:lnTo>
                      <a:pt x="112" y="25"/>
                    </a:lnTo>
                    <a:lnTo>
                      <a:pt x="112" y="26"/>
                    </a:lnTo>
                    <a:lnTo>
                      <a:pt x="111" y="26"/>
                    </a:lnTo>
                    <a:lnTo>
                      <a:pt x="110" y="26"/>
                    </a:lnTo>
                    <a:lnTo>
                      <a:pt x="110" y="27"/>
                    </a:lnTo>
                    <a:lnTo>
                      <a:pt x="110" y="27"/>
                    </a:lnTo>
                    <a:lnTo>
                      <a:pt x="111" y="27"/>
                    </a:lnTo>
                    <a:lnTo>
                      <a:pt x="112" y="27"/>
                    </a:lnTo>
                    <a:lnTo>
                      <a:pt x="112" y="29"/>
                    </a:lnTo>
                    <a:lnTo>
                      <a:pt x="112" y="29"/>
                    </a:lnTo>
                    <a:lnTo>
                      <a:pt x="114" y="29"/>
                    </a:lnTo>
                    <a:lnTo>
                      <a:pt x="114" y="29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0"/>
                    </a:lnTo>
                    <a:lnTo>
                      <a:pt x="117" y="30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8" y="32"/>
                    </a:lnTo>
                    <a:lnTo>
                      <a:pt x="118" y="32"/>
                    </a:lnTo>
                    <a:lnTo>
                      <a:pt x="118" y="34"/>
                    </a:lnTo>
                    <a:lnTo>
                      <a:pt x="118" y="34"/>
                    </a:lnTo>
                    <a:lnTo>
                      <a:pt x="118" y="35"/>
                    </a:lnTo>
                    <a:lnTo>
                      <a:pt x="118" y="36"/>
                    </a:lnTo>
                    <a:lnTo>
                      <a:pt x="118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8" y="40"/>
                    </a:lnTo>
                    <a:lnTo>
                      <a:pt x="118" y="44"/>
                    </a:lnTo>
                    <a:lnTo>
                      <a:pt x="118" y="44"/>
                    </a:lnTo>
                    <a:lnTo>
                      <a:pt x="118" y="45"/>
                    </a:lnTo>
                    <a:lnTo>
                      <a:pt x="118" y="45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1" y="49"/>
                    </a:lnTo>
                    <a:lnTo>
                      <a:pt x="121" y="49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101" y="49"/>
                    </a:lnTo>
                    <a:lnTo>
                      <a:pt x="101" y="48"/>
                    </a:lnTo>
                    <a:lnTo>
                      <a:pt x="101" y="48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101" y="45"/>
                    </a:lnTo>
                    <a:lnTo>
                      <a:pt x="101" y="45"/>
                    </a:lnTo>
                    <a:lnTo>
                      <a:pt x="101" y="44"/>
                    </a:lnTo>
                    <a:lnTo>
                      <a:pt x="101" y="42"/>
                    </a:lnTo>
                    <a:lnTo>
                      <a:pt x="101" y="42"/>
                    </a:lnTo>
                    <a:lnTo>
                      <a:pt x="101" y="41"/>
                    </a:lnTo>
                    <a:lnTo>
                      <a:pt x="101" y="41"/>
                    </a:lnTo>
                    <a:lnTo>
                      <a:pt x="101" y="40"/>
                    </a:lnTo>
                    <a:lnTo>
                      <a:pt x="101" y="40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7"/>
                    </a:lnTo>
                    <a:lnTo>
                      <a:pt x="100" y="37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98" y="35"/>
                    </a:lnTo>
                    <a:lnTo>
                      <a:pt x="98" y="35"/>
                    </a:lnTo>
                    <a:lnTo>
                      <a:pt x="98" y="34"/>
                    </a:lnTo>
                    <a:lnTo>
                      <a:pt x="98" y="34"/>
                    </a:lnTo>
                    <a:lnTo>
                      <a:pt x="97" y="34"/>
                    </a:lnTo>
                    <a:lnTo>
                      <a:pt x="97" y="34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4" y="32"/>
                    </a:lnTo>
                    <a:lnTo>
                      <a:pt x="92" y="32"/>
                    </a:lnTo>
                    <a:lnTo>
                      <a:pt x="91" y="32"/>
                    </a:lnTo>
                    <a:lnTo>
                      <a:pt x="89" y="32"/>
                    </a:lnTo>
                    <a:lnTo>
                      <a:pt x="88" y="32"/>
                    </a:lnTo>
                    <a:lnTo>
                      <a:pt x="85" y="32"/>
                    </a:lnTo>
                    <a:lnTo>
                      <a:pt x="85" y="50"/>
                    </a:lnTo>
                    <a:lnTo>
                      <a:pt x="67" y="50"/>
                    </a:lnTo>
                    <a:lnTo>
                      <a:pt x="67" y="1"/>
                    </a:lnTo>
                    <a:close/>
                    <a:moveTo>
                      <a:pt x="143" y="1"/>
                    </a:moveTo>
                    <a:lnTo>
                      <a:pt x="163" y="1"/>
                    </a:lnTo>
                    <a:lnTo>
                      <a:pt x="181" y="50"/>
                    </a:lnTo>
                    <a:lnTo>
                      <a:pt x="164" y="50"/>
                    </a:lnTo>
                    <a:lnTo>
                      <a:pt x="161" y="44"/>
                    </a:lnTo>
                    <a:lnTo>
                      <a:pt x="143" y="44"/>
                    </a:lnTo>
                    <a:lnTo>
                      <a:pt x="141" y="50"/>
                    </a:lnTo>
                    <a:lnTo>
                      <a:pt x="124" y="50"/>
                    </a:lnTo>
                    <a:lnTo>
                      <a:pt x="143" y="1"/>
                    </a:lnTo>
                    <a:close/>
                    <a:moveTo>
                      <a:pt x="147" y="34"/>
                    </a:moveTo>
                    <a:lnTo>
                      <a:pt x="158" y="34"/>
                    </a:lnTo>
                    <a:lnTo>
                      <a:pt x="153" y="16"/>
                    </a:lnTo>
                    <a:lnTo>
                      <a:pt x="147" y="34"/>
                    </a:lnTo>
                    <a:close/>
                    <a:moveTo>
                      <a:pt x="189" y="1"/>
                    </a:moveTo>
                    <a:lnTo>
                      <a:pt x="206" y="1"/>
                    </a:lnTo>
                    <a:lnTo>
                      <a:pt x="226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3" y="1"/>
                    </a:lnTo>
                    <a:lnTo>
                      <a:pt x="243" y="50"/>
                    </a:lnTo>
                    <a:lnTo>
                      <a:pt x="224" y="50"/>
                    </a:lnTo>
                    <a:lnTo>
                      <a:pt x="206" y="24"/>
                    </a:lnTo>
                    <a:lnTo>
                      <a:pt x="206" y="34"/>
                    </a:lnTo>
                    <a:lnTo>
                      <a:pt x="206" y="50"/>
                    </a:lnTo>
                    <a:lnTo>
                      <a:pt x="189" y="50"/>
                    </a:lnTo>
                    <a:lnTo>
                      <a:pt x="189" y="1"/>
                    </a:lnTo>
                    <a:close/>
                    <a:moveTo>
                      <a:pt x="253" y="1"/>
                    </a:moveTo>
                    <a:lnTo>
                      <a:pt x="278" y="1"/>
                    </a:lnTo>
                    <a:lnTo>
                      <a:pt x="279" y="1"/>
                    </a:lnTo>
                    <a:lnTo>
                      <a:pt x="282" y="1"/>
                    </a:lnTo>
                    <a:lnTo>
                      <a:pt x="283" y="1"/>
                    </a:lnTo>
                    <a:lnTo>
                      <a:pt x="285" y="1"/>
                    </a:lnTo>
                    <a:lnTo>
                      <a:pt x="288" y="2"/>
                    </a:lnTo>
                    <a:lnTo>
                      <a:pt x="289" y="2"/>
                    </a:lnTo>
                    <a:lnTo>
                      <a:pt x="290" y="2"/>
                    </a:lnTo>
                    <a:lnTo>
                      <a:pt x="292" y="4"/>
                    </a:lnTo>
                    <a:lnTo>
                      <a:pt x="295" y="4"/>
                    </a:lnTo>
                    <a:lnTo>
                      <a:pt x="296" y="5"/>
                    </a:lnTo>
                    <a:lnTo>
                      <a:pt x="298" y="5"/>
                    </a:lnTo>
                    <a:lnTo>
                      <a:pt x="299" y="6"/>
                    </a:lnTo>
                    <a:lnTo>
                      <a:pt x="299" y="7"/>
                    </a:lnTo>
                    <a:lnTo>
                      <a:pt x="301" y="9"/>
                    </a:lnTo>
                    <a:lnTo>
                      <a:pt x="302" y="10"/>
                    </a:lnTo>
                    <a:lnTo>
                      <a:pt x="303" y="11"/>
                    </a:lnTo>
                    <a:lnTo>
                      <a:pt x="303" y="12"/>
                    </a:lnTo>
                    <a:lnTo>
                      <a:pt x="305" y="14"/>
                    </a:lnTo>
                    <a:lnTo>
                      <a:pt x="305" y="15"/>
                    </a:lnTo>
                    <a:lnTo>
                      <a:pt x="306" y="17"/>
                    </a:lnTo>
                    <a:lnTo>
                      <a:pt x="306" y="19"/>
                    </a:lnTo>
                    <a:lnTo>
                      <a:pt x="306" y="20"/>
                    </a:lnTo>
                    <a:lnTo>
                      <a:pt x="306" y="22"/>
                    </a:lnTo>
                    <a:lnTo>
                      <a:pt x="306" y="25"/>
                    </a:lnTo>
                    <a:lnTo>
                      <a:pt x="306" y="26"/>
                    </a:lnTo>
                    <a:lnTo>
                      <a:pt x="306" y="29"/>
                    </a:lnTo>
                    <a:lnTo>
                      <a:pt x="306" y="31"/>
                    </a:lnTo>
                    <a:lnTo>
                      <a:pt x="306" y="32"/>
                    </a:lnTo>
                    <a:lnTo>
                      <a:pt x="305" y="35"/>
                    </a:lnTo>
                    <a:lnTo>
                      <a:pt x="305" y="36"/>
                    </a:lnTo>
                    <a:lnTo>
                      <a:pt x="303" y="37"/>
                    </a:lnTo>
                    <a:lnTo>
                      <a:pt x="303" y="39"/>
                    </a:lnTo>
                    <a:lnTo>
                      <a:pt x="302" y="40"/>
                    </a:lnTo>
                    <a:lnTo>
                      <a:pt x="301" y="41"/>
                    </a:lnTo>
                    <a:lnTo>
                      <a:pt x="299" y="42"/>
                    </a:lnTo>
                    <a:lnTo>
                      <a:pt x="299" y="44"/>
                    </a:lnTo>
                    <a:lnTo>
                      <a:pt x="298" y="45"/>
                    </a:lnTo>
                    <a:lnTo>
                      <a:pt x="296" y="46"/>
                    </a:lnTo>
                    <a:lnTo>
                      <a:pt x="295" y="46"/>
                    </a:lnTo>
                    <a:lnTo>
                      <a:pt x="293" y="48"/>
                    </a:lnTo>
                    <a:lnTo>
                      <a:pt x="290" y="48"/>
                    </a:lnTo>
                    <a:lnTo>
                      <a:pt x="289" y="49"/>
                    </a:lnTo>
                    <a:lnTo>
                      <a:pt x="288" y="49"/>
                    </a:lnTo>
                    <a:lnTo>
                      <a:pt x="285" y="49"/>
                    </a:lnTo>
                    <a:lnTo>
                      <a:pt x="283" y="49"/>
                    </a:lnTo>
                    <a:lnTo>
                      <a:pt x="280" y="50"/>
                    </a:lnTo>
                    <a:lnTo>
                      <a:pt x="279" y="50"/>
                    </a:lnTo>
                    <a:lnTo>
                      <a:pt x="276" y="50"/>
                    </a:lnTo>
                    <a:lnTo>
                      <a:pt x="253" y="50"/>
                    </a:lnTo>
                    <a:lnTo>
                      <a:pt x="253" y="1"/>
                    </a:lnTo>
                    <a:close/>
                    <a:moveTo>
                      <a:pt x="272" y="12"/>
                    </a:moveTo>
                    <a:lnTo>
                      <a:pt x="272" y="39"/>
                    </a:lnTo>
                    <a:lnTo>
                      <a:pt x="275" y="39"/>
                    </a:lnTo>
                    <a:lnTo>
                      <a:pt x="276" y="39"/>
                    </a:lnTo>
                    <a:lnTo>
                      <a:pt x="278" y="39"/>
                    </a:lnTo>
                    <a:lnTo>
                      <a:pt x="279" y="37"/>
                    </a:lnTo>
                    <a:lnTo>
                      <a:pt x="280" y="37"/>
                    </a:lnTo>
                    <a:lnTo>
                      <a:pt x="282" y="37"/>
                    </a:lnTo>
                    <a:lnTo>
                      <a:pt x="283" y="36"/>
                    </a:lnTo>
                    <a:lnTo>
                      <a:pt x="283" y="36"/>
                    </a:lnTo>
                    <a:lnTo>
                      <a:pt x="285" y="35"/>
                    </a:lnTo>
                    <a:lnTo>
                      <a:pt x="285" y="34"/>
                    </a:lnTo>
                    <a:lnTo>
                      <a:pt x="286" y="34"/>
                    </a:lnTo>
                    <a:lnTo>
                      <a:pt x="286" y="32"/>
                    </a:lnTo>
                    <a:lnTo>
                      <a:pt x="288" y="31"/>
                    </a:lnTo>
                    <a:lnTo>
                      <a:pt x="288" y="30"/>
                    </a:lnTo>
                    <a:lnTo>
                      <a:pt x="288" y="29"/>
                    </a:lnTo>
                    <a:lnTo>
                      <a:pt x="288" y="26"/>
                    </a:lnTo>
                    <a:lnTo>
                      <a:pt x="288" y="25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22"/>
                    </a:lnTo>
                    <a:lnTo>
                      <a:pt x="288" y="21"/>
                    </a:lnTo>
                    <a:lnTo>
                      <a:pt x="288" y="21"/>
                    </a:lnTo>
                    <a:lnTo>
                      <a:pt x="288" y="20"/>
                    </a:lnTo>
                    <a:lnTo>
                      <a:pt x="288" y="20"/>
                    </a:lnTo>
                    <a:lnTo>
                      <a:pt x="288" y="19"/>
                    </a:lnTo>
                    <a:lnTo>
                      <a:pt x="288" y="19"/>
                    </a:lnTo>
                    <a:lnTo>
                      <a:pt x="286" y="19"/>
                    </a:lnTo>
                    <a:lnTo>
                      <a:pt x="286" y="17"/>
                    </a:lnTo>
                    <a:lnTo>
                      <a:pt x="286" y="17"/>
                    </a:lnTo>
                    <a:lnTo>
                      <a:pt x="286" y="16"/>
                    </a:lnTo>
                    <a:lnTo>
                      <a:pt x="286" y="16"/>
                    </a:lnTo>
                    <a:lnTo>
                      <a:pt x="285" y="16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3" y="15"/>
                    </a:lnTo>
                    <a:lnTo>
                      <a:pt x="283" y="15"/>
                    </a:lnTo>
                    <a:lnTo>
                      <a:pt x="283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0" y="14"/>
                    </a:lnTo>
                    <a:lnTo>
                      <a:pt x="280" y="14"/>
                    </a:lnTo>
                    <a:lnTo>
                      <a:pt x="279" y="14"/>
                    </a:lnTo>
                    <a:lnTo>
                      <a:pt x="278" y="12"/>
                    </a:lnTo>
                    <a:lnTo>
                      <a:pt x="278" y="12"/>
                    </a:lnTo>
                    <a:lnTo>
                      <a:pt x="276" y="12"/>
                    </a:lnTo>
                    <a:lnTo>
                      <a:pt x="275" y="12"/>
                    </a:lnTo>
                    <a:lnTo>
                      <a:pt x="275" y="12"/>
                    </a:lnTo>
                    <a:lnTo>
                      <a:pt x="272" y="12"/>
                    </a:lnTo>
                    <a:close/>
                    <a:moveTo>
                      <a:pt x="359" y="1"/>
                    </a:moveTo>
                    <a:lnTo>
                      <a:pt x="411" y="1"/>
                    </a:lnTo>
                    <a:lnTo>
                      <a:pt x="411" y="14"/>
                    </a:lnTo>
                    <a:lnTo>
                      <a:pt x="395" y="14"/>
                    </a:lnTo>
                    <a:lnTo>
                      <a:pt x="395" y="50"/>
                    </a:lnTo>
                    <a:lnTo>
                      <a:pt x="377" y="50"/>
                    </a:lnTo>
                    <a:lnTo>
                      <a:pt x="377" y="14"/>
                    </a:lnTo>
                    <a:lnTo>
                      <a:pt x="359" y="14"/>
                    </a:lnTo>
                    <a:lnTo>
                      <a:pt x="359" y="1"/>
                    </a:lnTo>
                    <a:close/>
                    <a:moveTo>
                      <a:pt x="446" y="0"/>
                    </a:moveTo>
                    <a:lnTo>
                      <a:pt x="448" y="0"/>
                    </a:lnTo>
                    <a:lnTo>
                      <a:pt x="450" y="0"/>
                    </a:lnTo>
                    <a:lnTo>
                      <a:pt x="453" y="0"/>
                    </a:lnTo>
                    <a:lnTo>
                      <a:pt x="454" y="0"/>
                    </a:lnTo>
                    <a:lnTo>
                      <a:pt x="457" y="1"/>
                    </a:lnTo>
                    <a:lnTo>
                      <a:pt x="458" y="1"/>
                    </a:lnTo>
                    <a:lnTo>
                      <a:pt x="460" y="2"/>
                    </a:lnTo>
                    <a:lnTo>
                      <a:pt x="461" y="2"/>
                    </a:lnTo>
                    <a:lnTo>
                      <a:pt x="463" y="4"/>
                    </a:lnTo>
                    <a:lnTo>
                      <a:pt x="464" y="5"/>
                    </a:lnTo>
                    <a:lnTo>
                      <a:pt x="466" y="6"/>
                    </a:lnTo>
                    <a:lnTo>
                      <a:pt x="467" y="7"/>
                    </a:lnTo>
                    <a:lnTo>
                      <a:pt x="469" y="9"/>
                    </a:lnTo>
                    <a:lnTo>
                      <a:pt x="470" y="10"/>
                    </a:lnTo>
                    <a:lnTo>
                      <a:pt x="471" y="11"/>
                    </a:lnTo>
                    <a:lnTo>
                      <a:pt x="471" y="12"/>
                    </a:lnTo>
                    <a:lnTo>
                      <a:pt x="473" y="14"/>
                    </a:lnTo>
                    <a:lnTo>
                      <a:pt x="473" y="15"/>
                    </a:lnTo>
                    <a:lnTo>
                      <a:pt x="474" y="16"/>
                    </a:lnTo>
                    <a:lnTo>
                      <a:pt x="474" y="19"/>
                    </a:lnTo>
                    <a:lnTo>
                      <a:pt x="474" y="20"/>
                    </a:lnTo>
                    <a:lnTo>
                      <a:pt x="474" y="21"/>
                    </a:lnTo>
                    <a:lnTo>
                      <a:pt x="476" y="24"/>
                    </a:lnTo>
                    <a:lnTo>
                      <a:pt x="476" y="25"/>
                    </a:lnTo>
                    <a:lnTo>
                      <a:pt x="476" y="26"/>
                    </a:lnTo>
                    <a:lnTo>
                      <a:pt x="474" y="27"/>
                    </a:lnTo>
                    <a:lnTo>
                      <a:pt x="474" y="29"/>
                    </a:lnTo>
                    <a:lnTo>
                      <a:pt x="474" y="30"/>
                    </a:lnTo>
                    <a:lnTo>
                      <a:pt x="474" y="31"/>
                    </a:lnTo>
                    <a:lnTo>
                      <a:pt x="474" y="32"/>
                    </a:lnTo>
                    <a:lnTo>
                      <a:pt x="473" y="34"/>
                    </a:lnTo>
                    <a:lnTo>
                      <a:pt x="473" y="35"/>
                    </a:lnTo>
                    <a:lnTo>
                      <a:pt x="473" y="36"/>
                    </a:lnTo>
                    <a:lnTo>
                      <a:pt x="471" y="37"/>
                    </a:lnTo>
                    <a:lnTo>
                      <a:pt x="471" y="39"/>
                    </a:lnTo>
                    <a:lnTo>
                      <a:pt x="471" y="40"/>
                    </a:lnTo>
                    <a:lnTo>
                      <a:pt x="470" y="40"/>
                    </a:lnTo>
                    <a:lnTo>
                      <a:pt x="469" y="41"/>
                    </a:lnTo>
                    <a:lnTo>
                      <a:pt x="469" y="42"/>
                    </a:lnTo>
                    <a:lnTo>
                      <a:pt x="467" y="44"/>
                    </a:lnTo>
                    <a:lnTo>
                      <a:pt x="467" y="45"/>
                    </a:lnTo>
                    <a:lnTo>
                      <a:pt x="466" y="45"/>
                    </a:lnTo>
                    <a:lnTo>
                      <a:pt x="464" y="46"/>
                    </a:lnTo>
                    <a:lnTo>
                      <a:pt x="463" y="46"/>
                    </a:lnTo>
                    <a:lnTo>
                      <a:pt x="463" y="48"/>
                    </a:lnTo>
                    <a:lnTo>
                      <a:pt x="461" y="48"/>
                    </a:lnTo>
                    <a:lnTo>
                      <a:pt x="460" y="49"/>
                    </a:lnTo>
                    <a:lnTo>
                      <a:pt x="458" y="49"/>
                    </a:lnTo>
                    <a:lnTo>
                      <a:pt x="457" y="50"/>
                    </a:lnTo>
                    <a:lnTo>
                      <a:pt x="456" y="50"/>
                    </a:lnTo>
                    <a:lnTo>
                      <a:pt x="454" y="50"/>
                    </a:lnTo>
                    <a:lnTo>
                      <a:pt x="453" y="50"/>
                    </a:lnTo>
                    <a:lnTo>
                      <a:pt x="451" y="51"/>
                    </a:lnTo>
                    <a:lnTo>
                      <a:pt x="450" y="51"/>
                    </a:lnTo>
                    <a:lnTo>
                      <a:pt x="447" y="51"/>
                    </a:lnTo>
                    <a:lnTo>
                      <a:pt x="446" y="51"/>
                    </a:lnTo>
                    <a:lnTo>
                      <a:pt x="443" y="51"/>
                    </a:lnTo>
                    <a:lnTo>
                      <a:pt x="441" y="51"/>
                    </a:lnTo>
                    <a:lnTo>
                      <a:pt x="438" y="50"/>
                    </a:lnTo>
                    <a:lnTo>
                      <a:pt x="437" y="50"/>
                    </a:lnTo>
                    <a:lnTo>
                      <a:pt x="434" y="50"/>
                    </a:lnTo>
                    <a:lnTo>
                      <a:pt x="433" y="49"/>
                    </a:lnTo>
                    <a:lnTo>
                      <a:pt x="431" y="49"/>
                    </a:lnTo>
                    <a:lnTo>
                      <a:pt x="428" y="48"/>
                    </a:lnTo>
                    <a:lnTo>
                      <a:pt x="427" y="46"/>
                    </a:lnTo>
                    <a:lnTo>
                      <a:pt x="425" y="45"/>
                    </a:lnTo>
                    <a:lnTo>
                      <a:pt x="424" y="44"/>
                    </a:lnTo>
                    <a:lnTo>
                      <a:pt x="423" y="44"/>
                    </a:lnTo>
                    <a:lnTo>
                      <a:pt x="423" y="42"/>
                    </a:lnTo>
                    <a:lnTo>
                      <a:pt x="421" y="40"/>
                    </a:lnTo>
                    <a:lnTo>
                      <a:pt x="420" y="39"/>
                    </a:lnTo>
                    <a:lnTo>
                      <a:pt x="420" y="37"/>
                    </a:lnTo>
                    <a:lnTo>
                      <a:pt x="418" y="36"/>
                    </a:lnTo>
                    <a:lnTo>
                      <a:pt x="418" y="35"/>
                    </a:lnTo>
                    <a:lnTo>
                      <a:pt x="417" y="34"/>
                    </a:lnTo>
                    <a:lnTo>
                      <a:pt x="417" y="31"/>
                    </a:lnTo>
                    <a:lnTo>
                      <a:pt x="417" y="30"/>
                    </a:lnTo>
                    <a:lnTo>
                      <a:pt x="417" y="29"/>
                    </a:lnTo>
                    <a:lnTo>
                      <a:pt x="417" y="26"/>
                    </a:lnTo>
                    <a:lnTo>
                      <a:pt x="417" y="25"/>
                    </a:lnTo>
                    <a:lnTo>
                      <a:pt x="417" y="24"/>
                    </a:lnTo>
                    <a:lnTo>
                      <a:pt x="417" y="22"/>
                    </a:lnTo>
                    <a:lnTo>
                      <a:pt x="417" y="21"/>
                    </a:lnTo>
                    <a:lnTo>
                      <a:pt x="417" y="20"/>
                    </a:lnTo>
                    <a:lnTo>
                      <a:pt x="417" y="19"/>
                    </a:lnTo>
                    <a:lnTo>
                      <a:pt x="417" y="17"/>
                    </a:lnTo>
                    <a:lnTo>
                      <a:pt x="418" y="16"/>
                    </a:lnTo>
                    <a:lnTo>
                      <a:pt x="418" y="15"/>
                    </a:lnTo>
                    <a:lnTo>
                      <a:pt x="418" y="14"/>
                    </a:lnTo>
                    <a:lnTo>
                      <a:pt x="420" y="14"/>
                    </a:lnTo>
                    <a:lnTo>
                      <a:pt x="420" y="12"/>
                    </a:lnTo>
                    <a:lnTo>
                      <a:pt x="421" y="11"/>
                    </a:lnTo>
                    <a:lnTo>
                      <a:pt x="421" y="10"/>
                    </a:lnTo>
                    <a:lnTo>
                      <a:pt x="423" y="9"/>
                    </a:lnTo>
                    <a:lnTo>
                      <a:pt x="423" y="9"/>
                    </a:lnTo>
                    <a:lnTo>
                      <a:pt x="424" y="7"/>
                    </a:lnTo>
                    <a:lnTo>
                      <a:pt x="424" y="6"/>
                    </a:lnTo>
                    <a:lnTo>
                      <a:pt x="425" y="5"/>
                    </a:lnTo>
                    <a:lnTo>
                      <a:pt x="427" y="5"/>
                    </a:lnTo>
                    <a:lnTo>
                      <a:pt x="428" y="4"/>
                    </a:lnTo>
                    <a:lnTo>
                      <a:pt x="428" y="4"/>
                    </a:lnTo>
                    <a:lnTo>
                      <a:pt x="430" y="2"/>
                    </a:lnTo>
                    <a:lnTo>
                      <a:pt x="431" y="2"/>
                    </a:lnTo>
                    <a:lnTo>
                      <a:pt x="433" y="2"/>
                    </a:lnTo>
                    <a:lnTo>
                      <a:pt x="434" y="1"/>
                    </a:lnTo>
                    <a:lnTo>
                      <a:pt x="436" y="1"/>
                    </a:lnTo>
                    <a:lnTo>
                      <a:pt x="437" y="0"/>
                    </a:lnTo>
                    <a:lnTo>
                      <a:pt x="438" y="0"/>
                    </a:lnTo>
                    <a:lnTo>
                      <a:pt x="440" y="0"/>
                    </a:lnTo>
                    <a:lnTo>
                      <a:pt x="443" y="0"/>
                    </a:lnTo>
                    <a:lnTo>
                      <a:pt x="444" y="0"/>
                    </a:lnTo>
                    <a:lnTo>
                      <a:pt x="446" y="0"/>
                    </a:lnTo>
                    <a:close/>
                    <a:moveTo>
                      <a:pt x="446" y="11"/>
                    </a:moveTo>
                    <a:lnTo>
                      <a:pt x="446" y="11"/>
                    </a:lnTo>
                    <a:lnTo>
                      <a:pt x="444" y="11"/>
                    </a:lnTo>
                    <a:lnTo>
                      <a:pt x="444" y="12"/>
                    </a:lnTo>
                    <a:lnTo>
                      <a:pt x="443" y="12"/>
                    </a:lnTo>
                    <a:lnTo>
                      <a:pt x="443" y="12"/>
                    </a:lnTo>
                    <a:lnTo>
                      <a:pt x="441" y="12"/>
                    </a:lnTo>
                    <a:lnTo>
                      <a:pt x="441" y="12"/>
                    </a:lnTo>
                    <a:lnTo>
                      <a:pt x="440" y="14"/>
                    </a:lnTo>
                    <a:lnTo>
                      <a:pt x="440" y="14"/>
                    </a:lnTo>
                    <a:lnTo>
                      <a:pt x="438" y="14"/>
                    </a:lnTo>
                    <a:lnTo>
                      <a:pt x="438" y="15"/>
                    </a:lnTo>
                    <a:lnTo>
                      <a:pt x="438" y="15"/>
                    </a:lnTo>
                    <a:lnTo>
                      <a:pt x="437" y="16"/>
                    </a:lnTo>
                    <a:lnTo>
                      <a:pt x="437" y="16"/>
                    </a:lnTo>
                    <a:lnTo>
                      <a:pt x="437" y="17"/>
                    </a:lnTo>
                    <a:lnTo>
                      <a:pt x="437" y="17"/>
                    </a:lnTo>
                    <a:lnTo>
                      <a:pt x="436" y="19"/>
                    </a:lnTo>
                    <a:lnTo>
                      <a:pt x="436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6" y="22"/>
                    </a:lnTo>
                    <a:lnTo>
                      <a:pt x="436" y="24"/>
                    </a:lnTo>
                    <a:lnTo>
                      <a:pt x="436" y="25"/>
                    </a:lnTo>
                    <a:lnTo>
                      <a:pt x="436" y="25"/>
                    </a:lnTo>
                    <a:lnTo>
                      <a:pt x="436" y="27"/>
                    </a:lnTo>
                    <a:lnTo>
                      <a:pt x="436" y="29"/>
                    </a:lnTo>
                    <a:lnTo>
                      <a:pt x="436" y="30"/>
                    </a:lnTo>
                    <a:lnTo>
                      <a:pt x="436" y="31"/>
                    </a:lnTo>
                    <a:lnTo>
                      <a:pt x="437" y="32"/>
                    </a:lnTo>
                    <a:lnTo>
                      <a:pt x="437" y="34"/>
                    </a:lnTo>
                    <a:lnTo>
                      <a:pt x="437" y="35"/>
                    </a:lnTo>
                    <a:lnTo>
                      <a:pt x="438" y="36"/>
                    </a:lnTo>
                    <a:lnTo>
                      <a:pt x="438" y="36"/>
                    </a:lnTo>
                    <a:lnTo>
                      <a:pt x="440" y="37"/>
                    </a:lnTo>
                    <a:lnTo>
                      <a:pt x="440" y="37"/>
                    </a:lnTo>
                    <a:lnTo>
                      <a:pt x="441" y="39"/>
                    </a:lnTo>
                    <a:lnTo>
                      <a:pt x="443" y="39"/>
                    </a:lnTo>
                    <a:lnTo>
                      <a:pt x="443" y="39"/>
                    </a:lnTo>
                    <a:lnTo>
                      <a:pt x="444" y="39"/>
                    </a:lnTo>
                    <a:lnTo>
                      <a:pt x="446" y="39"/>
                    </a:lnTo>
                    <a:lnTo>
                      <a:pt x="447" y="39"/>
                    </a:lnTo>
                    <a:lnTo>
                      <a:pt x="448" y="39"/>
                    </a:lnTo>
                    <a:lnTo>
                      <a:pt x="450" y="39"/>
                    </a:lnTo>
                    <a:lnTo>
                      <a:pt x="450" y="39"/>
                    </a:lnTo>
                    <a:lnTo>
                      <a:pt x="451" y="37"/>
                    </a:lnTo>
                    <a:lnTo>
                      <a:pt x="453" y="37"/>
                    </a:lnTo>
                    <a:lnTo>
                      <a:pt x="453" y="36"/>
                    </a:lnTo>
                    <a:lnTo>
                      <a:pt x="454" y="35"/>
                    </a:lnTo>
                    <a:lnTo>
                      <a:pt x="454" y="35"/>
                    </a:lnTo>
                    <a:lnTo>
                      <a:pt x="454" y="34"/>
                    </a:lnTo>
                    <a:lnTo>
                      <a:pt x="456" y="32"/>
                    </a:lnTo>
                    <a:lnTo>
                      <a:pt x="456" y="31"/>
                    </a:lnTo>
                    <a:lnTo>
                      <a:pt x="456" y="30"/>
                    </a:lnTo>
                    <a:lnTo>
                      <a:pt x="456" y="29"/>
                    </a:lnTo>
                    <a:lnTo>
                      <a:pt x="456" y="27"/>
                    </a:lnTo>
                    <a:lnTo>
                      <a:pt x="456" y="26"/>
                    </a:lnTo>
                    <a:lnTo>
                      <a:pt x="456" y="25"/>
                    </a:lnTo>
                    <a:lnTo>
                      <a:pt x="456" y="22"/>
                    </a:lnTo>
                    <a:lnTo>
                      <a:pt x="456" y="21"/>
                    </a:lnTo>
                    <a:lnTo>
                      <a:pt x="456" y="20"/>
                    </a:lnTo>
                    <a:lnTo>
                      <a:pt x="456" y="19"/>
                    </a:lnTo>
                    <a:lnTo>
                      <a:pt x="454" y="17"/>
                    </a:lnTo>
                    <a:lnTo>
                      <a:pt x="454" y="16"/>
                    </a:lnTo>
                    <a:lnTo>
                      <a:pt x="454" y="16"/>
                    </a:lnTo>
                    <a:lnTo>
                      <a:pt x="453" y="15"/>
                    </a:lnTo>
                    <a:lnTo>
                      <a:pt x="453" y="14"/>
                    </a:lnTo>
                    <a:lnTo>
                      <a:pt x="451" y="14"/>
                    </a:lnTo>
                    <a:lnTo>
                      <a:pt x="450" y="12"/>
                    </a:lnTo>
                    <a:lnTo>
                      <a:pt x="450" y="12"/>
                    </a:lnTo>
                    <a:lnTo>
                      <a:pt x="448" y="12"/>
                    </a:lnTo>
                    <a:lnTo>
                      <a:pt x="447" y="11"/>
                    </a:lnTo>
                    <a:lnTo>
                      <a:pt x="446" y="11"/>
                    </a:lnTo>
                    <a:close/>
                    <a:moveTo>
                      <a:pt x="480" y="1"/>
                    </a:moveTo>
                    <a:lnTo>
                      <a:pt x="532" y="1"/>
                    </a:lnTo>
                    <a:lnTo>
                      <a:pt x="532" y="14"/>
                    </a:lnTo>
                    <a:lnTo>
                      <a:pt x="516" y="14"/>
                    </a:lnTo>
                    <a:lnTo>
                      <a:pt x="516" y="50"/>
                    </a:lnTo>
                    <a:lnTo>
                      <a:pt x="497" y="50"/>
                    </a:lnTo>
                    <a:lnTo>
                      <a:pt x="497" y="14"/>
                    </a:lnTo>
                    <a:lnTo>
                      <a:pt x="480" y="14"/>
                    </a:lnTo>
                    <a:lnTo>
                      <a:pt x="480" y="1"/>
                    </a:lnTo>
                    <a:close/>
                    <a:moveTo>
                      <a:pt x="549" y="1"/>
                    </a:moveTo>
                    <a:lnTo>
                      <a:pt x="568" y="1"/>
                    </a:lnTo>
                    <a:lnTo>
                      <a:pt x="588" y="50"/>
                    </a:lnTo>
                    <a:lnTo>
                      <a:pt x="569" y="50"/>
                    </a:lnTo>
                    <a:lnTo>
                      <a:pt x="568" y="44"/>
                    </a:lnTo>
                    <a:lnTo>
                      <a:pt x="549" y="44"/>
                    </a:lnTo>
                    <a:lnTo>
                      <a:pt x="546" y="50"/>
                    </a:lnTo>
                    <a:lnTo>
                      <a:pt x="529" y="50"/>
                    </a:lnTo>
                    <a:lnTo>
                      <a:pt x="549" y="1"/>
                    </a:lnTo>
                    <a:close/>
                    <a:moveTo>
                      <a:pt x="552" y="34"/>
                    </a:moveTo>
                    <a:lnTo>
                      <a:pt x="563" y="34"/>
                    </a:lnTo>
                    <a:lnTo>
                      <a:pt x="559" y="16"/>
                    </a:lnTo>
                    <a:lnTo>
                      <a:pt x="552" y="34"/>
                    </a:lnTo>
                    <a:close/>
                    <a:moveTo>
                      <a:pt x="593" y="1"/>
                    </a:moveTo>
                    <a:lnTo>
                      <a:pt x="614" y="1"/>
                    </a:lnTo>
                    <a:lnTo>
                      <a:pt x="614" y="39"/>
                    </a:lnTo>
                    <a:lnTo>
                      <a:pt x="638" y="39"/>
                    </a:lnTo>
                    <a:lnTo>
                      <a:pt x="638" y="50"/>
                    </a:lnTo>
                    <a:lnTo>
                      <a:pt x="593" y="50"/>
                    </a:lnTo>
                    <a:lnTo>
                      <a:pt x="593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5" name="Freeform 145"/>
              <p:cNvSpPr>
                <a:spLocks noEditPoints="1"/>
              </p:cNvSpPr>
              <p:nvPr/>
            </p:nvSpPr>
            <p:spPr bwMode="auto">
              <a:xfrm>
                <a:off x="3444" y="3524"/>
                <a:ext cx="235" cy="21"/>
              </a:xfrm>
              <a:custGeom>
                <a:avLst/>
                <a:gdLst/>
                <a:ahLst/>
                <a:cxnLst>
                  <a:cxn ang="0">
                    <a:pos x="81" y="39"/>
                  </a:cxn>
                  <a:cxn ang="0">
                    <a:pos x="84" y="50"/>
                  </a:cxn>
                  <a:cxn ang="0">
                    <a:pos x="67" y="46"/>
                  </a:cxn>
                  <a:cxn ang="0">
                    <a:pos x="116" y="39"/>
                  </a:cxn>
                  <a:cxn ang="0">
                    <a:pos x="120" y="50"/>
                  </a:cxn>
                  <a:cxn ang="0">
                    <a:pos x="102" y="46"/>
                  </a:cxn>
                  <a:cxn ang="0">
                    <a:pos x="137" y="17"/>
                  </a:cxn>
                  <a:cxn ang="0">
                    <a:pos x="173" y="20"/>
                  </a:cxn>
                  <a:cxn ang="0">
                    <a:pos x="159" y="46"/>
                  </a:cxn>
                  <a:cxn ang="0">
                    <a:pos x="130" y="44"/>
                  </a:cxn>
                  <a:cxn ang="0">
                    <a:pos x="145" y="30"/>
                  </a:cxn>
                  <a:cxn ang="0">
                    <a:pos x="158" y="24"/>
                  </a:cxn>
                  <a:cxn ang="0">
                    <a:pos x="155" y="35"/>
                  </a:cxn>
                  <a:cxn ang="0">
                    <a:pos x="153" y="44"/>
                  </a:cxn>
                  <a:cxn ang="0">
                    <a:pos x="208" y="24"/>
                  </a:cxn>
                  <a:cxn ang="0">
                    <a:pos x="205" y="41"/>
                  </a:cxn>
                  <a:cxn ang="0">
                    <a:pos x="201" y="51"/>
                  </a:cxn>
                  <a:cxn ang="0">
                    <a:pos x="182" y="34"/>
                  </a:cxn>
                  <a:cxn ang="0">
                    <a:pos x="209" y="14"/>
                  </a:cxn>
                  <a:cxn ang="0">
                    <a:pos x="254" y="17"/>
                  </a:cxn>
                  <a:cxn ang="0">
                    <a:pos x="280" y="27"/>
                  </a:cxn>
                  <a:cxn ang="0">
                    <a:pos x="251" y="32"/>
                  </a:cxn>
                  <a:cxn ang="0">
                    <a:pos x="370" y="15"/>
                  </a:cxn>
                  <a:cxn ang="0">
                    <a:pos x="386" y="7"/>
                  </a:cxn>
                  <a:cxn ang="0">
                    <a:pos x="382" y="29"/>
                  </a:cxn>
                  <a:cxn ang="0">
                    <a:pos x="389" y="47"/>
                  </a:cxn>
                  <a:cxn ang="0">
                    <a:pos x="370" y="40"/>
                  </a:cxn>
                  <a:cxn ang="0">
                    <a:pos x="336" y="1"/>
                  </a:cxn>
                  <a:cxn ang="0">
                    <a:pos x="412" y="25"/>
                  </a:cxn>
                  <a:cxn ang="0">
                    <a:pos x="412" y="50"/>
                  </a:cxn>
                  <a:cxn ang="0">
                    <a:pos x="396" y="26"/>
                  </a:cxn>
                  <a:cxn ang="0">
                    <a:pos x="425" y="14"/>
                  </a:cxn>
                  <a:cxn ang="0">
                    <a:pos x="442" y="36"/>
                  </a:cxn>
                  <a:cxn ang="0">
                    <a:pos x="475" y="27"/>
                  </a:cxn>
                  <a:cxn ang="0">
                    <a:pos x="463" y="37"/>
                  </a:cxn>
                  <a:cxn ang="0">
                    <a:pos x="483" y="49"/>
                  </a:cxn>
                  <a:cxn ang="0">
                    <a:pos x="449" y="42"/>
                  </a:cxn>
                  <a:cxn ang="0">
                    <a:pos x="458" y="16"/>
                  </a:cxn>
                  <a:cxn ang="0">
                    <a:pos x="492" y="25"/>
                  </a:cxn>
                  <a:cxn ang="0">
                    <a:pos x="518" y="22"/>
                  </a:cxn>
                  <a:cxn ang="0">
                    <a:pos x="521" y="51"/>
                  </a:cxn>
                  <a:cxn ang="0">
                    <a:pos x="498" y="29"/>
                  </a:cxn>
                  <a:cxn ang="0">
                    <a:pos x="521" y="14"/>
                  </a:cxn>
                  <a:cxn ang="0">
                    <a:pos x="545" y="32"/>
                  </a:cxn>
                  <a:cxn ang="0">
                    <a:pos x="528" y="40"/>
                  </a:cxn>
                  <a:cxn ang="0">
                    <a:pos x="600" y="14"/>
                  </a:cxn>
                  <a:cxn ang="0">
                    <a:pos x="623" y="32"/>
                  </a:cxn>
                  <a:cxn ang="0">
                    <a:pos x="607" y="50"/>
                  </a:cxn>
                  <a:cxn ang="0">
                    <a:pos x="605" y="35"/>
                  </a:cxn>
                  <a:cxn ang="0">
                    <a:pos x="594" y="27"/>
                  </a:cxn>
                  <a:cxn ang="0">
                    <a:pos x="649" y="15"/>
                  </a:cxn>
                  <a:cxn ang="0">
                    <a:pos x="656" y="40"/>
                  </a:cxn>
                  <a:cxn ang="0">
                    <a:pos x="637" y="50"/>
                  </a:cxn>
                  <a:cxn ang="0">
                    <a:pos x="687" y="22"/>
                  </a:cxn>
                  <a:cxn ang="0">
                    <a:pos x="690" y="29"/>
                  </a:cxn>
                  <a:cxn ang="0">
                    <a:pos x="705" y="37"/>
                  </a:cxn>
                  <a:cxn ang="0">
                    <a:pos x="684" y="51"/>
                  </a:cxn>
                  <a:cxn ang="0">
                    <a:pos x="677" y="41"/>
                  </a:cxn>
                  <a:cxn ang="0">
                    <a:pos x="687" y="39"/>
                  </a:cxn>
                  <a:cxn ang="0">
                    <a:pos x="664" y="30"/>
                  </a:cxn>
                  <a:cxn ang="0">
                    <a:pos x="679" y="14"/>
                  </a:cxn>
                </a:cxnLst>
                <a:rect l="0" t="0" r="r" b="b"/>
                <a:pathLst>
                  <a:path w="705" h="62">
                    <a:moveTo>
                      <a:pt x="18" y="1"/>
                    </a:moveTo>
                    <a:lnTo>
                      <a:pt x="38" y="1"/>
                    </a:lnTo>
                    <a:lnTo>
                      <a:pt x="57" y="50"/>
                    </a:lnTo>
                    <a:lnTo>
                      <a:pt x="40" y="50"/>
                    </a:lnTo>
                    <a:lnTo>
                      <a:pt x="37" y="44"/>
                    </a:lnTo>
                    <a:lnTo>
                      <a:pt x="18" y="44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18" y="1"/>
                    </a:lnTo>
                    <a:close/>
                    <a:moveTo>
                      <a:pt x="23" y="34"/>
                    </a:moveTo>
                    <a:lnTo>
                      <a:pt x="34" y="34"/>
                    </a:lnTo>
                    <a:lnTo>
                      <a:pt x="28" y="16"/>
                    </a:lnTo>
                    <a:lnTo>
                      <a:pt x="23" y="34"/>
                    </a:lnTo>
                    <a:close/>
                    <a:moveTo>
                      <a:pt x="60" y="15"/>
                    </a:moveTo>
                    <a:lnTo>
                      <a:pt x="66" y="15"/>
                    </a:lnTo>
                    <a:lnTo>
                      <a:pt x="66" y="3"/>
                    </a:lnTo>
                    <a:lnTo>
                      <a:pt x="81" y="3"/>
                    </a:lnTo>
                    <a:lnTo>
                      <a:pt x="81" y="15"/>
                    </a:lnTo>
                    <a:lnTo>
                      <a:pt x="90" y="15"/>
                    </a:lnTo>
                    <a:lnTo>
                      <a:pt x="90" y="24"/>
                    </a:lnTo>
                    <a:lnTo>
                      <a:pt x="81" y="24"/>
                    </a:lnTo>
                    <a:lnTo>
                      <a:pt x="81" y="36"/>
                    </a:lnTo>
                    <a:lnTo>
                      <a:pt x="81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40"/>
                    </a:lnTo>
                    <a:lnTo>
                      <a:pt x="89" y="40"/>
                    </a:lnTo>
                    <a:lnTo>
                      <a:pt x="90" y="40"/>
                    </a:lnTo>
                    <a:lnTo>
                      <a:pt x="90" y="50"/>
                    </a:lnTo>
                    <a:lnTo>
                      <a:pt x="90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7" y="50"/>
                    </a:lnTo>
                    <a:lnTo>
                      <a:pt x="87" y="50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6" y="50"/>
                    </a:lnTo>
                    <a:lnTo>
                      <a:pt x="74" y="50"/>
                    </a:lnTo>
                    <a:lnTo>
                      <a:pt x="73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7"/>
                    </a:lnTo>
                    <a:lnTo>
                      <a:pt x="67" y="47"/>
                    </a:lnTo>
                    <a:lnTo>
                      <a:pt x="67" y="47"/>
                    </a:lnTo>
                    <a:lnTo>
                      <a:pt x="67" y="46"/>
                    </a:lnTo>
                    <a:lnTo>
                      <a:pt x="67" y="46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6" y="45"/>
                    </a:lnTo>
                    <a:lnTo>
                      <a:pt x="66" y="44"/>
                    </a:lnTo>
                    <a:lnTo>
                      <a:pt x="66" y="44"/>
                    </a:lnTo>
                    <a:lnTo>
                      <a:pt x="66" y="42"/>
                    </a:lnTo>
                    <a:lnTo>
                      <a:pt x="66" y="41"/>
                    </a:lnTo>
                    <a:lnTo>
                      <a:pt x="66" y="41"/>
                    </a:lnTo>
                    <a:lnTo>
                      <a:pt x="66" y="40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6" y="24"/>
                    </a:lnTo>
                    <a:lnTo>
                      <a:pt x="60" y="24"/>
                    </a:lnTo>
                    <a:lnTo>
                      <a:pt x="60" y="15"/>
                    </a:lnTo>
                    <a:close/>
                    <a:moveTo>
                      <a:pt x="94" y="15"/>
                    </a:moveTo>
                    <a:lnTo>
                      <a:pt x="100" y="15"/>
                    </a:lnTo>
                    <a:lnTo>
                      <a:pt x="100" y="3"/>
                    </a:lnTo>
                    <a:lnTo>
                      <a:pt x="116" y="3"/>
                    </a:lnTo>
                    <a:lnTo>
                      <a:pt x="116" y="15"/>
                    </a:lnTo>
                    <a:lnTo>
                      <a:pt x="125" y="15"/>
                    </a:lnTo>
                    <a:lnTo>
                      <a:pt x="125" y="24"/>
                    </a:lnTo>
                    <a:lnTo>
                      <a:pt x="116" y="24"/>
                    </a:lnTo>
                    <a:lnTo>
                      <a:pt x="116" y="36"/>
                    </a:lnTo>
                    <a:lnTo>
                      <a:pt x="116" y="36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7" y="39"/>
                    </a:lnTo>
                    <a:lnTo>
                      <a:pt x="117" y="39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2" y="40"/>
                    </a:lnTo>
                    <a:lnTo>
                      <a:pt x="122" y="40"/>
                    </a:lnTo>
                    <a:lnTo>
                      <a:pt x="123" y="40"/>
                    </a:lnTo>
                    <a:lnTo>
                      <a:pt x="125" y="40"/>
                    </a:lnTo>
                    <a:lnTo>
                      <a:pt x="125" y="50"/>
                    </a:lnTo>
                    <a:lnTo>
                      <a:pt x="125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2" y="50"/>
                    </a:lnTo>
                    <a:lnTo>
                      <a:pt x="122" y="50"/>
                    </a:lnTo>
                    <a:lnTo>
                      <a:pt x="120" y="50"/>
                    </a:lnTo>
                    <a:lnTo>
                      <a:pt x="119" y="50"/>
                    </a:lnTo>
                    <a:lnTo>
                      <a:pt x="119" y="50"/>
                    </a:lnTo>
                    <a:lnTo>
                      <a:pt x="117" y="50"/>
                    </a:lnTo>
                    <a:lnTo>
                      <a:pt x="117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4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7" y="50"/>
                    </a:lnTo>
                    <a:lnTo>
                      <a:pt x="107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4" y="49"/>
                    </a:lnTo>
                    <a:lnTo>
                      <a:pt x="104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7"/>
                    </a:lnTo>
                    <a:lnTo>
                      <a:pt x="102" y="47"/>
                    </a:lnTo>
                    <a:lnTo>
                      <a:pt x="102" y="47"/>
                    </a:lnTo>
                    <a:lnTo>
                      <a:pt x="102" y="46"/>
                    </a:lnTo>
                    <a:lnTo>
                      <a:pt x="102" y="46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0" y="45"/>
                    </a:lnTo>
                    <a:lnTo>
                      <a:pt x="100" y="44"/>
                    </a:lnTo>
                    <a:lnTo>
                      <a:pt x="100" y="44"/>
                    </a:lnTo>
                    <a:lnTo>
                      <a:pt x="100" y="42"/>
                    </a:lnTo>
                    <a:lnTo>
                      <a:pt x="100" y="41"/>
                    </a:lnTo>
                    <a:lnTo>
                      <a:pt x="100" y="41"/>
                    </a:lnTo>
                    <a:lnTo>
                      <a:pt x="100" y="40"/>
                    </a:lnTo>
                    <a:lnTo>
                      <a:pt x="100" y="39"/>
                    </a:lnTo>
                    <a:lnTo>
                      <a:pt x="100" y="39"/>
                    </a:lnTo>
                    <a:lnTo>
                      <a:pt x="100" y="24"/>
                    </a:lnTo>
                    <a:lnTo>
                      <a:pt x="94" y="24"/>
                    </a:lnTo>
                    <a:lnTo>
                      <a:pt x="94" y="15"/>
                    </a:lnTo>
                    <a:close/>
                    <a:moveTo>
                      <a:pt x="132" y="26"/>
                    </a:moveTo>
                    <a:lnTo>
                      <a:pt x="132" y="25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3" y="21"/>
                    </a:lnTo>
                    <a:lnTo>
                      <a:pt x="133" y="20"/>
                    </a:lnTo>
                    <a:lnTo>
                      <a:pt x="135" y="20"/>
                    </a:lnTo>
                    <a:lnTo>
                      <a:pt x="135" y="19"/>
                    </a:lnTo>
                    <a:lnTo>
                      <a:pt x="135" y="19"/>
                    </a:lnTo>
                    <a:lnTo>
                      <a:pt x="136" y="17"/>
                    </a:lnTo>
                    <a:lnTo>
                      <a:pt x="137" y="17"/>
                    </a:lnTo>
                    <a:lnTo>
                      <a:pt x="137" y="17"/>
                    </a:lnTo>
                    <a:lnTo>
                      <a:pt x="139" y="16"/>
                    </a:lnTo>
                    <a:lnTo>
                      <a:pt x="140" y="16"/>
                    </a:lnTo>
                    <a:lnTo>
                      <a:pt x="142" y="15"/>
                    </a:lnTo>
                    <a:lnTo>
                      <a:pt x="143" y="15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7" y="14"/>
                    </a:lnTo>
                    <a:lnTo>
                      <a:pt x="149" y="14"/>
                    </a:lnTo>
                    <a:lnTo>
                      <a:pt x="152" y="14"/>
                    </a:lnTo>
                    <a:lnTo>
                      <a:pt x="153" y="14"/>
                    </a:lnTo>
                    <a:lnTo>
                      <a:pt x="156" y="14"/>
                    </a:lnTo>
                    <a:lnTo>
                      <a:pt x="158" y="14"/>
                    </a:lnTo>
                    <a:lnTo>
                      <a:pt x="159" y="14"/>
                    </a:lnTo>
                    <a:lnTo>
                      <a:pt x="160" y="14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65" y="15"/>
                    </a:lnTo>
                    <a:lnTo>
                      <a:pt x="166" y="15"/>
                    </a:lnTo>
                    <a:lnTo>
                      <a:pt x="168" y="15"/>
                    </a:lnTo>
                    <a:lnTo>
                      <a:pt x="169" y="16"/>
                    </a:lnTo>
                    <a:lnTo>
                      <a:pt x="169" y="16"/>
                    </a:lnTo>
                    <a:lnTo>
                      <a:pt x="170" y="17"/>
                    </a:lnTo>
                    <a:lnTo>
                      <a:pt x="170" y="17"/>
                    </a:lnTo>
                    <a:lnTo>
                      <a:pt x="172" y="17"/>
                    </a:lnTo>
                    <a:lnTo>
                      <a:pt x="172" y="19"/>
                    </a:lnTo>
                    <a:lnTo>
                      <a:pt x="173" y="19"/>
                    </a:lnTo>
                    <a:lnTo>
                      <a:pt x="173" y="20"/>
                    </a:lnTo>
                    <a:lnTo>
                      <a:pt x="173" y="21"/>
                    </a:lnTo>
                    <a:lnTo>
                      <a:pt x="175" y="21"/>
                    </a:lnTo>
                    <a:lnTo>
                      <a:pt x="175" y="22"/>
                    </a:lnTo>
                    <a:lnTo>
                      <a:pt x="175" y="24"/>
                    </a:lnTo>
                    <a:lnTo>
                      <a:pt x="175" y="24"/>
                    </a:lnTo>
                    <a:lnTo>
                      <a:pt x="175" y="25"/>
                    </a:lnTo>
                    <a:lnTo>
                      <a:pt x="175" y="26"/>
                    </a:lnTo>
                    <a:lnTo>
                      <a:pt x="175" y="27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50"/>
                    </a:lnTo>
                    <a:lnTo>
                      <a:pt x="178" y="50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59" y="46"/>
                    </a:lnTo>
                    <a:lnTo>
                      <a:pt x="158" y="47"/>
                    </a:lnTo>
                    <a:lnTo>
                      <a:pt x="156" y="49"/>
                    </a:lnTo>
                    <a:lnTo>
                      <a:pt x="155" y="49"/>
                    </a:lnTo>
                    <a:lnTo>
                      <a:pt x="153" y="50"/>
                    </a:lnTo>
                    <a:lnTo>
                      <a:pt x="150" y="50"/>
                    </a:lnTo>
                    <a:lnTo>
                      <a:pt x="149" y="50"/>
                    </a:lnTo>
                    <a:lnTo>
                      <a:pt x="146" y="51"/>
                    </a:lnTo>
                    <a:lnTo>
                      <a:pt x="143" y="51"/>
                    </a:lnTo>
                    <a:lnTo>
                      <a:pt x="143" y="51"/>
                    </a:lnTo>
                    <a:lnTo>
                      <a:pt x="142" y="51"/>
                    </a:lnTo>
                    <a:lnTo>
                      <a:pt x="142" y="51"/>
                    </a:lnTo>
                    <a:lnTo>
                      <a:pt x="140" y="50"/>
                    </a:lnTo>
                    <a:lnTo>
                      <a:pt x="139" y="50"/>
                    </a:lnTo>
                    <a:lnTo>
                      <a:pt x="139" y="50"/>
                    </a:lnTo>
                    <a:lnTo>
                      <a:pt x="137" y="50"/>
                    </a:lnTo>
                    <a:lnTo>
                      <a:pt x="137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49"/>
                    </a:lnTo>
                    <a:lnTo>
                      <a:pt x="135" y="49"/>
                    </a:lnTo>
                    <a:lnTo>
                      <a:pt x="133" y="49"/>
                    </a:lnTo>
                    <a:lnTo>
                      <a:pt x="133" y="47"/>
                    </a:lnTo>
                    <a:lnTo>
                      <a:pt x="132" y="47"/>
                    </a:lnTo>
                    <a:lnTo>
                      <a:pt x="132" y="46"/>
                    </a:lnTo>
                    <a:lnTo>
                      <a:pt x="132" y="46"/>
                    </a:lnTo>
                    <a:lnTo>
                      <a:pt x="130" y="45"/>
                    </a:lnTo>
                    <a:lnTo>
                      <a:pt x="130" y="45"/>
                    </a:lnTo>
                    <a:lnTo>
                      <a:pt x="130" y="44"/>
                    </a:lnTo>
                    <a:lnTo>
                      <a:pt x="130" y="44"/>
                    </a:lnTo>
                    <a:lnTo>
                      <a:pt x="130" y="42"/>
                    </a:lnTo>
                    <a:lnTo>
                      <a:pt x="130" y="41"/>
                    </a:lnTo>
                    <a:lnTo>
                      <a:pt x="130" y="41"/>
                    </a:lnTo>
                    <a:lnTo>
                      <a:pt x="130" y="40"/>
                    </a:lnTo>
                    <a:lnTo>
                      <a:pt x="130" y="39"/>
                    </a:lnTo>
                    <a:lnTo>
                      <a:pt x="130" y="37"/>
                    </a:lnTo>
                    <a:lnTo>
                      <a:pt x="130" y="36"/>
                    </a:lnTo>
                    <a:lnTo>
                      <a:pt x="130" y="36"/>
                    </a:lnTo>
                    <a:lnTo>
                      <a:pt x="132" y="35"/>
                    </a:lnTo>
                    <a:lnTo>
                      <a:pt x="132" y="34"/>
                    </a:lnTo>
                    <a:lnTo>
                      <a:pt x="133" y="34"/>
                    </a:lnTo>
                    <a:lnTo>
                      <a:pt x="133" y="32"/>
                    </a:lnTo>
                    <a:lnTo>
                      <a:pt x="133" y="32"/>
                    </a:lnTo>
                    <a:lnTo>
                      <a:pt x="135" y="32"/>
                    </a:lnTo>
                    <a:lnTo>
                      <a:pt x="135" y="32"/>
                    </a:lnTo>
                    <a:lnTo>
                      <a:pt x="136" y="31"/>
                    </a:lnTo>
                    <a:lnTo>
                      <a:pt x="136" y="31"/>
                    </a:lnTo>
                    <a:lnTo>
                      <a:pt x="137" y="31"/>
                    </a:lnTo>
                    <a:lnTo>
                      <a:pt x="137" y="31"/>
                    </a:lnTo>
                    <a:lnTo>
                      <a:pt x="139" y="31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30"/>
                    </a:lnTo>
                    <a:lnTo>
                      <a:pt x="142" y="30"/>
                    </a:lnTo>
                    <a:lnTo>
                      <a:pt x="143" y="30"/>
                    </a:lnTo>
                    <a:lnTo>
                      <a:pt x="143" y="30"/>
                    </a:lnTo>
                    <a:lnTo>
                      <a:pt x="145" y="30"/>
                    </a:lnTo>
                    <a:lnTo>
                      <a:pt x="146" y="29"/>
                    </a:lnTo>
                    <a:lnTo>
                      <a:pt x="147" y="29"/>
                    </a:lnTo>
                    <a:lnTo>
                      <a:pt x="147" y="29"/>
                    </a:lnTo>
                    <a:lnTo>
                      <a:pt x="149" y="29"/>
                    </a:lnTo>
                    <a:lnTo>
                      <a:pt x="149" y="29"/>
                    </a:lnTo>
                    <a:lnTo>
                      <a:pt x="150" y="29"/>
                    </a:lnTo>
                    <a:lnTo>
                      <a:pt x="152" y="29"/>
                    </a:lnTo>
                    <a:lnTo>
                      <a:pt x="152" y="29"/>
                    </a:lnTo>
                    <a:lnTo>
                      <a:pt x="153" y="29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7"/>
                    </a:lnTo>
                    <a:lnTo>
                      <a:pt x="155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6"/>
                    </a:lnTo>
                    <a:lnTo>
                      <a:pt x="158" y="26"/>
                    </a:lnTo>
                    <a:lnTo>
                      <a:pt x="159" y="26"/>
                    </a:lnTo>
                    <a:lnTo>
                      <a:pt x="159" y="26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6" y="24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2"/>
                    </a:lnTo>
                    <a:lnTo>
                      <a:pt x="150" y="22"/>
                    </a:lnTo>
                    <a:lnTo>
                      <a:pt x="150" y="22"/>
                    </a:lnTo>
                    <a:lnTo>
                      <a:pt x="149" y="24"/>
                    </a:lnTo>
                    <a:lnTo>
                      <a:pt x="149" y="24"/>
                    </a:lnTo>
                    <a:lnTo>
                      <a:pt x="149" y="25"/>
                    </a:lnTo>
                    <a:lnTo>
                      <a:pt x="147" y="25"/>
                    </a:lnTo>
                    <a:lnTo>
                      <a:pt x="147" y="26"/>
                    </a:lnTo>
                    <a:lnTo>
                      <a:pt x="132" y="26"/>
                    </a:lnTo>
                    <a:close/>
                    <a:moveTo>
                      <a:pt x="159" y="35"/>
                    </a:moveTo>
                    <a:lnTo>
                      <a:pt x="158" y="35"/>
                    </a:lnTo>
                    <a:lnTo>
                      <a:pt x="158" y="35"/>
                    </a:lnTo>
                    <a:lnTo>
                      <a:pt x="158" y="35"/>
                    </a:lnTo>
                    <a:lnTo>
                      <a:pt x="156" y="35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6"/>
                    </a:lnTo>
                    <a:lnTo>
                      <a:pt x="153" y="36"/>
                    </a:lnTo>
                    <a:lnTo>
                      <a:pt x="152" y="36"/>
                    </a:lnTo>
                    <a:lnTo>
                      <a:pt x="152" y="36"/>
                    </a:lnTo>
                    <a:lnTo>
                      <a:pt x="150" y="36"/>
                    </a:lnTo>
                    <a:lnTo>
                      <a:pt x="150" y="36"/>
                    </a:lnTo>
                    <a:lnTo>
                      <a:pt x="150" y="37"/>
                    </a:lnTo>
                    <a:lnTo>
                      <a:pt x="149" y="37"/>
                    </a:lnTo>
                    <a:lnTo>
                      <a:pt x="149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1"/>
                    </a:lnTo>
                    <a:lnTo>
                      <a:pt x="146" y="41"/>
                    </a:lnTo>
                    <a:lnTo>
                      <a:pt x="147" y="42"/>
                    </a:lnTo>
                    <a:lnTo>
                      <a:pt x="147" y="42"/>
                    </a:lnTo>
                    <a:lnTo>
                      <a:pt x="149" y="42"/>
                    </a:lnTo>
                    <a:lnTo>
                      <a:pt x="149" y="42"/>
                    </a:lnTo>
                    <a:lnTo>
                      <a:pt x="150" y="44"/>
                    </a:lnTo>
                    <a:lnTo>
                      <a:pt x="152" y="44"/>
                    </a:lnTo>
                    <a:lnTo>
                      <a:pt x="152" y="44"/>
                    </a:lnTo>
                    <a:lnTo>
                      <a:pt x="153" y="44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6" y="41"/>
                    </a:lnTo>
                    <a:lnTo>
                      <a:pt x="156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9"/>
                    </a:lnTo>
                    <a:lnTo>
                      <a:pt x="158" y="39"/>
                    </a:lnTo>
                    <a:lnTo>
                      <a:pt x="159" y="37"/>
                    </a:lnTo>
                    <a:lnTo>
                      <a:pt x="159" y="36"/>
                    </a:lnTo>
                    <a:lnTo>
                      <a:pt x="159" y="36"/>
                    </a:lnTo>
                    <a:lnTo>
                      <a:pt x="159" y="35"/>
                    </a:lnTo>
                    <a:close/>
                    <a:moveTo>
                      <a:pt x="211" y="29"/>
                    </a:moveTo>
                    <a:lnTo>
                      <a:pt x="211" y="27"/>
                    </a:lnTo>
                    <a:lnTo>
                      <a:pt x="211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5" y="24"/>
                    </a:lnTo>
                    <a:lnTo>
                      <a:pt x="203" y="24"/>
                    </a:lnTo>
                    <a:lnTo>
                      <a:pt x="202" y="24"/>
                    </a:lnTo>
                    <a:lnTo>
                      <a:pt x="201" y="25"/>
                    </a:lnTo>
                    <a:lnTo>
                      <a:pt x="201" y="26"/>
                    </a:lnTo>
                    <a:lnTo>
                      <a:pt x="199" y="27"/>
                    </a:lnTo>
                    <a:lnTo>
                      <a:pt x="199" y="29"/>
                    </a:lnTo>
                    <a:lnTo>
                      <a:pt x="198" y="30"/>
                    </a:lnTo>
                    <a:lnTo>
                      <a:pt x="198" y="32"/>
                    </a:lnTo>
                    <a:lnTo>
                      <a:pt x="198" y="34"/>
                    </a:lnTo>
                    <a:lnTo>
                      <a:pt x="198" y="35"/>
                    </a:lnTo>
                    <a:lnTo>
                      <a:pt x="198" y="35"/>
                    </a:lnTo>
                    <a:lnTo>
                      <a:pt x="199" y="36"/>
                    </a:lnTo>
                    <a:lnTo>
                      <a:pt x="199" y="37"/>
                    </a:lnTo>
                    <a:lnTo>
                      <a:pt x="199" y="37"/>
                    </a:lnTo>
                    <a:lnTo>
                      <a:pt x="199" y="39"/>
                    </a:lnTo>
                    <a:lnTo>
                      <a:pt x="199" y="39"/>
                    </a:lnTo>
                    <a:lnTo>
                      <a:pt x="201" y="40"/>
                    </a:lnTo>
                    <a:lnTo>
                      <a:pt x="201" y="40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3" y="41"/>
                    </a:lnTo>
                    <a:lnTo>
                      <a:pt x="203" y="41"/>
                    </a:lnTo>
                    <a:lnTo>
                      <a:pt x="205" y="41"/>
                    </a:lnTo>
                    <a:lnTo>
                      <a:pt x="205" y="41"/>
                    </a:lnTo>
                    <a:lnTo>
                      <a:pt x="206" y="41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0"/>
                    </a:lnTo>
                    <a:lnTo>
                      <a:pt x="211" y="40"/>
                    </a:lnTo>
                    <a:lnTo>
                      <a:pt x="211" y="39"/>
                    </a:lnTo>
                    <a:lnTo>
                      <a:pt x="211" y="37"/>
                    </a:lnTo>
                    <a:lnTo>
                      <a:pt x="212" y="36"/>
                    </a:lnTo>
                    <a:lnTo>
                      <a:pt x="228" y="36"/>
                    </a:lnTo>
                    <a:lnTo>
                      <a:pt x="228" y="39"/>
                    </a:lnTo>
                    <a:lnTo>
                      <a:pt x="226" y="40"/>
                    </a:lnTo>
                    <a:lnTo>
                      <a:pt x="226" y="41"/>
                    </a:lnTo>
                    <a:lnTo>
                      <a:pt x="225" y="42"/>
                    </a:lnTo>
                    <a:lnTo>
                      <a:pt x="225" y="44"/>
                    </a:lnTo>
                    <a:lnTo>
                      <a:pt x="224" y="45"/>
                    </a:lnTo>
                    <a:lnTo>
                      <a:pt x="222" y="46"/>
                    </a:lnTo>
                    <a:lnTo>
                      <a:pt x="221" y="47"/>
                    </a:lnTo>
                    <a:lnTo>
                      <a:pt x="219" y="49"/>
                    </a:lnTo>
                    <a:lnTo>
                      <a:pt x="218" y="49"/>
                    </a:lnTo>
                    <a:lnTo>
                      <a:pt x="216" y="50"/>
                    </a:lnTo>
                    <a:lnTo>
                      <a:pt x="214" y="50"/>
                    </a:lnTo>
                    <a:lnTo>
                      <a:pt x="212" y="50"/>
                    </a:lnTo>
                    <a:lnTo>
                      <a:pt x="209" y="51"/>
                    </a:lnTo>
                    <a:lnTo>
                      <a:pt x="208" y="51"/>
                    </a:lnTo>
                    <a:lnTo>
                      <a:pt x="205" y="51"/>
                    </a:lnTo>
                    <a:lnTo>
                      <a:pt x="203" y="51"/>
                    </a:lnTo>
                    <a:lnTo>
                      <a:pt x="202" y="51"/>
                    </a:lnTo>
                    <a:lnTo>
                      <a:pt x="201" y="51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50"/>
                    </a:lnTo>
                    <a:lnTo>
                      <a:pt x="193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9" y="46"/>
                    </a:lnTo>
                    <a:lnTo>
                      <a:pt x="188" y="46"/>
                    </a:lnTo>
                    <a:lnTo>
                      <a:pt x="188" y="45"/>
                    </a:lnTo>
                    <a:lnTo>
                      <a:pt x="186" y="45"/>
                    </a:lnTo>
                    <a:lnTo>
                      <a:pt x="186" y="44"/>
                    </a:lnTo>
                    <a:lnTo>
                      <a:pt x="185" y="42"/>
                    </a:lnTo>
                    <a:lnTo>
                      <a:pt x="185" y="42"/>
                    </a:lnTo>
                    <a:lnTo>
                      <a:pt x="183" y="41"/>
                    </a:lnTo>
                    <a:lnTo>
                      <a:pt x="183" y="41"/>
                    </a:lnTo>
                    <a:lnTo>
                      <a:pt x="183" y="40"/>
                    </a:lnTo>
                    <a:lnTo>
                      <a:pt x="183" y="39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2" y="36"/>
                    </a:lnTo>
                    <a:lnTo>
                      <a:pt x="182" y="36"/>
                    </a:lnTo>
                    <a:lnTo>
                      <a:pt x="182" y="35"/>
                    </a:lnTo>
                    <a:lnTo>
                      <a:pt x="182" y="34"/>
                    </a:lnTo>
                    <a:lnTo>
                      <a:pt x="182" y="34"/>
                    </a:lnTo>
                    <a:lnTo>
                      <a:pt x="182" y="32"/>
                    </a:lnTo>
                    <a:lnTo>
                      <a:pt x="182" y="31"/>
                    </a:lnTo>
                    <a:lnTo>
                      <a:pt x="182" y="30"/>
                    </a:lnTo>
                    <a:lnTo>
                      <a:pt x="182" y="29"/>
                    </a:lnTo>
                    <a:lnTo>
                      <a:pt x="183" y="27"/>
                    </a:lnTo>
                    <a:lnTo>
                      <a:pt x="183" y="26"/>
                    </a:lnTo>
                    <a:lnTo>
                      <a:pt x="183" y="25"/>
                    </a:lnTo>
                    <a:lnTo>
                      <a:pt x="185" y="24"/>
                    </a:lnTo>
                    <a:lnTo>
                      <a:pt x="185" y="22"/>
                    </a:lnTo>
                    <a:lnTo>
                      <a:pt x="186" y="21"/>
                    </a:lnTo>
                    <a:lnTo>
                      <a:pt x="186" y="21"/>
                    </a:lnTo>
                    <a:lnTo>
                      <a:pt x="188" y="20"/>
                    </a:lnTo>
                    <a:lnTo>
                      <a:pt x="189" y="19"/>
                    </a:lnTo>
                    <a:lnTo>
                      <a:pt x="189" y="19"/>
                    </a:lnTo>
                    <a:lnTo>
                      <a:pt x="191" y="17"/>
                    </a:lnTo>
                    <a:lnTo>
                      <a:pt x="192" y="16"/>
                    </a:lnTo>
                    <a:lnTo>
                      <a:pt x="193" y="16"/>
                    </a:lnTo>
                    <a:lnTo>
                      <a:pt x="195" y="15"/>
                    </a:lnTo>
                    <a:lnTo>
                      <a:pt x="196" y="15"/>
                    </a:lnTo>
                    <a:lnTo>
                      <a:pt x="198" y="15"/>
                    </a:lnTo>
                    <a:lnTo>
                      <a:pt x="199" y="14"/>
                    </a:lnTo>
                    <a:lnTo>
                      <a:pt x="202" y="14"/>
                    </a:lnTo>
                    <a:lnTo>
                      <a:pt x="203" y="14"/>
                    </a:lnTo>
                    <a:lnTo>
                      <a:pt x="205" y="14"/>
                    </a:lnTo>
                    <a:lnTo>
                      <a:pt x="206" y="14"/>
                    </a:lnTo>
                    <a:lnTo>
                      <a:pt x="208" y="14"/>
                    </a:lnTo>
                    <a:lnTo>
                      <a:pt x="209" y="14"/>
                    </a:lnTo>
                    <a:lnTo>
                      <a:pt x="211" y="14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5"/>
                    </a:lnTo>
                    <a:lnTo>
                      <a:pt x="218" y="16"/>
                    </a:lnTo>
                    <a:lnTo>
                      <a:pt x="219" y="16"/>
                    </a:lnTo>
                    <a:lnTo>
                      <a:pt x="219" y="17"/>
                    </a:lnTo>
                    <a:lnTo>
                      <a:pt x="221" y="17"/>
                    </a:lnTo>
                    <a:lnTo>
                      <a:pt x="222" y="19"/>
                    </a:lnTo>
                    <a:lnTo>
                      <a:pt x="222" y="19"/>
                    </a:lnTo>
                    <a:lnTo>
                      <a:pt x="224" y="20"/>
                    </a:lnTo>
                    <a:lnTo>
                      <a:pt x="225" y="20"/>
                    </a:lnTo>
                    <a:lnTo>
                      <a:pt x="225" y="21"/>
                    </a:lnTo>
                    <a:lnTo>
                      <a:pt x="225" y="22"/>
                    </a:lnTo>
                    <a:lnTo>
                      <a:pt x="226" y="22"/>
                    </a:lnTo>
                    <a:lnTo>
                      <a:pt x="226" y="24"/>
                    </a:lnTo>
                    <a:lnTo>
                      <a:pt x="226" y="25"/>
                    </a:lnTo>
                    <a:lnTo>
                      <a:pt x="228" y="26"/>
                    </a:lnTo>
                    <a:lnTo>
                      <a:pt x="228" y="27"/>
                    </a:lnTo>
                    <a:lnTo>
                      <a:pt x="228" y="29"/>
                    </a:lnTo>
                    <a:lnTo>
                      <a:pt x="211" y="29"/>
                    </a:lnTo>
                    <a:close/>
                    <a:moveTo>
                      <a:pt x="235" y="1"/>
                    </a:moveTo>
                    <a:lnTo>
                      <a:pt x="251" y="1"/>
                    </a:lnTo>
                    <a:lnTo>
                      <a:pt x="251" y="19"/>
                    </a:lnTo>
                    <a:lnTo>
                      <a:pt x="252" y="19"/>
                    </a:lnTo>
                    <a:lnTo>
                      <a:pt x="252" y="17"/>
                    </a:lnTo>
                    <a:lnTo>
                      <a:pt x="254" y="17"/>
                    </a:lnTo>
                    <a:lnTo>
                      <a:pt x="254" y="16"/>
                    </a:lnTo>
                    <a:lnTo>
                      <a:pt x="255" y="16"/>
                    </a:lnTo>
                    <a:lnTo>
                      <a:pt x="255" y="16"/>
                    </a:lnTo>
                    <a:lnTo>
                      <a:pt x="257" y="15"/>
                    </a:lnTo>
                    <a:lnTo>
                      <a:pt x="257" y="15"/>
                    </a:lnTo>
                    <a:lnTo>
                      <a:pt x="258" y="15"/>
                    </a:lnTo>
                    <a:lnTo>
                      <a:pt x="258" y="15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61" y="14"/>
                    </a:lnTo>
                    <a:lnTo>
                      <a:pt x="261" y="14"/>
                    </a:lnTo>
                    <a:lnTo>
                      <a:pt x="262" y="14"/>
                    </a:lnTo>
                    <a:lnTo>
                      <a:pt x="264" y="14"/>
                    </a:lnTo>
                    <a:lnTo>
                      <a:pt x="265" y="14"/>
                    </a:lnTo>
                    <a:lnTo>
                      <a:pt x="267" y="14"/>
                    </a:lnTo>
                    <a:lnTo>
                      <a:pt x="268" y="14"/>
                    </a:lnTo>
                    <a:lnTo>
                      <a:pt x="271" y="15"/>
                    </a:lnTo>
                    <a:lnTo>
                      <a:pt x="272" y="15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5" y="17"/>
                    </a:lnTo>
                    <a:lnTo>
                      <a:pt x="277" y="19"/>
                    </a:lnTo>
                    <a:lnTo>
                      <a:pt x="277" y="20"/>
                    </a:lnTo>
                    <a:lnTo>
                      <a:pt x="278" y="21"/>
                    </a:lnTo>
                    <a:lnTo>
                      <a:pt x="278" y="22"/>
                    </a:lnTo>
                    <a:lnTo>
                      <a:pt x="278" y="24"/>
                    </a:lnTo>
                    <a:lnTo>
                      <a:pt x="280" y="25"/>
                    </a:lnTo>
                    <a:lnTo>
                      <a:pt x="280" y="27"/>
                    </a:lnTo>
                    <a:lnTo>
                      <a:pt x="280" y="29"/>
                    </a:lnTo>
                    <a:lnTo>
                      <a:pt x="280" y="50"/>
                    </a:lnTo>
                    <a:lnTo>
                      <a:pt x="262" y="50"/>
                    </a:lnTo>
                    <a:lnTo>
                      <a:pt x="262" y="31"/>
                    </a:lnTo>
                    <a:lnTo>
                      <a:pt x="262" y="31"/>
                    </a:lnTo>
                    <a:lnTo>
                      <a:pt x="262" y="30"/>
                    </a:lnTo>
                    <a:lnTo>
                      <a:pt x="262" y="29"/>
                    </a:lnTo>
                    <a:lnTo>
                      <a:pt x="262" y="29"/>
                    </a:lnTo>
                    <a:lnTo>
                      <a:pt x="262" y="27"/>
                    </a:lnTo>
                    <a:lnTo>
                      <a:pt x="262" y="27"/>
                    </a:lnTo>
                    <a:lnTo>
                      <a:pt x="262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8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6"/>
                    </a:lnTo>
                    <a:lnTo>
                      <a:pt x="252" y="26"/>
                    </a:lnTo>
                    <a:lnTo>
                      <a:pt x="252" y="27"/>
                    </a:lnTo>
                    <a:lnTo>
                      <a:pt x="251" y="29"/>
                    </a:lnTo>
                    <a:lnTo>
                      <a:pt x="251" y="30"/>
                    </a:lnTo>
                    <a:lnTo>
                      <a:pt x="251" y="32"/>
                    </a:lnTo>
                    <a:lnTo>
                      <a:pt x="251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  <a:moveTo>
                      <a:pt x="356" y="14"/>
                    </a:moveTo>
                    <a:lnTo>
                      <a:pt x="356" y="22"/>
                    </a:lnTo>
                    <a:lnTo>
                      <a:pt x="363" y="22"/>
                    </a:lnTo>
                    <a:lnTo>
                      <a:pt x="364" y="22"/>
                    </a:lnTo>
                    <a:lnTo>
                      <a:pt x="364" y="22"/>
                    </a:lnTo>
                    <a:lnTo>
                      <a:pt x="366" y="22"/>
                    </a:lnTo>
                    <a:lnTo>
                      <a:pt x="367" y="22"/>
                    </a:lnTo>
                    <a:lnTo>
                      <a:pt x="367" y="22"/>
                    </a:lnTo>
                    <a:lnTo>
                      <a:pt x="369" y="22"/>
                    </a:lnTo>
                    <a:lnTo>
                      <a:pt x="369" y="21"/>
                    </a:lnTo>
                    <a:lnTo>
                      <a:pt x="369" y="21"/>
                    </a:lnTo>
                    <a:lnTo>
                      <a:pt x="370" y="21"/>
                    </a:lnTo>
                    <a:lnTo>
                      <a:pt x="370" y="21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7"/>
                    </a:lnTo>
                    <a:lnTo>
                      <a:pt x="371" y="17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5"/>
                    </a:lnTo>
                    <a:lnTo>
                      <a:pt x="369" y="15"/>
                    </a:lnTo>
                    <a:lnTo>
                      <a:pt x="369" y="15"/>
                    </a:lnTo>
                    <a:lnTo>
                      <a:pt x="369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6" y="14"/>
                    </a:lnTo>
                    <a:lnTo>
                      <a:pt x="366" y="14"/>
                    </a:lnTo>
                    <a:lnTo>
                      <a:pt x="364" y="14"/>
                    </a:lnTo>
                    <a:lnTo>
                      <a:pt x="364" y="14"/>
                    </a:lnTo>
                    <a:lnTo>
                      <a:pt x="356" y="14"/>
                    </a:lnTo>
                    <a:close/>
                    <a:moveTo>
                      <a:pt x="336" y="1"/>
                    </a:moveTo>
                    <a:lnTo>
                      <a:pt x="364" y="1"/>
                    </a:lnTo>
                    <a:lnTo>
                      <a:pt x="366" y="1"/>
                    </a:lnTo>
                    <a:lnTo>
                      <a:pt x="369" y="1"/>
                    </a:lnTo>
                    <a:lnTo>
                      <a:pt x="370" y="2"/>
                    </a:lnTo>
                    <a:lnTo>
                      <a:pt x="373" y="2"/>
                    </a:lnTo>
                    <a:lnTo>
                      <a:pt x="374" y="2"/>
                    </a:lnTo>
                    <a:lnTo>
                      <a:pt x="376" y="2"/>
                    </a:lnTo>
                    <a:lnTo>
                      <a:pt x="377" y="2"/>
                    </a:lnTo>
                    <a:lnTo>
                      <a:pt x="379" y="3"/>
                    </a:lnTo>
                    <a:lnTo>
                      <a:pt x="380" y="3"/>
                    </a:lnTo>
                    <a:lnTo>
                      <a:pt x="382" y="5"/>
                    </a:lnTo>
                    <a:lnTo>
                      <a:pt x="383" y="5"/>
                    </a:lnTo>
                    <a:lnTo>
                      <a:pt x="384" y="6"/>
                    </a:lnTo>
                    <a:lnTo>
                      <a:pt x="384" y="6"/>
                    </a:lnTo>
                    <a:lnTo>
                      <a:pt x="386" y="7"/>
                    </a:lnTo>
                    <a:lnTo>
                      <a:pt x="386" y="7"/>
                    </a:lnTo>
                    <a:lnTo>
                      <a:pt x="386" y="8"/>
                    </a:lnTo>
                    <a:lnTo>
                      <a:pt x="387" y="8"/>
                    </a:lnTo>
                    <a:lnTo>
                      <a:pt x="387" y="10"/>
                    </a:lnTo>
                    <a:lnTo>
                      <a:pt x="387" y="11"/>
                    </a:lnTo>
                    <a:lnTo>
                      <a:pt x="387" y="11"/>
                    </a:lnTo>
                    <a:lnTo>
                      <a:pt x="387" y="12"/>
                    </a:lnTo>
                    <a:lnTo>
                      <a:pt x="389" y="14"/>
                    </a:lnTo>
                    <a:lnTo>
                      <a:pt x="389" y="15"/>
                    </a:lnTo>
                    <a:lnTo>
                      <a:pt x="389" y="15"/>
                    </a:lnTo>
                    <a:lnTo>
                      <a:pt x="389" y="16"/>
                    </a:lnTo>
                    <a:lnTo>
                      <a:pt x="389" y="17"/>
                    </a:lnTo>
                    <a:lnTo>
                      <a:pt x="387" y="19"/>
                    </a:lnTo>
                    <a:lnTo>
                      <a:pt x="387" y="20"/>
                    </a:lnTo>
                    <a:lnTo>
                      <a:pt x="387" y="21"/>
                    </a:lnTo>
                    <a:lnTo>
                      <a:pt x="387" y="21"/>
                    </a:lnTo>
                    <a:lnTo>
                      <a:pt x="386" y="22"/>
                    </a:lnTo>
                    <a:lnTo>
                      <a:pt x="386" y="24"/>
                    </a:lnTo>
                    <a:lnTo>
                      <a:pt x="384" y="24"/>
                    </a:lnTo>
                    <a:lnTo>
                      <a:pt x="384" y="25"/>
                    </a:lnTo>
                    <a:lnTo>
                      <a:pt x="383" y="25"/>
                    </a:lnTo>
                    <a:lnTo>
                      <a:pt x="383" y="26"/>
                    </a:lnTo>
                    <a:lnTo>
                      <a:pt x="382" y="26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79" y="27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82" y="29"/>
                    </a:lnTo>
                    <a:lnTo>
                      <a:pt x="382" y="29"/>
                    </a:lnTo>
                    <a:lnTo>
                      <a:pt x="383" y="29"/>
                    </a:lnTo>
                    <a:lnTo>
                      <a:pt x="383" y="29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6" y="30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7" y="32"/>
                    </a:lnTo>
                    <a:lnTo>
                      <a:pt x="387" y="32"/>
                    </a:lnTo>
                    <a:lnTo>
                      <a:pt x="387" y="34"/>
                    </a:lnTo>
                    <a:lnTo>
                      <a:pt x="387" y="34"/>
                    </a:lnTo>
                    <a:lnTo>
                      <a:pt x="387" y="35"/>
                    </a:lnTo>
                    <a:lnTo>
                      <a:pt x="387" y="35"/>
                    </a:lnTo>
                    <a:lnTo>
                      <a:pt x="387" y="36"/>
                    </a:lnTo>
                    <a:lnTo>
                      <a:pt x="389" y="37"/>
                    </a:lnTo>
                    <a:lnTo>
                      <a:pt x="389" y="37"/>
                    </a:lnTo>
                    <a:lnTo>
                      <a:pt x="389" y="39"/>
                    </a:lnTo>
                    <a:lnTo>
                      <a:pt x="389" y="40"/>
                    </a:lnTo>
                    <a:lnTo>
                      <a:pt x="389" y="44"/>
                    </a:lnTo>
                    <a:lnTo>
                      <a:pt x="389" y="45"/>
                    </a:lnTo>
                    <a:lnTo>
                      <a:pt x="389" y="45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50"/>
                    </a:lnTo>
                    <a:lnTo>
                      <a:pt x="371" y="50"/>
                    </a:lnTo>
                    <a:lnTo>
                      <a:pt x="371" y="50"/>
                    </a:lnTo>
                    <a:lnTo>
                      <a:pt x="371" y="49"/>
                    </a:lnTo>
                    <a:lnTo>
                      <a:pt x="371" y="49"/>
                    </a:lnTo>
                    <a:lnTo>
                      <a:pt x="371" y="47"/>
                    </a:lnTo>
                    <a:lnTo>
                      <a:pt x="370" y="47"/>
                    </a:lnTo>
                    <a:lnTo>
                      <a:pt x="370" y="47"/>
                    </a:lnTo>
                    <a:lnTo>
                      <a:pt x="370" y="46"/>
                    </a:lnTo>
                    <a:lnTo>
                      <a:pt x="370" y="45"/>
                    </a:lnTo>
                    <a:lnTo>
                      <a:pt x="370" y="45"/>
                    </a:lnTo>
                    <a:lnTo>
                      <a:pt x="370" y="44"/>
                    </a:lnTo>
                    <a:lnTo>
                      <a:pt x="370" y="44"/>
                    </a:lnTo>
                    <a:lnTo>
                      <a:pt x="370" y="42"/>
                    </a:lnTo>
                    <a:lnTo>
                      <a:pt x="370" y="42"/>
                    </a:lnTo>
                    <a:lnTo>
                      <a:pt x="370" y="41"/>
                    </a:lnTo>
                    <a:lnTo>
                      <a:pt x="370" y="41"/>
                    </a:lnTo>
                    <a:lnTo>
                      <a:pt x="370" y="40"/>
                    </a:lnTo>
                    <a:lnTo>
                      <a:pt x="370" y="40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6"/>
                    </a:lnTo>
                    <a:lnTo>
                      <a:pt x="369" y="36"/>
                    </a:lnTo>
                    <a:lnTo>
                      <a:pt x="369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4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4" y="34"/>
                    </a:lnTo>
                    <a:lnTo>
                      <a:pt x="363" y="34"/>
                    </a:lnTo>
                    <a:lnTo>
                      <a:pt x="361" y="34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6" y="50"/>
                    </a:lnTo>
                    <a:lnTo>
                      <a:pt x="336" y="50"/>
                    </a:lnTo>
                    <a:lnTo>
                      <a:pt x="336" y="1"/>
                    </a:lnTo>
                    <a:close/>
                    <a:moveTo>
                      <a:pt x="412" y="29"/>
                    </a:moveTo>
                    <a:lnTo>
                      <a:pt x="426" y="29"/>
                    </a:lnTo>
                    <a:lnTo>
                      <a:pt x="426" y="27"/>
                    </a:lnTo>
                    <a:lnTo>
                      <a:pt x="426" y="27"/>
                    </a:lnTo>
                    <a:lnTo>
                      <a:pt x="425" y="26"/>
                    </a:lnTo>
                    <a:lnTo>
                      <a:pt x="425" y="26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2" y="22"/>
                    </a:lnTo>
                    <a:lnTo>
                      <a:pt x="422" y="22"/>
                    </a:lnTo>
                    <a:lnTo>
                      <a:pt x="420" y="22"/>
                    </a:lnTo>
                    <a:lnTo>
                      <a:pt x="420" y="22"/>
                    </a:lnTo>
                    <a:lnTo>
                      <a:pt x="419" y="22"/>
                    </a:lnTo>
                    <a:lnTo>
                      <a:pt x="419" y="22"/>
                    </a:lnTo>
                    <a:lnTo>
                      <a:pt x="417" y="22"/>
                    </a:lnTo>
                    <a:lnTo>
                      <a:pt x="417" y="22"/>
                    </a:lnTo>
                    <a:lnTo>
                      <a:pt x="416" y="22"/>
                    </a:lnTo>
                    <a:lnTo>
                      <a:pt x="416" y="22"/>
                    </a:lnTo>
                    <a:lnTo>
                      <a:pt x="415" y="22"/>
                    </a:lnTo>
                    <a:lnTo>
                      <a:pt x="415" y="22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2" y="25"/>
                    </a:lnTo>
                    <a:lnTo>
                      <a:pt x="412" y="25"/>
                    </a:lnTo>
                    <a:lnTo>
                      <a:pt x="412" y="26"/>
                    </a:lnTo>
                    <a:lnTo>
                      <a:pt x="412" y="26"/>
                    </a:lnTo>
                    <a:lnTo>
                      <a:pt x="412" y="27"/>
                    </a:lnTo>
                    <a:lnTo>
                      <a:pt x="412" y="27"/>
                    </a:lnTo>
                    <a:lnTo>
                      <a:pt x="412" y="29"/>
                    </a:lnTo>
                    <a:close/>
                    <a:moveTo>
                      <a:pt x="425" y="39"/>
                    </a:moveTo>
                    <a:lnTo>
                      <a:pt x="440" y="39"/>
                    </a:lnTo>
                    <a:lnTo>
                      <a:pt x="440" y="40"/>
                    </a:lnTo>
                    <a:lnTo>
                      <a:pt x="440" y="41"/>
                    </a:lnTo>
                    <a:lnTo>
                      <a:pt x="439" y="42"/>
                    </a:lnTo>
                    <a:lnTo>
                      <a:pt x="439" y="44"/>
                    </a:lnTo>
                    <a:lnTo>
                      <a:pt x="438" y="45"/>
                    </a:lnTo>
                    <a:lnTo>
                      <a:pt x="436" y="46"/>
                    </a:lnTo>
                    <a:lnTo>
                      <a:pt x="435" y="46"/>
                    </a:lnTo>
                    <a:lnTo>
                      <a:pt x="433" y="47"/>
                    </a:lnTo>
                    <a:lnTo>
                      <a:pt x="432" y="49"/>
                    </a:lnTo>
                    <a:lnTo>
                      <a:pt x="430" y="49"/>
                    </a:lnTo>
                    <a:lnTo>
                      <a:pt x="429" y="50"/>
                    </a:lnTo>
                    <a:lnTo>
                      <a:pt x="427" y="50"/>
                    </a:lnTo>
                    <a:lnTo>
                      <a:pt x="425" y="50"/>
                    </a:lnTo>
                    <a:lnTo>
                      <a:pt x="423" y="51"/>
                    </a:lnTo>
                    <a:lnTo>
                      <a:pt x="420" y="51"/>
                    </a:lnTo>
                    <a:lnTo>
                      <a:pt x="417" y="51"/>
                    </a:lnTo>
                    <a:lnTo>
                      <a:pt x="416" y="51"/>
                    </a:lnTo>
                    <a:lnTo>
                      <a:pt x="415" y="51"/>
                    </a:lnTo>
                    <a:lnTo>
                      <a:pt x="413" y="50"/>
                    </a:lnTo>
                    <a:lnTo>
                      <a:pt x="412" y="50"/>
                    </a:lnTo>
                    <a:lnTo>
                      <a:pt x="410" y="50"/>
                    </a:lnTo>
                    <a:lnTo>
                      <a:pt x="409" y="50"/>
                    </a:lnTo>
                    <a:lnTo>
                      <a:pt x="407" y="49"/>
                    </a:lnTo>
                    <a:lnTo>
                      <a:pt x="406" y="49"/>
                    </a:lnTo>
                    <a:lnTo>
                      <a:pt x="404" y="49"/>
                    </a:lnTo>
                    <a:lnTo>
                      <a:pt x="403" y="47"/>
                    </a:lnTo>
                    <a:lnTo>
                      <a:pt x="402" y="47"/>
                    </a:lnTo>
                    <a:lnTo>
                      <a:pt x="402" y="46"/>
                    </a:lnTo>
                    <a:lnTo>
                      <a:pt x="400" y="45"/>
                    </a:lnTo>
                    <a:lnTo>
                      <a:pt x="399" y="45"/>
                    </a:lnTo>
                    <a:lnTo>
                      <a:pt x="399" y="44"/>
                    </a:lnTo>
                    <a:lnTo>
                      <a:pt x="397" y="42"/>
                    </a:lnTo>
                    <a:lnTo>
                      <a:pt x="397" y="41"/>
                    </a:lnTo>
                    <a:lnTo>
                      <a:pt x="396" y="40"/>
                    </a:lnTo>
                    <a:lnTo>
                      <a:pt x="396" y="39"/>
                    </a:lnTo>
                    <a:lnTo>
                      <a:pt x="396" y="37"/>
                    </a:lnTo>
                    <a:lnTo>
                      <a:pt x="394" y="36"/>
                    </a:lnTo>
                    <a:lnTo>
                      <a:pt x="394" y="35"/>
                    </a:lnTo>
                    <a:lnTo>
                      <a:pt x="394" y="34"/>
                    </a:lnTo>
                    <a:lnTo>
                      <a:pt x="394" y="32"/>
                    </a:lnTo>
                    <a:lnTo>
                      <a:pt x="394" y="32"/>
                    </a:lnTo>
                    <a:lnTo>
                      <a:pt x="394" y="31"/>
                    </a:lnTo>
                    <a:lnTo>
                      <a:pt x="394" y="30"/>
                    </a:lnTo>
                    <a:lnTo>
                      <a:pt x="394" y="29"/>
                    </a:lnTo>
                    <a:lnTo>
                      <a:pt x="396" y="29"/>
                    </a:lnTo>
                    <a:lnTo>
                      <a:pt x="396" y="27"/>
                    </a:lnTo>
                    <a:lnTo>
                      <a:pt x="396" y="26"/>
                    </a:lnTo>
                    <a:lnTo>
                      <a:pt x="396" y="26"/>
                    </a:lnTo>
                    <a:lnTo>
                      <a:pt x="397" y="25"/>
                    </a:lnTo>
                    <a:lnTo>
                      <a:pt x="397" y="24"/>
                    </a:lnTo>
                    <a:lnTo>
                      <a:pt x="397" y="24"/>
                    </a:lnTo>
                    <a:lnTo>
                      <a:pt x="397" y="22"/>
                    </a:lnTo>
                    <a:lnTo>
                      <a:pt x="399" y="21"/>
                    </a:lnTo>
                    <a:lnTo>
                      <a:pt x="399" y="21"/>
                    </a:lnTo>
                    <a:lnTo>
                      <a:pt x="400" y="20"/>
                    </a:lnTo>
                    <a:lnTo>
                      <a:pt x="400" y="20"/>
                    </a:lnTo>
                    <a:lnTo>
                      <a:pt x="402" y="19"/>
                    </a:lnTo>
                    <a:lnTo>
                      <a:pt x="402" y="19"/>
                    </a:lnTo>
                    <a:lnTo>
                      <a:pt x="403" y="17"/>
                    </a:lnTo>
                    <a:lnTo>
                      <a:pt x="404" y="17"/>
                    </a:lnTo>
                    <a:lnTo>
                      <a:pt x="404" y="16"/>
                    </a:lnTo>
                    <a:lnTo>
                      <a:pt x="406" y="16"/>
                    </a:lnTo>
                    <a:lnTo>
                      <a:pt x="407" y="16"/>
                    </a:lnTo>
                    <a:lnTo>
                      <a:pt x="407" y="15"/>
                    </a:lnTo>
                    <a:lnTo>
                      <a:pt x="409" y="15"/>
                    </a:lnTo>
                    <a:lnTo>
                      <a:pt x="410" y="15"/>
                    </a:lnTo>
                    <a:lnTo>
                      <a:pt x="412" y="15"/>
                    </a:lnTo>
                    <a:lnTo>
                      <a:pt x="413" y="14"/>
                    </a:lnTo>
                    <a:lnTo>
                      <a:pt x="413" y="14"/>
                    </a:lnTo>
                    <a:lnTo>
                      <a:pt x="415" y="14"/>
                    </a:lnTo>
                    <a:lnTo>
                      <a:pt x="416" y="14"/>
                    </a:lnTo>
                    <a:lnTo>
                      <a:pt x="417" y="14"/>
                    </a:lnTo>
                    <a:lnTo>
                      <a:pt x="419" y="14"/>
                    </a:lnTo>
                    <a:lnTo>
                      <a:pt x="422" y="14"/>
                    </a:lnTo>
                    <a:lnTo>
                      <a:pt x="423" y="14"/>
                    </a:lnTo>
                    <a:lnTo>
                      <a:pt x="425" y="14"/>
                    </a:lnTo>
                    <a:lnTo>
                      <a:pt x="426" y="15"/>
                    </a:lnTo>
                    <a:lnTo>
                      <a:pt x="426" y="15"/>
                    </a:lnTo>
                    <a:lnTo>
                      <a:pt x="427" y="15"/>
                    </a:lnTo>
                    <a:lnTo>
                      <a:pt x="429" y="16"/>
                    </a:lnTo>
                    <a:lnTo>
                      <a:pt x="430" y="16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3" y="17"/>
                    </a:lnTo>
                    <a:lnTo>
                      <a:pt x="435" y="19"/>
                    </a:lnTo>
                    <a:lnTo>
                      <a:pt x="435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8" y="22"/>
                    </a:lnTo>
                    <a:lnTo>
                      <a:pt x="438" y="22"/>
                    </a:lnTo>
                    <a:lnTo>
                      <a:pt x="439" y="24"/>
                    </a:lnTo>
                    <a:lnTo>
                      <a:pt x="439" y="25"/>
                    </a:lnTo>
                    <a:lnTo>
                      <a:pt x="439" y="25"/>
                    </a:lnTo>
                    <a:lnTo>
                      <a:pt x="440" y="26"/>
                    </a:lnTo>
                    <a:lnTo>
                      <a:pt x="440" y="27"/>
                    </a:lnTo>
                    <a:lnTo>
                      <a:pt x="440" y="29"/>
                    </a:lnTo>
                    <a:lnTo>
                      <a:pt x="440" y="29"/>
                    </a:lnTo>
                    <a:lnTo>
                      <a:pt x="442" y="30"/>
                    </a:lnTo>
                    <a:lnTo>
                      <a:pt x="442" y="31"/>
                    </a:lnTo>
                    <a:lnTo>
                      <a:pt x="442" y="32"/>
                    </a:lnTo>
                    <a:lnTo>
                      <a:pt x="442" y="32"/>
                    </a:lnTo>
                    <a:lnTo>
                      <a:pt x="442" y="34"/>
                    </a:lnTo>
                    <a:lnTo>
                      <a:pt x="442" y="35"/>
                    </a:lnTo>
                    <a:lnTo>
                      <a:pt x="442" y="36"/>
                    </a:lnTo>
                    <a:lnTo>
                      <a:pt x="412" y="36"/>
                    </a:lnTo>
                    <a:lnTo>
                      <a:pt x="412" y="36"/>
                    </a:lnTo>
                    <a:lnTo>
                      <a:pt x="412" y="37"/>
                    </a:lnTo>
                    <a:lnTo>
                      <a:pt x="412" y="37"/>
                    </a:lnTo>
                    <a:lnTo>
                      <a:pt x="412" y="39"/>
                    </a:lnTo>
                    <a:lnTo>
                      <a:pt x="412" y="39"/>
                    </a:lnTo>
                    <a:lnTo>
                      <a:pt x="413" y="40"/>
                    </a:lnTo>
                    <a:lnTo>
                      <a:pt x="413" y="40"/>
                    </a:lnTo>
                    <a:lnTo>
                      <a:pt x="413" y="41"/>
                    </a:lnTo>
                    <a:lnTo>
                      <a:pt x="415" y="41"/>
                    </a:lnTo>
                    <a:lnTo>
                      <a:pt x="415" y="41"/>
                    </a:lnTo>
                    <a:lnTo>
                      <a:pt x="416" y="41"/>
                    </a:lnTo>
                    <a:lnTo>
                      <a:pt x="416" y="42"/>
                    </a:lnTo>
                    <a:lnTo>
                      <a:pt x="417" y="42"/>
                    </a:lnTo>
                    <a:lnTo>
                      <a:pt x="417" y="42"/>
                    </a:lnTo>
                    <a:lnTo>
                      <a:pt x="419" y="42"/>
                    </a:lnTo>
                    <a:lnTo>
                      <a:pt x="419" y="42"/>
                    </a:lnTo>
                    <a:lnTo>
                      <a:pt x="420" y="42"/>
                    </a:lnTo>
                    <a:lnTo>
                      <a:pt x="422" y="42"/>
                    </a:lnTo>
                    <a:lnTo>
                      <a:pt x="422" y="42"/>
                    </a:lnTo>
                    <a:lnTo>
                      <a:pt x="423" y="41"/>
                    </a:lnTo>
                    <a:lnTo>
                      <a:pt x="423" y="41"/>
                    </a:lnTo>
                    <a:lnTo>
                      <a:pt x="425" y="41"/>
                    </a:lnTo>
                    <a:lnTo>
                      <a:pt x="425" y="40"/>
                    </a:lnTo>
                    <a:lnTo>
                      <a:pt x="425" y="39"/>
                    </a:lnTo>
                    <a:close/>
                    <a:moveTo>
                      <a:pt x="476" y="29"/>
                    </a:moveTo>
                    <a:lnTo>
                      <a:pt x="476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5"/>
                    </a:lnTo>
                    <a:lnTo>
                      <a:pt x="475" y="25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4"/>
                    </a:lnTo>
                    <a:lnTo>
                      <a:pt x="473" y="24"/>
                    </a:lnTo>
                    <a:lnTo>
                      <a:pt x="472" y="24"/>
                    </a:lnTo>
                    <a:lnTo>
                      <a:pt x="472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68" y="24"/>
                    </a:lnTo>
                    <a:lnTo>
                      <a:pt x="466" y="24"/>
                    </a:lnTo>
                    <a:lnTo>
                      <a:pt x="466" y="25"/>
                    </a:lnTo>
                    <a:lnTo>
                      <a:pt x="465" y="26"/>
                    </a:lnTo>
                    <a:lnTo>
                      <a:pt x="463" y="27"/>
                    </a:lnTo>
                    <a:lnTo>
                      <a:pt x="463" y="29"/>
                    </a:lnTo>
                    <a:lnTo>
                      <a:pt x="463" y="30"/>
                    </a:lnTo>
                    <a:lnTo>
                      <a:pt x="463" y="32"/>
                    </a:lnTo>
                    <a:lnTo>
                      <a:pt x="463" y="34"/>
                    </a:lnTo>
                    <a:lnTo>
                      <a:pt x="463" y="35"/>
                    </a:lnTo>
                    <a:lnTo>
                      <a:pt x="463" y="35"/>
                    </a:lnTo>
                    <a:lnTo>
                      <a:pt x="463" y="36"/>
                    </a:lnTo>
                    <a:lnTo>
                      <a:pt x="463" y="37"/>
                    </a:lnTo>
                    <a:lnTo>
                      <a:pt x="463" y="37"/>
                    </a:lnTo>
                    <a:lnTo>
                      <a:pt x="463" y="39"/>
                    </a:lnTo>
                    <a:lnTo>
                      <a:pt x="465" y="39"/>
                    </a:lnTo>
                    <a:lnTo>
                      <a:pt x="465" y="40"/>
                    </a:lnTo>
                    <a:lnTo>
                      <a:pt x="465" y="40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1"/>
                    </a:lnTo>
                    <a:lnTo>
                      <a:pt x="468" y="41"/>
                    </a:lnTo>
                    <a:lnTo>
                      <a:pt x="469" y="41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1"/>
                    </a:lnTo>
                    <a:lnTo>
                      <a:pt x="475" y="40"/>
                    </a:lnTo>
                    <a:lnTo>
                      <a:pt x="475" y="40"/>
                    </a:lnTo>
                    <a:lnTo>
                      <a:pt x="475" y="39"/>
                    </a:lnTo>
                    <a:lnTo>
                      <a:pt x="476" y="37"/>
                    </a:lnTo>
                    <a:lnTo>
                      <a:pt x="476" y="36"/>
                    </a:lnTo>
                    <a:lnTo>
                      <a:pt x="492" y="36"/>
                    </a:lnTo>
                    <a:lnTo>
                      <a:pt x="492" y="39"/>
                    </a:lnTo>
                    <a:lnTo>
                      <a:pt x="492" y="40"/>
                    </a:lnTo>
                    <a:lnTo>
                      <a:pt x="491" y="41"/>
                    </a:lnTo>
                    <a:lnTo>
                      <a:pt x="491" y="42"/>
                    </a:lnTo>
                    <a:lnTo>
                      <a:pt x="489" y="44"/>
                    </a:lnTo>
                    <a:lnTo>
                      <a:pt x="488" y="45"/>
                    </a:lnTo>
                    <a:lnTo>
                      <a:pt x="486" y="46"/>
                    </a:lnTo>
                    <a:lnTo>
                      <a:pt x="485" y="47"/>
                    </a:lnTo>
                    <a:lnTo>
                      <a:pt x="483" y="49"/>
                    </a:lnTo>
                    <a:lnTo>
                      <a:pt x="482" y="49"/>
                    </a:lnTo>
                    <a:lnTo>
                      <a:pt x="481" y="50"/>
                    </a:lnTo>
                    <a:lnTo>
                      <a:pt x="479" y="50"/>
                    </a:lnTo>
                    <a:lnTo>
                      <a:pt x="476" y="50"/>
                    </a:lnTo>
                    <a:lnTo>
                      <a:pt x="475" y="51"/>
                    </a:lnTo>
                    <a:lnTo>
                      <a:pt x="472" y="51"/>
                    </a:lnTo>
                    <a:lnTo>
                      <a:pt x="471" y="51"/>
                    </a:lnTo>
                    <a:lnTo>
                      <a:pt x="469" y="51"/>
                    </a:lnTo>
                    <a:lnTo>
                      <a:pt x="468" y="51"/>
                    </a:lnTo>
                    <a:lnTo>
                      <a:pt x="466" y="51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0" y="50"/>
                    </a:lnTo>
                    <a:lnTo>
                      <a:pt x="459" y="50"/>
                    </a:lnTo>
                    <a:lnTo>
                      <a:pt x="459" y="49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6" y="47"/>
                    </a:lnTo>
                    <a:lnTo>
                      <a:pt x="455" y="47"/>
                    </a:lnTo>
                    <a:lnTo>
                      <a:pt x="453" y="47"/>
                    </a:lnTo>
                    <a:lnTo>
                      <a:pt x="453" y="46"/>
                    </a:lnTo>
                    <a:lnTo>
                      <a:pt x="452" y="46"/>
                    </a:lnTo>
                    <a:lnTo>
                      <a:pt x="452" y="45"/>
                    </a:lnTo>
                    <a:lnTo>
                      <a:pt x="450" y="45"/>
                    </a:lnTo>
                    <a:lnTo>
                      <a:pt x="450" y="44"/>
                    </a:lnTo>
                    <a:lnTo>
                      <a:pt x="449" y="42"/>
                    </a:lnTo>
                    <a:lnTo>
                      <a:pt x="449" y="42"/>
                    </a:lnTo>
                    <a:lnTo>
                      <a:pt x="449" y="41"/>
                    </a:lnTo>
                    <a:lnTo>
                      <a:pt x="448" y="41"/>
                    </a:lnTo>
                    <a:lnTo>
                      <a:pt x="448" y="40"/>
                    </a:lnTo>
                    <a:lnTo>
                      <a:pt x="448" y="39"/>
                    </a:lnTo>
                    <a:lnTo>
                      <a:pt x="448" y="39"/>
                    </a:lnTo>
                    <a:lnTo>
                      <a:pt x="446" y="37"/>
                    </a:lnTo>
                    <a:lnTo>
                      <a:pt x="446" y="36"/>
                    </a:lnTo>
                    <a:lnTo>
                      <a:pt x="446" y="36"/>
                    </a:lnTo>
                    <a:lnTo>
                      <a:pt x="446" y="35"/>
                    </a:lnTo>
                    <a:lnTo>
                      <a:pt x="446" y="34"/>
                    </a:lnTo>
                    <a:lnTo>
                      <a:pt x="446" y="34"/>
                    </a:lnTo>
                    <a:lnTo>
                      <a:pt x="446" y="32"/>
                    </a:lnTo>
                    <a:lnTo>
                      <a:pt x="446" y="31"/>
                    </a:lnTo>
                    <a:lnTo>
                      <a:pt x="446" y="30"/>
                    </a:lnTo>
                    <a:lnTo>
                      <a:pt x="448" y="29"/>
                    </a:lnTo>
                    <a:lnTo>
                      <a:pt x="448" y="27"/>
                    </a:lnTo>
                    <a:lnTo>
                      <a:pt x="448" y="26"/>
                    </a:lnTo>
                    <a:lnTo>
                      <a:pt x="449" y="25"/>
                    </a:lnTo>
                    <a:lnTo>
                      <a:pt x="449" y="24"/>
                    </a:lnTo>
                    <a:lnTo>
                      <a:pt x="449" y="22"/>
                    </a:lnTo>
                    <a:lnTo>
                      <a:pt x="450" y="21"/>
                    </a:lnTo>
                    <a:lnTo>
                      <a:pt x="452" y="21"/>
                    </a:lnTo>
                    <a:lnTo>
                      <a:pt x="452" y="20"/>
                    </a:lnTo>
                    <a:lnTo>
                      <a:pt x="453" y="19"/>
                    </a:lnTo>
                    <a:lnTo>
                      <a:pt x="455" y="19"/>
                    </a:lnTo>
                    <a:lnTo>
                      <a:pt x="455" y="17"/>
                    </a:lnTo>
                    <a:lnTo>
                      <a:pt x="456" y="16"/>
                    </a:lnTo>
                    <a:lnTo>
                      <a:pt x="458" y="16"/>
                    </a:lnTo>
                    <a:lnTo>
                      <a:pt x="459" y="15"/>
                    </a:lnTo>
                    <a:lnTo>
                      <a:pt x="460" y="15"/>
                    </a:lnTo>
                    <a:lnTo>
                      <a:pt x="462" y="15"/>
                    </a:lnTo>
                    <a:lnTo>
                      <a:pt x="465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3" y="14"/>
                    </a:lnTo>
                    <a:lnTo>
                      <a:pt x="475" y="14"/>
                    </a:lnTo>
                    <a:lnTo>
                      <a:pt x="476" y="14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5"/>
                    </a:lnTo>
                    <a:lnTo>
                      <a:pt x="481" y="15"/>
                    </a:lnTo>
                    <a:lnTo>
                      <a:pt x="482" y="16"/>
                    </a:lnTo>
                    <a:lnTo>
                      <a:pt x="483" y="16"/>
                    </a:lnTo>
                    <a:lnTo>
                      <a:pt x="485" y="17"/>
                    </a:lnTo>
                    <a:lnTo>
                      <a:pt x="485" y="17"/>
                    </a:lnTo>
                    <a:lnTo>
                      <a:pt x="486" y="19"/>
                    </a:lnTo>
                    <a:lnTo>
                      <a:pt x="488" y="19"/>
                    </a:lnTo>
                    <a:lnTo>
                      <a:pt x="488" y="20"/>
                    </a:lnTo>
                    <a:lnTo>
                      <a:pt x="489" y="20"/>
                    </a:lnTo>
                    <a:lnTo>
                      <a:pt x="489" y="21"/>
                    </a:lnTo>
                    <a:lnTo>
                      <a:pt x="491" y="22"/>
                    </a:lnTo>
                    <a:lnTo>
                      <a:pt x="491" y="22"/>
                    </a:lnTo>
                    <a:lnTo>
                      <a:pt x="491" y="24"/>
                    </a:lnTo>
                    <a:lnTo>
                      <a:pt x="492" y="25"/>
                    </a:lnTo>
                    <a:lnTo>
                      <a:pt x="492" y="26"/>
                    </a:lnTo>
                    <a:lnTo>
                      <a:pt x="492" y="27"/>
                    </a:lnTo>
                    <a:lnTo>
                      <a:pt x="492" y="29"/>
                    </a:lnTo>
                    <a:lnTo>
                      <a:pt x="476" y="29"/>
                    </a:lnTo>
                    <a:close/>
                    <a:moveTo>
                      <a:pt x="515" y="29"/>
                    </a:moveTo>
                    <a:lnTo>
                      <a:pt x="529" y="29"/>
                    </a:lnTo>
                    <a:lnTo>
                      <a:pt x="529" y="27"/>
                    </a:lnTo>
                    <a:lnTo>
                      <a:pt x="529" y="27"/>
                    </a:lnTo>
                    <a:lnTo>
                      <a:pt x="529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5" y="22"/>
                    </a:lnTo>
                    <a:lnTo>
                      <a:pt x="525" y="22"/>
                    </a:lnTo>
                    <a:lnTo>
                      <a:pt x="524" y="22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2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8" y="22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5" y="25"/>
                    </a:lnTo>
                    <a:lnTo>
                      <a:pt x="515" y="25"/>
                    </a:lnTo>
                    <a:lnTo>
                      <a:pt x="515" y="26"/>
                    </a:lnTo>
                    <a:lnTo>
                      <a:pt x="515" y="26"/>
                    </a:lnTo>
                    <a:lnTo>
                      <a:pt x="515" y="27"/>
                    </a:lnTo>
                    <a:lnTo>
                      <a:pt x="515" y="27"/>
                    </a:lnTo>
                    <a:lnTo>
                      <a:pt x="515" y="29"/>
                    </a:lnTo>
                    <a:close/>
                    <a:moveTo>
                      <a:pt x="528" y="39"/>
                    </a:moveTo>
                    <a:lnTo>
                      <a:pt x="544" y="39"/>
                    </a:lnTo>
                    <a:lnTo>
                      <a:pt x="544" y="40"/>
                    </a:lnTo>
                    <a:lnTo>
                      <a:pt x="544" y="41"/>
                    </a:lnTo>
                    <a:lnTo>
                      <a:pt x="542" y="42"/>
                    </a:lnTo>
                    <a:lnTo>
                      <a:pt x="542" y="44"/>
                    </a:lnTo>
                    <a:lnTo>
                      <a:pt x="541" y="45"/>
                    </a:lnTo>
                    <a:lnTo>
                      <a:pt x="539" y="46"/>
                    </a:lnTo>
                    <a:lnTo>
                      <a:pt x="538" y="46"/>
                    </a:lnTo>
                    <a:lnTo>
                      <a:pt x="537" y="47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2" y="50"/>
                    </a:lnTo>
                    <a:lnTo>
                      <a:pt x="531" y="50"/>
                    </a:lnTo>
                    <a:lnTo>
                      <a:pt x="528" y="50"/>
                    </a:lnTo>
                    <a:lnTo>
                      <a:pt x="527" y="51"/>
                    </a:lnTo>
                    <a:lnTo>
                      <a:pt x="524" y="51"/>
                    </a:lnTo>
                    <a:lnTo>
                      <a:pt x="521" y="51"/>
                    </a:lnTo>
                    <a:lnTo>
                      <a:pt x="519" y="51"/>
                    </a:lnTo>
                    <a:lnTo>
                      <a:pt x="518" y="51"/>
                    </a:lnTo>
                    <a:lnTo>
                      <a:pt x="516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49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7"/>
                    </a:lnTo>
                    <a:lnTo>
                      <a:pt x="505" y="47"/>
                    </a:lnTo>
                    <a:lnTo>
                      <a:pt x="505" y="46"/>
                    </a:lnTo>
                    <a:lnTo>
                      <a:pt x="504" y="45"/>
                    </a:lnTo>
                    <a:lnTo>
                      <a:pt x="502" y="45"/>
                    </a:lnTo>
                    <a:lnTo>
                      <a:pt x="502" y="44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9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4"/>
                    </a:lnTo>
                    <a:lnTo>
                      <a:pt x="498" y="32"/>
                    </a:lnTo>
                    <a:lnTo>
                      <a:pt x="498" y="32"/>
                    </a:lnTo>
                    <a:lnTo>
                      <a:pt x="498" y="31"/>
                    </a:lnTo>
                    <a:lnTo>
                      <a:pt x="498" y="30"/>
                    </a:lnTo>
                    <a:lnTo>
                      <a:pt x="498" y="29"/>
                    </a:lnTo>
                    <a:lnTo>
                      <a:pt x="499" y="29"/>
                    </a:lnTo>
                    <a:lnTo>
                      <a:pt x="499" y="27"/>
                    </a:lnTo>
                    <a:lnTo>
                      <a:pt x="499" y="26"/>
                    </a:lnTo>
                    <a:lnTo>
                      <a:pt x="499" y="26"/>
                    </a:lnTo>
                    <a:lnTo>
                      <a:pt x="501" y="25"/>
                    </a:lnTo>
                    <a:lnTo>
                      <a:pt x="501" y="24"/>
                    </a:lnTo>
                    <a:lnTo>
                      <a:pt x="501" y="24"/>
                    </a:lnTo>
                    <a:lnTo>
                      <a:pt x="502" y="22"/>
                    </a:lnTo>
                    <a:lnTo>
                      <a:pt x="502" y="21"/>
                    </a:lnTo>
                    <a:lnTo>
                      <a:pt x="502" y="21"/>
                    </a:lnTo>
                    <a:lnTo>
                      <a:pt x="504" y="20"/>
                    </a:lnTo>
                    <a:lnTo>
                      <a:pt x="504" y="20"/>
                    </a:lnTo>
                    <a:lnTo>
                      <a:pt x="505" y="19"/>
                    </a:lnTo>
                    <a:lnTo>
                      <a:pt x="505" y="19"/>
                    </a:lnTo>
                    <a:lnTo>
                      <a:pt x="506" y="17"/>
                    </a:lnTo>
                    <a:lnTo>
                      <a:pt x="508" y="17"/>
                    </a:lnTo>
                    <a:lnTo>
                      <a:pt x="508" y="16"/>
                    </a:lnTo>
                    <a:lnTo>
                      <a:pt x="509" y="16"/>
                    </a:lnTo>
                    <a:lnTo>
                      <a:pt x="511" y="16"/>
                    </a:lnTo>
                    <a:lnTo>
                      <a:pt x="511" y="15"/>
                    </a:lnTo>
                    <a:lnTo>
                      <a:pt x="512" y="15"/>
                    </a:lnTo>
                    <a:lnTo>
                      <a:pt x="514" y="15"/>
                    </a:lnTo>
                    <a:lnTo>
                      <a:pt x="515" y="15"/>
                    </a:lnTo>
                    <a:lnTo>
                      <a:pt x="516" y="14"/>
                    </a:lnTo>
                    <a:lnTo>
                      <a:pt x="516" y="14"/>
                    </a:lnTo>
                    <a:lnTo>
                      <a:pt x="518" y="14"/>
                    </a:lnTo>
                    <a:lnTo>
                      <a:pt x="519" y="14"/>
                    </a:lnTo>
                    <a:lnTo>
                      <a:pt x="521" y="14"/>
                    </a:lnTo>
                    <a:lnTo>
                      <a:pt x="522" y="14"/>
                    </a:lnTo>
                    <a:lnTo>
                      <a:pt x="525" y="14"/>
                    </a:lnTo>
                    <a:lnTo>
                      <a:pt x="527" y="14"/>
                    </a:lnTo>
                    <a:lnTo>
                      <a:pt x="528" y="14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5"/>
                    </a:lnTo>
                    <a:lnTo>
                      <a:pt x="532" y="16"/>
                    </a:lnTo>
                    <a:lnTo>
                      <a:pt x="534" y="16"/>
                    </a:lnTo>
                    <a:lnTo>
                      <a:pt x="535" y="17"/>
                    </a:lnTo>
                    <a:lnTo>
                      <a:pt x="535" y="17"/>
                    </a:lnTo>
                    <a:lnTo>
                      <a:pt x="537" y="17"/>
                    </a:lnTo>
                    <a:lnTo>
                      <a:pt x="538" y="19"/>
                    </a:lnTo>
                    <a:lnTo>
                      <a:pt x="538" y="20"/>
                    </a:lnTo>
                    <a:lnTo>
                      <a:pt x="539" y="20"/>
                    </a:lnTo>
                    <a:lnTo>
                      <a:pt x="539" y="21"/>
                    </a:lnTo>
                    <a:lnTo>
                      <a:pt x="541" y="22"/>
                    </a:lnTo>
                    <a:lnTo>
                      <a:pt x="541" y="22"/>
                    </a:lnTo>
                    <a:lnTo>
                      <a:pt x="542" y="24"/>
                    </a:lnTo>
                    <a:lnTo>
                      <a:pt x="542" y="25"/>
                    </a:lnTo>
                    <a:lnTo>
                      <a:pt x="542" y="25"/>
                    </a:lnTo>
                    <a:lnTo>
                      <a:pt x="544" y="26"/>
                    </a:lnTo>
                    <a:lnTo>
                      <a:pt x="544" y="27"/>
                    </a:lnTo>
                    <a:lnTo>
                      <a:pt x="544" y="29"/>
                    </a:lnTo>
                    <a:lnTo>
                      <a:pt x="544" y="29"/>
                    </a:lnTo>
                    <a:lnTo>
                      <a:pt x="545" y="30"/>
                    </a:lnTo>
                    <a:lnTo>
                      <a:pt x="545" y="31"/>
                    </a:lnTo>
                    <a:lnTo>
                      <a:pt x="545" y="32"/>
                    </a:lnTo>
                    <a:lnTo>
                      <a:pt x="545" y="32"/>
                    </a:lnTo>
                    <a:lnTo>
                      <a:pt x="545" y="34"/>
                    </a:lnTo>
                    <a:lnTo>
                      <a:pt x="545" y="35"/>
                    </a:lnTo>
                    <a:lnTo>
                      <a:pt x="545" y="36"/>
                    </a:lnTo>
                    <a:lnTo>
                      <a:pt x="515" y="36"/>
                    </a:lnTo>
                    <a:lnTo>
                      <a:pt x="515" y="36"/>
                    </a:lnTo>
                    <a:lnTo>
                      <a:pt x="515" y="37"/>
                    </a:lnTo>
                    <a:lnTo>
                      <a:pt x="515" y="37"/>
                    </a:lnTo>
                    <a:lnTo>
                      <a:pt x="515" y="39"/>
                    </a:lnTo>
                    <a:lnTo>
                      <a:pt x="515" y="39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5" y="42"/>
                    </a:lnTo>
                    <a:lnTo>
                      <a:pt x="525" y="42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8" y="41"/>
                    </a:lnTo>
                    <a:lnTo>
                      <a:pt x="528" y="40"/>
                    </a:lnTo>
                    <a:lnTo>
                      <a:pt x="528" y="39"/>
                    </a:lnTo>
                    <a:close/>
                    <a:moveTo>
                      <a:pt x="552" y="15"/>
                    </a:moveTo>
                    <a:lnTo>
                      <a:pt x="568" y="15"/>
                    </a:lnTo>
                    <a:lnTo>
                      <a:pt x="568" y="50"/>
                    </a:lnTo>
                    <a:lnTo>
                      <a:pt x="552" y="50"/>
                    </a:lnTo>
                    <a:lnTo>
                      <a:pt x="552" y="15"/>
                    </a:lnTo>
                    <a:close/>
                    <a:moveTo>
                      <a:pt x="552" y="0"/>
                    </a:moveTo>
                    <a:lnTo>
                      <a:pt x="568" y="0"/>
                    </a:lnTo>
                    <a:lnTo>
                      <a:pt x="568" y="10"/>
                    </a:lnTo>
                    <a:lnTo>
                      <a:pt x="552" y="10"/>
                    </a:lnTo>
                    <a:lnTo>
                      <a:pt x="552" y="0"/>
                    </a:lnTo>
                    <a:close/>
                    <a:moveTo>
                      <a:pt x="577" y="62"/>
                    </a:moveTo>
                    <a:lnTo>
                      <a:pt x="577" y="15"/>
                    </a:lnTo>
                    <a:lnTo>
                      <a:pt x="591" y="15"/>
                    </a:lnTo>
                    <a:lnTo>
                      <a:pt x="591" y="20"/>
                    </a:lnTo>
                    <a:lnTo>
                      <a:pt x="591" y="20"/>
                    </a:lnTo>
                    <a:lnTo>
                      <a:pt x="591" y="19"/>
                    </a:lnTo>
                    <a:lnTo>
                      <a:pt x="593" y="19"/>
                    </a:lnTo>
                    <a:lnTo>
                      <a:pt x="593" y="17"/>
                    </a:lnTo>
                    <a:lnTo>
                      <a:pt x="594" y="17"/>
                    </a:lnTo>
                    <a:lnTo>
                      <a:pt x="594" y="16"/>
                    </a:lnTo>
                    <a:lnTo>
                      <a:pt x="595" y="16"/>
                    </a:lnTo>
                    <a:lnTo>
                      <a:pt x="595" y="15"/>
                    </a:lnTo>
                    <a:lnTo>
                      <a:pt x="597" y="15"/>
                    </a:lnTo>
                    <a:lnTo>
                      <a:pt x="597" y="15"/>
                    </a:lnTo>
                    <a:lnTo>
                      <a:pt x="598" y="15"/>
                    </a:lnTo>
                    <a:lnTo>
                      <a:pt x="600" y="14"/>
                    </a:lnTo>
                    <a:lnTo>
                      <a:pt x="600" y="14"/>
                    </a:lnTo>
                    <a:lnTo>
                      <a:pt x="601" y="14"/>
                    </a:lnTo>
                    <a:lnTo>
                      <a:pt x="603" y="14"/>
                    </a:lnTo>
                    <a:lnTo>
                      <a:pt x="603" y="14"/>
                    </a:lnTo>
                    <a:lnTo>
                      <a:pt x="604" y="14"/>
                    </a:lnTo>
                    <a:lnTo>
                      <a:pt x="605" y="14"/>
                    </a:lnTo>
                    <a:lnTo>
                      <a:pt x="607" y="14"/>
                    </a:lnTo>
                    <a:lnTo>
                      <a:pt x="608" y="14"/>
                    </a:lnTo>
                    <a:lnTo>
                      <a:pt x="608" y="14"/>
                    </a:lnTo>
                    <a:lnTo>
                      <a:pt x="610" y="15"/>
                    </a:lnTo>
                    <a:lnTo>
                      <a:pt x="611" y="15"/>
                    </a:lnTo>
                    <a:lnTo>
                      <a:pt x="613" y="15"/>
                    </a:lnTo>
                    <a:lnTo>
                      <a:pt x="613" y="16"/>
                    </a:lnTo>
                    <a:lnTo>
                      <a:pt x="614" y="16"/>
                    </a:lnTo>
                    <a:lnTo>
                      <a:pt x="616" y="17"/>
                    </a:lnTo>
                    <a:lnTo>
                      <a:pt x="616" y="17"/>
                    </a:lnTo>
                    <a:lnTo>
                      <a:pt x="617" y="19"/>
                    </a:lnTo>
                    <a:lnTo>
                      <a:pt x="617" y="19"/>
                    </a:lnTo>
                    <a:lnTo>
                      <a:pt x="618" y="20"/>
                    </a:lnTo>
                    <a:lnTo>
                      <a:pt x="618" y="21"/>
                    </a:lnTo>
                    <a:lnTo>
                      <a:pt x="620" y="22"/>
                    </a:lnTo>
                    <a:lnTo>
                      <a:pt x="620" y="22"/>
                    </a:lnTo>
                    <a:lnTo>
                      <a:pt x="621" y="24"/>
                    </a:lnTo>
                    <a:lnTo>
                      <a:pt x="621" y="25"/>
                    </a:lnTo>
                    <a:lnTo>
                      <a:pt x="621" y="26"/>
                    </a:lnTo>
                    <a:lnTo>
                      <a:pt x="621" y="27"/>
                    </a:lnTo>
                    <a:lnTo>
                      <a:pt x="621" y="30"/>
                    </a:lnTo>
                    <a:lnTo>
                      <a:pt x="623" y="31"/>
                    </a:lnTo>
                    <a:lnTo>
                      <a:pt x="623" y="32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1" y="36"/>
                    </a:lnTo>
                    <a:lnTo>
                      <a:pt x="621" y="37"/>
                    </a:lnTo>
                    <a:lnTo>
                      <a:pt x="621" y="37"/>
                    </a:lnTo>
                    <a:lnTo>
                      <a:pt x="621" y="39"/>
                    </a:lnTo>
                    <a:lnTo>
                      <a:pt x="621" y="40"/>
                    </a:lnTo>
                    <a:lnTo>
                      <a:pt x="620" y="41"/>
                    </a:lnTo>
                    <a:lnTo>
                      <a:pt x="620" y="42"/>
                    </a:lnTo>
                    <a:lnTo>
                      <a:pt x="620" y="42"/>
                    </a:lnTo>
                    <a:lnTo>
                      <a:pt x="620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7" y="46"/>
                    </a:lnTo>
                    <a:lnTo>
                      <a:pt x="617" y="46"/>
                    </a:lnTo>
                    <a:lnTo>
                      <a:pt x="616" y="47"/>
                    </a:lnTo>
                    <a:lnTo>
                      <a:pt x="616" y="47"/>
                    </a:lnTo>
                    <a:lnTo>
                      <a:pt x="614" y="47"/>
                    </a:lnTo>
                    <a:lnTo>
                      <a:pt x="614" y="49"/>
                    </a:lnTo>
                    <a:lnTo>
                      <a:pt x="613" y="49"/>
                    </a:lnTo>
                    <a:lnTo>
                      <a:pt x="613" y="49"/>
                    </a:lnTo>
                    <a:lnTo>
                      <a:pt x="611" y="50"/>
                    </a:lnTo>
                    <a:lnTo>
                      <a:pt x="611" y="50"/>
                    </a:lnTo>
                    <a:lnTo>
                      <a:pt x="610" y="50"/>
                    </a:lnTo>
                    <a:lnTo>
                      <a:pt x="610" y="50"/>
                    </a:lnTo>
                    <a:lnTo>
                      <a:pt x="608" y="50"/>
                    </a:lnTo>
                    <a:lnTo>
                      <a:pt x="607" y="50"/>
                    </a:lnTo>
                    <a:lnTo>
                      <a:pt x="607" y="50"/>
                    </a:lnTo>
                    <a:lnTo>
                      <a:pt x="605" y="51"/>
                    </a:lnTo>
                    <a:lnTo>
                      <a:pt x="605" y="51"/>
                    </a:lnTo>
                    <a:lnTo>
                      <a:pt x="604" y="51"/>
                    </a:lnTo>
                    <a:lnTo>
                      <a:pt x="603" y="51"/>
                    </a:lnTo>
                    <a:lnTo>
                      <a:pt x="601" y="51"/>
                    </a:lnTo>
                    <a:lnTo>
                      <a:pt x="600" y="50"/>
                    </a:lnTo>
                    <a:lnTo>
                      <a:pt x="598" y="50"/>
                    </a:lnTo>
                    <a:lnTo>
                      <a:pt x="597" y="50"/>
                    </a:lnTo>
                    <a:lnTo>
                      <a:pt x="595" y="50"/>
                    </a:lnTo>
                    <a:lnTo>
                      <a:pt x="595" y="49"/>
                    </a:lnTo>
                    <a:lnTo>
                      <a:pt x="594" y="47"/>
                    </a:lnTo>
                    <a:lnTo>
                      <a:pt x="593" y="47"/>
                    </a:lnTo>
                    <a:lnTo>
                      <a:pt x="593" y="62"/>
                    </a:lnTo>
                    <a:lnTo>
                      <a:pt x="577" y="62"/>
                    </a:lnTo>
                    <a:close/>
                    <a:moveTo>
                      <a:pt x="600" y="41"/>
                    </a:moveTo>
                    <a:lnTo>
                      <a:pt x="600" y="41"/>
                    </a:lnTo>
                    <a:lnTo>
                      <a:pt x="601" y="40"/>
                    </a:lnTo>
                    <a:lnTo>
                      <a:pt x="601" y="40"/>
                    </a:lnTo>
                    <a:lnTo>
                      <a:pt x="603" y="40"/>
                    </a:lnTo>
                    <a:lnTo>
                      <a:pt x="603" y="40"/>
                    </a:lnTo>
                    <a:lnTo>
                      <a:pt x="603" y="39"/>
                    </a:lnTo>
                    <a:lnTo>
                      <a:pt x="604" y="39"/>
                    </a:lnTo>
                    <a:lnTo>
                      <a:pt x="604" y="37"/>
                    </a:lnTo>
                    <a:lnTo>
                      <a:pt x="604" y="37"/>
                    </a:lnTo>
                    <a:lnTo>
                      <a:pt x="605" y="36"/>
                    </a:lnTo>
                    <a:lnTo>
                      <a:pt x="605" y="36"/>
                    </a:lnTo>
                    <a:lnTo>
                      <a:pt x="605" y="35"/>
                    </a:lnTo>
                    <a:lnTo>
                      <a:pt x="605" y="35"/>
                    </a:lnTo>
                    <a:lnTo>
                      <a:pt x="605" y="34"/>
                    </a:lnTo>
                    <a:lnTo>
                      <a:pt x="605" y="32"/>
                    </a:lnTo>
                    <a:lnTo>
                      <a:pt x="605" y="32"/>
                    </a:lnTo>
                    <a:lnTo>
                      <a:pt x="605" y="31"/>
                    </a:lnTo>
                    <a:lnTo>
                      <a:pt x="605" y="30"/>
                    </a:lnTo>
                    <a:lnTo>
                      <a:pt x="605" y="30"/>
                    </a:lnTo>
                    <a:lnTo>
                      <a:pt x="605" y="29"/>
                    </a:lnTo>
                    <a:lnTo>
                      <a:pt x="605" y="29"/>
                    </a:lnTo>
                    <a:lnTo>
                      <a:pt x="605" y="27"/>
                    </a:lnTo>
                    <a:lnTo>
                      <a:pt x="604" y="26"/>
                    </a:lnTo>
                    <a:lnTo>
                      <a:pt x="604" y="26"/>
                    </a:lnTo>
                    <a:lnTo>
                      <a:pt x="604" y="25"/>
                    </a:lnTo>
                    <a:lnTo>
                      <a:pt x="603" y="25"/>
                    </a:lnTo>
                    <a:lnTo>
                      <a:pt x="603" y="25"/>
                    </a:lnTo>
                    <a:lnTo>
                      <a:pt x="603" y="24"/>
                    </a:lnTo>
                    <a:lnTo>
                      <a:pt x="601" y="24"/>
                    </a:lnTo>
                    <a:lnTo>
                      <a:pt x="601" y="24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598" y="24"/>
                    </a:lnTo>
                    <a:lnTo>
                      <a:pt x="597" y="24"/>
                    </a:lnTo>
                    <a:lnTo>
                      <a:pt x="597" y="24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4" y="26"/>
                    </a:lnTo>
                    <a:lnTo>
                      <a:pt x="594" y="26"/>
                    </a:lnTo>
                    <a:lnTo>
                      <a:pt x="594" y="27"/>
                    </a:lnTo>
                    <a:lnTo>
                      <a:pt x="593" y="27"/>
                    </a:lnTo>
                    <a:lnTo>
                      <a:pt x="593" y="29"/>
                    </a:lnTo>
                    <a:lnTo>
                      <a:pt x="593" y="29"/>
                    </a:lnTo>
                    <a:lnTo>
                      <a:pt x="593" y="30"/>
                    </a:lnTo>
                    <a:lnTo>
                      <a:pt x="593" y="31"/>
                    </a:lnTo>
                    <a:lnTo>
                      <a:pt x="593" y="31"/>
                    </a:lnTo>
                    <a:lnTo>
                      <a:pt x="593" y="32"/>
                    </a:lnTo>
                    <a:lnTo>
                      <a:pt x="593" y="34"/>
                    </a:lnTo>
                    <a:lnTo>
                      <a:pt x="593" y="34"/>
                    </a:lnTo>
                    <a:lnTo>
                      <a:pt x="593" y="35"/>
                    </a:lnTo>
                    <a:lnTo>
                      <a:pt x="593" y="35"/>
                    </a:lnTo>
                    <a:lnTo>
                      <a:pt x="593" y="36"/>
                    </a:lnTo>
                    <a:lnTo>
                      <a:pt x="594" y="36"/>
                    </a:lnTo>
                    <a:lnTo>
                      <a:pt x="594" y="37"/>
                    </a:lnTo>
                    <a:lnTo>
                      <a:pt x="594" y="37"/>
                    </a:lnTo>
                    <a:lnTo>
                      <a:pt x="594" y="39"/>
                    </a:lnTo>
                    <a:lnTo>
                      <a:pt x="595" y="39"/>
                    </a:lnTo>
                    <a:lnTo>
                      <a:pt x="595" y="40"/>
                    </a:lnTo>
                    <a:lnTo>
                      <a:pt x="595" y="40"/>
                    </a:lnTo>
                    <a:lnTo>
                      <a:pt x="597" y="40"/>
                    </a:lnTo>
                    <a:lnTo>
                      <a:pt x="597" y="40"/>
                    </a:lnTo>
                    <a:lnTo>
                      <a:pt x="598" y="41"/>
                    </a:lnTo>
                    <a:lnTo>
                      <a:pt x="600" y="41"/>
                    </a:lnTo>
                    <a:close/>
                    <a:moveTo>
                      <a:pt x="626" y="15"/>
                    </a:moveTo>
                    <a:lnTo>
                      <a:pt x="633" y="15"/>
                    </a:lnTo>
                    <a:lnTo>
                      <a:pt x="633" y="3"/>
                    </a:lnTo>
                    <a:lnTo>
                      <a:pt x="649" y="3"/>
                    </a:lnTo>
                    <a:lnTo>
                      <a:pt x="649" y="15"/>
                    </a:lnTo>
                    <a:lnTo>
                      <a:pt x="656" y="15"/>
                    </a:lnTo>
                    <a:lnTo>
                      <a:pt x="656" y="24"/>
                    </a:lnTo>
                    <a:lnTo>
                      <a:pt x="649" y="24"/>
                    </a:lnTo>
                    <a:lnTo>
                      <a:pt x="649" y="36"/>
                    </a:lnTo>
                    <a:lnTo>
                      <a:pt x="649" y="36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40"/>
                    </a:lnTo>
                    <a:lnTo>
                      <a:pt x="649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3" y="40"/>
                    </a:lnTo>
                    <a:lnTo>
                      <a:pt x="653" y="40"/>
                    </a:lnTo>
                    <a:lnTo>
                      <a:pt x="654" y="40"/>
                    </a:lnTo>
                    <a:lnTo>
                      <a:pt x="654" y="40"/>
                    </a:lnTo>
                    <a:lnTo>
                      <a:pt x="656" y="4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4" y="50"/>
                    </a:lnTo>
                    <a:lnTo>
                      <a:pt x="654" y="50"/>
                    </a:lnTo>
                    <a:lnTo>
                      <a:pt x="653" y="50"/>
                    </a:lnTo>
                    <a:lnTo>
                      <a:pt x="653" y="50"/>
                    </a:lnTo>
                    <a:lnTo>
                      <a:pt x="651" y="50"/>
                    </a:lnTo>
                    <a:lnTo>
                      <a:pt x="651" y="50"/>
                    </a:lnTo>
                    <a:lnTo>
                      <a:pt x="650" y="50"/>
                    </a:lnTo>
                    <a:lnTo>
                      <a:pt x="650" y="50"/>
                    </a:lnTo>
                    <a:lnTo>
                      <a:pt x="649" y="50"/>
                    </a:lnTo>
                    <a:lnTo>
                      <a:pt x="649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6" y="50"/>
                    </a:lnTo>
                    <a:lnTo>
                      <a:pt x="644" y="50"/>
                    </a:lnTo>
                    <a:lnTo>
                      <a:pt x="643" y="50"/>
                    </a:lnTo>
                    <a:lnTo>
                      <a:pt x="643" y="50"/>
                    </a:lnTo>
                    <a:lnTo>
                      <a:pt x="641" y="50"/>
                    </a:lnTo>
                    <a:lnTo>
                      <a:pt x="640" y="50"/>
                    </a:lnTo>
                    <a:lnTo>
                      <a:pt x="640" y="50"/>
                    </a:lnTo>
                    <a:lnTo>
                      <a:pt x="639" y="50"/>
                    </a:lnTo>
                    <a:lnTo>
                      <a:pt x="639" y="50"/>
                    </a:lnTo>
                    <a:lnTo>
                      <a:pt x="637" y="50"/>
                    </a:lnTo>
                    <a:lnTo>
                      <a:pt x="637" y="50"/>
                    </a:lnTo>
                    <a:lnTo>
                      <a:pt x="637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4" y="49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3" y="46"/>
                    </a:lnTo>
                    <a:lnTo>
                      <a:pt x="633" y="46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4"/>
                    </a:lnTo>
                    <a:lnTo>
                      <a:pt x="631" y="44"/>
                    </a:lnTo>
                    <a:lnTo>
                      <a:pt x="631" y="42"/>
                    </a:lnTo>
                    <a:lnTo>
                      <a:pt x="631" y="41"/>
                    </a:lnTo>
                    <a:lnTo>
                      <a:pt x="631" y="41"/>
                    </a:lnTo>
                    <a:lnTo>
                      <a:pt x="631" y="40"/>
                    </a:lnTo>
                    <a:lnTo>
                      <a:pt x="631" y="39"/>
                    </a:lnTo>
                    <a:lnTo>
                      <a:pt x="631" y="39"/>
                    </a:lnTo>
                    <a:lnTo>
                      <a:pt x="631" y="24"/>
                    </a:lnTo>
                    <a:lnTo>
                      <a:pt x="626" y="24"/>
                    </a:lnTo>
                    <a:lnTo>
                      <a:pt x="626" y="15"/>
                    </a:lnTo>
                    <a:close/>
                    <a:moveTo>
                      <a:pt x="689" y="25"/>
                    </a:moveTo>
                    <a:lnTo>
                      <a:pt x="687" y="24"/>
                    </a:lnTo>
                    <a:lnTo>
                      <a:pt x="687" y="24"/>
                    </a:lnTo>
                    <a:lnTo>
                      <a:pt x="687" y="22"/>
                    </a:lnTo>
                    <a:lnTo>
                      <a:pt x="686" y="22"/>
                    </a:lnTo>
                    <a:lnTo>
                      <a:pt x="686" y="22"/>
                    </a:lnTo>
                    <a:lnTo>
                      <a:pt x="684" y="21"/>
                    </a:lnTo>
                    <a:lnTo>
                      <a:pt x="684" y="21"/>
                    </a:lnTo>
                    <a:lnTo>
                      <a:pt x="683" y="21"/>
                    </a:lnTo>
                    <a:lnTo>
                      <a:pt x="682" y="21"/>
                    </a:lnTo>
                    <a:lnTo>
                      <a:pt x="682" y="21"/>
                    </a:lnTo>
                    <a:lnTo>
                      <a:pt x="680" y="21"/>
                    </a:lnTo>
                    <a:lnTo>
                      <a:pt x="680" y="22"/>
                    </a:lnTo>
                    <a:lnTo>
                      <a:pt x="680" y="22"/>
                    </a:lnTo>
                    <a:lnTo>
                      <a:pt x="679" y="22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5"/>
                    </a:lnTo>
                    <a:lnTo>
                      <a:pt x="680" y="25"/>
                    </a:lnTo>
                    <a:lnTo>
                      <a:pt x="680" y="25"/>
                    </a:lnTo>
                    <a:lnTo>
                      <a:pt x="682" y="26"/>
                    </a:lnTo>
                    <a:lnTo>
                      <a:pt x="682" y="26"/>
                    </a:lnTo>
                    <a:lnTo>
                      <a:pt x="683" y="26"/>
                    </a:lnTo>
                    <a:lnTo>
                      <a:pt x="684" y="26"/>
                    </a:lnTo>
                    <a:lnTo>
                      <a:pt x="686" y="27"/>
                    </a:lnTo>
                    <a:lnTo>
                      <a:pt x="686" y="27"/>
                    </a:lnTo>
                    <a:lnTo>
                      <a:pt x="687" y="27"/>
                    </a:lnTo>
                    <a:lnTo>
                      <a:pt x="689" y="27"/>
                    </a:lnTo>
                    <a:lnTo>
                      <a:pt x="689" y="27"/>
                    </a:lnTo>
                    <a:lnTo>
                      <a:pt x="690" y="27"/>
                    </a:lnTo>
                    <a:lnTo>
                      <a:pt x="690" y="29"/>
                    </a:lnTo>
                    <a:lnTo>
                      <a:pt x="692" y="29"/>
                    </a:lnTo>
                    <a:lnTo>
                      <a:pt x="692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5" y="29"/>
                    </a:lnTo>
                    <a:lnTo>
                      <a:pt x="695" y="29"/>
                    </a:lnTo>
                    <a:lnTo>
                      <a:pt x="696" y="30"/>
                    </a:lnTo>
                    <a:lnTo>
                      <a:pt x="696" y="30"/>
                    </a:lnTo>
                    <a:lnTo>
                      <a:pt x="697" y="30"/>
                    </a:lnTo>
                    <a:lnTo>
                      <a:pt x="697" y="30"/>
                    </a:lnTo>
                    <a:lnTo>
                      <a:pt x="699" y="31"/>
                    </a:lnTo>
                    <a:lnTo>
                      <a:pt x="699" y="31"/>
                    </a:lnTo>
                    <a:lnTo>
                      <a:pt x="700" y="31"/>
                    </a:lnTo>
                    <a:lnTo>
                      <a:pt x="700" y="31"/>
                    </a:lnTo>
                    <a:lnTo>
                      <a:pt x="700" y="32"/>
                    </a:lnTo>
                    <a:lnTo>
                      <a:pt x="702" y="32"/>
                    </a:lnTo>
                    <a:lnTo>
                      <a:pt x="702" y="32"/>
                    </a:lnTo>
                    <a:lnTo>
                      <a:pt x="702" y="34"/>
                    </a:lnTo>
                    <a:lnTo>
                      <a:pt x="703" y="34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5" y="36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40"/>
                    </a:lnTo>
                    <a:lnTo>
                      <a:pt x="705" y="41"/>
                    </a:lnTo>
                    <a:lnTo>
                      <a:pt x="703" y="42"/>
                    </a:lnTo>
                    <a:lnTo>
                      <a:pt x="703" y="42"/>
                    </a:lnTo>
                    <a:lnTo>
                      <a:pt x="703" y="44"/>
                    </a:lnTo>
                    <a:lnTo>
                      <a:pt x="703" y="45"/>
                    </a:lnTo>
                    <a:lnTo>
                      <a:pt x="702" y="45"/>
                    </a:lnTo>
                    <a:lnTo>
                      <a:pt x="702" y="46"/>
                    </a:lnTo>
                    <a:lnTo>
                      <a:pt x="700" y="46"/>
                    </a:lnTo>
                    <a:lnTo>
                      <a:pt x="700" y="47"/>
                    </a:lnTo>
                    <a:lnTo>
                      <a:pt x="699" y="47"/>
                    </a:lnTo>
                    <a:lnTo>
                      <a:pt x="699" y="47"/>
                    </a:lnTo>
                    <a:lnTo>
                      <a:pt x="697" y="49"/>
                    </a:lnTo>
                    <a:lnTo>
                      <a:pt x="696" y="49"/>
                    </a:lnTo>
                    <a:lnTo>
                      <a:pt x="695" y="50"/>
                    </a:lnTo>
                    <a:lnTo>
                      <a:pt x="693" y="50"/>
                    </a:lnTo>
                    <a:lnTo>
                      <a:pt x="693" y="50"/>
                    </a:lnTo>
                    <a:lnTo>
                      <a:pt x="692" y="50"/>
                    </a:lnTo>
                    <a:lnTo>
                      <a:pt x="690" y="50"/>
                    </a:lnTo>
                    <a:lnTo>
                      <a:pt x="689" y="50"/>
                    </a:lnTo>
                    <a:lnTo>
                      <a:pt x="687" y="51"/>
                    </a:lnTo>
                    <a:lnTo>
                      <a:pt x="686" y="51"/>
                    </a:lnTo>
                    <a:lnTo>
                      <a:pt x="684" y="51"/>
                    </a:lnTo>
                    <a:lnTo>
                      <a:pt x="683" y="51"/>
                    </a:lnTo>
                    <a:lnTo>
                      <a:pt x="682" y="51"/>
                    </a:lnTo>
                    <a:lnTo>
                      <a:pt x="680" y="51"/>
                    </a:lnTo>
                    <a:lnTo>
                      <a:pt x="679" y="51"/>
                    </a:lnTo>
                    <a:lnTo>
                      <a:pt x="677" y="50"/>
                    </a:lnTo>
                    <a:lnTo>
                      <a:pt x="676" y="50"/>
                    </a:lnTo>
                    <a:lnTo>
                      <a:pt x="674" y="50"/>
                    </a:lnTo>
                    <a:lnTo>
                      <a:pt x="674" y="50"/>
                    </a:lnTo>
                    <a:lnTo>
                      <a:pt x="673" y="50"/>
                    </a:lnTo>
                    <a:lnTo>
                      <a:pt x="672" y="50"/>
                    </a:lnTo>
                    <a:lnTo>
                      <a:pt x="670" y="49"/>
                    </a:lnTo>
                    <a:lnTo>
                      <a:pt x="669" y="49"/>
                    </a:lnTo>
                    <a:lnTo>
                      <a:pt x="669" y="49"/>
                    </a:lnTo>
                    <a:lnTo>
                      <a:pt x="667" y="47"/>
                    </a:lnTo>
                    <a:lnTo>
                      <a:pt x="667" y="47"/>
                    </a:lnTo>
                    <a:lnTo>
                      <a:pt x="666" y="46"/>
                    </a:lnTo>
                    <a:lnTo>
                      <a:pt x="666" y="46"/>
                    </a:lnTo>
                    <a:lnTo>
                      <a:pt x="664" y="45"/>
                    </a:lnTo>
                    <a:lnTo>
                      <a:pt x="664" y="45"/>
                    </a:lnTo>
                    <a:lnTo>
                      <a:pt x="663" y="44"/>
                    </a:lnTo>
                    <a:lnTo>
                      <a:pt x="663" y="44"/>
                    </a:lnTo>
                    <a:lnTo>
                      <a:pt x="663" y="42"/>
                    </a:lnTo>
                    <a:lnTo>
                      <a:pt x="663" y="41"/>
                    </a:lnTo>
                    <a:lnTo>
                      <a:pt x="661" y="40"/>
                    </a:lnTo>
                    <a:lnTo>
                      <a:pt x="661" y="39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9" y="41"/>
                    </a:lnTo>
                    <a:lnTo>
                      <a:pt x="679" y="42"/>
                    </a:lnTo>
                    <a:lnTo>
                      <a:pt x="680" y="42"/>
                    </a:lnTo>
                    <a:lnTo>
                      <a:pt x="680" y="42"/>
                    </a:lnTo>
                    <a:lnTo>
                      <a:pt x="682" y="44"/>
                    </a:lnTo>
                    <a:lnTo>
                      <a:pt x="683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6" y="44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9" y="41"/>
                    </a:lnTo>
                    <a:lnTo>
                      <a:pt x="689" y="41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6" y="39"/>
                    </a:lnTo>
                    <a:lnTo>
                      <a:pt x="686" y="37"/>
                    </a:lnTo>
                    <a:lnTo>
                      <a:pt x="684" y="37"/>
                    </a:lnTo>
                    <a:lnTo>
                      <a:pt x="684" y="37"/>
                    </a:lnTo>
                    <a:lnTo>
                      <a:pt x="683" y="37"/>
                    </a:lnTo>
                    <a:lnTo>
                      <a:pt x="683" y="37"/>
                    </a:lnTo>
                    <a:lnTo>
                      <a:pt x="682" y="37"/>
                    </a:lnTo>
                    <a:lnTo>
                      <a:pt x="682" y="37"/>
                    </a:lnTo>
                    <a:lnTo>
                      <a:pt x="680" y="36"/>
                    </a:lnTo>
                    <a:lnTo>
                      <a:pt x="679" y="36"/>
                    </a:lnTo>
                    <a:lnTo>
                      <a:pt x="677" y="36"/>
                    </a:lnTo>
                    <a:lnTo>
                      <a:pt x="677" y="36"/>
                    </a:lnTo>
                    <a:lnTo>
                      <a:pt x="676" y="36"/>
                    </a:lnTo>
                    <a:lnTo>
                      <a:pt x="674" y="35"/>
                    </a:lnTo>
                    <a:lnTo>
                      <a:pt x="674" y="35"/>
                    </a:lnTo>
                    <a:lnTo>
                      <a:pt x="673" y="35"/>
                    </a:lnTo>
                    <a:lnTo>
                      <a:pt x="672" y="35"/>
                    </a:lnTo>
                    <a:lnTo>
                      <a:pt x="672" y="35"/>
                    </a:lnTo>
                    <a:lnTo>
                      <a:pt x="670" y="34"/>
                    </a:lnTo>
                    <a:lnTo>
                      <a:pt x="670" y="34"/>
                    </a:lnTo>
                    <a:lnTo>
                      <a:pt x="669" y="34"/>
                    </a:lnTo>
                    <a:lnTo>
                      <a:pt x="669" y="34"/>
                    </a:lnTo>
                    <a:lnTo>
                      <a:pt x="667" y="32"/>
                    </a:lnTo>
                    <a:lnTo>
                      <a:pt x="667" y="32"/>
                    </a:lnTo>
                    <a:lnTo>
                      <a:pt x="666" y="31"/>
                    </a:lnTo>
                    <a:lnTo>
                      <a:pt x="666" y="31"/>
                    </a:lnTo>
                    <a:lnTo>
                      <a:pt x="664" y="31"/>
                    </a:lnTo>
                    <a:lnTo>
                      <a:pt x="664" y="30"/>
                    </a:lnTo>
                    <a:lnTo>
                      <a:pt x="664" y="30"/>
                    </a:lnTo>
                    <a:lnTo>
                      <a:pt x="664" y="29"/>
                    </a:lnTo>
                    <a:lnTo>
                      <a:pt x="663" y="29"/>
                    </a:lnTo>
                    <a:lnTo>
                      <a:pt x="663" y="27"/>
                    </a:lnTo>
                    <a:lnTo>
                      <a:pt x="663" y="26"/>
                    </a:lnTo>
                    <a:lnTo>
                      <a:pt x="663" y="26"/>
                    </a:lnTo>
                    <a:lnTo>
                      <a:pt x="663" y="25"/>
                    </a:lnTo>
                    <a:lnTo>
                      <a:pt x="663" y="24"/>
                    </a:lnTo>
                    <a:lnTo>
                      <a:pt x="663" y="24"/>
                    </a:lnTo>
                    <a:lnTo>
                      <a:pt x="663" y="22"/>
                    </a:lnTo>
                    <a:lnTo>
                      <a:pt x="664" y="22"/>
                    </a:lnTo>
                    <a:lnTo>
                      <a:pt x="664" y="21"/>
                    </a:lnTo>
                    <a:lnTo>
                      <a:pt x="664" y="21"/>
                    </a:lnTo>
                    <a:lnTo>
                      <a:pt x="664" y="20"/>
                    </a:lnTo>
                    <a:lnTo>
                      <a:pt x="666" y="19"/>
                    </a:lnTo>
                    <a:lnTo>
                      <a:pt x="666" y="19"/>
                    </a:lnTo>
                    <a:lnTo>
                      <a:pt x="667" y="17"/>
                    </a:lnTo>
                    <a:lnTo>
                      <a:pt x="667" y="17"/>
                    </a:lnTo>
                    <a:lnTo>
                      <a:pt x="669" y="17"/>
                    </a:lnTo>
                    <a:lnTo>
                      <a:pt x="669" y="16"/>
                    </a:lnTo>
                    <a:lnTo>
                      <a:pt x="670" y="16"/>
                    </a:lnTo>
                    <a:lnTo>
                      <a:pt x="672" y="15"/>
                    </a:lnTo>
                    <a:lnTo>
                      <a:pt x="673" y="15"/>
                    </a:lnTo>
                    <a:lnTo>
                      <a:pt x="673" y="15"/>
                    </a:lnTo>
                    <a:lnTo>
                      <a:pt x="674" y="15"/>
                    </a:lnTo>
                    <a:lnTo>
                      <a:pt x="676" y="14"/>
                    </a:lnTo>
                    <a:lnTo>
                      <a:pt x="677" y="14"/>
                    </a:lnTo>
                    <a:lnTo>
                      <a:pt x="679" y="14"/>
                    </a:lnTo>
                    <a:lnTo>
                      <a:pt x="682" y="14"/>
                    </a:lnTo>
                    <a:lnTo>
                      <a:pt x="683" y="14"/>
                    </a:lnTo>
                    <a:lnTo>
                      <a:pt x="684" y="14"/>
                    </a:lnTo>
                    <a:lnTo>
                      <a:pt x="686" y="14"/>
                    </a:lnTo>
                    <a:lnTo>
                      <a:pt x="687" y="14"/>
                    </a:lnTo>
                    <a:lnTo>
                      <a:pt x="689" y="14"/>
                    </a:lnTo>
                    <a:lnTo>
                      <a:pt x="690" y="15"/>
                    </a:lnTo>
                    <a:lnTo>
                      <a:pt x="692" y="15"/>
                    </a:lnTo>
                    <a:lnTo>
                      <a:pt x="693" y="15"/>
                    </a:lnTo>
                    <a:lnTo>
                      <a:pt x="695" y="15"/>
                    </a:lnTo>
                    <a:lnTo>
                      <a:pt x="695" y="16"/>
                    </a:lnTo>
                    <a:lnTo>
                      <a:pt x="696" y="16"/>
                    </a:lnTo>
                    <a:lnTo>
                      <a:pt x="697" y="16"/>
                    </a:lnTo>
                    <a:lnTo>
                      <a:pt x="697" y="17"/>
                    </a:lnTo>
                    <a:lnTo>
                      <a:pt x="699" y="17"/>
                    </a:lnTo>
                    <a:lnTo>
                      <a:pt x="699" y="19"/>
                    </a:lnTo>
                    <a:lnTo>
                      <a:pt x="700" y="19"/>
                    </a:lnTo>
                    <a:lnTo>
                      <a:pt x="700" y="20"/>
                    </a:lnTo>
                    <a:lnTo>
                      <a:pt x="702" y="20"/>
                    </a:lnTo>
                    <a:lnTo>
                      <a:pt x="702" y="21"/>
                    </a:lnTo>
                    <a:lnTo>
                      <a:pt x="702" y="21"/>
                    </a:lnTo>
                    <a:lnTo>
                      <a:pt x="702" y="22"/>
                    </a:lnTo>
                    <a:lnTo>
                      <a:pt x="702" y="22"/>
                    </a:lnTo>
                    <a:lnTo>
                      <a:pt x="702" y="24"/>
                    </a:lnTo>
                    <a:lnTo>
                      <a:pt x="703" y="24"/>
                    </a:lnTo>
                    <a:lnTo>
                      <a:pt x="703" y="25"/>
                    </a:lnTo>
                    <a:lnTo>
                      <a:pt x="689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6" name="Line 146"/>
              <p:cNvSpPr>
                <a:spLocks noChangeShapeType="1"/>
              </p:cNvSpPr>
              <p:nvPr/>
            </p:nvSpPr>
            <p:spPr bwMode="auto">
              <a:xfrm flipH="1">
                <a:off x="3370" y="336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7" name="Rectangle 147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8" name="Rectangle 148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9" name="Line 149"/>
              <p:cNvSpPr>
                <a:spLocks noChangeShapeType="1"/>
              </p:cNvSpPr>
              <p:nvPr/>
            </p:nvSpPr>
            <p:spPr bwMode="auto">
              <a:xfrm>
                <a:off x="2696" y="315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0" name="Line 150"/>
              <p:cNvSpPr>
                <a:spLocks noChangeShapeType="1"/>
              </p:cNvSpPr>
              <p:nvPr/>
            </p:nvSpPr>
            <p:spPr bwMode="auto">
              <a:xfrm>
                <a:off x="2696" y="318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1" name="Line 151"/>
              <p:cNvSpPr>
                <a:spLocks noChangeShapeType="1"/>
              </p:cNvSpPr>
              <p:nvPr/>
            </p:nvSpPr>
            <p:spPr bwMode="auto">
              <a:xfrm>
                <a:off x="2696" y="322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2" name="Line 152"/>
              <p:cNvSpPr>
                <a:spLocks noChangeShapeType="1"/>
              </p:cNvSpPr>
              <p:nvPr/>
            </p:nvSpPr>
            <p:spPr bwMode="auto">
              <a:xfrm>
                <a:off x="2696" y="325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3" name="Line 153"/>
              <p:cNvSpPr>
                <a:spLocks noChangeShapeType="1"/>
              </p:cNvSpPr>
              <p:nvPr/>
            </p:nvSpPr>
            <p:spPr bwMode="auto">
              <a:xfrm>
                <a:off x="2696" y="329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4" name="Line 154"/>
              <p:cNvSpPr>
                <a:spLocks noChangeShapeType="1"/>
              </p:cNvSpPr>
              <p:nvPr/>
            </p:nvSpPr>
            <p:spPr bwMode="auto">
              <a:xfrm>
                <a:off x="2696" y="33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5" name="Freeform 155"/>
              <p:cNvSpPr>
                <a:spLocks noEditPoints="1"/>
              </p:cNvSpPr>
              <p:nvPr/>
            </p:nvSpPr>
            <p:spPr bwMode="auto">
              <a:xfrm>
                <a:off x="2741" y="3161"/>
                <a:ext cx="72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8"/>
                  </a:cxn>
                  <a:cxn ang="0">
                    <a:pos x="0" y="48"/>
                  </a:cxn>
                  <a:cxn ang="0">
                    <a:pos x="19" y="37"/>
                  </a:cxn>
                  <a:cxn ang="0">
                    <a:pos x="26" y="37"/>
                  </a:cxn>
                  <a:cxn ang="0">
                    <a:pos x="29" y="35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7"/>
                  </a:cxn>
                  <a:cxn ang="0">
                    <a:pos x="34" y="23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7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7" y="13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6" y="48"/>
                  </a:cxn>
                  <a:cxn ang="0">
                    <a:pos x="73" y="48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0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69" y="48"/>
                  </a:cxn>
                </a:cxnLst>
                <a:rect l="0" t="0" r="r" b="b"/>
                <a:pathLst>
                  <a:path w="217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2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3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3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4"/>
                    </a:lnTo>
                    <a:lnTo>
                      <a:pt x="42" y="45"/>
                    </a:lnTo>
                    <a:lnTo>
                      <a:pt x="40" y="47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9" y="12"/>
                    </a:moveTo>
                    <a:lnTo>
                      <a:pt x="19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9" y="37"/>
                    </a:lnTo>
                    <a:lnTo>
                      <a:pt x="29" y="35"/>
                    </a:lnTo>
                    <a:lnTo>
                      <a:pt x="30" y="35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2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9" y="12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8"/>
                    </a:lnTo>
                    <a:lnTo>
                      <a:pt x="96" y="48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3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0" y="33"/>
                    </a:lnTo>
                    <a:lnTo>
                      <a:pt x="86" y="14"/>
                    </a:lnTo>
                    <a:lnTo>
                      <a:pt x="79" y="33"/>
                    </a:lnTo>
                    <a:close/>
                    <a:moveTo>
                      <a:pt x="110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0" y="13"/>
                    </a:lnTo>
                    <a:lnTo>
                      <a:pt x="110" y="0"/>
                    </a:lnTo>
                    <a:close/>
                    <a:moveTo>
                      <a:pt x="169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7" y="37"/>
                    </a:lnTo>
                    <a:lnTo>
                      <a:pt x="217" y="48"/>
                    </a:lnTo>
                    <a:lnTo>
                      <a:pt x="169" y="48"/>
                    </a:lnTo>
                    <a:lnTo>
                      <a:pt x="169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6" name="Freeform 156"/>
              <p:cNvSpPr>
                <a:spLocks noEditPoints="1"/>
              </p:cNvSpPr>
              <p:nvPr/>
            </p:nvSpPr>
            <p:spPr bwMode="auto">
              <a:xfrm>
                <a:off x="3606" y="3161"/>
                <a:ext cx="127" cy="17"/>
              </a:xfrm>
              <a:custGeom>
                <a:avLst/>
                <a:gdLst/>
                <a:ahLst/>
                <a:cxnLst>
                  <a:cxn ang="0">
                    <a:pos x="18" y="49"/>
                  </a:cxn>
                  <a:cxn ang="0">
                    <a:pos x="86" y="1"/>
                  </a:cxn>
                  <a:cxn ang="0">
                    <a:pos x="111" y="48"/>
                  </a:cxn>
                  <a:cxn ang="0">
                    <a:pos x="111" y="41"/>
                  </a:cxn>
                  <a:cxn ang="0">
                    <a:pos x="111" y="38"/>
                  </a:cxn>
                  <a:cxn ang="0">
                    <a:pos x="111" y="34"/>
                  </a:cxn>
                  <a:cxn ang="0">
                    <a:pos x="111" y="29"/>
                  </a:cxn>
                  <a:cxn ang="0">
                    <a:pos x="81" y="19"/>
                  </a:cxn>
                  <a:cxn ang="0">
                    <a:pos x="81" y="33"/>
                  </a:cxn>
                  <a:cxn ang="0">
                    <a:pos x="86" y="1"/>
                  </a:cxn>
                  <a:cxn ang="0">
                    <a:pos x="178" y="1"/>
                  </a:cxn>
                  <a:cxn ang="0">
                    <a:pos x="188" y="9"/>
                  </a:cxn>
                  <a:cxn ang="0">
                    <a:pos x="194" y="19"/>
                  </a:cxn>
                  <a:cxn ang="0">
                    <a:pos x="194" y="29"/>
                  </a:cxn>
                  <a:cxn ang="0">
                    <a:pos x="191" y="38"/>
                  </a:cxn>
                  <a:cxn ang="0">
                    <a:pos x="186" y="44"/>
                  </a:cxn>
                  <a:cxn ang="0">
                    <a:pos x="178" y="49"/>
                  </a:cxn>
                  <a:cxn ang="0">
                    <a:pos x="167" y="51"/>
                  </a:cxn>
                  <a:cxn ang="0">
                    <a:pos x="153" y="49"/>
                  </a:cxn>
                  <a:cxn ang="0">
                    <a:pos x="141" y="41"/>
                  </a:cxn>
                  <a:cxn ang="0">
                    <a:pos x="137" y="31"/>
                  </a:cxn>
                  <a:cxn ang="0">
                    <a:pos x="137" y="21"/>
                  </a:cxn>
                  <a:cxn ang="0">
                    <a:pos x="140" y="13"/>
                  </a:cxn>
                  <a:cxn ang="0">
                    <a:pos x="144" y="6"/>
                  </a:cxn>
                  <a:cxn ang="0">
                    <a:pos x="153" y="1"/>
                  </a:cxn>
                  <a:cxn ang="0">
                    <a:pos x="164" y="0"/>
                  </a:cxn>
                  <a:cxn ang="0">
                    <a:pos x="161" y="13"/>
                  </a:cxn>
                  <a:cxn ang="0">
                    <a:pos x="158" y="15"/>
                  </a:cxn>
                  <a:cxn ang="0">
                    <a:pos x="155" y="20"/>
                  </a:cxn>
                  <a:cxn ang="0">
                    <a:pos x="155" y="29"/>
                  </a:cxn>
                  <a:cxn ang="0">
                    <a:pos x="158" y="36"/>
                  </a:cxn>
                  <a:cxn ang="0">
                    <a:pos x="165" y="39"/>
                  </a:cxn>
                  <a:cxn ang="0">
                    <a:pos x="173" y="36"/>
                  </a:cxn>
                  <a:cxn ang="0">
                    <a:pos x="175" y="29"/>
                  </a:cxn>
                  <a:cxn ang="0">
                    <a:pos x="175" y="19"/>
                  </a:cxn>
                  <a:cxn ang="0">
                    <a:pos x="170" y="13"/>
                  </a:cxn>
                  <a:cxn ang="0">
                    <a:pos x="221" y="30"/>
                  </a:cxn>
                  <a:cxn ang="0">
                    <a:pos x="223" y="35"/>
                  </a:cxn>
                  <a:cxn ang="0">
                    <a:pos x="224" y="38"/>
                  </a:cxn>
                  <a:cxn ang="0">
                    <a:pos x="227" y="39"/>
                  </a:cxn>
                  <a:cxn ang="0">
                    <a:pos x="233" y="39"/>
                  </a:cxn>
                  <a:cxn ang="0">
                    <a:pos x="237" y="35"/>
                  </a:cxn>
                  <a:cxn ang="0">
                    <a:pos x="257" y="1"/>
                  </a:cxn>
                  <a:cxn ang="0">
                    <a:pos x="256" y="38"/>
                  </a:cxn>
                  <a:cxn ang="0">
                    <a:pos x="252" y="44"/>
                  </a:cxn>
                  <a:cxn ang="0">
                    <a:pos x="246" y="49"/>
                  </a:cxn>
                  <a:cxn ang="0">
                    <a:pos x="237" y="50"/>
                  </a:cxn>
                  <a:cxn ang="0">
                    <a:pos x="227" y="51"/>
                  </a:cxn>
                  <a:cxn ang="0">
                    <a:pos x="217" y="50"/>
                  </a:cxn>
                  <a:cxn ang="0">
                    <a:pos x="210" y="46"/>
                  </a:cxn>
                  <a:cxn ang="0">
                    <a:pos x="206" y="40"/>
                  </a:cxn>
                  <a:cxn ang="0">
                    <a:pos x="203" y="31"/>
                  </a:cxn>
                  <a:cxn ang="0">
                    <a:pos x="305" y="16"/>
                  </a:cxn>
                  <a:cxn ang="0">
                    <a:pos x="285" y="49"/>
                  </a:cxn>
                  <a:cxn ang="0">
                    <a:pos x="365" y="49"/>
                  </a:cxn>
                </a:cxnLst>
                <a:rect l="0" t="0" r="r" b="b"/>
                <a:pathLst>
                  <a:path w="381" h="51">
                    <a:moveTo>
                      <a:pt x="20" y="1"/>
                    </a:moveTo>
                    <a:lnTo>
                      <a:pt x="39" y="1"/>
                    </a:lnTo>
                    <a:lnTo>
                      <a:pt x="59" y="49"/>
                    </a:lnTo>
                    <a:lnTo>
                      <a:pt x="41" y="49"/>
                    </a:lnTo>
                    <a:lnTo>
                      <a:pt x="38" y="44"/>
                    </a:lnTo>
                    <a:lnTo>
                      <a:pt x="20" y="44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20" y="1"/>
                    </a:lnTo>
                    <a:close/>
                    <a:moveTo>
                      <a:pt x="23" y="34"/>
                    </a:moveTo>
                    <a:lnTo>
                      <a:pt x="35" y="34"/>
                    </a:lnTo>
                    <a:lnTo>
                      <a:pt x="29" y="15"/>
                    </a:lnTo>
                    <a:lnTo>
                      <a:pt x="23" y="34"/>
                    </a:lnTo>
                    <a:close/>
                    <a:moveTo>
                      <a:pt x="86" y="1"/>
                    </a:moveTo>
                    <a:lnTo>
                      <a:pt x="97" y="31"/>
                    </a:lnTo>
                    <a:lnTo>
                      <a:pt x="107" y="1"/>
                    </a:lnTo>
                    <a:lnTo>
                      <a:pt x="128" y="1"/>
                    </a:lnTo>
                    <a:lnTo>
                      <a:pt x="128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1" y="48"/>
                    </a:lnTo>
                    <a:lnTo>
                      <a:pt x="111" y="46"/>
                    </a:lnTo>
                    <a:lnTo>
                      <a:pt x="111" y="46"/>
                    </a:lnTo>
                    <a:lnTo>
                      <a:pt x="111" y="45"/>
                    </a:lnTo>
                    <a:lnTo>
                      <a:pt x="111" y="44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1" y="41"/>
                    </a:lnTo>
                    <a:lnTo>
                      <a:pt x="111" y="41"/>
                    </a:lnTo>
                    <a:lnTo>
                      <a:pt x="111" y="40"/>
                    </a:lnTo>
                    <a:lnTo>
                      <a:pt x="111" y="39"/>
                    </a:lnTo>
                    <a:lnTo>
                      <a:pt x="111" y="39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6"/>
                    </a:lnTo>
                    <a:lnTo>
                      <a:pt x="111" y="36"/>
                    </a:lnTo>
                    <a:lnTo>
                      <a:pt x="111" y="35"/>
                    </a:lnTo>
                    <a:lnTo>
                      <a:pt x="111" y="35"/>
                    </a:lnTo>
                    <a:lnTo>
                      <a:pt x="111" y="34"/>
                    </a:lnTo>
                    <a:lnTo>
                      <a:pt x="111" y="34"/>
                    </a:lnTo>
                    <a:lnTo>
                      <a:pt x="111" y="33"/>
                    </a:lnTo>
                    <a:lnTo>
                      <a:pt x="111" y="31"/>
                    </a:lnTo>
                    <a:lnTo>
                      <a:pt x="111" y="31"/>
                    </a:lnTo>
                    <a:lnTo>
                      <a:pt x="111" y="30"/>
                    </a:lnTo>
                    <a:lnTo>
                      <a:pt x="111" y="30"/>
                    </a:lnTo>
                    <a:lnTo>
                      <a:pt x="111" y="29"/>
                    </a:lnTo>
                    <a:lnTo>
                      <a:pt x="111" y="29"/>
                    </a:lnTo>
                    <a:lnTo>
                      <a:pt x="111" y="28"/>
                    </a:lnTo>
                    <a:lnTo>
                      <a:pt x="111" y="28"/>
                    </a:lnTo>
                    <a:lnTo>
                      <a:pt x="112" y="19"/>
                    </a:lnTo>
                    <a:lnTo>
                      <a:pt x="112" y="19"/>
                    </a:lnTo>
                    <a:lnTo>
                      <a:pt x="102" y="49"/>
                    </a:lnTo>
                    <a:lnTo>
                      <a:pt x="89" y="49"/>
                    </a:lnTo>
                    <a:lnTo>
                      <a:pt x="81" y="19"/>
                    </a:lnTo>
                    <a:lnTo>
                      <a:pt x="79" y="19"/>
                    </a:lnTo>
                    <a:lnTo>
                      <a:pt x="81" y="25"/>
                    </a:lnTo>
                    <a:lnTo>
                      <a:pt x="81" y="26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81" y="31"/>
                    </a:lnTo>
                    <a:lnTo>
                      <a:pt x="81" y="33"/>
                    </a:lnTo>
                    <a:lnTo>
                      <a:pt x="81" y="35"/>
                    </a:lnTo>
                    <a:lnTo>
                      <a:pt x="81" y="36"/>
                    </a:lnTo>
                    <a:lnTo>
                      <a:pt x="81" y="39"/>
                    </a:lnTo>
                    <a:lnTo>
                      <a:pt x="81" y="49"/>
                    </a:lnTo>
                    <a:lnTo>
                      <a:pt x="65" y="49"/>
                    </a:lnTo>
                    <a:lnTo>
                      <a:pt x="65" y="1"/>
                    </a:lnTo>
                    <a:lnTo>
                      <a:pt x="86" y="1"/>
                    </a:lnTo>
                    <a:close/>
                    <a:moveTo>
                      <a:pt x="165" y="0"/>
                    </a:moveTo>
                    <a:lnTo>
                      <a:pt x="168" y="0"/>
                    </a:lnTo>
                    <a:lnTo>
                      <a:pt x="170" y="0"/>
                    </a:lnTo>
                    <a:lnTo>
                      <a:pt x="173" y="0"/>
                    </a:lnTo>
                    <a:lnTo>
                      <a:pt x="174" y="0"/>
                    </a:lnTo>
                    <a:lnTo>
                      <a:pt x="175" y="1"/>
                    </a:lnTo>
                    <a:lnTo>
                      <a:pt x="178" y="1"/>
                    </a:lnTo>
                    <a:lnTo>
                      <a:pt x="180" y="3"/>
                    </a:lnTo>
                    <a:lnTo>
                      <a:pt x="181" y="3"/>
                    </a:lnTo>
                    <a:lnTo>
                      <a:pt x="183" y="4"/>
                    </a:lnTo>
                    <a:lnTo>
                      <a:pt x="184" y="5"/>
                    </a:lnTo>
                    <a:lnTo>
                      <a:pt x="186" y="6"/>
                    </a:lnTo>
                    <a:lnTo>
                      <a:pt x="187" y="8"/>
                    </a:lnTo>
                    <a:lnTo>
                      <a:pt x="188" y="9"/>
                    </a:lnTo>
                    <a:lnTo>
                      <a:pt x="190" y="10"/>
                    </a:lnTo>
                    <a:lnTo>
                      <a:pt x="190" y="11"/>
                    </a:lnTo>
                    <a:lnTo>
                      <a:pt x="191" y="13"/>
                    </a:lnTo>
                    <a:lnTo>
                      <a:pt x="193" y="14"/>
                    </a:lnTo>
                    <a:lnTo>
                      <a:pt x="193" y="15"/>
                    </a:lnTo>
                    <a:lnTo>
                      <a:pt x="193" y="16"/>
                    </a:lnTo>
                    <a:lnTo>
                      <a:pt x="194" y="19"/>
                    </a:lnTo>
                    <a:lnTo>
                      <a:pt x="194" y="20"/>
                    </a:lnTo>
                    <a:lnTo>
                      <a:pt x="194" y="21"/>
                    </a:lnTo>
                    <a:lnTo>
                      <a:pt x="194" y="23"/>
                    </a:lnTo>
                    <a:lnTo>
                      <a:pt x="194" y="25"/>
                    </a:lnTo>
                    <a:lnTo>
                      <a:pt x="194" y="26"/>
                    </a:lnTo>
                    <a:lnTo>
                      <a:pt x="194" y="28"/>
                    </a:lnTo>
                    <a:lnTo>
                      <a:pt x="194" y="29"/>
                    </a:lnTo>
                    <a:lnTo>
                      <a:pt x="194" y="30"/>
                    </a:lnTo>
                    <a:lnTo>
                      <a:pt x="194" y="31"/>
                    </a:lnTo>
                    <a:lnTo>
                      <a:pt x="194" y="33"/>
                    </a:lnTo>
                    <a:lnTo>
                      <a:pt x="193" y="34"/>
                    </a:lnTo>
                    <a:lnTo>
                      <a:pt x="193" y="35"/>
                    </a:lnTo>
                    <a:lnTo>
                      <a:pt x="193" y="36"/>
                    </a:lnTo>
                    <a:lnTo>
                      <a:pt x="191" y="38"/>
                    </a:lnTo>
                    <a:lnTo>
                      <a:pt x="191" y="39"/>
                    </a:lnTo>
                    <a:lnTo>
                      <a:pt x="190" y="39"/>
                    </a:lnTo>
                    <a:lnTo>
                      <a:pt x="190" y="40"/>
                    </a:lnTo>
                    <a:lnTo>
                      <a:pt x="188" y="41"/>
                    </a:lnTo>
                    <a:lnTo>
                      <a:pt x="188" y="43"/>
                    </a:lnTo>
                    <a:lnTo>
                      <a:pt x="187" y="44"/>
                    </a:lnTo>
                    <a:lnTo>
                      <a:pt x="186" y="44"/>
                    </a:lnTo>
                    <a:lnTo>
                      <a:pt x="186" y="45"/>
                    </a:lnTo>
                    <a:lnTo>
                      <a:pt x="184" y="46"/>
                    </a:lnTo>
                    <a:lnTo>
                      <a:pt x="183" y="46"/>
                    </a:lnTo>
                    <a:lnTo>
                      <a:pt x="183" y="48"/>
                    </a:lnTo>
                    <a:lnTo>
                      <a:pt x="181" y="48"/>
                    </a:lnTo>
                    <a:lnTo>
                      <a:pt x="180" y="49"/>
                    </a:lnTo>
                    <a:lnTo>
                      <a:pt x="178" y="49"/>
                    </a:lnTo>
                    <a:lnTo>
                      <a:pt x="177" y="50"/>
                    </a:lnTo>
                    <a:lnTo>
                      <a:pt x="175" y="50"/>
                    </a:lnTo>
                    <a:lnTo>
                      <a:pt x="174" y="50"/>
                    </a:lnTo>
                    <a:lnTo>
                      <a:pt x="173" y="50"/>
                    </a:lnTo>
                    <a:lnTo>
                      <a:pt x="171" y="50"/>
                    </a:lnTo>
                    <a:lnTo>
                      <a:pt x="168" y="51"/>
                    </a:lnTo>
                    <a:lnTo>
                      <a:pt x="167" y="51"/>
                    </a:lnTo>
                    <a:lnTo>
                      <a:pt x="165" y="51"/>
                    </a:lnTo>
                    <a:lnTo>
                      <a:pt x="163" y="51"/>
                    </a:lnTo>
                    <a:lnTo>
                      <a:pt x="161" y="50"/>
                    </a:lnTo>
                    <a:lnTo>
                      <a:pt x="158" y="50"/>
                    </a:lnTo>
                    <a:lnTo>
                      <a:pt x="155" y="50"/>
                    </a:lnTo>
                    <a:lnTo>
                      <a:pt x="154" y="49"/>
                    </a:lnTo>
                    <a:lnTo>
                      <a:pt x="153" y="49"/>
                    </a:lnTo>
                    <a:lnTo>
                      <a:pt x="150" y="48"/>
                    </a:lnTo>
                    <a:lnTo>
                      <a:pt x="148" y="48"/>
                    </a:lnTo>
                    <a:lnTo>
                      <a:pt x="147" y="46"/>
                    </a:lnTo>
                    <a:lnTo>
                      <a:pt x="145" y="45"/>
                    </a:lnTo>
                    <a:lnTo>
                      <a:pt x="144" y="44"/>
                    </a:lnTo>
                    <a:lnTo>
                      <a:pt x="142" y="43"/>
                    </a:lnTo>
                    <a:lnTo>
                      <a:pt x="141" y="41"/>
                    </a:lnTo>
                    <a:lnTo>
                      <a:pt x="141" y="40"/>
                    </a:lnTo>
                    <a:lnTo>
                      <a:pt x="140" y="39"/>
                    </a:lnTo>
                    <a:lnTo>
                      <a:pt x="138" y="38"/>
                    </a:lnTo>
                    <a:lnTo>
                      <a:pt x="138" y="36"/>
                    </a:lnTo>
                    <a:lnTo>
                      <a:pt x="138" y="35"/>
                    </a:lnTo>
                    <a:lnTo>
                      <a:pt x="137" y="33"/>
                    </a:lnTo>
                    <a:lnTo>
                      <a:pt x="137" y="31"/>
                    </a:lnTo>
                    <a:lnTo>
                      <a:pt x="137" y="30"/>
                    </a:lnTo>
                    <a:lnTo>
                      <a:pt x="137" y="29"/>
                    </a:lnTo>
                    <a:lnTo>
                      <a:pt x="137" y="26"/>
                    </a:lnTo>
                    <a:lnTo>
                      <a:pt x="137" y="25"/>
                    </a:lnTo>
                    <a:lnTo>
                      <a:pt x="137" y="24"/>
                    </a:lnTo>
                    <a:lnTo>
                      <a:pt x="137" y="23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6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40" y="13"/>
                    </a:lnTo>
                    <a:lnTo>
                      <a:pt x="140" y="13"/>
                    </a:lnTo>
                    <a:lnTo>
                      <a:pt x="140" y="11"/>
                    </a:lnTo>
                    <a:lnTo>
                      <a:pt x="141" y="10"/>
                    </a:lnTo>
                    <a:lnTo>
                      <a:pt x="141" y="9"/>
                    </a:lnTo>
                    <a:lnTo>
                      <a:pt x="142" y="8"/>
                    </a:lnTo>
                    <a:lnTo>
                      <a:pt x="144" y="8"/>
                    </a:lnTo>
                    <a:lnTo>
                      <a:pt x="144" y="6"/>
                    </a:lnTo>
                    <a:lnTo>
                      <a:pt x="145" y="5"/>
                    </a:lnTo>
                    <a:lnTo>
                      <a:pt x="147" y="5"/>
                    </a:lnTo>
                    <a:lnTo>
                      <a:pt x="147" y="4"/>
                    </a:lnTo>
                    <a:lnTo>
                      <a:pt x="148" y="4"/>
                    </a:lnTo>
                    <a:lnTo>
                      <a:pt x="150" y="3"/>
                    </a:lnTo>
                    <a:lnTo>
                      <a:pt x="151" y="3"/>
                    </a:lnTo>
                    <a:lnTo>
                      <a:pt x="153" y="1"/>
                    </a:lnTo>
                    <a:lnTo>
                      <a:pt x="154" y="1"/>
                    </a:lnTo>
                    <a:lnTo>
                      <a:pt x="155" y="1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0"/>
                    </a:lnTo>
                    <a:lnTo>
                      <a:pt x="161" y="0"/>
                    </a:lnTo>
                    <a:lnTo>
                      <a:pt x="164" y="0"/>
                    </a:lnTo>
                    <a:lnTo>
                      <a:pt x="165" y="0"/>
                    </a:lnTo>
                    <a:close/>
                    <a:moveTo>
                      <a:pt x="165" y="11"/>
                    </a:moveTo>
                    <a:lnTo>
                      <a:pt x="164" y="11"/>
                    </a:lnTo>
                    <a:lnTo>
                      <a:pt x="164" y="11"/>
                    </a:lnTo>
                    <a:lnTo>
                      <a:pt x="163" y="11"/>
                    </a:lnTo>
                    <a:lnTo>
                      <a:pt x="163" y="13"/>
                    </a:lnTo>
                    <a:lnTo>
                      <a:pt x="161" y="13"/>
                    </a:lnTo>
                    <a:lnTo>
                      <a:pt x="161" y="13"/>
                    </a:lnTo>
                    <a:lnTo>
                      <a:pt x="160" y="13"/>
                    </a:lnTo>
                    <a:lnTo>
                      <a:pt x="160" y="13"/>
                    </a:lnTo>
                    <a:lnTo>
                      <a:pt x="160" y="14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7" y="15"/>
                    </a:lnTo>
                    <a:lnTo>
                      <a:pt x="157" y="16"/>
                    </a:lnTo>
                    <a:lnTo>
                      <a:pt x="157" y="18"/>
                    </a:lnTo>
                    <a:lnTo>
                      <a:pt x="155" y="18"/>
                    </a:lnTo>
                    <a:lnTo>
                      <a:pt x="155" y="19"/>
                    </a:lnTo>
                    <a:lnTo>
                      <a:pt x="155" y="20"/>
                    </a:lnTo>
                    <a:lnTo>
                      <a:pt x="155" y="20"/>
                    </a:lnTo>
                    <a:lnTo>
                      <a:pt x="155" y="21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5" y="24"/>
                    </a:lnTo>
                    <a:lnTo>
                      <a:pt x="155" y="25"/>
                    </a:lnTo>
                    <a:lnTo>
                      <a:pt x="155" y="28"/>
                    </a:lnTo>
                    <a:lnTo>
                      <a:pt x="155" y="29"/>
                    </a:lnTo>
                    <a:lnTo>
                      <a:pt x="155" y="30"/>
                    </a:lnTo>
                    <a:lnTo>
                      <a:pt x="155" y="31"/>
                    </a:lnTo>
                    <a:lnTo>
                      <a:pt x="155" y="33"/>
                    </a:lnTo>
                    <a:lnTo>
                      <a:pt x="157" y="34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6"/>
                    </a:lnTo>
                    <a:lnTo>
                      <a:pt x="160" y="38"/>
                    </a:lnTo>
                    <a:lnTo>
                      <a:pt x="160" y="38"/>
                    </a:lnTo>
                    <a:lnTo>
                      <a:pt x="161" y="38"/>
                    </a:lnTo>
                    <a:lnTo>
                      <a:pt x="163" y="39"/>
                    </a:lnTo>
                    <a:lnTo>
                      <a:pt x="163" y="39"/>
                    </a:lnTo>
                    <a:lnTo>
                      <a:pt x="164" y="39"/>
                    </a:lnTo>
                    <a:lnTo>
                      <a:pt x="165" y="39"/>
                    </a:lnTo>
                    <a:lnTo>
                      <a:pt x="167" y="39"/>
                    </a:lnTo>
                    <a:lnTo>
                      <a:pt x="168" y="39"/>
                    </a:lnTo>
                    <a:lnTo>
                      <a:pt x="168" y="39"/>
                    </a:lnTo>
                    <a:lnTo>
                      <a:pt x="170" y="38"/>
                    </a:lnTo>
                    <a:lnTo>
                      <a:pt x="171" y="38"/>
                    </a:lnTo>
                    <a:lnTo>
                      <a:pt x="171" y="36"/>
                    </a:lnTo>
                    <a:lnTo>
                      <a:pt x="173" y="36"/>
                    </a:lnTo>
                    <a:lnTo>
                      <a:pt x="173" y="35"/>
                    </a:lnTo>
                    <a:lnTo>
                      <a:pt x="174" y="34"/>
                    </a:lnTo>
                    <a:lnTo>
                      <a:pt x="174" y="34"/>
                    </a:lnTo>
                    <a:lnTo>
                      <a:pt x="175" y="33"/>
                    </a:lnTo>
                    <a:lnTo>
                      <a:pt x="175" y="31"/>
                    </a:lnTo>
                    <a:lnTo>
                      <a:pt x="175" y="30"/>
                    </a:lnTo>
                    <a:lnTo>
                      <a:pt x="175" y="29"/>
                    </a:lnTo>
                    <a:lnTo>
                      <a:pt x="175" y="28"/>
                    </a:lnTo>
                    <a:lnTo>
                      <a:pt x="175" y="26"/>
                    </a:lnTo>
                    <a:lnTo>
                      <a:pt x="175" y="24"/>
                    </a:lnTo>
                    <a:lnTo>
                      <a:pt x="175" y="23"/>
                    </a:lnTo>
                    <a:lnTo>
                      <a:pt x="175" y="21"/>
                    </a:lnTo>
                    <a:lnTo>
                      <a:pt x="175" y="20"/>
                    </a:lnTo>
                    <a:lnTo>
                      <a:pt x="175" y="19"/>
                    </a:lnTo>
                    <a:lnTo>
                      <a:pt x="174" y="18"/>
                    </a:lnTo>
                    <a:lnTo>
                      <a:pt x="174" y="16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1" y="14"/>
                    </a:lnTo>
                    <a:lnTo>
                      <a:pt x="171" y="14"/>
                    </a:lnTo>
                    <a:lnTo>
                      <a:pt x="170" y="13"/>
                    </a:lnTo>
                    <a:lnTo>
                      <a:pt x="168" y="13"/>
                    </a:lnTo>
                    <a:lnTo>
                      <a:pt x="168" y="11"/>
                    </a:lnTo>
                    <a:lnTo>
                      <a:pt x="167" y="11"/>
                    </a:lnTo>
                    <a:lnTo>
                      <a:pt x="165" y="11"/>
                    </a:lnTo>
                    <a:close/>
                    <a:moveTo>
                      <a:pt x="203" y="1"/>
                    </a:moveTo>
                    <a:lnTo>
                      <a:pt x="221" y="1"/>
                    </a:lnTo>
                    <a:lnTo>
                      <a:pt x="221" y="30"/>
                    </a:lnTo>
                    <a:lnTo>
                      <a:pt x="221" y="31"/>
                    </a:lnTo>
                    <a:lnTo>
                      <a:pt x="221" y="31"/>
                    </a:lnTo>
                    <a:lnTo>
                      <a:pt x="221" y="33"/>
                    </a:lnTo>
                    <a:lnTo>
                      <a:pt x="221" y="33"/>
                    </a:lnTo>
                    <a:lnTo>
                      <a:pt x="221" y="34"/>
                    </a:lnTo>
                    <a:lnTo>
                      <a:pt x="223" y="34"/>
                    </a:lnTo>
                    <a:lnTo>
                      <a:pt x="223" y="35"/>
                    </a:lnTo>
                    <a:lnTo>
                      <a:pt x="223" y="35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6" y="39"/>
                    </a:lnTo>
                    <a:lnTo>
                      <a:pt x="226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9" y="39"/>
                    </a:lnTo>
                    <a:lnTo>
                      <a:pt x="229" y="39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8"/>
                    </a:lnTo>
                    <a:lnTo>
                      <a:pt x="234" y="38"/>
                    </a:lnTo>
                    <a:lnTo>
                      <a:pt x="236" y="38"/>
                    </a:lnTo>
                    <a:lnTo>
                      <a:pt x="236" y="38"/>
                    </a:lnTo>
                    <a:lnTo>
                      <a:pt x="237" y="36"/>
                    </a:lnTo>
                    <a:lnTo>
                      <a:pt x="237" y="36"/>
                    </a:lnTo>
                    <a:lnTo>
                      <a:pt x="237" y="35"/>
                    </a:lnTo>
                    <a:lnTo>
                      <a:pt x="237" y="34"/>
                    </a:lnTo>
                    <a:lnTo>
                      <a:pt x="237" y="34"/>
                    </a:lnTo>
                    <a:lnTo>
                      <a:pt x="239" y="33"/>
                    </a:lnTo>
                    <a:lnTo>
                      <a:pt x="239" y="31"/>
                    </a:lnTo>
                    <a:lnTo>
                      <a:pt x="239" y="30"/>
                    </a:lnTo>
                    <a:lnTo>
                      <a:pt x="239" y="1"/>
                    </a:lnTo>
                    <a:lnTo>
                      <a:pt x="257" y="1"/>
                    </a:lnTo>
                    <a:lnTo>
                      <a:pt x="257" y="29"/>
                    </a:lnTo>
                    <a:lnTo>
                      <a:pt x="257" y="30"/>
                    </a:lnTo>
                    <a:lnTo>
                      <a:pt x="257" y="31"/>
                    </a:lnTo>
                    <a:lnTo>
                      <a:pt x="256" y="33"/>
                    </a:lnTo>
                    <a:lnTo>
                      <a:pt x="256" y="35"/>
                    </a:lnTo>
                    <a:lnTo>
                      <a:pt x="256" y="36"/>
                    </a:lnTo>
                    <a:lnTo>
                      <a:pt x="256" y="38"/>
                    </a:lnTo>
                    <a:lnTo>
                      <a:pt x="256" y="38"/>
                    </a:lnTo>
                    <a:lnTo>
                      <a:pt x="254" y="39"/>
                    </a:lnTo>
                    <a:lnTo>
                      <a:pt x="254" y="40"/>
                    </a:lnTo>
                    <a:lnTo>
                      <a:pt x="254" y="41"/>
                    </a:lnTo>
                    <a:lnTo>
                      <a:pt x="253" y="43"/>
                    </a:lnTo>
                    <a:lnTo>
                      <a:pt x="253" y="43"/>
                    </a:lnTo>
                    <a:lnTo>
                      <a:pt x="252" y="44"/>
                    </a:lnTo>
                    <a:lnTo>
                      <a:pt x="252" y="45"/>
                    </a:lnTo>
                    <a:lnTo>
                      <a:pt x="250" y="45"/>
                    </a:lnTo>
                    <a:lnTo>
                      <a:pt x="250" y="46"/>
                    </a:lnTo>
                    <a:lnTo>
                      <a:pt x="249" y="46"/>
                    </a:lnTo>
                    <a:lnTo>
                      <a:pt x="249" y="48"/>
                    </a:lnTo>
                    <a:lnTo>
                      <a:pt x="247" y="48"/>
                    </a:lnTo>
                    <a:lnTo>
                      <a:pt x="246" y="49"/>
                    </a:lnTo>
                    <a:lnTo>
                      <a:pt x="244" y="49"/>
                    </a:lnTo>
                    <a:lnTo>
                      <a:pt x="244" y="49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1"/>
                    </a:lnTo>
                    <a:lnTo>
                      <a:pt x="229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0"/>
                    </a:lnTo>
                    <a:lnTo>
                      <a:pt x="223" y="50"/>
                    </a:lnTo>
                    <a:lnTo>
                      <a:pt x="221" y="50"/>
                    </a:lnTo>
                    <a:lnTo>
                      <a:pt x="220" y="50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6" y="49"/>
                    </a:lnTo>
                    <a:lnTo>
                      <a:pt x="214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1" y="46"/>
                    </a:lnTo>
                    <a:lnTo>
                      <a:pt x="210" y="46"/>
                    </a:lnTo>
                    <a:lnTo>
                      <a:pt x="209" y="45"/>
                    </a:lnTo>
                    <a:lnTo>
                      <a:pt x="209" y="45"/>
                    </a:lnTo>
                    <a:lnTo>
                      <a:pt x="207" y="44"/>
                    </a:lnTo>
                    <a:lnTo>
                      <a:pt x="207" y="43"/>
                    </a:lnTo>
                    <a:lnTo>
                      <a:pt x="206" y="43"/>
                    </a:lnTo>
                    <a:lnTo>
                      <a:pt x="206" y="41"/>
                    </a:lnTo>
                    <a:lnTo>
                      <a:pt x="206" y="40"/>
                    </a:lnTo>
                    <a:lnTo>
                      <a:pt x="204" y="39"/>
                    </a:lnTo>
                    <a:lnTo>
                      <a:pt x="204" y="38"/>
                    </a:lnTo>
                    <a:lnTo>
                      <a:pt x="204" y="38"/>
                    </a:lnTo>
                    <a:lnTo>
                      <a:pt x="204" y="36"/>
                    </a:lnTo>
                    <a:lnTo>
                      <a:pt x="203" y="35"/>
                    </a:lnTo>
                    <a:lnTo>
                      <a:pt x="203" y="33"/>
                    </a:lnTo>
                    <a:lnTo>
                      <a:pt x="203" y="31"/>
                    </a:lnTo>
                    <a:lnTo>
                      <a:pt x="203" y="30"/>
                    </a:lnTo>
                    <a:lnTo>
                      <a:pt x="203" y="29"/>
                    </a:lnTo>
                    <a:lnTo>
                      <a:pt x="203" y="1"/>
                    </a:lnTo>
                    <a:close/>
                    <a:moveTo>
                      <a:pt x="267" y="1"/>
                    </a:moveTo>
                    <a:lnTo>
                      <a:pt x="285" y="1"/>
                    </a:lnTo>
                    <a:lnTo>
                      <a:pt x="305" y="28"/>
                    </a:lnTo>
                    <a:lnTo>
                      <a:pt x="305" y="16"/>
                    </a:lnTo>
                    <a:lnTo>
                      <a:pt x="305" y="1"/>
                    </a:lnTo>
                    <a:lnTo>
                      <a:pt x="322" y="1"/>
                    </a:lnTo>
                    <a:lnTo>
                      <a:pt x="322" y="49"/>
                    </a:lnTo>
                    <a:lnTo>
                      <a:pt x="305" y="49"/>
                    </a:lnTo>
                    <a:lnTo>
                      <a:pt x="285" y="23"/>
                    </a:lnTo>
                    <a:lnTo>
                      <a:pt x="285" y="34"/>
                    </a:lnTo>
                    <a:lnTo>
                      <a:pt x="285" y="49"/>
                    </a:lnTo>
                    <a:lnTo>
                      <a:pt x="267" y="49"/>
                    </a:lnTo>
                    <a:lnTo>
                      <a:pt x="267" y="1"/>
                    </a:lnTo>
                    <a:close/>
                    <a:moveTo>
                      <a:pt x="329" y="1"/>
                    </a:moveTo>
                    <a:lnTo>
                      <a:pt x="381" y="1"/>
                    </a:lnTo>
                    <a:lnTo>
                      <a:pt x="381" y="14"/>
                    </a:lnTo>
                    <a:lnTo>
                      <a:pt x="365" y="14"/>
                    </a:lnTo>
                    <a:lnTo>
                      <a:pt x="365" y="49"/>
                    </a:lnTo>
                    <a:lnTo>
                      <a:pt x="345" y="49"/>
                    </a:lnTo>
                    <a:lnTo>
                      <a:pt x="345" y="14"/>
                    </a:lnTo>
                    <a:lnTo>
                      <a:pt x="329" y="14"/>
                    </a:lnTo>
                    <a:lnTo>
                      <a:pt x="329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7" name="Freeform 157"/>
              <p:cNvSpPr>
                <a:spLocks noEditPoints="1"/>
              </p:cNvSpPr>
              <p:nvPr/>
            </p:nvSpPr>
            <p:spPr bwMode="auto">
              <a:xfrm>
                <a:off x="3122" y="3159"/>
                <a:ext cx="195" cy="18"/>
              </a:xfrm>
              <a:custGeom>
                <a:avLst/>
                <a:gdLst/>
                <a:ahLst/>
                <a:cxnLst>
                  <a:cxn ang="0">
                    <a:pos x="47" y="9"/>
                  </a:cxn>
                  <a:cxn ang="0">
                    <a:pos x="51" y="37"/>
                  </a:cxn>
                  <a:cxn ang="0">
                    <a:pos x="29" y="49"/>
                  </a:cxn>
                  <a:cxn ang="0">
                    <a:pos x="33" y="34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79" y="30"/>
                  </a:cxn>
                  <a:cxn ang="0">
                    <a:pos x="135" y="12"/>
                  </a:cxn>
                  <a:cxn ang="0">
                    <a:pos x="133" y="17"/>
                  </a:cxn>
                  <a:cxn ang="0">
                    <a:pos x="142" y="19"/>
                  </a:cxn>
                  <a:cxn ang="0">
                    <a:pos x="158" y="24"/>
                  </a:cxn>
                  <a:cxn ang="0">
                    <a:pos x="163" y="38"/>
                  </a:cxn>
                  <a:cxn ang="0">
                    <a:pos x="148" y="50"/>
                  </a:cxn>
                  <a:cxn ang="0">
                    <a:pos x="123" y="48"/>
                  </a:cxn>
                  <a:cxn ang="0">
                    <a:pos x="132" y="35"/>
                  </a:cxn>
                  <a:cxn ang="0">
                    <a:pos x="140" y="40"/>
                  </a:cxn>
                  <a:cxn ang="0">
                    <a:pos x="143" y="33"/>
                  </a:cxn>
                  <a:cxn ang="0">
                    <a:pos x="126" y="28"/>
                  </a:cxn>
                  <a:cxn ang="0">
                    <a:pos x="115" y="20"/>
                  </a:cxn>
                  <a:cxn ang="0">
                    <a:pos x="118" y="7"/>
                  </a:cxn>
                  <a:cxn ang="0">
                    <a:pos x="140" y="0"/>
                  </a:cxn>
                  <a:cxn ang="0">
                    <a:pos x="155" y="4"/>
                  </a:cxn>
                  <a:cxn ang="0">
                    <a:pos x="145" y="15"/>
                  </a:cxn>
                  <a:cxn ang="0">
                    <a:pos x="202" y="13"/>
                  </a:cxn>
                  <a:cxn ang="0">
                    <a:pos x="191" y="15"/>
                  </a:cxn>
                  <a:cxn ang="0">
                    <a:pos x="195" y="39"/>
                  </a:cxn>
                  <a:cxn ang="0">
                    <a:pos x="222" y="39"/>
                  </a:cxn>
                  <a:cxn ang="0">
                    <a:pos x="202" y="52"/>
                  </a:cxn>
                  <a:cxn ang="0">
                    <a:pos x="178" y="47"/>
                  </a:cxn>
                  <a:cxn ang="0">
                    <a:pos x="168" y="29"/>
                  </a:cxn>
                  <a:cxn ang="0">
                    <a:pos x="175" y="8"/>
                  </a:cxn>
                  <a:cxn ang="0">
                    <a:pos x="194" y="0"/>
                  </a:cxn>
                  <a:cxn ang="0">
                    <a:pos x="224" y="17"/>
                  </a:cxn>
                  <a:cxn ang="0">
                    <a:pos x="265" y="20"/>
                  </a:cxn>
                  <a:cxn ang="0">
                    <a:pos x="263" y="14"/>
                  </a:cxn>
                  <a:cxn ang="0">
                    <a:pos x="273" y="3"/>
                  </a:cxn>
                  <a:cxn ang="0">
                    <a:pos x="284" y="14"/>
                  </a:cxn>
                  <a:cxn ang="0">
                    <a:pos x="275" y="27"/>
                  </a:cxn>
                  <a:cxn ang="0">
                    <a:pos x="283" y="33"/>
                  </a:cxn>
                  <a:cxn ang="0">
                    <a:pos x="284" y="47"/>
                  </a:cxn>
                  <a:cxn ang="0">
                    <a:pos x="267" y="48"/>
                  </a:cxn>
                  <a:cxn ang="0">
                    <a:pos x="265" y="38"/>
                  </a:cxn>
                  <a:cxn ang="0">
                    <a:pos x="258" y="33"/>
                  </a:cxn>
                  <a:cxn ang="0">
                    <a:pos x="350" y="2"/>
                  </a:cxn>
                  <a:cxn ang="0">
                    <a:pos x="367" y="7"/>
                  </a:cxn>
                  <a:cxn ang="0">
                    <a:pos x="373" y="19"/>
                  </a:cxn>
                  <a:cxn ang="0">
                    <a:pos x="367" y="30"/>
                  </a:cxn>
                  <a:cxn ang="0">
                    <a:pos x="341" y="34"/>
                  </a:cxn>
                  <a:cxn ang="0">
                    <a:pos x="354" y="22"/>
                  </a:cxn>
                  <a:cxn ang="0">
                    <a:pos x="376" y="2"/>
                  </a:cxn>
                  <a:cxn ang="0">
                    <a:pos x="497" y="0"/>
                  </a:cxn>
                  <a:cxn ang="0">
                    <a:pos x="520" y="15"/>
                  </a:cxn>
                  <a:cxn ang="0">
                    <a:pos x="520" y="38"/>
                  </a:cxn>
                  <a:cxn ang="0">
                    <a:pos x="502" y="50"/>
                  </a:cxn>
                  <a:cxn ang="0">
                    <a:pos x="472" y="45"/>
                  </a:cxn>
                  <a:cxn ang="0">
                    <a:pos x="464" y="23"/>
                  </a:cxn>
                  <a:cxn ang="0">
                    <a:pos x="472" y="5"/>
                  </a:cxn>
                  <a:cxn ang="0">
                    <a:pos x="492" y="12"/>
                  </a:cxn>
                  <a:cxn ang="0">
                    <a:pos x="482" y="19"/>
                  </a:cxn>
                  <a:cxn ang="0">
                    <a:pos x="485" y="37"/>
                  </a:cxn>
                  <a:cxn ang="0">
                    <a:pos x="501" y="34"/>
                  </a:cxn>
                  <a:cxn ang="0">
                    <a:pos x="499" y="15"/>
                  </a:cxn>
                  <a:cxn ang="0">
                    <a:pos x="547" y="23"/>
                  </a:cxn>
                </a:cxnLst>
                <a:rect l="0" t="0" r="r" b="b"/>
                <a:pathLst>
                  <a:path w="584" h="52">
                    <a:moveTo>
                      <a:pt x="0" y="2"/>
                    </a:moveTo>
                    <a:lnTo>
                      <a:pt x="24" y="2"/>
                    </a:lnTo>
                    <a:lnTo>
                      <a:pt x="26" y="2"/>
                    </a:lnTo>
                    <a:lnTo>
                      <a:pt x="29" y="2"/>
                    </a:lnTo>
                    <a:lnTo>
                      <a:pt x="30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9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8"/>
                    </a:lnTo>
                    <a:lnTo>
                      <a:pt x="47" y="9"/>
                    </a:lnTo>
                    <a:lnTo>
                      <a:pt x="49" y="10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3" y="17"/>
                    </a:lnTo>
                    <a:lnTo>
                      <a:pt x="53" y="19"/>
                    </a:lnTo>
                    <a:lnTo>
                      <a:pt x="53" y="20"/>
                    </a:lnTo>
                    <a:lnTo>
                      <a:pt x="53" y="23"/>
                    </a:lnTo>
                    <a:lnTo>
                      <a:pt x="53" y="24"/>
                    </a:lnTo>
                    <a:lnTo>
                      <a:pt x="53" y="27"/>
                    </a:lnTo>
                    <a:lnTo>
                      <a:pt x="53" y="29"/>
                    </a:lnTo>
                    <a:lnTo>
                      <a:pt x="53" y="30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7" y="43"/>
                    </a:lnTo>
                    <a:lnTo>
                      <a:pt x="46" y="44"/>
                    </a:lnTo>
                    <a:lnTo>
                      <a:pt x="44" y="45"/>
                    </a:lnTo>
                    <a:lnTo>
                      <a:pt x="43" y="45"/>
                    </a:lnTo>
                    <a:lnTo>
                      <a:pt x="41" y="47"/>
                    </a:lnTo>
                    <a:lnTo>
                      <a:pt x="40" y="48"/>
                    </a:lnTo>
                    <a:lnTo>
                      <a:pt x="39" y="48"/>
                    </a:lnTo>
                    <a:lnTo>
                      <a:pt x="36" y="48"/>
                    </a:lnTo>
                    <a:lnTo>
                      <a:pt x="34" y="49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2"/>
                    </a:lnTo>
                    <a:close/>
                    <a:moveTo>
                      <a:pt x="18" y="13"/>
                    </a:moveTo>
                    <a:lnTo>
                      <a:pt x="18" y="38"/>
                    </a:lnTo>
                    <a:lnTo>
                      <a:pt x="21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30" y="37"/>
                    </a:lnTo>
                    <a:lnTo>
                      <a:pt x="30" y="35"/>
                    </a:lnTo>
                    <a:lnTo>
                      <a:pt x="31" y="35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8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3" y="18"/>
                    </a:lnTo>
                    <a:lnTo>
                      <a:pt x="33" y="18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0" y="15"/>
                    </a:lnTo>
                    <a:lnTo>
                      <a:pt x="30" y="14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3"/>
                    </a:lnTo>
                    <a:lnTo>
                      <a:pt x="18" y="13"/>
                    </a:lnTo>
                    <a:close/>
                    <a:moveTo>
                      <a:pt x="60" y="2"/>
                    </a:moveTo>
                    <a:lnTo>
                      <a:pt x="107" y="2"/>
                    </a:lnTo>
                    <a:lnTo>
                      <a:pt x="107" y="13"/>
                    </a:lnTo>
                    <a:lnTo>
                      <a:pt x="79" y="13"/>
                    </a:lnTo>
                    <a:lnTo>
                      <a:pt x="79" y="19"/>
                    </a:lnTo>
                    <a:lnTo>
                      <a:pt x="103" y="19"/>
                    </a:lnTo>
                    <a:lnTo>
                      <a:pt x="103" y="30"/>
                    </a:lnTo>
                    <a:lnTo>
                      <a:pt x="79" y="30"/>
                    </a:lnTo>
                    <a:lnTo>
                      <a:pt x="79" y="38"/>
                    </a:lnTo>
                    <a:lnTo>
                      <a:pt x="107" y="38"/>
                    </a:lnTo>
                    <a:lnTo>
                      <a:pt x="107" y="49"/>
                    </a:lnTo>
                    <a:lnTo>
                      <a:pt x="60" y="49"/>
                    </a:lnTo>
                    <a:lnTo>
                      <a:pt x="60" y="2"/>
                    </a:lnTo>
                    <a:close/>
                    <a:moveTo>
                      <a:pt x="145" y="15"/>
                    </a:moveTo>
                    <a:lnTo>
                      <a:pt x="145" y="14"/>
                    </a:lnTo>
                    <a:lnTo>
                      <a:pt x="143" y="14"/>
                    </a:lnTo>
                    <a:lnTo>
                      <a:pt x="143" y="13"/>
                    </a:lnTo>
                    <a:lnTo>
                      <a:pt x="142" y="13"/>
                    </a:lnTo>
                    <a:lnTo>
                      <a:pt x="142" y="12"/>
                    </a:lnTo>
                    <a:lnTo>
                      <a:pt x="140" y="12"/>
                    </a:lnTo>
                    <a:lnTo>
                      <a:pt x="139" y="12"/>
                    </a:lnTo>
                    <a:lnTo>
                      <a:pt x="138" y="12"/>
                    </a:lnTo>
                    <a:lnTo>
                      <a:pt x="136" y="12"/>
                    </a:lnTo>
                    <a:lnTo>
                      <a:pt x="135" y="12"/>
                    </a:lnTo>
                    <a:lnTo>
                      <a:pt x="135" y="12"/>
                    </a:lnTo>
                    <a:lnTo>
                      <a:pt x="133" y="12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2" y="13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5"/>
                    </a:lnTo>
                    <a:lnTo>
                      <a:pt x="132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7"/>
                    </a:lnTo>
                    <a:lnTo>
                      <a:pt x="133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9" y="18"/>
                    </a:lnTo>
                    <a:lnTo>
                      <a:pt x="139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3" y="19"/>
                    </a:lnTo>
                    <a:lnTo>
                      <a:pt x="143" y="19"/>
                    </a:lnTo>
                    <a:lnTo>
                      <a:pt x="145" y="19"/>
                    </a:lnTo>
                    <a:lnTo>
                      <a:pt x="145" y="19"/>
                    </a:lnTo>
                    <a:lnTo>
                      <a:pt x="146" y="20"/>
                    </a:lnTo>
                    <a:lnTo>
                      <a:pt x="148" y="20"/>
                    </a:lnTo>
                    <a:lnTo>
                      <a:pt x="149" y="20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3" y="22"/>
                    </a:lnTo>
                    <a:lnTo>
                      <a:pt x="155" y="23"/>
                    </a:lnTo>
                    <a:lnTo>
                      <a:pt x="156" y="23"/>
                    </a:lnTo>
                    <a:lnTo>
                      <a:pt x="156" y="24"/>
                    </a:lnTo>
                    <a:lnTo>
                      <a:pt x="158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61" y="25"/>
                    </a:lnTo>
                    <a:lnTo>
                      <a:pt x="161" y="27"/>
                    </a:lnTo>
                    <a:lnTo>
                      <a:pt x="162" y="27"/>
                    </a:lnTo>
                    <a:lnTo>
                      <a:pt x="162" y="28"/>
                    </a:lnTo>
                    <a:lnTo>
                      <a:pt x="162" y="28"/>
                    </a:lnTo>
                    <a:lnTo>
                      <a:pt x="163" y="29"/>
                    </a:lnTo>
                    <a:lnTo>
                      <a:pt x="163" y="30"/>
                    </a:lnTo>
                    <a:lnTo>
                      <a:pt x="163" y="30"/>
                    </a:lnTo>
                    <a:lnTo>
                      <a:pt x="163" y="32"/>
                    </a:lnTo>
                    <a:lnTo>
                      <a:pt x="163" y="33"/>
                    </a:lnTo>
                    <a:lnTo>
                      <a:pt x="163" y="34"/>
                    </a:lnTo>
                    <a:lnTo>
                      <a:pt x="165" y="34"/>
                    </a:lnTo>
                    <a:lnTo>
                      <a:pt x="163" y="37"/>
                    </a:lnTo>
                    <a:lnTo>
                      <a:pt x="163" y="38"/>
                    </a:lnTo>
                    <a:lnTo>
                      <a:pt x="163" y="39"/>
                    </a:lnTo>
                    <a:lnTo>
                      <a:pt x="163" y="40"/>
                    </a:lnTo>
                    <a:lnTo>
                      <a:pt x="163" y="42"/>
                    </a:lnTo>
                    <a:lnTo>
                      <a:pt x="162" y="43"/>
                    </a:lnTo>
                    <a:lnTo>
                      <a:pt x="162" y="43"/>
                    </a:lnTo>
                    <a:lnTo>
                      <a:pt x="161" y="44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8" y="47"/>
                    </a:lnTo>
                    <a:lnTo>
                      <a:pt x="156" y="48"/>
                    </a:lnTo>
                    <a:lnTo>
                      <a:pt x="155" y="48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51" y="49"/>
                    </a:lnTo>
                    <a:lnTo>
                      <a:pt x="149" y="50"/>
                    </a:lnTo>
                    <a:lnTo>
                      <a:pt x="148" y="50"/>
                    </a:lnTo>
                    <a:lnTo>
                      <a:pt x="146" y="50"/>
                    </a:lnTo>
                    <a:lnTo>
                      <a:pt x="145" y="50"/>
                    </a:lnTo>
                    <a:lnTo>
                      <a:pt x="143" y="50"/>
                    </a:lnTo>
                    <a:lnTo>
                      <a:pt x="142" y="52"/>
                    </a:lnTo>
                    <a:lnTo>
                      <a:pt x="139" y="52"/>
                    </a:lnTo>
                    <a:lnTo>
                      <a:pt x="138" y="52"/>
                    </a:lnTo>
                    <a:lnTo>
                      <a:pt x="136" y="52"/>
                    </a:lnTo>
                    <a:lnTo>
                      <a:pt x="135" y="52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0" y="50"/>
                    </a:lnTo>
                    <a:lnTo>
                      <a:pt x="129" y="50"/>
                    </a:lnTo>
                    <a:lnTo>
                      <a:pt x="128" y="50"/>
                    </a:lnTo>
                    <a:lnTo>
                      <a:pt x="125" y="49"/>
                    </a:lnTo>
                    <a:lnTo>
                      <a:pt x="125" y="49"/>
                    </a:lnTo>
                    <a:lnTo>
                      <a:pt x="123" y="48"/>
                    </a:lnTo>
                    <a:lnTo>
                      <a:pt x="122" y="48"/>
                    </a:lnTo>
                    <a:lnTo>
                      <a:pt x="120" y="47"/>
                    </a:lnTo>
                    <a:lnTo>
                      <a:pt x="119" y="47"/>
                    </a:lnTo>
                    <a:lnTo>
                      <a:pt x="119" y="45"/>
                    </a:lnTo>
                    <a:lnTo>
                      <a:pt x="118" y="44"/>
                    </a:lnTo>
                    <a:lnTo>
                      <a:pt x="116" y="43"/>
                    </a:lnTo>
                    <a:lnTo>
                      <a:pt x="116" y="43"/>
                    </a:lnTo>
                    <a:lnTo>
                      <a:pt x="115" y="42"/>
                    </a:lnTo>
                    <a:lnTo>
                      <a:pt x="115" y="40"/>
                    </a:lnTo>
                    <a:lnTo>
                      <a:pt x="113" y="39"/>
                    </a:lnTo>
                    <a:lnTo>
                      <a:pt x="113" y="38"/>
                    </a:lnTo>
                    <a:lnTo>
                      <a:pt x="113" y="37"/>
                    </a:lnTo>
                    <a:lnTo>
                      <a:pt x="113" y="35"/>
                    </a:lnTo>
                    <a:lnTo>
                      <a:pt x="113" y="34"/>
                    </a:lnTo>
                    <a:lnTo>
                      <a:pt x="130" y="34"/>
                    </a:lnTo>
                    <a:lnTo>
                      <a:pt x="132" y="35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8"/>
                    </a:lnTo>
                    <a:lnTo>
                      <a:pt x="133" y="38"/>
                    </a:lnTo>
                    <a:lnTo>
                      <a:pt x="133" y="39"/>
                    </a:lnTo>
                    <a:lnTo>
                      <a:pt x="133" y="39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6" y="39"/>
                    </a:lnTo>
                    <a:lnTo>
                      <a:pt x="138" y="40"/>
                    </a:lnTo>
                    <a:lnTo>
                      <a:pt x="138" y="40"/>
                    </a:lnTo>
                    <a:lnTo>
                      <a:pt x="139" y="40"/>
                    </a:lnTo>
                    <a:lnTo>
                      <a:pt x="139" y="40"/>
                    </a:lnTo>
                    <a:lnTo>
                      <a:pt x="140" y="40"/>
                    </a:lnTo>
                    <a:lnTo>
                      <a:pt x="142" y="39"/>
                    </a:lnTo>
                    <a:lnTo>
                      <a:pt x="143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6" y="38"/>
                    </a:lnTo>
                    <a:lnTo>
                      <a:pt x="146" y="38"/>
                    </a:lnTo>
                    <a:lnTo>
                      <a:pt x="146" y="37"/>
                    </a:lnTo>
                    <a:lnTo>
                      <a:pt x="146" y="37"/>
                    </a:lnTo>
                    <a:lnTo>
                      <a:pt x="146" y="35"/>
                    </a:lnTo>
                    <a:lnTo>
                      <a:pt x="146" y="35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3" y="34"/>
                    </a:lnTo>
                    <a:lnTo>
                      <a:pt x="143" y="33"/>
                    </a:lnTo>
                    <a:lnTo>
                      <a:pt x="142" y="33"/>
                    </a:lnTo>
                    <a:lnTo>
                      <a:pt x="142" y="33"/>
                    </a:lnTo>
                    <a:lnTo>
                      <a:pt x="140" y="33"/>
                    </a:lnTo>
                    <a:lnTo>
                      <a:pt x="139" y="32"/>
                    </a:lnTo>
                    <a:lnTo>
                      <a:pt x="138" y="32"/>
                    </a:lnTo>
                    <a:lnTo>
                      <a:pt x="138" y="32"/>
                    </a:lnTo>
                    <a:lnTo>
                      <a:pt x="136" y="30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2" y="30"/>
                    </a:lnTo>
                    <a:lnTo>
                      <a:pt x="130" y="30"/>
                    </a:lnTo>
                    <a:lnTo>
                      <a:pt x="130" y="29"/>
                    </a:lnTo>
                    <a:lnTo>
                      <a:pt x="129" y="29"/>
                    </a:lnTo>
                    <a:lnTo>
                      <a:pt x="128" y="29"/>
                    </a:lnTo>
                    <a:lnTo>
                      <a:pt x="126" y="29"/>
                    </a:lnTo>
                    <a:lnTo>
                      <a:pt x="126" y="28"/>
                    </a:lnTo>
                    <a:lnTo>
                      <a:pt x="125" y="28"/>
                    </a:lnTo>
                    <a:lnTo>
                      <a:pt x="125" y="28"/>
                    </a:lnTo>
                    <a:lnTo>
                      <a:pt x="123" y="28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0" y="27"/>
                    </a:lnTo>
                    <a:lnTo>
                      <a:pt x="120" y="27"/>
                    </a:lnTo>
                    <a:lnTo>
                      <a:pt x="119" y="25"/>
                    </a:lnTo>
                    <a:lnTo>
                      <a:pt x="119" y="25"/>
                    </a:lnTo>
                    <a:lnTo>
                      <a:pt x="119" y="24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6" y="22"/>
                    </a:lnTo>
                    <a:lnTo>
                      <a:pt x="115" y="20"/>
                    </a:lnTo>
                    <a:lnTo>
                      <a:pt x="115" y="20"/>
                    </a:lnTo>
                    <a:lnTo>
                      <a:pt x="115" y="19"/>
                    </a:lnTo>
                    <a:lnTo>
                      <a:pt x="115" y="18"/>
                    </a:lnTo>
                    <a:lnTo>
                      <a:pt x="115" y="18"/>
                    </a:lnTo>
                    <a:lnTo>
                      <a:pt x="115" y="17"/>
                    </a:lnTo>
                    <a:lnTo>
                      <a:pt x="115" y="15"/>
                    </a:lnTo>
                    <a:lnTo>
                      <a:pt x="115" y="1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15" y="12"/>
                    </a:lnTo>
                    <a:lnTo>
                      <a:pt x="115" y="10"/>
                    </a:lnTo>
                    <a:lnTo>
                      <a:pt x="115" y="9"/>
                    </a:lnTo>
                    <a:lnTo>
                      <a:pt x="116" y="9"/>
                    </a:lnTo>
                    <a:lnTo>
                      <a:pt x="116" y="8"/>
                    </a:lnTo>
                    <a:lnTo>
                      <a:pt x="116" y="7"/>
                    </a:lnTo>
                    <a:lnTo>
                      <a:pt x="118" y="7"/>
                    </a:lnTo>
                    <a:lnTo>
                      <a:pt x="119" y="5"/>
                    </a:lnTo>
                    <a:lnTo>
                      <a:pt x="119" y="4"/>
                    </a:lnTo>
                    <a:lnTo>
                      <a:pt x="120" y="4"/>
                    </a:lnTo>
                    <a:lnTo>
                      <a:pt x="122" y="3"/>
                    </a:lnTo>
                    <a:lnTo>
                      <a:pt x="123" y="3"/>
                    </a:lnTo>
                    <a:lnTo>
                      <a:pt x="125" y="2"/>
                    </a:lnTo>
                    <a:lnTo>
                      <a:pt x="125" y="2"/>
                    </a:lnTo>
                    <a:lnTo>
                      <a:pt x="128" y="2"/>
                    </a:lnTo>
                    <a:lnTo>
                      <a:pt x="129" y="0"/>
                    </a:lnTo>
                    <a:lnTo>
                      <a:pt x="130" y="0"/>
                    </a:lnTo>
                    <a:lnTo>
                      <a:pt x="132" y="0"/>
                    </a:lnTo>
                    <a:lnTo>
                      <a:pt x="133" y="0"/>
                    </a:lnTo>
                    <a:lnTo>
                      <a:pt x="135" y="0"/>
                    </a:lnTo>
                    <a:lnTo>
                      <a:pt x="136" y="0"/>
                    </a:lnTo>
                    <a:lnTo>
                      <a:pt x="139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42" y="0"/>
                    </a:lnTo>
                    <a:lnTo>
                      <a:pt x="143" y="0"/>
                    </a:lnTo>
                    <a:lnTo>
                      <a:pt x="143" y="0"/>
                    </a:lnTo>
                    <a:lnTo>
                      <a:pt x="145" y="0"/>
                    </a:lnTo>
                    <a:lnTo>
                      <a:pt x="146" y="0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2"/>
                    </a:lnTo>
                    <a:lnTo>
                      <a:pt x="151" y="2"/>
                    </a:lnTo>
                    <a:lnTo>
                      <a:pt x="152" y="2"/>
                    </a:lnTo>
                    <a:lnTo>
                      <a:pt x="152" y="3"/>
                    </a:lnTo>
                    <a:lnTo>
                      <a:pt x="153" y="3"/>
                    </a:lnTo>
                    <a:lnTo>
                      <a:pt x="155" y="3"/>
                    </a:lnTo>
                    <a:lnTo>
                      <a:pt x="155" y="4"/>
                    </a:lnTo>
                    <a:lnTo>
                      <a:pt x="156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8" y="7"/>
                    </a:lnTo>
                    <a:lnTo>
                      <a:pt x="159" y="7"/>
                    </a:lnTo>
                    <a:lnTo>
                      <a:pt x="159" y="8"/>
                    </a:lnTo>
                    <a:lnTo>
                      <a:pt x="161" y="8"/>
                    </a:lnTo>
                    <a:lnTo>
                      <a:pt x="161" y="9"/>
                    </a:lnTo>
                    <a:lnTo>
                      <a:pt x="161" y="10"/>
                    </a:lnTo>
                    <a:lnTo>
                      <a:pt x="161" y="10"/>
                    </a:lnTo>
                    <a:lnTo>
                      <a:pt x="162" y="12"/>
                    </a:lnTo>
                    <a:lnTo>
                      <a:pt x="162" y="13"/>
                    </a:lnTo>
                    <a:lnTo>
                      <a:pt x="162" y="13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45" y="15"/>
                    </a:lnTo>
                    <a:close/>
                    <a:moveTo>
                      <a:pt x="208" y="20"/>
                    </a:moveTo>
                    <a:lnTo>
                      <a:pt x="207" y="19"/>
                    </a:lnTo>
                    <a:lnTo>
                      <a:pt x="207" y="18"/>
                    </a:lnTo>
                    <a:lnTo>
                      <a:pt x="207" y="18"/>
                    </a:lnTo>
                    <a:lnTo>
                      <a:pt x="207" y="17"/>
                    </a:lnTo>
                    <a:lnTo>
                      <a:pt x="207" y="17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4"/>
                    </a:lnTo>
                    <a:lnTo>
                      <a:pt x="204" y="14"/>
                    </a:lnTo>
                    <a:lnTo>
                      <a:pt x="204" y="14"/>
                    </a:lnTo>
                    <a:lnTo>
                      <a:pt x="204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6" y="12"/>
                    </a:lnTo>
                    <a:lnTo>
                      <a:pt x="195" y="12"/>
                    </a:lnTo>
                    <a:lnTo>
                      <a:pt x="194" y="13"/>
                    </a:lnTo>
                    <a:lnTo>
                      <a:pt x="192" y="13"/>
                    </a:lnTo>
                    <a:lnTo>
                      <a:pt x="192" y="14"/>
                    </a:lnTo>
                    <a:lnTo>
                      <a:pt x="191" y="14"/>
                    </a:lnTo>
                    <a:lnTo>
                      <a:pt x="191" y="15"/>
                    </a:lnTo>
                    <a:lnTo>
                      <a:pt x="189" y="15"/>
                    </a:lnTo>
                    <a:lnTo>
                      <a:pt x="189" y="17"/>
                    </a:lnTo>
                    <a:lnTo>
                      <a:pt x="188" y="18"/>
                    </a:lnTo>
                    <a:lnTo>
                      <a:pt x="188" y="19"/>
                    </a:lnTo>
                    <a:lnTo>
                      <a:pt x="188" y="20"/>
                    </a:lnTo>
                    <a:lnTo>
                      <a:pt x="188" y="22"/>
                    </a:lnTo>
                    <a:lnTo>
                      <a:pt x="188" y="23"/>
                    </a:lnTo>
                    <a:lnTo>
                      <a:pt x="186" y="24"/>
                    </a:lnTo>
                    <a:lnTo>
                      <a:pt x="186" y="27"/>
                    </a:lnTo>
                    <a:lnTo>
                      <a:pt x="188" y="29"/>
                    </a:lnTo>
                    <a:lnTo>
                      <a:pt x="188" y="32"/>
                    </a:lnTo>
                    <a:lnTo>
                      <a:pt x="188" y="34"/>
                    </a:lnTo>
                    <a:lnTo>
                      <a:pt x="189" y="35"/>
                    </a:lnTo>
                    <a:lnTo>
                      <a:pt x="191" y="38"/>
                    </a:lnTo>
                    <a:lnTo>
                      <a:pt x="194" y="38"/>
                    </a:lnTo>
                    <a:lnTo>
                      <a:pt x="195" y="39"/>
                    </a:lnTo>
                    <a:lnTo>
                      <a:pt x="198" y="39"/>
                    </a:lnTo>
                    <a:lnTo>
                      <a:pt x="199" y="39"/>
                    </a:lnTo>
                    <a:lnTo>
                      <a:pt x="201" y="39"/>
                    </a:lnTo>
                    <a:lnTo>
                      <a:pt x="202" y="38"/>
                    </a:lnTo>
                    <a:lnTo>
                      <a:pt x="204" y="37"/>
                    </a:lnTo>
                    <a:lnTo>
                      <a:pt x="205" y="37"/>
                    </a:lnTo>
                    <a:lnTo>
                      <a:pt x="207" y="34"/>
                    </a:lnTo>
                    <a:lnTo>
                      <a:pt x="207" y="33"/>
                    </a:lnTo>
                    <a:lnTo>
                      <a:pt x="208" y="30"/>
                    </a:lnTo>
                    <a:lnTo>
                      <a:pt x="225" y="30"/>
                    </a:lnTo>
                    <a:lnTo>
                      <a:pt x="224" y="33"/>
                    </a:lnTo>
                    <a:lnTo>
                      <a:pt x="224" y="34"/>
                    </a:lnTo>
                    <a:lnTo>
                      <a:pt x="224" y="35"/>
                    </a:lnTo>
                    <a:lnTo>
                      <a:pt x="224" y="37"/>
                    </a:lnTo>
                    <a:lnTo>
                      <a:pt x="222" y="38"/>
                    </a:lnTo>
                    <a:lnTo>
                      <a:pt x="222" y="39"/>
                    </a:lnTo>
                    <a:lnTo>
                      <a:pt x="221" y="40"/>
                    </a:lnTo>
                    <a:lnTo>
                      <a:pt x="221" y="42"/>
                    </a:lnTo>
                    <a:lnTo>
                      <a:pt x="219" y="43"/>
                    </a:lnTo>
                    <a:lnTo>
                      <a:pt x="219" y="44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5" y="47"/>
                    </a:lnTo>
                    <a:lnTo>
                      <a:pt x="214" y="48"/>
                    </a:lnTo>
                    <a:lnTo>
                      <a:pt x="214" y="48"/>
                    </a:lnTo>
                    <a:lnTo>
                      <a:pt x="212" y="49"/>
                    </a:lnTo>
                    <a:lnTo>
                      <a:pt x="209" y="49"/>
                    </a:lnTo>
                    <a:lnTo>
                      <a:pt x="208" y="50"/>
                    </a:lnTo>
                    <a:lnTo>
                      <a:pt x="207" y="50"/>
                    </a:lnTo>
                    <a:lnTo>
                      <a:pt x="205" y="50"/>
                    </a:lnTo>
                    <a:lnTo>
                      <a:pt x="204" y="50"/>
                    </a:lnTo>
                    <a:lnTo>
                      <a:pt x="202" y="52"/>
                    </a:lnTo>
                    <a:lnTo>
                      <a:pt x="201" y="52"/>
                    </a:lnTo>
                    <a:lnTo>
                      <a:pt x="198" y="52"/>
                    </a:lnTo>
                    <a:lnTo>
                      <a:pt x="196" y="52"/>
                    </a:lnTo>
                    <a:lnTo>
                      <a:pt x="195" y="52"/>
                    </a:lnTo>
                    <a:lnTo>
                      <a:pt x="194" y="50"/>
                    </a:lnTo>
                    <a:lnTo>
                      <a:pt x="192" y="50"/>
                    </a:lnTo>
                    <a:lnTo>
                      <a:pt x="191" y="50"/>
                    </a:lnTo>
                    <a:lnTo>
                      <a:pt x="189" y="50"/>
                    </a:lnTo>
                    <a:lnTo>
                      <a:pt x="188" y="50"/>
                    </a:lnTo>
                    <a:lnTo>
                      <a:pt x="186" y="49"/>
                    </a:lnTo>
                    <a:lnTo>
                      <a:pt x="185" y="49"/>
                    </a:lnTo>
                    <a:lnTo>
                      <a:pt x="184" y="49"/>
                    </a:lnTo>
                    <a:lnTo>
                      <a:pt x="182" y="48"/>
                    </a:lnTo>
                    <a:lnTo>
                      <a:pt x="181" y="48"/>
                    </a:lnTo>
                    <a:lnTo>
                      <a:pt x="179" y="47"/>
                    </a:lnTo>
                    <a:lnTo>
                      <a:pt x="178" y="47"/>
                    </a:lnTo>
                    <a:lnTo>
                      <a:pt x="178" y="45"/>
                    </a:lnTo>
                    <a:lnTo>
                      <a:pt x="176" y="44"/>
                    </a:lnTo>
                    <a:lnTo>
                      <a:pt x="175" y="44"/>
                    </a:lnTo>
                    <a:lnTo>
                      <a:pt x="175" y="43"/>
                    </a:lnTo>
                    <a:lnTo>
                      <a:pt x="174" y="42"/>
                    </a:lnTo>
                    <a:lnTo>
                      <a:pt x="174" y="40"/>
                    </a:lnTo>
                    <a:lnTo>
                      <a:pt x="172" y="40"/>
                    </a:lnTo>
                    <a:lnTo>
                      <a:pt x="172" y="39"/>
                    </a:lnTo>
                    <a:lnTo>
                      <a:pt x="171" y="38"/>
                    </a:lnTo>
                    <a:lnTo>
                      <a:pt x="171" y="37"/>
                    </a:lnTo>
                    <a:lnTo>
                      <a:pt x="169" y="35"/>
                    </a:lnTo>
                    <a:lnTo>
                      <a:pt x="169" y="34"/>
                    </a:lnTo>
                    <a:lnTo>
                      <a:pt x="169" y="33"/>
                    </a:lnTo>
                    <a:lnTo>
                      <a:pt x="169" y="32"/>
                    </a:lnTo>
                    <a:lnTo>
                      <a:pt x="168" y="30"/>
                    </a:lnTo>
                    <a:lnTo>
                      <a:pt x="168" y="29"/>
                    </a:lnTo>
                    <a:lnTo>
                      <a:pt x="168" y="28"/>
                    </a:lnTo>
                    <a:lnTo>
                      <a:pt x="168" y="27"/>
                    </a:lnTo>
                    <a:lnTo>
                      <a:pt x="168" y="24"/>
                    </a:lnTo>
                    <a:lnTo>
                      <a:pt x="168" y="23"/>
                    </a:lnTo>
                    <a:lnTo>
                      <a:pt x="168" y="22"/>
                    </a:lnTo>
                    <a:lnTo>
                      <a:pt x="169" y="19"/>
                    </a:lnTo>
                    <a:lnTo>
                      <a:pt x="169" y="18"/>
                    </a:lnTo>
                    <a:lnTo>
                      <a:pt x="169" y="17"/>
                    </a:lnTo>
                    <a:lnTo>
                      <a:pt x="171" y="15"/>
                    </a:lnTo>
                    <a:lnTo>
                      <a:pt x="171" y="14"/>
                    </a:lnTo>
                    <a:lnTo>
                      <a:pt x="171" y="13"/>
                    </a:lnTo>
                    <a:lnTo>
                      <a:pt x="172" y="12"/>
                    </a:lnTo>
                    <a:lnTo>
                      <a:pt x="172" y="10"/>
                    </a:lnTo>
                    <a:lnTo>
                      <a:pt x="174" y="9"/>
                    </a:lnTo>
                    <a:lnTo>
                      <a:pt x="175" y="9"/>
                    </a:lnTo>
                    <a:lnTo>
                      <a:pt x="175" y="8"/>
                    </a:lnTo>
                    <a:lnTo>
                      <a:pt x="176" y="7"/>
                    </a:lnTo>
                    <a:lnTo>
                      <a:pt x="178" y="5"/>
                    </a:lnTo>
                    <a:lnTo>
                      <a:pt x="178" y="5"/>
                    </a:lnTo>
                    <a:lnTo>
                      <a:pt x="179" y="4"/>
                    </a:lnTo>
                    <a:lnTo>
                      <a:pt x="181" y="4"/>
                    </a:lnTo>
                    <a:lnTo>
                      <a:pt x="182" y="3"/>
                    </a:lnTo>
                    <a:lnTo>
                      <a:pt x="184" y="3"/>
                    </a:lnTo>
                    <a:lnTo>
                      <a:pt x="184" y="3"/>
                    </a:lnTo>
                    <a:lnTo>
                      <a:pt x="185" y="2"/>
                    </a:lnTo>
                    <a:lnTo>
                      <a:pt x="186" y="2"/>
                    </a:lnTo>
                    <a:lnTo>
                      <a:pt x="188" y="0"/>
                    </a:lnTo>
                    <a:lnTo>
                      <a:pt x="189" y="0"/>
                    </a:lnTo>
                    <a:lnTo>
                      <a:pt x="191" y="0"/>
                    </a:lnTo>
                    <a:lnTo>
                      <a:pt x="191" y="0"/>
                    </a:lnTo>
                    <a:lnTo>
                      <a:pt x="192" y="0"/>
                    </a:lnTo>
                    <a:lnTo>
                      <a:pt x="194" y="0"/>
                    </a:lnTo>
                    <a:lnTo>
                      <a:pt x="195" y="0"/>
                    </a:lnTo>
                    <a:lnTo>
                      <a:pt x="196" y="0"/>
                    </a:lnTo>
                    <a:lnTo>
                      <a:pt x="201" y="0"/>
                    </a:lnTo>
                    <a:lnTo>
                      <a:pt x="204" y="0"/>
                    </a:lnTo>
                    <a:lnTo>
                      <a:pt x="207" y="0"/>
                    </a:lnTo>
                    <a:lnTo>
                      <a:pt x="209" y="2"/>
                    </a:lnTo>
                    <a:lnTo>
                      <a:pt x="211" y="3"/>
                    </a:lnTo>
                    <a:lnTo>
                      <a:pt x="214" y="3"/>
                    </a:lnTo>
                    <a:lnTo>
                      <a:pt x="215" y="4"/>
                    </a:lnTo>
                    <a:lnTo>
                      <a:pt x="217" y="5"/>
                    </a:lnTo>
                    <a:lnTo>
                      <a:pt x="218" y="8"/>
                    </a:lnTo>
                    <a:lnTo>
                      <a:pt x="219" y="9"/>
                    </a:lnTo>
                    <a:lnTo>
                      <a:pt x="221" y="10"/>
                    </a:lnTo>
                    <a:lnTo>
                      <a:pt x="222" y="13"/>
                    </a:lnTo>
                    <a:lnTo>
                      <a:pt x="222" y="14"/>
                    </a:lnTo>
                    <a:lnTo>
                      <a:pt x="224" y="17"/>
                    </a:lnTo>
                    <a:lnTo>
                      <a:pt x="224" y="18"/>
                    </a:lnTo>
                    <a:lnTo>
                      <a:pt x="225" y="20"/>
                    </a:lnTo>
                    <a:lnTo>
                      <a:pt x="208" y="20"/>
                    </a:lnTo>
                    <a:close/>
                    <a:moveTo>
                      <a:pt x="251" y="13"/>
                    </a:moveTo>
                    <a:lnTo>
                      <a:pt x="251" y="23"/>
                    </a:lnTo>
                    <a:lnTo>
                      <a:pt x="258" y="23"/>
                    </a:lnTo>
                    <a:lnTo>
                      <a:pt x="260" y="23"/>
                    </a:lnTo>
                    <a:lnTo>
                      <a:pt x="260" y="23"/>
                    </a:lnTo>
                    <a:lnTo>
                      <a:pt x="261" y="22"/>
                    </a:lnTo>
                    <a:lnTo>
                      <a:pt x="263" y="22"/>
                    </a:lnTo>
                    <a:lnTo>
                      <a:pt x="263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19"/>
                    </a:lnTo>
                    <a:lnTo>
                      <a:pt x="267" y="19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7"/>
                    </a:lnTo>
                    <a:lnTo>
                      <a:pt x="265" y="17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3" y="14"/>
                    </a:lnTo>
                    <a:lnTo>
                      <a:pt x="263" y="13"/>
                    </a:lnTo>
                    <a:lnTo>
                      <a:pt x="263" y="13"/>
                    </a:lnTo>
                    <a:lnTo>
                      <a:pt x="261" y="13"/>
                    </a:lnTo>
                    <a:lnTo>
                      <a:pt x="261" y="13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1" y="13"/>
                    </a:lnTo>
                    <a:close/>
                    <a:moveTo>
                      <a:pt x="231" y="2"/>
                    </a:moveTo>
                    <a:lnTo>
                      <a:pt x="260" y="2"/>
                    </a:lnTo>
                    <a:lnTo>
                      <a:pt x="261" y="2"/>
                    </a:lnTo>
                    <a:lnTo>
                      <a:pt x="264" y="2"/>
                    </a:lnTo>
                    <a:lnTo>
                      <a:pt x="265" y="2"/>
                    </a:lnTo>
                    <a:lnTo>
                      <a:pt x="268" y="2"/>
                    </a:lnTo>
                    <a:lnTo>
                      <a:pt x="270" y="2"/>
                    </a:lnTo>
                    <a:lnTo>
                      <a:pt x="271" y="3"/>
                    </a:lnTo>
                    <a:lnTo>
                      <a:pt x="273" y="3"/>
                    </a:lnTo>
                    <a:lnTo>
                      <a:pt x="274" y="3"/>
                    </a:lnTo>
                    <a:lnTo>
                      <a:pt x="275" y="4"/>
                    </a:lnTo>
                    <a:lnTo>
                      <a:pt x="277" y="4"/>
                    </a:lnTo>
                    <a:lnTo>
                      <a:pt x="278" y="5"/>
                    </a:lnTo>
                    <a:lnTo>
                      <a:pt x="280" y="5"/>
                    </a:lnTo>
                    <a:lnTo>
                      <a:pt x="280" y="7"/>
                    </a:lnTo>
                    <a:lnTo>
                      <a:pt x="281" y="7"/>
                    </a:lnTo>
                    <a:lnTo>
                      <a:pt x="281" y="8"/>
                    </a:lnTo>
                    <a:lnTo>
                      <a:pt x="281" y="8"/>
                    </a:lnTo>
                    <a:lnTo>
                      <a:pt x="283" y="9"/>
                    </a:lnTo>
                    <a:lnTo>
                      <a:pt x="283" y="9"/>
                    </a:lnTo>
                    <a:lnTo>
                      <a:pt x="283" y="10"/>
                    </a:lnTo>
                    <a:lnTo>
                      <a:pt x="283" y="12"/>
                    </a:lnTo>
                    <a:lnTo>
                      <a:pt x="284" y="13"/>
                    </a:lnTo>
                    <a:lnTo>
                      <a:pt x="284" y="13"/>
                    </a:lnTo>
                    <a:lnTo>
                      <a:pt x="284" y="14"/>
                    </a:lnTo>
                    <a:lnTo>
                      <a:pt x="284" y="15"/>
                    </a:lnTo>
                    <a:lnTo>
                      <a:pt x="284" y="17"/>
                    </a:lnTo>
                    <a:lnTo>
                      <a:pt x="284" y="18"/>
                    </a:lnTo>
                    <a:lnTo>
                      <a:pt x="283" y="19"/>
                    </a:lnTo>
                    <a:lnTo>
                      <a:pt x="283" y="19"/>
                    </a:lnTo>
                    <a:lnTo>
                      <a:pt x="283" y="20"/>
                    </a:lnTo>
                    <a:lnTo>
                      <a:pt x="283" y="22"/>
                    </a:lnTo>
                    <a:lnTo>
                      <a:pt x="281" y="23"/>
                    </a:lnTo>
                    <a:lnTo>
                      <a:pt x="281" y="23"/>
                    </a:lnTo>
                    <a:lnTo>
                      <a:pt x="280" y="24"/>
                    </a:lnTo>
                    <a:lnTo>
                      <a:pt x="280" y="24"/>
                    </a:lnTo>
                    <a:lnTo>
                      <a:pt x="278" y="25"/>
                    </a:lnTo>
                    <a:lnTo>
                      <a:pt x="278" y="25"/>
                    </a:lnTo>
                    <a:lnTo>
                      <a:pt x="277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4" y="27"/>
                    </a:lnTo>
                    <a:lnTo>
                      <a:pt x="275" y="28"/>
                    </a:lnTo>
                    <a:lnTo>
                      <a:pt x="275" y="28"/>
                    </a:lnTo>
                    <a:lnTo>
                      <a:pt x="277" y="28"/>
                    </a:lnTo>
                    <a:lnTo>
                      <a:pt x="277" y="28"/>
                    </a:lnTo>
                    <a:lnTo>
                      <a:pt x="278" y="29"/>
                    </a:lnTo>
                    <a:lnTo>
                      <a:pt x="278" y="29"/>
                    </a:lnTo>
                    <a:lnTo>
                      <a:pt x="280" y="29"/>
                    </a:lnTo>
                    <a:lnTo>
                      <a:pt x="280" y="29"/>
                    </a:lnTo>
                    <a:lnTo>
                      <a:pt x="280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2"/>
                    </a:lnTo>
                    <a:lnTo>
                      <a:pt x="283" y="32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4"/>
                    </a:lnTo>
                    <a:lnTo>
                      <a:pt x="283" y="35"/>
                    </a:lnTo>
                    <a:lnTo>
                      <a:pt x="283" y="35"/>
                    </a:lnTo>
                    <a:lnTo>
                      <a:pt x="284" y="37"/>
                    </a:lnTo>
                    <a:lnTo>
                      <a:pt x="284" y="38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4"/>
                    </a:lnTo>
                    <a:lnTo>
                      <a:pt x="284" y="44"/>
                    </a:lnTo>
                    <a:lnTo>
                      <a:pt x="284" y="45"/>
                    </a:lnTo>
                    <a:lnTo>
                      <a:pt x="284" y="45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6" y="48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8"/>
                    </a:lnTo>
                    <a:lnTo>
                      <a:pt x="267" y="48"/>
                    </a:lnTo>
                    <a:lnTo>
                      <a:pt x="265" y="47"/>
                    </a:lnTo>
                    <a:lnTo>
                      <a:pt x="265" y="47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5" y="40"/>
                    </a:lnTo>
                    <a:lnTo>
                      <a:pt x="265" y="40"/>
                    </a:lnTo>
                    <a:lnTo>
                      <a:pt x="265" y="39"/>
                    </a:lnTo>
                    <a:lnTo>
                      <a:pt x="265" y="39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7"/>
                    </a:lnTo>
                    <a:lnTo>
                      <a:pt x="265" y="37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1" y="34"/>
                    </a:lnTo>
                    <a:lnTo>
                      <a:pt x="261" y="33"/>
                    </a:lnTo>
                    <a:lnTo>
                      <a:pt x="260" y="33"/>
                    </a:lnTo>
                    <a:lnTo>
                      <a:pt x="258" y="33"/>
                    </a:lnTo>
                    <a:lnTo>
                      <a:pt x="257" y="33"/>
                    </a:lnTo>
                    <a:lnTo>
                      <a:pt x="255" y="33"/>
                    </a:lnTo>
                    <a:lnTo>
                      <a:pt x="254" y="33"/>
                    </a:lnTo>
                    <a:lnTo>
                      <a:pt x="252" y="33"/>
                    </a:lnTo>
                    <a:lnTo>
                      <a:pt x="251" y="33"/>
                    </a:lnTo>
                    <a:lnTo>
                      <a:pt x="251" y="49"/>
                    </a:lnTo>
                    <a:lnTo>
                      <a:pt x="231" y="49"/>
                    </a:lnTo>
                    <a:lnTo>
                      <a:pt x="231" y="2"/>
                    </a:lnTo>
                    <a:close/>
                    <a:moveTo>
                      <a:pt x="293" y="2"/>
                    </a:moveTo>
                    <a:lnTo>
                      <a:pt x="311" y="2"/>
                    </a:lnTo>
                    <a:lnTo>
                      <a:pt x="311" y="49"/>
                    </a:lnTo>
                    <a:lnTo>
                      <a:pt x="293" y="49"/>
                    </a:lnTo>
                    <a:lnTo>
                      <a:pt x="293" y="2"/>
                    </a:lnTo>
                    <a:close/>
                    <a:moveTo>
                      <a:pt x="321" y="2"/>
                    </a:moveTo>
                    <a:lnTo>
                      <a:pt x="349" y="2"/>
                    </a:lnTo>
                    <a:lnTo>
                      <a:pt x="350" y="2"/>
                    </a:lnTo>
                    <a:lnTo>
                      <a:pt x="352" y="2"/>
                    </a:lnTo>
                    <a:lnTo>
                      <a:pt x="353" y="2"/>
                    </a:lnTo>
                    <a:lnTo>
                      <a:pt x="354" y="2"/>
                    </a:lnTo>
                    <a:lnTo>
                      <a:pt x="356" y="2"/>
                    </a:lnTo>
                    <a:lnTo>
                      <a:pt x="357" y="2"/>
                    </a:lnTo>
                    <a:lnTo>
                      <a:pt x="359" y="2"/>
                    </a:lnTo>
                    <a:lnTo>
                      <a:pt x="359" y="3"/>
                    </a:lnTo>
                    <a:lnTo>
                      <a:pt x="360" y="3"/>
                    </a:lnTo>
                    <a:lnTo>
                      <a:pt x="362" y="3"/>
                    </a:lnTo>
                    <a:lnTo>
                      <a:pt x="363" y="3"/>
                    </a:lnTo>
                    <a:lnTo>
                      <a:pt x="363" y="4"/>
                    </a:lnTo>
                    <a:lnTo>
                      <a:pt x="364" y="4"/>
                    </a:lnTo>
                    <a:lnTo>
                      <a:pt x="366" y="5"/>
                    </a:lnTo>
                    <a:lnTo>
                      <a:pt x="366" y="5"/>
                    </a:lnTo>
                    <a:lnTo>
                      <a:pt x="367" y="5"/>
                    </a:lnTo>
                    <a:lnTo>
                      <a:pt x="367" y="7"/>
                    </a:lnTo>
                    <a:lnTo>
                      <a:pt x="369" y="7"/>
                    </a:lnTo>
                    <a:lnTo>
                      <a:pt x="369" y="8"/>
                    </a:lnTo>
                    <a:lnTo>
                      <a:pt x="370" y="8"/>
                    </a:lnTo>
                    <a:lnTo>
                      <a:pt x="370" y="9"/>
                    </a:lnTo>
                    <a:lnTo>
                      <a:pt x="370" y="9"/>
                    </a:lnTo>
                    <a:lnTo>
                      <a:pt x="372" y="10"/>
                    </a:lnTo>
                    <a:lnTo>
                      <a:pt x="372" y="12"/>
                    </a:lnTo>
                    <a:lnTo>
                      <a:pt x="372" y="12"/>
                    </a:lnTo>
                    <a:lnTo>
                      <a:pt x="372" y="13"/>
                    </a:lnTo>
                    <a:lnTo>
                      <a:pt x="372" y="14"/>
                    </a:lnTo>
                    <a:lnTo>
                      <a:pt x="373" y="14"/>
                    </a:lnTo>
                    <a:lnTo>
                      <a:pt x="373" y="15"/>
                    </a:lnTo>
                    <a:lnTo>
                      <a:pt x="373" y="17"/>
                    </a:lnTo>
                    <a:lnTo>
                      <a:pt x="373" y="18"/>
                    </a:lnTo>
                    <a:lnTo>
                      <a:pt x="373" y="19"/>
                    </a:lnTo>
                    <a:lnTo>
                      <a:pt x="373" y="19"/>
                    </a:lnTo>
                    <a:lnTo>
                      <a:pt x="373" y="20"/>
                    </a:lnTo>
                    <a:lnTo>
                      <a:pt x="373" y="20"/>
                    </a:lnTo>
                    <a:lnTo>
                      <a:pt x="373" y="22"/>
                    </a:lnTo>
                    <a:lnTo>
                      <a:pt x="373" y="23"/>
                    </a:lnTo>
                    <a:lnTo>
                      <a:pt x="372" y="23"/>
                    </a:lnTo>
                    <a:lnTo>
                      <a:pt x="372" y="24"/>
                    </a:lnTo>
                    <a:lnTo>
                      <a:pt x="372" y="24"/>
                    </a:lnTo>
                    <a:lnTo>
                      <a:pt x="372" y="25"/>
                    </a:lnTo>
                    <a:lnTo>
                      <a:pt x="372" y="27"/>
                    </a:lnTo>
                    <a:lnTo>
                      <a:pt x="370" y="27"/>
                    </a:lnTo>
                    <a:lnTo>
                      <a:pt x="370" y="28"/>
                    </a:lnTo>
                    <a:lnTo>
                      <a:pt x="370" y="28"/>
                    </a:lnTo>
                    <a:lnTo>
                      <a:pt x="369" y="29"/>
                    </a:lnTo>
                    <a:lnTo>
                      <a:pt x="369" y="29"/>
                    </a:lnTo>
                    <a:lnTo>
                      <a:pt x="367" y="30"/>
                    </a:lnTo>
                    <a:lnTo>
                      <a:pt x="367" y="30"/>
                    </a:lnTo>
                    <a:lnTo>
                      <a:pt x="366" y="30"/>
                    </a:lnTo>
                    <a:lnTo>
                      <a:pt x="366" y="32"/>
                    </a:lnTo>
                    <a:lnTo>
                      <a:pt x="364" y="32"/>
                    </a:lnTo>
                    <a:lnTo>
                      <a:pt x="364" y="32"/>
                    </a:lnTo>
                    <a:lnTo>
                      <a:pt x="363" y="33"/>
                    </a:lnTo>
                    <a:lnTo>
                      <a:pt x="362" y="33"/>
                    </a:lnTo>
                    <a:lnTo>
                      <a:pt x="362" y="33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4" y="34"/>
                    </a:lnTo>
                    <a:lnTo>
                      <a:pt x="353" y="34"/>
                    </a:lnTo>
                    <a:lnTo>
                      <a:pt x="352" y="34"/>
                    </a:lnTo>
                    <a:lnTo>
                      <a:pt x="350" y="34"/>
                    </a:lnTo>
                    <a:lnTo>
                      <a:pt x="341" y="34"/>
                    </a:lnTo>
                    <a:lnTo>
                      <a:pt x="341" y="49"/>
                    </a:lnTo>
                    <a:lnTo>
                      <a:pt x="321" y="49"/>
                    </a:lnTo>
                    <a:lnTo>
                      <a:pt x="321" y="2"/>
                    </a:lnTo>
                    <a:close/>
                    <a:moveTo>
                      <a:pt x="341" y="13"/>
                    </a:moveTo>
                    <a:lnTo>
                      <a:pt x="341" y="23"/>
                    </a:lnTo>
                    <a:lnTo>
                      <a:pt x="349" y="23"/>
                    </a:lnTo>
                    <a:lnTo>
                      <a:pt x="349" y="23"/>
                    </a:lnTo>
                    <a:lnTo>
                      <a:pt x="350" y="23"/>
                    </a:lnTo>
                    <a:lnTo>
                      <a:pt x="350" y="23"/>
                    </a:lnTo>
                    <a:lnTo>
                      <a:pt x="352" y="23"/>
                    </a:lnTo>
                    <a:lnTo>
                      <a:pt x="352" y="23"/>
                    </a:lnTo>
                    <a:lnTo>
                      <a:pt x="353" y="23"/>
                    </a:lnTo>
                    <a:lnTo>
                      <a:pt x="353" y="22"/>
                    </a:lnTo>
                    <a:lnTo>
                      <a:pt x="353" y="22"/>
                    </a:lnTo>
                    <a:lnTo>
                      <a:pt x="354" y="22"/>
                    </a:lnTo>
                    <a:lnTo>
                      <a:pt x="354" y="22"/>
                    </a:lnTo>
                    <a:lnTo>
                      <a:pt x="354" y="20"/>
                    </a:lnTo>
                    <a:lnTo>
                      <a:pt x="354" y="20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8"/>
                    </a:lnTo>
                    <a:lnTo>
                      <a:pt x="356" y="17"/>
                    </a:lnTo>
                    <a:lnTo>
                      <a:pt x="354" y="15"/>
                    </a:lnTo>
                    <a:lnTo>
                      <a:pt x="354" y="15"/>
                    </a:lnTo>
                    <a:lnTo>
                      <a:pt x="353" y="14"/>
                    </a:lnTo>
                    <a:lnTo>
                      <a:pt x="352" y="14"/>
                    </a:lnTo>
                    <a:lnTo>
                      <a:pt x="350" y="13"/>
                    </a:lnTo>
                    <a:lnTo>
                      <a:pt x="349" y="13"/>
                    </a:lnTo>
                    <a:lnTo>
                      <a:pt x="346" y="13"/>
                    </a:lnTo>
                    <a:lnTo>
                      <a:pt x="341" y="13"/>
                    </a:lnTo>
                    <a:close/>
                    <a:moveTo>
                      <a:pt x="376" y="2"/>
                    </a:moveTo>
                    <a:lnTo>
                      <a:pt x="428" y="2"/>
                    </a:lnTo>
                    <a:lnTo>
                      <a:pt x="428" y="14"/>
                    </a:lnTo>
                    <a:lnTo>
                      <a:pt x="412" y="14"/>
                    </a:lnTo>
                    <a:lnTo>
                      <a:pt x="412" y="49"/>
                    </a:lnTo>
                    <a:lnTo>
                      <a:pt x="393" y="49"/>
                    </a:lnTo>
                    <a:lnTo>
                      <a:pt x="393" y="14"/>
                    </a:lnTo>
                    <a:lnTo>
                      <a:pt x="376" y="14"/>
                    </a:lnTo>
                    <a:lnTo>
                      <a:pt x="376" y="2"/>
                    </a:lnTo>
                    <a:close/>
                    <a:moveTo>
                      <a:pt x="435" y="2"/>
                    </a:moveTo>
                    <a:lnTo>
                      <a:pt x="455" y="2"/>
                    </a:lnTo>
                    <a:lnTo>
                      <a:pt x="455" y="49"/>
                    </a:lnTo>
                    <a:lnTo>
                      <a:pt x="435" y="49"/>
                    </a:lnTo>
                    <a:lnTo>
                      <a:pt x="435" y="2"/>
                    </a:lnTo>
                    <a:close/>
                    <a:moveTo>
                      <a:pt x="492" y="0"/>
                    </a:moveTo>
                    <a:lnTo>
                      <a:pt x="495" y="0"/>
                    </a:lnTo>
                    <a:lnTo>
                      <a:pt x="497" y="0"/>
                    </a:lnTo>
                    <a:lnTo>
                      <a:pt x="499" y="0"/>
                    </a:lnTo>
                    <a:lnTo>
                      <a:pt x="501" y="0"/>
                    </a:lnTo>
                    <a:lnTo>
                      <a:pt x="504" y="2"/>
                    </a:lnTo>
                    <a:lnTo>
                      <a:pt x="505" y="2"/>
                    </a:lnTo>
                    <a:lnTo>
                      <a:pt x="507" y="3"/>
                    </a:lnTo>
                    <a:lnTo>
                      <a:pt x="508" y="3"/>
                    </a:lnTo>
                    <a:lnTo>
                      <a:pt x="509" y="4"/>
                    </a:lnTo>
                    <a:lnTo>
                      <a:pt x="511" y="5"/>
                    </a:lnTo>
                    <a:lnTo>
                      <a:pt x="512" y="7"/>
                    </a:lnTo>
                    <a:lnTo>
                      <a:pt x="514" y="8"/>
                    </a:lnTo>
                    <a:lnTo>
                      <a:pt x="515" y="9"/>
                    </a:lnTo>
                    <a:lnTo>
                      <a:pt x="517" y="10"/>
                    </a:lnTo>
                    <a:lnTo>
                      <a:pt x="518" y="12"/>
                    </a:lnTo>
                    <a:lnTo>
                      <a:pt x="518" y="13"/>
                    </a:lnTo>
                    <a:lnTo>
                      <a:pt x="520" y="14"/>
                    </a:lnTo>
                    <a:lnTo>
                      <a:pt x="520" y="15"/>
                    </a:lnTo>
                    <a:lnTo>
                      <a:pt x="521" y="17"/>
                    </a:lnTo>
                    <a:lnTo>
                      <a:pt x="521" y="19"/>
                    </a:lnTo>
                    <a:lnTo>
                      <a:pt x="521" y="20"/>
                    </a:lnTo>
                    <a:lnTo>
                      <a:pt x="521" y="22"/>
                    </a:lnTo>
                    <a:lnTo>
                      <a:pt x="522" y="23"/>
                    </a:lnTo>
                    <a:lnTo>
                      <a:pt x="522" y="25"/>
                    </a:lnTo>
                    <a:lnTo>
                      <a:pt x="522" y="27"/>
                    </a:lnTo>
                    <a:lnTo>
                      <a:pt x="522" y="28"/>
                    </a:lnTo>
                    <a:lnTo>
                      <a:pt x="521" y="29"/>
                    </a:lnTo>
                    <a:lnTo>
                      <a:pt x="521" y="30"/>
                    </a:lnTo>
                    <a:lnTo>
                      <a:pt x="521" y="32"/>
                    </a:lnTo>
                    <a:lnTo>
                      <a:pt x="521" y="33"/>
                    </a:lnTo>
                    <a:lnTo>
                      <a:pt x="520" y="34"/>
                    </a:lnTo>
                    <a:lnTo>
                      <a:pt x="520" y="35"/>
                    </a:lnTo>
                    <a:lnTo>
                      <a:pt x="520" y="37"/>
                    </a:lnTo>
                    <a:lnTo>
                      <a:pt x="520" y="38"/>
                    </a:lnTo>
                    <a:lnTo>
                      <a:pt x="518" y="39"/>
                    </a:lnTo>
                    <a:lnTo>
                      <a:pt x="518" y="39"/>
                    </a:lnTo>
                    <a:lnTo>
                      <a:pt x="517" y="40"/>
                    </a:lnTo>
                    <a:lnTo>
                      <a:pt x="517" y="42"/>
                    </a:lnTo>
                    <a:lnTo>
                      <a:pt x="515" y="43"/>
                    </a:lnTo>
                    <a:lnTo>
                      <a:pt x="514" y="44"/>
                    </a:lnTo>
                    <a:lnTo>
                      <a:pt x="514" y="44"/>
                    </a:lnTo>
                    <a:lnTo>
                      <a:pt x="512" y="45"/>
                    </a:lnTo>
                    <a:lnTo>
                      <a:pt x="511" y="47"/>
                    </a:lnTo>
                    <a:lnTo>
                      <a:pt x="511" y="47"/>
                    </a:lnTo>
                    <a:lnTo>
                      <a:pt x="509" y="48"/>
                    </a:lnTo>
                    <a:lnTo>
                      <a:pt x="508" y="48"/>
                    </a:lnTo>
                    <a:lnTo>
                      <a:pt x="507" y="49"/>
                    </a:lnTo>
                    <a:lnTo>
                      <a:pt x="505" y="49"/>
                    </a:lnTo>
                    <a:lnTo>
                      <a:pt x="504" y="50"/>
                    </a:lnTo>
                    <a:lnTo>
                      <a:pt x="502" y="50"/>
                    </a:lnTo>
                    <a:lnTo>
                      <a:pt x="501" y="50"/>
                    </a:lnTo>
                    <a:lnTo>
                      <a:pt x="499" y="50"/>
                    </a:lnTo>
                    <a:lnTo>
                      <a:pt x="498" y="50"/>
                    </a:lnTo>
                    <a:lnTo>
                      <a:pt x="497" y="52"/>
                    </a:lnTo>
                    <a:lnTo>
                      <a:pt x="494" y="52"/>
                    </a:lnTo>
                    <a:lnTo>
                      <a:pt x="492" y="52"/>
                    </a:lnTo>
                    <a:lnTo>
                      <a:pt x="489" y="52"/>
                    </a:lnTo>
                    <a:lnTo>
                      <a:pt x="488" y="50"/>
                    </a:lnTo>
                    <a:lnTo>
                      <a:pt x="485" y="50"/>
                    </a:lnTo>
                    <a:lnTo>
                      <a:pt x="484" y="50"/>
                    </a:lnTo>
                    <a:lnTo>
                      <a:pt x="481" y="49"/>
                    </a:lnTo>
                    <a:lnTo>
                      <a:pt x="479" y="49"/>
                    </a:lnTo>
                    <a:lnTo>
                      <a:pt x="478" y="48"/>
                    </a:lnTo>
                    <a:lnTo>
                      <a:pt x="476" y="48"/>
                    </a:lnTo>
                    <a:lnTo>
                      <a:pt x="474" y="47"/>
                    </a:lnTo>
                    <a:lnTo>
                      <a:pt x="472" y="45"/>
                    </a:lnTo>
                    <a:lnTo>
                      <a:pt x="471" y="44"/>
                    </a:lnTo>
                    <a:lnTo>
                      <a:pt x="469" y="43"/>
                    </a:lnTo>
                    <a:lnTo>
                      <a:pt x="469" y="42"/>
                    </a:lnTo>
                    <a:lnTo>
                      <a:pt x="468" y="40"/>
                    </a:lnTo>
                    <a:lnTo>
                      <a:pt x="466" y="39"/>
                    </a:lnTo>
                    <a:lnTo>
                      <a:pt x="466" y="38"/>
                    </a:lnTo>
                    <a:lnTo>
                      <a:pt x="465" y="37"/>
                    </a:lnTo>
                    <a:lnTo>
                      <a:pt x="465" y="35"/>
                    </a:lnTo>
                    <a:lnTo>
                      <a:pt x="465" y="33"/>
                    </a:lnTo>
                    <a:lnTo>
                      <a:pt x="464" y="32"/>
                    </a:lnTo>
                    <a:lnTo>
                      <a:pt x="464" y="30"/>
                    </a:lnTo>
                    <a:lnTo>
                      <a:pt x="464" y="28"/>
                    </a:lnTo>
                    <a:lnTo>
                      <a:pt x="464" y="27"/>
                    </a:lnTo>
                    <a:lnTo>
                      <a:pt x="464" y="25"/>
                    </a:lnTo>
                    <a:lnTo>
                      <a:pt x="464" y="24"/>
                    </a:lnTo>
                    <a:lnTo>
                      <a:pt x="464" y="23"/>
                    </a:lnTo>
                    <a:lnTo>
                      <a:pt x="464" y="22"/>
                    </a:lnTo>
                    <a:lnTo>
                      <a:pt x="464" y="20"/>
                    </a:lnTo>
                    <a:lnTo>
                      <a:pt x="464" y="19"/>
                    </a:lnTo>
                    <a:lnTo>
                      <a:pt x="464" y="18"/>
                    </a:lnTo>
                    <a:lnTo>
                      <a:pt x="465" y="17"/>
                    </a:lnTo>
                    <a:lnTo>
                      <a:pt x="465" y="15"/>
                    </a:lnTo>
                    <a:lnTo>
                      <a:pt x="465" y="14"/>
                    </a:lnTo>
                    <a:lnTo>
                      <a:pt x="466" y="13"/>
                    </a:lnTo>
                    <a:lnTo>
                      <a:pt x="466" y="13"/>
                    </a:lnTo>
                    <a:lnTo>
                      <a:pt x="468" y="12"/>
                    </a:lnTo>
                    <a:lnTo>
                      <a:pt x="468" y="10"/>
                    </a:lnTo>
                    <a:lnTo>
                      <a:pt x="469" y="9"/>
                    </a:lnTo>
                    <a:lnTo>
                      <a:pt x="469" y="8"/>
                    </a:lnTo>
                    <a:lnTo>
                      <a:pt x="471" y="8"/>
                    </a:lnTo>
                    <a:lnTo>
                      <a:pt x="472" y="7"/>
                    </a:lnTo>
                    <a:lnTo>
                      <a:pt x="472" y="5"/>
                    </a:lnTo>
                    <a:lnTo>
                      <a:pt x="474" y="5"/>
                    </a:lnTo>
                    <a:lnTo>
                      <a:pt x="475" y="4"/>
                    </a:lnTo>
                    <a:lnTo>
                      <a:pt x="475" y="4"/>
                    </a:lnTo>
                    <a:lnTo>
                      <a:pt x="476" y="3"/>
                    </a:lnTo>
                    <a:lnTo>
                      <a:pt x="478" y="3"/>
                    </a:lnTo>
                    <a:lnTo>
                      <a:pt x="479" y="2"/>
                    </a:lnTo>
                    <a:lnTo>
                      <a:pt x="481" y="2"/>
                    </a:lnTo>
                    <a:lnTo>
                      <a:pt x="482" y="2"/>
                    </a:lnTo>
                    <a:lnTo>
                      <a:pt x="484" y="0"/>
                    </a:lnTo>
                    <a:lnTo>
                      <a:pt x="485" y="0"/>
                    </a:lnTo>
                    <a:lnTo>
                      <a:pt x="488" y="0"/>
                    </a:lnTo>
                    <a:lnTo>
                      <a:pt x="489" y="0"/>
                    </a:lnTo>
                    <a:lnTo>
                      <a:pt x="491" y="0"/>
                    </a:lnTo>
                    <a:lnTo>
                      <a:pt x="492" y="0"/>
                    </a:lnTo>
                    <a:close/>
                    <a:moveTo>
                      <a:pt x="492" y="12"/>
                    </a:moveTo>
                    <a:lnTo>
                      <a:pt x="492" y="12"/>
                    </a:lnTo>
                    <a:lnTo>
                      <a:pt x="491" y="12"/>
                    </a:lnTo>
                    <a:lnTo>
                      <a:pt x="491" y="12"/>
                    </a:lnTo>
                    <a:lnTo>
                      <a:pt x="489" y="13"/>
                    </a:lnTo>
                    <a:lnTo>
                      <a:pt x="489" y="13"/>
                    </a:lnTo>
                    <a:lnTo>
                      <a:pt x="488" y="13"/>
                    </a:lnTo>
                    <a:lnTo>
                      <a:pt x="488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5" y="14"/>
                    </a:lnTo>
                    <a:lnTo>
                      <a:pt x="485" y="15"/>
                    </a:lnTo>
                    <a:lnTo>
                      <a:pt x="485" y="15"/>
                    </a:lnTo>
                    <a:lnTo>
                      <a:pt x="484" y="15"/>
                    </a:lnTo>
                    <a:lnTo>
                      <a:pt x="484" y="17"/>
                    </a:lnTo>
                    <a:lnTo>
                      <a:pt x="484" y="18"/>
                    </a:lnTo>
                    <a:lnTo>
                      <a:pt x="484" y="18"/>
                    </a:lnTo>
                    <a:lnTo>
                      <a:pt x="482" y="19"/>
                    </a:lnTo>
                    <a:lnTo>
                      <a:pt x="482" y="20"/>
                    </a:lnTo>
                    <a:lnTo>
                      <a:pt x="482" y="20"/>
                    </a:lnTo>
                    <a:lnTo>
                      <a:pt x="482" y="22"/>
                    </a:lnTo>
                    <a:lnTo>
                      <a:pt x="482" y="23"/>
                    </a:lnTo>
                    <a:lnTo>
                      <a:pt x="482" y="24"/>
                    </a:lnTo>
                    <a:lnTo>
                      <a:pt x="482" y="24"/>
                    </a:lnTo>
                    <a:lnTo>
                      <a:pt x="482" y="25"/>
                    </a:lnTo>
                    <a:lnTo>
                      <a:pt x="482" y="28"/>
                    </a:lnTo>
                    <a:lnTo>
                      <a:pt x="482" y="29"/>
                    </a:lnTo>
                    <a:lnTo>
                      <a:pt x="482" y="30"/>
                    </a:lnTo>
                    <a:lnTo>
                      <a:pt x="482" y="32"/>
                    </a:lnTo>
                    <a:lnTo>
                      <a:pt x="484" y="33"/>
                    </a:lnTo>
                    <a:lnTo>
                      <a:pt x="484" y="34"/>
                    </a:lnTo>
                    <a:lnTo>
                      <a:pt x="484" y="35"/>
                    </a:lnTo>
                    <a:lnTo>
                      <a:pt x="485" y="35"/>
                    </a:lnTo>
                    <a:lnTo>
                      <a:pt x="485" y="37"/>
                    </a:lnTo>
                    <a:lnTo>
                      <a:pt x="487" y="38"/>
                    </a:lnTo>
                    <a:lnTo>
                      <a:pt x="487" y="38"/>
                    </a:lnTo>
                    <a:lnTo>
                      <a:pt x="488" y="38"/>
                    </a:lnTo>
                    <a:lnTo>
                      <a:pt x="489" y="39"/>
                    </a:lnTo>
                    <a:lnTo>
                      <a:pt x="491" y="39"/>
                    </a:lnTo>
                    <a:lnTo>
                      <a:pt x="491" y="39"/>
                    </a:lnTo>
                    <a:lnTo>
                      <a:pt x="492" y="39"/>
                    </a:lnTo>
                    <a:lnTo>
                      <a:pt x="494" y="39"/>
                    </a:lnTo>
                    <a:lnTo>
                      <a:pt x="495" y="39"/>
                    </a:lnTo>
                    <a:lnTo>
                      <a:pt x="497" y="39"/>
                    </a:lnTo>
                    <a:lnTo>
                      <a:pt x="497" y="38"/>
                    </a:lnTo>
                    <a:lnTo>
                      <a:pt x="498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501" y="35"/>
                    </a:lnTo>
                    <a:lnTo>
                      <a:pt x="501" y="34"/>
                    </a:lnTo>
                    <a:lnTo>
                      <a:pt x="501" y="34"/>
                    </a:lnTo>
                    <a:lnTo>
                      <a:pt x="502" y="33"/>
                    </a:lnTo>
                    <a:lnTo>
                      <a:pt x="502" y="32"/>
                    </a:lnTo>
                    <a:lnTo>
                      <a:pt x="502" y="30"/>
                    </a:lnTo>
                    <a:lnTo>
                      <a:pt x="502" y="29"/>
                    </a:lnTo>
                    <a:lnTo>
                      <a:pt x="502" y="28"/>
                    </a:lnTo>
                    <a:lnTo>
                      <a:pt x="502" y="27"/>
                    </a:lnTo>
                    <a:lnTo>
                      <a:pt x="502" y="24"/>
                    </a:lnTo>
                    <a:lnTo>
                      <a:pt x="502" y="23"/>
                    </a:lnTo>
                    <a:lnTo>
                      <a:pt x="502" y="22"/>
                    </a:lnTo>
                    <a:lnTo>
                      <a:pt x="502" y="20"/>
                    </a:lnTo>
                    <a:lnTo>
                      <a:pt x="502" y="19"/>
                    </a:lnTo>
                    <a:lnTo>
                      <a:pt x="501" y="18"/>
                    </a:lnTo>
                    <a:lnTo>
                      <a:pt x="501" y="17"/>
                    </a:lnTo>
                    <a:lnTo>
                      <a:pt x="501" y="15"/>
                    </a:lnTo>
                    <a:lnTo>
                      <a:pt x="499" y="15"/>
                    </a:lnTo>
                    <a:lnTo>
                      <a:pt x="499" y="14"/>
                    </a:lnTo>
                    <a:lnTo>
                      <a:pt x="498" y="14"/>
                    </a:lnTo>
                    <a:lnTo>
                      <a:pt x="497" y="13"/>
                    </a:lnTo>
                    <a:lnTo>
                      <a:pt x="497" y="13"/>
                    </a:lnTo>
                    <a:lnTo>
                      <a:pt x="495" y="12"/>
                    </a:lnTo>
                    <a:lnTo>
                      <a:pt x="494" y="12"/>
                    </a:lnTo>
                    <a:lnTo>
                      <a:pt x="492" y="12"/>
                    </a:lnTo>
                    <a:close/>
                    <a:moveTo>
                      <a:pt x="530" y="2"/>
                    </a:moveTo>
                    <a:lnTo>
                      <a:pt x="547" y="2"/>
                    </a:lnTo>
                    <a:lnTo>
                      <a:pt x="567" y="28"/>
                    </a:lnTo>
                    <a:lnTo>
                      <a:pt x="567" y="17"/>
                    </a:lnTo>
                    <a:lnTo>
                      <a:pt x="567" y="2"/>
                    </a:lnTo>
                    <a:lnTo>
                      <a:pt x="584" y="2"/>
                    </a:lnTo>
                    <a:lnTo>
                      <a:pt x="584" y="49"/>
                    </a:lnTo>
                    <a:lnTo>
                      <a:pt x="567" y="49"/>
                    </a:lnTo>
                    <a:lnTo>
                      <a:pt x="547" y="23"/>
                    </a:lnTo>
                    <a:lnTo>
                      <a:pt x="548" y="34"/>
                    </a:lnTo>
                    <a:lnTo>
                      <a:pt x="548" y="49"/>
                    </a:lnTo>
                    <a:lnTo>
                      <a:pt x="530" y="49"/>
                    </a:lnTo>
                    <a:lnTo>
                      <a:pt x="530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8" name="Freeform 158"/>
              <p:cNvSpPr>
                <a:spLocks noEditPoints="1"/>
              </p:cNvSpPr>
              <p:nvPr/>
            </p:nvSpPr>
            <p:spPr bwMode="auto">
              <a:xfrm>
                <a:off x="3470" y="3299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0" y="0"/>
                  </a:cxn>
                  <a:cxn ang="0">
                    <a:pos x="99" y="1"/>
                  </a:cxn>
                  <a:cxn ang="0">
                    <a:pos x="104" y="5"/>
                  </a:cxn>
                  <a:cxn ang="0">
                    <a:pos x="110" y="10"/>
                  </a:cxn>
                  <a:cxn ang="0">
                    <a:pos x="113" y="15"/>
                  </a:cxn>
                  <a:cxn ang="0">
                    <a:pos x="114" y="21"/>
                  </a:cxn>
                  <a:cxn ang="0">
                    <a:pos x="114" y="28"/>
                  </a:cxn>
                  <a:cxn ang="0">
                    <a:pos x="114" y="33"/>
                  </a:cxn>
                  <a:cxn ang="0">
                    <a:pos x="112" y="38"/>
                  </a:cxn>
                  <a:cxn ang="0">
                    <a:pos x="109" y="41"/>
                  </a:cxn>
                  <a:cxn ang="0">
                    <a:pos x="106" y="45"/>
                  </a:cxn>
                  <a:cxn ang="0">
                    <a:pos x="102" y="48"/>
                  </a:cxn>
                  <a:cxn ang="0">
                    <a:pos x="96" y="50"/>
                  </a:cxn>
                  <a:cxn ang="0">
                    <a:pos x="90" y="51"/>
                  </a:cxn>
                  <a:cxn ang="0">
                    <a:pos x="81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1" y="40"/>
                  </a:cxn>
                  <a:cxn ang="0">
                    <a:pos x="58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3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0" y="3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1"/>
                  </a:cxn>
                  <a:cxn ang="0">
                    <a:pos x="81" y="13"/>
                  </a:cxn>
                  <a:cxn ang="0">
                    <a:pos x="80" y="14"/>
                  </a:cxn>
                  <a:cxn ang="0">
                    <a:pos x="77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6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1" y="38"/>
                  </a:cxn>
                  <a:cxn ang="0">
                    <a:pos x="94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9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0" y="1"/>
                  </a:cxn>
                  <a:cxn ang="0">
                    <a:pos x="156" y="50"/>
                  </a:cxn>
                  <a:cxn ang="0">
                    <a:pos x="120" y="1"/>
                  </a:cxn>
                  <a:cxn ang="0">
                    <a:pos x="209" y="50"/>
                  </a:cxn>
                  <a:cxn ang="0">
                    <a:pos x="169" y="50"/>
                  </a:cxn>
                  <a:cxn ang="0">
                    <a:pos x="198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8" h="51">
                    <a:moveTo>
                      <a:pt x="0" y="1"/>
                    </a:moveTo>
                    <a:lnTo>
                      <a:pt x="51" y="1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50"/>
                    </a:lnTo>
                    <a:lnTo>
                      <a:pt x="17" y="50"/>
                    </a:lnTo>
                    <a:lnTo>
                      <a:pt x="17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4" y="0"/>
                    </a:lnTo>
                    <a:lnTo>
                      <a:pt x="97" y="1"/>
                    </a:lnTo>
                    <a:lnTo>
                      <a:pt x="99" y="1"/>
                    </a:lnTo>
                    <a:lnTo>
                      <a:pt x="100" y="3"/>
                    </a:lnTo>
                    <a:lnTo>
                      <a:pt x="102" y="3"/>
                    </a:lnTo>
                    <a:lnTo>
                      <a:pt x="103" y="4"/>
                    </a:lnTo>
                    <a:lnTo>
                      <a:pt x="104" y="5"/>
                    </a:lnTo>
                    <a:lnTo>
                      <a:pt x="106" y="6"/>
                    </a:lnTo>
                    <a:lnTo>
                      <a:pt x="107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5"/>
                    </a:lnTo>
                    <a:lnTo>
                      <a:pt x="114" y="16"/>
                    </a:lnTo>
                    <a:lnTo>
                      <a:pt x="114" y="19"/>
                    </a:lnTo>
                    <a:lnTo>
                      <a:pt x="114" y="20"/>
                    </a:lnTo>
                    <a:lnTo>
                      <a:pt x="114" y="21"/>
                    </a:lnTo>
                    <a:lnTo>
                      <a:pt x="116" y="23"/>
                    </a:lnTo>
                    <a:lnTo>
                      <a:pt x="116" y="25"/>
                    </a:lnTo>
                    <a:lnTo>
                      <a:pt x="116" y="26"/>
                    </a:lnTo>
                    <a:lnTo>
                      <a:pt x="114" y="28"/>
                    </a:lnTo>
                    <a:lnTo>
                      <a:pt x="114" y="29"/>
                    </a:lnTo>
                    <a:lnTo>
                      <a:pt x="114" y="30"/>
                    </a:lnTo>
                    <a:lnTo>
                      <a:pt x="114" y="31"/>
                    </a:lnTo>
                    <a:lnTo>
                      <a:pt x="114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0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6" y="45"/>
                    </a:lnTo>
                    <a:lnTo>
                      <a:pt x="104" y="46"/>
                    </a:lnTo>
                    <a:lnTo>
                      <a:pt x="103" y="46"/>
                    </a:lnTo>
                    <a:lnTo>
                      <a:pt x="103" y="48"/>
                    </a:lnTo>
                    <a:lnTo>
                      <a:pt x="102" y="48"/>
                    </a:lnTo>
                    <a:lnTo>
                      <a:pt x="100" y="49"/>
                    </a:lnTo>
                    <a:lnTo>
                      <a:pt x="99" y="49"/>
                    </a:lnTo>
                    <a:lnTo>
                      <a:pt x="97" y="50"/>
                    </a:lnTo>
                    <a:lnTo>
                      <a:pt x="96" y="50"/>
                    </a:lnTo>
                    <a:lnTo>
                      <a:pt x="94" y="50"/>
                    </a:lnTo>
                    <a:lnTo>
                      <a:pt x="93" y="50"/>
                    </a:lnTo>
                    <a:lnTo>
                      <a:pt x="91" y="51"/>
                    </a:lnTo>
                    <a:lnTo>
                      <a:pt x="90" y="51"/>
                    </a:lnTo>
                    <a:lnTo>
                      <a:pt x="87" y="51"/>
                    </a:lnTo>
                    <a:lnTo>
                      <a:pt x="86" y="51"/>
                    </a:lnTo>
                    <a:lnTo>
                      <a:pt x="83" y="51"/>
                    </a:lnTo>
                    <a:lnTo>
                      <a:pt x="81" y="51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4" y="50"/>
                    </a:lnTo>
                    <a:lnTo>
                      <a:pt x="73" y="49"/>
                    </a:lnTo>
                    <a:lnTo>
                      <a:pt x="71" y="48"/>
                    </a:lnTo>
                    <a:lnTo>
                      <a:pt x="68" y="48"/>
                    </a:lnTo>
                    <a:lnTo>
                      <a:pt x="67" y="46"/>
                    </a:lnTo>
                    <a:lnTo>
                      <a:pt x="66" y="45"/>
                    </a:lnTo>
                    <a:lnTo>
                      <a:pt x="64" y="44"/>
                    </a:lnTo>
                    <a:lnTo>
                      <a:pt x="63" y="43"/>
                    </a:lnTo>
                    <a:lnTo>
                      <a:pt x="63" y="41"/>
                    </a:lnTo>
                    <a:lnTo>
                      <a:pt x="61" y="40"/>
                    </a:lnTo>
                    <a:lnTo>
                      <a:pt x="60" y="39"/>
                    </a:lnTo>
                    <a:lnTo>
                      <a:pt x="60" y="38"/>
                    </a:lnTo>
                    <a:lnTo>
                      <a:pt x="58" y="36"/>
                    </a:lnTo>
                    <a:lnTo>
                      <a:pt x="58" y="35"/>
                    </a:lnTo>
                    <a:lnTo>
                      <a:pt x="57" y="33"/>
                    </a:lnTo>
                    <a:lnTo>
                      <a:pt x="57" y="31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6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1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8" y="16"/>
                    </a:lnTo>
                    <a:lnTo>
                      <a:pt x="58" y="15"/>
                    </a:lnTo>
                    <a:lnTo>
                      <a:pt x="58" y="14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61" y="11"/>
                    </a:lnTo>
                    <a:lnTo>
                      <a:pt x="61" y="10"/>
                    </a:lnTo>
                    <a:lnTo>
                      <a:pt x="63" y="9"/>
                    </a:lnTo>
                    <a:lnTo>
                      <a:pt x="63" y="8"/>
                    </a:lnTo>
                    <a:lnTo>
                      <a:pt x="64" y="8"/>
                    </a:lnTo>
                    <a:lnTo>
                      <a:pt x="64" y="6"/>
                    </a:lnTo>
                    <a:lnTo>
                      <a:pt x="66" y="5"/>
                    </a:lnTo>
                    <a:lnTo>
                      <a:pt x="67" y="5"/>
                    </a:lnTo>
                    <a:lnTo>
                      <a:pt x="68" y="4"/>
                    </a:lnTo>
                    <a:lnTo>
                      <a:pt x="68" y="4"/>
                    </a:lnTo>
                    <a:lnTo>
                      <a:pt x="70" y="3"/>
                    </a:lnTo>
                    <a:lnTo>
                      <a:pt x="71" y="3"/>
                    </a:lnTo>
                    <a:lnTo>
                      <a:pt x="73" y="1"/>
                    </a:lnTo>
                    <a:lnTo>
                      <a:pt x="74" y="1"/>
                    </a:lnTo>
                    <a:lnTo>
                      <a:pt x="76" y="1"/>
                    </a:lnTo>
                    <a:lnTo>
                      <a:pt x="77" y="0"/>
                    </a:lnTo>
                    <a:lnTo>
                      <a:pt x="79" y="0"/>
                    </a:lnTo>
                    <a:lnTo>
                      <a:pt x="80" y="0"/>
                    </a:lnTo>
                    <a:lnTo>
                      <a:pt x="83" y="0"/>
                    </a:lnTo>
                    <a:lnTo>
                      <a:pt x="84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4" y="11"/>
                    </a:lnTo>
                    <a:lnTo>
                      <a:pt x="83" y="11"/>
                    </a:lnTo>
                    <a:lnTo>
                      <a:pt x="83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0" y="13"/>
                    </a:lnTo>
                    <a:lnTo>
                      <a:pt x="80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6"/>
                    </a:lnTo>
                    <a:lnTo>
                      <a:pt x="77" y="16"/>
                    </a:lnTo>
                    <a:lnTo>
                      <a:pt x="77" y="18"/>
                    </a:lnTo>
                    <a:lnTo>
                      <a:pt x="77" y="18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1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4" y="39"/>
                    </a:lnTo>
                    <a:lnTo>
                      <a:pt x="86" y="39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8"/>
                    </a:lnTo>
                    <a:lnTo>
                      <a:pt x="91" y="38"/>
                    </a:lnTo>
                    <a:lnTo>
                      <a:pt x="93" y="38"/>
                    </a:lnTo>
                    <a:lnTo>
                      <a:pt x="93" y="36"/>
                    </a:lnTo>
                    <a:lnTo>
                      <a:pt x="94" y="35"/>
                    </a:lnTo>
                    <a:lnTo>
                      <a:pt x="94" y="34"/>
                    </a:lnTo>
                    <a:lnTo>
                      <a:pt x="94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4" y="18"/>
                    </a:lnTo>
                    <a:lnTo>
                      <a:pt x="94" y="16"/>
                    </a:lnTo>
                    <a:lnTo>
                      <a:pt x="94" y="16"/>
                    </a:lnTo>
                    <a:lnTo>
                      <a:pt x="93" y="15"/>
                    </a:lnTo>
                    <a:lnTo>
                      <a:pt x="93" y="14"/>
                    </a:lnTo>
                    <a:lnTo>
                      <a:pt x="91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1"/>
                    </a:lnTo>
                    <a:lnTo>
                      <a:pt x="87" y="11"/>
                    </a:lnTo>
                    <a:lnTo>
                      <a:pt x="86" y="11"/>
                    </a:lnTo>
                    <a:close/>
                    <a:moveTo>
                      <a:pt x="120" y="1"/>
                    </a:moveTo>
                    <a:lnTo>
                      <a:pt x="172" y="1"/>
                    </a:lnTo>
                    <a:lnTo>
                      <a:pt x="172" y="14"/>
                    </a:lnTo>
                    <a:lnTo>
                      <a:pt x="156" y="14"/>
                    </a:lnTo>
                    <a:lnTo>
                      <a:pt x="156" y="50"/>
                    </a:lnTo>
                    <a:lnTo>
                      <a:pt x="137" y="50"/>
                    </a:lnTo>
                    <a:lnTo>
                      <a:pt x="137" y="14"/>
                    </a:lnTo>
                    <a:lnTo>
                      <a:pt x="120" y="14"/>
                    </a:lnTo>
                    <a:lnTo>
                      <a:pt x="120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09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6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3" y="34"/>
                    </a:lnTo>
                    <a:lnTo>
                      <a:pt x="198" y="16"/>
                    </a:lnTo>
                    <a:lnTo>
                      <a:pt x="192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9" name="Line 159"/>
              <p:cNvSpPr>
                <a:spLocks noChangeShapeType="1"/>
              </p:cNvSpPr>
              <p:nvPr/>
            </p:nvSpPr>
            <p:spPr bwMode="auto">
              <a:xfrm>
                <a:off x="2865" y="3151"/>
                <a:ext cx="1" cy="14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0" name="Line 160"/>
              <p:cNvSpPr>
                <a:spLocks noChangeShapeType="1"/>
              </p:cNvSpPr>
              <p:nvPr/>
            </p:nvSpPr>
            <p:spPr bwMode="auto">
              <a:xfrm>
                <a:off x="359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1" name="Line 161"/>
              <p:cNvSpPr>
                <a:spLocks noChangeShapeType="1"/>
              </p:cNvSpPr>
              <p:nvPr/>
            </p:nvSpPr>
            <p:spPr bwMode="auto">
              <a:xfrm>
                <a:off x="374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2" name="Rectangle 162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3" name="Rectangle 163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4" name="Freeform 164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3" y="19"/>
                  </a:cxn>
                  <a:cxn ang="0">
                    <a:pos x="41" y="18"/>
                  </a:cxn>
                  <a:cxn ang="0">
                    <a:pos x="40" y="17"/>
                  </a:cxn>
                  <a:cxn ang="0">
                    <a:pos x="38" y="16"/>
                  </a:cxn>
                  <a:cxn ang="0">
                    <a:pos x="36" y="16"/>
                  </a:cxn>
                  <a:cxn ang="0">
                    <a:pos x="34" y="14"/>
                  </a:cxn>
                  <a:cxn ang="0">
                    <a:pos x="33" y="14"/>
                  </a:cxn>
                  <a:cxn ang="0">
                    <a:pos x="30" y="16"/>
                  </a:cxn>
                  <a:cxn ang="0">
                    <a:pos x="26" y="17"/>
                  </a:cxn>
                  <a:cxn ang="0">
                    <a:pos x="24" y="19"/>
                  </a:cxn>
                  <a:cxn ang="0">
                    <a:pos x="21" y="23"/>
                  </a:cxn>
                  <a:cxn ang="0">
                    <a:pos x="21" y="27"/>
                  </a:cxn>
                  <a:cxn ang="0">
                    <a:pos x="21" y="34"/>
                  </a:cxn>
                  <a:cxn ang="0">
                    <a:pos x="24" y="42"/>
                  </a:cxn>
                  <a:cxn ang="0">
                    <a:pos x="30" y="46"/>
                  </a:cxn>
                  <a:cxn ang="0">
                    <a:pos x="37" y="44"/>
                  </a:cxn>
                  <a:cxn ang="0">
                    <a:pos x="41" y="42"/>
                  </a:cxn>
                  <a:cxn ang="0">
                    <a:pos x="43" y="36"/>
                  </a:cxn>
                  <a:cxn ang="0">
                    <a:pos x="63" y="39"/>
                  </a:cxn>
                  <a:cxn ang="0">
                    <a:pos x="61" y="44"/>
                  </a:cxn>
                  <a:cxn ang="0">
                    <a:pos x="59" y="48"/>
                  </a:cxn>
                  <a:cxn ang="0">
                    <a:pos x="56" y="52"/>
                  </a:cxn>
                  <a:cxn ang="0">
                    <a:pos x="51" y="54"/>
                  </a:cxn>
                  <a:cxn ang="0">
                    <a:pos x="47" y="57"/>
                  </a:cxn>
                  <a:cxn ang="0">
                    <a:pos x="41" y="58"/>
                  </a:cxn>
                  <a:cxn ang="0">
                    <a:pos x="36" y="58"/>
                  </a:cxn>
                  <a:cxn ang="0">
                    <a:pos x="30" y="58"/>
                  </a:cxn>
                  <a:cxn ang="0">
                    <a:pos x="24" y="58"/>
                  </a:cxn>
                  <a:cxn ang="0">
                    <a:pos x="20" y="57"/>
                  </a:cxn>
                  <a:cxn ang="0">
                    <a:pos x="15" y="56"/>
                  </a:cxn>
                  <a:cxn ang="0">
                    <a:pos x="11" y="53"/>
                  </a:cxn>
                  <a:cxn ang="0">
                    <a:pos x="8" y="51"/>
                  </a:cxn>
                  <a:cxn ang="0">
                    <a:pos x="5" y="47"/>
                  </a:cxn>
                  <a:cxn ang="0">
                    <a:pos x="3" y="44"/>
                  </a:cxn>
                  <a:cxn ang="0">
                    <a:pos x="1" y="39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1" y="21"/>
                  </a:cxn>
                  <a:cxn ang="0">
                    <a:pos x="3" y="16"/>
                  </a:cxn>
                  <a:cxn ang="0">
                    <a:pos x="5" y="12"/>
                  </a:cxn>
                  <a:cxn ang="0">
                    <a:pos x="8" y="9"/>
                  </a:cxn>
                  <a:cxn ang="0">
                    <a:pos x="13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5" name="Freeform 165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1" y="19"/>
                  </a:cxn>
                  <a:cxn ang="0">
                    <a:pos x="40" y="17"/>
                  </a:cxn>
                  <a:cxn ang="0">
                    <a:pos x="37" y="16"/>
                  </a:cxn>
                  <a:cxn ang="0">
                    <a:pos x="33" y="14"/>
                  </a:cxn>
                  <a:cxn ang="0">
                    <a:pos x="28" y="16"/>
                  </a:cxn>
                  <a:cxn ang="0">
                    <a:pos x="24" y="18"/>
                  </a:cxn>
                  <a:cxn ang="0">
                    <a:pos x="23" y="22"/>
                  </a:cxn>
                  <a:cxn ang="0">
                    <a:pos x="21" y="26"/>
                  </a:cxn>
                  <a:cxn ang="0">
                    <a:pos x="21" y="31"/>
                  </a:cxn>
                  <a:cxn ang="0">
                    <a:pos x="23" y="39"/>
                  </a:cxn>
                  <a:cxn ang="0">
                    <a:pos x="27" y="44"/>
                  </a:cxn>
                  <a:cxn ang="0">
                    <a:pos x="34" y="46"/>
                  </a:cxn>
                  <a:cxn ang="0">
                    <a:pos x="40" y="43"/>
                  </a:cxn>
                  <a:cxn ang="0">
                    <a:pos x="43" y="38"/>
                  </a:cxn>
                  <a:cxn ang="0">
                    <a:pos x="63" y="38"/>
                  </a:cxn>
                  <a:cxn ang="0">
                    <a:pos x="61" y="43"/>
                  </a:cxn>
                  <a:cxn ang="0">
                    <a:pos x="60" y="47"/>
                  </a:cxn>
                  <a:cxn ang="0">
                    <a:pos x="57" y="51"/>
                  </a:cxn>
                  <a:cxn ang="0">
                    <a:pos x="53" y="53"/>
                  </a:cxn>
                  <a:cxn ang="0">
                    <a:pos x="49" y="56"/>
                  </a:cxn>
                  <a:cxn ang="0">
                    <a:pos x="43" y="58"/>
                  </a:cxn>
                  <a:cxn ang="0">
                    <a:pos x="37" y="58"/>
                  </a:cxn>
                  <a:cxn ang="0">
                    <a:pos x="31" y="58"/>
                  </a:cxn>
                  <a:cxn ang="0">
                    <a:pos x="26" y="58"/>
                  </a:cxn>
                  <a:cxn ang="0">
                    <a:pos x="21" y="57"/>
                  </a:cxn>
                  <a:cxn ang="0">
                    <a:pos x="17" y="56"/>
                  </a:cxn>
                  <a:cxn ang="0">
                    <a:pos x="13" y="54"/>
                  </a:cxn>
                  <a:cxn ang="0">
                    <a:pos x="8" y="52"/>
                  </a:cxn>
                  <a:cxn ang="0">
                    <a:pos x="5" y="48"/>
                  </a:cxn>
                  <a:cxn ang="0">
                    <a:pos x="4" y="44"/>
                  </a:cxn>
                  <a:cxn ang="0">
                    <a:pos x="1" y="41"/>
                  </a:cxn>
                  <a:cxn ang="0">
                    <a:pos x="1" y="37"/>
                  </a:cxn>
                  <a:cxn ang="0">
                    <a:pos x="0" y="32"/>
                  </a:cxn>
                  <a:cxn ang="0">
                    <a:pos x="0" y="27"/>
                  </a:cxn>
                  <a:cxn ang="0">
                    <a:pos x="1" y="22"/>
                  </a:cxn>
                  <a:cxn ang="0">
                    <a:pos x="3" y="17"/>
                  </a:cxn>
                  <a:cxn ang="0">
                    <a:pos x="5" y="13"/>
                  </a:cxn>
                  <a:cxn ang="0">
                    <a:pos x="8" y="10"/>
                  </a:cxn>
                  <a:cxn ang="0">
                    <a:pos x="11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6" name="Freeform 166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4" y="15"/>
                  </a:cxn>
                  <a:cxn ang="0">
                    <a:pos x="30" y="14"/>
                  </a:cxn>
                  <a:cxn ang="0">
                    <a:pos x="24" y="14"/>
                  </a:cxn>
                  <a:cxn ang="0">
                    <a:pos x="22" y="15"/>
                  </a:cxn>
                  <a:cxn ang="0">
                    <a:pos x="22" y="18"/>
                  </a:cxn>
                  <a:cxn ang="0">
                    <a:pos x="23" y="19"/>
                  </a:cxn>
                  <a:cxn ang="0">
                    <a:pos x="24" y="19"/>
                  </a:cxn>
                  <a:cxn ang="0">
                    <a:pos x="26" y="20"/>
                  </a:cxn>
                  <a:cxn ang="0">
                    <a:pos x="29" y="22"/>
                  </a:cxn>
                  <a:cxn ang="0">
                    <a:pos x="30" y="22"/>
                  </a:cxn>
                  <a:cxn ang="0">
                    <a:pos x="33" y="23"/>
                  </a:cxn>
                  <a:cxn ang="0">
                    <a:pos x="36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4"/>
                  </a:cxn>
                  <a:cxn ang="0">
                    <a:pos x="57" y="38"/>
                  </a:cxn>
                  <a:cxn ang="0">
                    <a:pos x="57" y="44"/>
                  </a:cxn>
                  <a:cxn ang="0">
                    <a:pos x="55" y="49"/>
                  </a:cxn>
                  <a:cxn ang="0">
                    <a:pos x="50" y="53"/>
                  </a:cxn>
                  <a:cxn ang="0">
                    <a:pos x="45" y="57"/>
                  </a:cxn>
                  <a:cxn ang="0">
                    <a:pos x="37" y="58"/>
                  </a:cxn>
                  <a:cxn ang="0">
                    <a:pos x="30" y="58"/>
                  </a:cxn>
                  <a:cxn ang="0">
                    <a:pos x="23" y="58"/>
                  </a:cxn>
                  <a:cxn ang="0">
                    <a:pos x="16" y="57"/>
                  </a:cxn>
                  <a:cxn ang="0">
                    <a:pos x="10" y="54"/>
                  </a:cxn>
                  <a:cxn ang="0">
                    <a:pos x="6" y="50"/>
                  </a:cxn>
                  <a:cxn ang="0">
                    <a:pos x="3" y="47"/>
                  </a:cxn>
                  <a:cxn ang="0">
                    <a:pos x="0" y="40"/>
                  </a:cxn>
                  <a:cxn ang="0">
                    <a:pos x="22" y="42"/>
                  </a:cxn>
                  <a:cxn ang="0">
                    <a:pos x="23" y="43"/>
                  </a:cxn>
                  <a:cxn ang="0">
                    <a:pos x="26" y="45"/>
                  </a:cxn>
                  <a:cxn ang="0">
                    <a:pos x="29" y="45"/>
                  </a:cxn>
                  <a:cxn ang="0">
                    <a:pos x="33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6" y="39"/>
                  </a:cxn>
                  <a:cxn ang="0">
                    <a:pos x="33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9" y="34"/>
                  </a:cxn>
                  <a:cxn ang="0">
                    <a:pos x="14" y="33"/>
                  </a:cxn>
                  <a:cxn ang="0">
                    <a:pos x="10" y="30"/>
                  </a:cxn>
                  <a:cxn ang="0">
                    <a:pos x="7" y="29"/>
                  </a:cxn>
                  <a:cxn ang="0">
                    <a:pos x="4" y="27"/>
                  </a:cxn>
                  <a:cxn ang="0">
                    <a:pos x="3" y="23"/>
                  </a:cxn>
                  <a:cxn ang="0">
                    <a:pos x="1" y="19"/>
                  </a:cxn>
                  <a:cxn ang="0">
                    <a:pos x="1" y="15"/>
                  </a:cxn>
                  <a:cxn ang="0">
                    <a:pos x="3" y="10"/>
                  </a:cxn>
                  <a:cxn ang="0">
                    <a:pos x="7" y="6"/>
                  </a:cxn>
                  <a:cxn ang="0">
                    <a:pos x="11" y="4"/>
                  </a:cxn>
                  <a:cxn ang="0">
                    <a:pos x="17" y="1"/>
                  </a:cxn>
                  <a:cxn ang="0">
                    <a:pos x="24" y="0"/>
                  </a:cxn>
                  <a:cxn ang="0">
                    <a:pos x="32" y="0"/>
                  </a:cxn>
                  <a:cxn ang="0">
                    <a:pos x="36" y="1"/>
                  </a:cxn>
                  <a:cxn ang="0">
                    <a:pos x="40" y="1"/>
                  </a:cxn>
                  <a:cxn ang="0">
                    <a:pos x="45" y="4"/>
                  </a:cxn>
                  <a:cxn ang="0">
                    <a:pos x="49" y="5"/>
                  </a:cxn>
                  <a:cxn ang="0">
                    <a:pos x="52" y="8"/>
                  </a:cxn>
                  <a:cxn ang="0">
                    <a:pos x="55" y="12"/>
                  </a:cxn>
                  <a:cxn ang="0">
                    <a:pos x="56" y="15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7" name="Freeform 167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3" y="15"/>
                  </a:cxn>
                  <a:cxn ang="0">
                    <a:pos x="27" y="14"/>
                  </a:cxn>
                  <a:cxn ang="0">
                    <a:pos x="23" y="15"/>
                  </a:cxn>
                  <a:cxn ang="0">
                    <a:pos x="23" y="18"/>
                  </a:cxn>
                  <a:cxn ang="0">
                    <a:pos x="26" y="20"/>
                  </a:cxn>
                  <a:cxn ang="0">
                    <a:pos x="30" y="22"/>
                  </a:cxn>
                  <a:cxn ang="0">
                    <a:pos x="34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5"/>
                  </a:cxn>
                  <a:cxn ang="0">
                    <a:pos x="57" y="42"/>
                  </a:cxn>
                  <a:cxn ang="0">
                    <a:pos x="56" y="47"/>
                  </a:cxn>
                  <a:cxn ang="0">
                    <a:pos x="53" y="52"/>
                  </a:cxn>
                  <a:cxn ang="0">
                    <a:pos x="47" y="55"/>
                  </a:cxn>
                  <a:cxn ang="0">
                    <a:pos x="42" y="57"/>
                  </a:cxn>
                  <a:cxn ang="0">
                    <a:pos x="34" y="58"/>
                  </a:cxn>
                  <a:cxn ang="0">
                    <a:pos x="26" y="58"/>
                  </a:cxn>
                  <a:cxn ang="0">
                    <a:pos x="20" y="57"/>
                  </a:cxn>
                  <a:cxn ang="0">
                    <a:pos x="13" y="55"/>
                  </a:cxn>
                  <a:cxn ang="0">
                    <a:pos x="7" y="53"/>
                  </a:cxn>
                  <a:cxn ang="0">
                    <a:pos x="4" y="48"/>
                  </a:cxn>
                  <a:cxn ang="0">
                    <a:pos x="1" y="43"/>
                  </a:cxn>
                  <a:cxn ang="0">
                    <a:pos x="20" y="40"/>
                  </a:cxn>
                  <a:cxn ang="0">
                    <a:pos x="23" y="44"/>
                  </a:cxn>
                  <a:cxn ang="0">
                    <a:pos x="29" y="45"/>
                  </a:cxn>
                  <a:cxn ang="0">
                    <a:pos x="34" y="45"/>
                  </a:cxn>
                  <a:cxn ang="0">
                    <a:pos x="37" y="40"/>
                  </a:cxn>
                  <a:cxn ang="0">
                    <a:pos x="34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7" y="34"/>
                  </a:cxn>
                  <a:cxn ang="0">
                    <a:pos x="11" y="32"/>
                  </a:cxn>
                  <a:cxn ang="0">
                    <a:pos x="6" y="28"/>
                  </a:cxn>
                  <a:cxn ang="0">
                    <a:pos x="3" y="24"/>
                  </a:cxn>
                  <a:cxn ang="0">
                    <a:pos x="1" y="19"/>
                  </a:cxn>
                  <a:cxn ang="0">
                    <a:pos x="1" y="14"/>
                  </a:cxn>
                  <a:cxn ang="0">
                    <a:pos x="4" y="9"/>
                  </a:cxn>
                  <a:cxn ang="0">
                    <a:pos x="10" y="4"/>
                  </a:cxn>
                  <a:cxn ang="0">
                    <a:pos x="16" y="3"/>
                  </a:cxn>
                  <a:cxn ang="0">
                    <a:pos x="23" y="0"/>
                  </a:cxn>
                  <a:cxn ang="0">
                    <a:pos x="30" y="0"/>
                  </a:cxn>
                  <a:cxn ang="0">
                    <a:pos x="36" y="1"/>
                  </a:cxn>
                  <a:cxn ang="0">
                    <a:pos x="42" y="3"/>
                  </a:cxn>
                  <a:cxn ang="0">
                    <a:pos x="46" y="4"/>
                  </a:cxn>
                  <a:cxn ang="0">
                    <a:pos x="49" y="6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36" y="18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8" name="Rectangle 168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9" name="Rectangle 169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0" name="Freeform 170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1" name="Freeform 171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2" name="Line 172"/>
              <p:cNvSpPr>
                <a:spLocks noChangeShapeType="1"/>
              </p:cNvSpPr>
              <p:nvPr/>
            </p:nvSpPr>
            <p:spPr bwMode="auto">
              <a:xfrm flipH="1">
                <a:off x="2642" y="336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3" name="Line 173"/>
              <p:cNvSpPr>
                <a:spLocks noChangeShapeType="1"/>
              </p:cNvSpPr>
              <p:nvPr/>
            </p:nvSpPr>
            <p:spPr bwMode="auto">
              <a:xfrm flipH="1">
                <a:off x="2642" y="340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4" name="Line 174"/>
              <p:cNvSpPr>
                <a:spLocks noChangeShapeType="1"/>
              </p:cNvSpPr>
              <p:nvPr/>
            </p:nvSpPr>
            <p:spPr bwMode="auto">
              <a:xfrm flipH="1">
                <a:off x="2642" y="3439"/>
                <a:ext cx="505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5" name="Line 175"/>
              <p:cNvSpPr>
                <a:spLocks noChangeShapeType="1"/>
              </p:cNvSpPr>
              <p:nvPr/>
            </p:nvSpPr>
            <p:spPr bwMode="auto">
              <a:xfrm flipH="1">
                <a:off x="2642" y="3477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6" name="Line 176"/>
              <p:cNvSpPr>
                <a:spLocks noChangeShapeType="1"/>
              </p:cNvSpPr>
              <p:nvPr/>
            </p:nvSpPr>
            <p:spPr bwMode="auto">
              <a:xfrm flipH="1">
                <a:off x="2642" y="351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7" name="Line 177"/>
              <p:cNvSpPr>
                <a:spLocks noChangeShapeType="1"/>
              </p:cNvSpPr>
              <p:nvPr/>
            </p:nvSpPr>
            <p:spPr bwMode="auto">
              <a:xfrm flipH="1">
                <a:off x="2642" y="355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8" name="Line 178"/>
              <p:cNvSpPr>
                <a:spLocks noChangeShapeType="1"/>
              </p:cNvSpPr>
              <p:nvPr/>
            </p:nvSpPr>
            <p:spPr bwMode="auto">
              <a:xfrm>
                <a:off x="26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9" name="Line 179"/>
              <p:cNvSpPr>
                <a:spLocks noChangeShapeType="1"/>
              </p:cNvSpPr>
              <p:nvPr/>
            </p:nvSpPr>
            <p:spPr bwMode="auto">
              <a:xfrm>
                <a:off x="33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0" name="Freeform 180"/>
              <p:cNvSpPr>
                <a:spLocks noEditPoints="1"/>
              </p:cNvSpPr>
              <p:nvPr/>
            </p:nvSpPr>
            <p:spPr bwMode="auto">
              <a:xfrm>
                <a:off x="2653" y="3375"/>
                <a:ext cx="206" cy="17"/>
              </a:xfrm>
              <a:custGeom>
                <a:avLst/>
                <a:gdLst/>
                <a:ahLst/>
                <a:cxnLst>
                  <a:cxn ang="0">
                    <a:pos x="48" y="8"/>
                  </a:cxn>
                  <a:cxn ang="0">
                    <a:pos x="50" y="25"/>
                  </a:cxn>
                  <a:cxn ang="0">
                    <a:pos x="33" y="35"/>
                  </a:cxn>
                  <a:cxn ang="0">
                    <a:pos x="33" y="21"/>
                  </a:cxn>
                  <a:cxn ang="0">
                    <a:pos x="76" y="16"/>
                  </a:cxn>
                  <a:cxn ang="0">
                    <a:pos x="86" y="29"/>
                  </a:cxn>
                  <a:cxn ang="0">
                    <a:pos x="73" y="35"/>
                  </a:cxn>
                  <a:cxn ang="0">
                    <a:pos x="114" y="23"/>
                  </a:cxn>
                  <a:cxn ang="0">
                    <a:pos x="134" y="39"/>
                  </a:cxn>
                  <a:cxn ang="0">
                    <a:pos x="104" y="50"/>
                  </a:cxn>
                  <a:cxn ang="0">
                    <a:pos x="88" y="31"/>
                  </a:cxn>
                  <a:cxn ang="0">
                    <a:pos x="101" y="16"/>
                  </a:cxn>
                  <a:cxn ang="0">
                    <a:pos x="127" y="19"/>
                  </a:cxn>
                  <a:cxn ang="0">
                    <a:pos x="104" y="36"/>
                  </a:cxn>
                  <a:cxn ang="0">
                    <a:pos x="116" y="41"/>
                  </a:cxn>
                  <a:cxn ang="0">
                    <a:pos x="190" y="0"/>
                  </a:cxn>
                  <a:cxn ang="0">
                    <a:pos x="254" y="20"/>
                  </a:cxn>
                  <a:cxn ang="0">
                    <a:pos x="256" y="44"/>
                  </a:cxn>
                  <a:cxn ang="0">
                    <a:pos x="230" y="50"/>
                  </a:cxn>
                  <a:cxn ang="0">
                    <a:pos x="214" y="39"/>
                  </a:cxn>
                  <a:cxn ang="0">
                    <a:pos x="224" y="16"/>
                  </a:cxn>
                  <a:cxn ang="0">
                    <a:pos x="230" y="29"/>
                  </a:cxn>
                  <a:cxn ang="0">
                    <a:pos x="237" y="41"/>
                  </a:cxn>
                  <a:cxn ang="0">
                    <a:pos x="239" y="24"/>
                  </a:cxn>
                  <a:cxn ang="0">
                    <a:pos x="287" y="50"/>
                  </a:cxn>
                  <a:cxn ang="0">
                    <a:pos x="266" y="43"/>
                  </a:cxn>
                  <a:cxn ang="0">
                    <a:pos x="287" y="40"/>
                  </a:cxn>
                  <a:cxn ang="0">
                    <a:pos x="342" y="25"/>
                  </a:cxn>
                  <a:cxn ang="0">
                    <a:pos x="335" y="26"/>
                  </a:cxn>
                  <a:cxn ang="0">
                    <a:pos x="352" y="30"/>
                  </a:cxn>
                  <a:cxn ang="0">
                    <a:pos x="358" y="39"/>
                  </a:cxn>
                  <a:cxn ang="0">
                    <a:pos x="342" y="51"/>
                  </a:cxn>
                  <a:cxn ang="0">
                    <a:pos x="319" y="46"/>
                  </a:cxn>
                  <a:cxn ang="0">
                    <a:pos x="340" y="44"/>
                  </a:cxn>
                  <a:cxn ang="0">
                    <a:pos x="339" y="38"/>
                  </a:cxn>
                  <a:cxn ang="0">
                    <a:pos x="320" y="33"/>
                  </a:cxn>
                  <a:cxn ang="0">
                    <a:pos x="322" y="18"/>
                  </a:cxn>
                  <a:cxn ang="0">
                    <a:pos x="349" y="16"/>
                  </a:cxn>
                  <a:cxn ang="0">
                    <a:pos x="448" y="50"/>
                  </a:cxn>
                  <a:cxn ang="0">
                    <a:pos x="500" y="18"/>
                  </a:cxn>
                  <a:cxn ang="0">
                    <a:pos x="506" y="40"/>
                  </a:cxn>
                  <a:cxn ang="0">
                    <a:pos x="481" y="51"/>
                  </a:cxn>
                  <a:cxn ang="0">
                    <a:pos x="463" y="43"/>
                  </a:cxn>
                  <a:cxn ang="0">
                    <a:pos x="467" y="19"/>
                  </a:cxn>
                  <a:cxn ang="0">
                    <a:pos x="478" y="26"/>
                  </a:cxn>
                  <a:cxn ang="0">
                    <a:pos x="481" y="41"/>
                  </a:cxn>
                  <a:cxn ang="0">
                    <a:pos x="488" y="25"/>
                  </a:cxn>
                  <a:cxn ang="0">
                    <a:pos x="533" y="39"/>
                  </a:cxn>
                  <a:cxn ang="0">
                    <a:pos x="540" y="50"/>
                  </a:cxn>
                  <a:cxn ang="0">
                    <a:pos x="524" y="50"/>
                  </a:cxn>
                  <a:cxn ang="0">
                    <a:pos x="516" y="43"/>
                  </a:cxn>
                  <a:cxn ang="0">
                    <a:pos x="554" y="18"/>
                  </a:cxn>
                  <a:cxn ang="0">
                    <a:pos x="586" y="16"/>
                  </a:cxn>
                  <a:cxn ang="0">
                    <a:pos x="592" y="48"/>
                  </a:cxn>
                  <a:cxn ang="0">
                    <a:pos x="560" y="51"/>
                  </a:cxn>
                  <a:cxn ang="0">
                    <a:pos x="546" y="44"/>
                  </a:cxn>
                  <a:cxn ang="0">
                    <a:pos x="556" y="30"/>
                  </a:cxn>
                  <a:cxn ang="0">
                    <a:pos x="573" y="28"/>
                  </a:cxn>
                  <a:cxn ang="0">
                    <a:pos x="572" y="23"/>
                  </a:cxn>
                  <a:cxn ang="0">
                    <a:pos x="570" y="36"/>
                  </a:cxn>
                  <a:cxn ang="0">
                    <a:pos x="564" y="43"/>
                  </a:cxn>
                  <a:cxn ang="0">
                    <a:pos x="574" y="35"/>
                  </a:cxn>
                </a:cxnLst>
                <a:rect l="0" t="0" r="r" b="b"/>
                <a:pathLst>
                  <a:path w="618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35" y="3"/>
                    </a:lnTo>
                    <a:lnTo>
                      <a:pt x="36" y="3"/>
                    </a:lnTo>
                    <a:lnTo>
                      <a:pt x="36" y="3"/>
                    </a:lnTo>
                    <a:lnTo>
                      <a:pt x="38" y="3"/>
                    </a:lnTo>
                    <a:lnTo>
                      <a:pt x="39" y="4"/>
                    </a:lnTo>
                    <a:lnTo>
                      <a:pt x="40" y="4"/>
                    </a:lnTo>
                    <a:lnTo>
                      <a:pt x="40" y="4"/>
                    </a:lnTo>
                    <a:lnTo>
                      <a:pt x="42" y="4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5" y="6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6" y="8"/>
                    </a:lnTo>
                    <a:lnTo>
                      <a:pt x="48" y="8"/>
                    </a:lnTo>
                    <a:lnTo>
                      <a:pt x="48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6"/>
                    </a:lnTo>
                    <a:lnTo>
                      <a:pt x="50" y="18"/>
                    </a:lnTo>
                    <a:lnTo>
                      <a:pt x="50" y="18"/>
                    </a:lnTo>
                    <a:lnTo>
                      <a:pt x="50" y="19"/>
                    </a:lnTo>
                    <a:lnTo>
                      <a:pt x="50" y="20"/>
                    </a:lnTo>
                    <a:lnTo>
                      <a:pt x="50" y="20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3"/>
                    </a:lnTo>
                    <a:lnTo>
                      <a:pt x="42" y="33"/>
                    </a:lnTo>
                    <a:lnTo>
                      <a:pt x="42" y="33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8" y="35"/>
                    </a:lnTo>
                    <a:lnTo>
                      <a:pt x="36" y="35"/>
                    </a:lnTo>
                    <a:lnTo>
                      <a:pt x="35" y="35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4"/>
                    </a:moveTo>
                    <a:lnTo>
                      <a:pt x="19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19"/>
                    </a:lnTo>
                    <a:lnTo>
                      <a:pt x="33" y="19"/>
                    </a:lnTo>
                    <a:lnTo>
                      <a:pt x="33" y="18"/>
                    </a:lnTo>
                    <a:lnTo>
                      <a:pt x="33" y="16"/>
                    </a:lnTo>
                    <a:lnTo>
                      <a:pt x="32" y="15"/>
                    </a:lnTo>
                    <a:lnTo>
                      <a:pt x="32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6" y="14"/>
                    </a:lnTo>
                    <a:lnTo>
                      <a:pt x="25" y="14"/>
                    </a:lnTo>
                    <a:lnTo>
                      <a:pt x="19" y="14"/>
                    </a:lnTo>
                    <a:close/>
                    <a:moveTo>
                      <a:pt x="56" y="15"/>
                    </a:moveTo>
                    <a:lnTo>
                      <a:pt x="72" y="15"/>
                    </a:lnTo>
                    <a:lnTo>
                      <a:pt x="72" y="23"/>
                    </a:lnTo>
                    <a:lnTo>
                      <a:pt x="72" y="20"/>
                    </a:lnTo>
                    <a:lnTo>
                      <a:pt x="73" y="19"/>
                    </a:lnTo>
                    <a:lnTo>
                      <a:pt x="75" y="18"/>
                    </a:lnTo>
                    <a:lnTo>
                      <a:pt x="76" y="16"/>
                    </a:lnTo>
                    <a:lnTo>
                      <a:pt x="78" y="15"/>
                    </a:lnTo>
                    <a:lnTo>
                      <a:pt x="79" y="14"/>
                    </a:lnTo>
                    <a:lnTo>
                      <a:pt x="82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3" y="29"/>
                    </a:lnTo>
                    <a:lnTo>
                      <a:pt x="83" y="29"/>
                    </a:lnTo>
                    <a:lnTo>
                      <a:pt x="83" y="28"/>
                    </a:lnTo>
                    <a:lnTo>
                      <a:pt x="82" y="28"/>
                    </a:lnTo>
                    <a:lnTo>
                      <a:pt x="82" y="28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79" y="29"/>
                    </a:lnTo>
                    <a:lnTo>
                      <a:pt x="78" y="29"/>
                    </a:lnTo>
                    <a:lnTo>
                      <a:pt x="78" y="29"/>
                    </a:lnTo>
                    <a:lnTo>
                      <a:pt x="76" y="30"/>
                    </a:lnTo>
                    <a:lnTo>
                      <a:pt x="76" y="30"/>
                    </a:lnTo>
                    <a:lnTo>
                      <a:pt x="75" y="31"/>
                    </a:lnTo>
                    <a:lnTo>
                      <a:pt x="75" y="31"/>
                    </a:lnTo>
                    <a:lnTo>
                      <a:pt x="75" y="33"/>
                    </a:lnTo>
                    <a:lnTo>
                      <a:pt x="73" y="33"/>
                    </a:lnTo>
                    <a:lnTo>
                      <a:pt x="73" y="34"/>
                    </a:lnTo>
                    <a:lnTo>
                      <a:pt x="73" y="35"/>
                    </a:lnTo>
                    <a:lnTo>
                      <a:pt x="73" y="36"/>
                    </a:lnTo>
                    <a:lnTo>
                      <a:pt x="73" y="38"/>
                    </a:lnTo>
                    <a:lnTo>
                      <a:pt x="72" y="39"/>
                    </a:lnTo>
                    <a:lnTo>
                      <a:pt x="72" y="50"/>
                    </a:lnTo>
                    <a:lnTo>
                      <a:pt x="56" y="50"/>
                    </a:lnTo>
                    <a:lnTo>
                      <a:pt x="56" y="15"/>
                    </a:lnTo>
                    <a:close/>
                    <a:moveTo>
                      <a:pt x="104" y="29"/>
                    </a:moveTo>
                    <a:lnTo>
                      <a:pt x="119" y="29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6" y="25"/>
                    </a:lnTo>
                    <a:lnTo>
                      <a:pt x="116" y="24"/>
                    </a:lnTo>
                    <a:lnTo>
                      <a:pt x="116" y="24"/>
                    </a:lnTo>
                    <a:lnTo>
                      <a:pt x="115" y="24"/>
                    </a:lnTo>
                    <a:lnTo>
                      <a:pt x="115" y="24"/>
                    </a:lnTo>
                    <a:lnTo>
                      <a:pt x="115" y="23"/>
                    </a:lnTo>
                    <a:lnTo>
                      <a:pt x="114" y="23"/>
                    </a:lnTo>
                    <a:lnTo>
                      <a:pt x="114" y="23"/>
                    </a:lnTo>
                    <a:lnTo>
                      <a:pt x="112" y="23"/>
                    </a:lnTo>
                    <a:lnTo>
                      <a:pt x="112" y="23"/>
                    </a:lnTo>
                    <a:lnTo>
                      <a:pt x="111" y="23"/>
                    </a:lnTo>
                    <a:lnTo>
                      <a:pt x="111" y="23"/>
                    </a:lnTo>
                    <a:lnTo>
                      <a:pt x="109" y="23"/>
                    </a:lnTo>
                    <a:lnTo>
                      <a:pt x="109" y="23"/>
                    </a:lnTo>
                    <a:lnTo>
                      <a:pt x="108" y="23"/>
                    </a:lnTo>
                    <a:lnTo>
                      <a:pt x="108" y="24"/>
                    </a:lnTo>
                    <a:lnTo>
                      <a:pt x="106" y="24"/>
                    </a:lnTo>
                    <a:lnTo>
                      <a:pt x="106" y="24"/>
                    </a:lnTo>
                    <a:lnTo>
                      <a:pt x="106" y="25"/>
                    </a:lnTo>
                    <a:lnTo>
                      <a:pt x="105" y="25"/>
                    </a:lnTo>
                    <a:lnTo>
                      <a:pt x="105" y="25"/>
                    </a:lnTo>
                    <a:lnTo>
                      <a:pt x="105" y="26"/>
                    </a:lnTo>
                    <a:lnTo>
                      <a:pt x="105" y="26"/>
                    </a:lnTo>
                    <a:lnTo>
                      <a:pt x="105" y="28"/>
                    </a:lnTo>
                    <a:lnTo>
                      <a:pt x="104" y="28"/>
                    </a:lnTo>
                    <a:lnTo>
                      <a:pt x="104" y="29"/>
                    </a:lnTo>
                    <a:close/>
                    <a:moveTo>
                      <a:pt x="118" y="39"/>
                    </a:moveTo>
                    <a:lnTo>
                      <a:pt x="134" y="39"/>
                    </a:lnTo>
                    <a:lnTo>
                      <a:pt x="134" y="40"/>
                    </a:lnTo>
                    <a:lnTo>
                      <a:pt x="132" y="41"/>
                    </a:lnTo>
                    <a:lnTo>
                      <a:pt x="132" y="43"/>
                    </a:lnTo>
                    <a:lnTo>
                      <a:pt x="131" y="44"/>
                    </a:lnTo>
                    <a:lnTo>
                      <a:pt x="131" y="45"/>
                    </a:lnTo>
                    <a:lnTo>
                      <a:pt x="129" y="46"/>
                    </a:lnTo>
                    <a:lnTo>
                      <a:pt x="128" y="48"/>
                    </a:lnTo>
                    <a:lnTo>
                      <a:pt x="127" y="48"/>
                    </a:lnTo>
                    <a:lnTo>
                      <a:pt x="125" y="49"/>
                    </a:lnTo>
                    <a:lnTo>
                      <a:pt x="124" y="49"/>
                    </a:lnTo>
                    <a:lnTo>
                      <a:pt x="122" y="50"/>
                    </a:lnTo>
                    <a:lnTo>
                      <a:pt x="121" y="50"/>
                    </a:lnTo>
                    <a:lnTo>
                      <a:pt x="118" y="50"/>
                    </a:lnTo>
                    <a:lnTo>
                      <a:pt x="116" y="51"/>
                    </a:lnTo>
                    <a:lnTo>
                      <a:pt x="114" y="51"/>
                    </a:lnTo>
                    <a:lnTo>
                      <a:pt x="111" y="51"/>
                    </a:lnTo>
                    <a:lnTo>
                      <a:pt x="109" y="51"/>
                    </a:lnTo>
                    <a:lnTo>
                      <a:pt x="108" y="51"/>
                    </a:lnTo>
                    <a:lnTo>
                      <a:pt x="106" y="51"/>
                    </a:lnTo>
                    <a:lnTo>
                      <a:pt x="105" y="50"/>
                    </a:lnTo>
                    <a:lnTo>
                      <a:pt x="104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48"/>
                    </a:lnTo>
                    <a:lnTo>
                      <a:pt x="95" y="48"/>
                    </a:lnTo>
                    <a:lnTo>
                      <a:pt x="94" y="46"/>
                    </a:lnTo>
                    <a:lnTo>
                      <a:pt x="94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1" y="43"/>
                    </a:lnTo>
                    <a:lnTo>
                      <a:pt x="91" y="41"/>
                    </a:lnTo>
                    <a:lnTo>
                      <a:pt x="89" y="40"/>
                    </a:lnTo>
                    <a:lnTo>
                      <a:pt x="89" y="39"/>
                    </a:lnTo>
                    <a:lnTo>
                      <a:pt x="88" y="38"/>
                    </a:lnTo>
                    <a:lnTo>
                      <a:pt x="88" y="38"/>
                    </a:lnTo>
                    <a:lnTo>
                      <a:pt x="88" y="35"/>
                    </a:lnTo>
                    <a:lnTo>
                      <a:pt x="88" y="34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8" y="31"/>
                    </a:lnTo>
                    <a:lnTo>
                      <a:pt x="88" y="30"/>
                    </a:lnTo>
                    <a:lnTo>
                      <a:pt x="88" y="29"/>
                    </a:lnTo>
                    <a:lnTo>
                      <a:pt x="88" y="29"/>
                    </a:lnTo>
                    <a:lnTo>
                      <a:pt x="89" y="28"/>
                    </a:lnTo>
                    <a:lnTo>
                      <a:pt x="89" y="26"/>
                    </a:lnTo>
                    <a:lnTo>
                      <a:pt x="89" y="26"/>
                    </a:lnTo>
                    <a:lnTo>
                      <a:pt x="89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91" y="23"/>
                    </a:lnTo>
                    <a:lnTo>
                      <a:pt x="92" y="23"/>
                    </a:lnTo>
                    <a:lnTo>
                      <a:pt x="92" y="21"/>
                    </a:lnTo>
                    <a:lnTo>
                      <a:pt x="94" y="20"/>
                    </a:lnTo>
                    <a:lnTo>
                      <a:pt x="94" y="20"/>
                    </a:lnTo>
                    <a:lnTo>
                      <a:pt x="95" y="19"/>
                    </a:lnTo>
                    <a:lnTo>
                      <a:pt x="95" y="19"/>
                    </a:lnTo>
                    <a:lnTo>
                      <a:pt x="96" y="18"/>
                    </a:lnTo>
                    <a:lnTo>
                      <a:pt x="96" y="18"/>
                    </a:lnTo>
                    <a:lnTo>
                      <a:pt x="98" y="16"/>
                    </a:lnTo>
                    <a:lnTo>
                      <a:pt x="99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2" y="15"/>
                    </a:lnTo>
                    <a:lnTo>
                      <a:pt x="104" y="15"/>
                    </a:lnTo>
                    <a:lnTo>
                      <a:pt x="105" y="15"/>
                    </a:lnTo>
                    <a:lnTo>
                      <a:pt x="105" y="14"/>
                    </a:lnTo>
                    <a:lnTo>
                      <a:pt x="106" y="14"/>
                    </a:lnTo>
                    <a:lnTo>
                      <a:pt x="108" y="14"/>
                    </a:lnTo>
                    <a:lnTo>
                      <a:pt x="109" y="14"/>
                    </a:lnTo>
                    <a:lnTo>
                      <a:pt x="111" y="14"/>
                    </a:lnTo>
                    <a:lnTo>
                      <a:pt x="112" y="14"/>
                    </a:lnTo>
                    <a:lnTo>
                      <a:pt x="114" y="14"/>
                    </a:lnTo>
                    <a:lnTo>
                      <a:pt x="115" y="14"/>
                    </a:lnTo>
                    <a:lnTo>
                      <a:pt x="116" y="14"/>
                    </a:lnTo>
                    <a:lnTo>
                      <a:pt x="118" y="15"/>
                    </a:lnTo>
                    <a:lnTo>
                      <a:pt x="119" y="15"/>
                    </a:lnTo>
                    <a:lnTo>
                      <a:pt x="121" y="15"/>
                    </a:lnTo>
                    <a:lnTo>
                      <a:pt x="122" y="16"/>
                    </a:lnTo>
                    <a:lnTo>
                      <a:pt x="124" y="16"/>
                    </a:lnTo>
                    <a:lnTo>
                      <a:pt x="125" y="18"/>
                    </a:lnTo>
                    <a:lnTo>
                      <a:pt x="125" y="18"/>
                    </a:lnTo>
                    <a:lnTo>
                      <a:pt x="127" y="19"/>
                    </a:lnTo>
                    <a:lnTo>
                      <a:pt x="128" y="19"/>
                    </a:lnTo>
                    <a:lnTo>
                      <a:pt x="128" y="20"/>
                    </a:lnTo>
                    <a:lnTo>
                      <a:pt x="129" y="20"/>
                    </a:lnTo>
                    <a:lnTo>
                      <a:pt x="129" y="21"/>
                    </a:lnTo>
                    <a:lnTo>
                      <a:pt x="131" y="23"/>
                    </a:lnTo>
                    <a:lnTo>
                      <a:pt x="131" y="23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2" y="25"/>
                    </a:lnTo>
                    <a:lnTo>
                      <a:pt x="134" y="26"/>
                    </a:lnTo>
                    <a:lnTo>
                      <a:pt x="134" y="28"/>
                    </a:lnTo>
                    <a:lnTo>
                      <a:pt x="134" y="29"/>
                    </a:lnTo>
                    <a:lnTo>
                      <a:pt x="134" y="29"/>
                    </a:lnTo>
                    <a:lnTo>
                      <a:pt x="135" y="30"/>
                    </a:lnTo>
                    <a:lnTo>
                      <a:pt x="135" y="31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5" y="34"/>
                    </a:lnTo>
                    <a:lnTo>
                      <a:pt x="135" y="35"/>
                    </a:lnTo>
                    <a:lnTo>
                      <a:pt x="135" y="36"/>
                    </a:lnTo>
                    <a:lnTo>
                      <a:pt x="104" y="36"/>
                    </a:lnTo>
                    <a:lnTo>
                      <a:pt x="104" y="38"/>
                    </a:lnTo>
                    <a:lnTo>
                      <a:pt x="105" y="38"/>
                    </a:lnTo>
                    <a:lnTo>
                      <a:pt x="105" y="39"/>
                    </a:lnTo>
                    <a:lnTo>
                      <a:pt x="105" y="39"/>
                    </a:lnTo>
                    <a:lnTo>
                      <a:pt x="105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8" y="41"/>
                    </a:lnTo>
                    <a:lnTo>
                      <a:pt x="108" y="41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2" y="43"/>
                    </a:lnTo>
                    <a:lnTo>
                      <a:pt x="112" y="43"/>
                    </a:lnTo>
                    <a:lnTo>
                      <a:pt x="114" y="43"/>
                    </a:lnTo>
                    <a:lnTo>
                      <a:pt x="114" y="43"/>
                    </a:lnTo>
                    <a:lnTo>
                      <a:pt x="115" y="43"/>
                    </a:lnTo>
                    <a:lnTo>
                      <a:pt x="116" y="41"/>
                    </a:lnTo>
                    <a:lnTo>
                      <a:pt x="116" y="41"/>
                    </a:lnTo>
                    <a:lnTo>
                      <a:pt x="118" y="41"/>
                    </a:lnTo>
                    <a:lnTo>
                      <a:pt x="118" y="40"/>
                    </a:lnTo>
                    <a:lnTo>
                      <a:pt x="118" y="39"/>
                    </a:lnTo>
                    <a:close/>
                    <a:moveTo>
                      <a:pt x="138" y="15"/>
                    </a:moveTo>
                    <a:lnTo>
                      <a:pt x="154" y="15"/>
                    </a:lnTo>
                    <a:lnTo>
                      <a:pt x="161" y="38"/>
                    </a:lnTo>
                    <a:lnTo>
                      <a:pt x="168" y="15"/>
                    </a:lnTo>
                    <a:lnTo>
                      <a:pt x="184" y="15"/>
                    </a:lnTo>
                    <a:lnTo>
                      <a:pt x="170" y="50"/>
                    </a:lnTo>
                    <a:lnTo>
                      <a:pt x="152" y="50"/>
                    </a:lnTo>
                    <a:lnTo>
                      <a:pt x="138" y="15"/>
                    </a:lnTo>
                    <a:close/>
                    <a:moveTo>
                      <a:pt x="190" y="15"/>
                    </a:moveTo>
                    <a:lnTo>
                      <a:pt x="206" y="15"/>
                    </a:lnTo>
                    <a:lnTo>
                      <a:pt x="206" y="50"/>
                    </a:lnTo>
                    <a:lnTo>
                      <a:pt x="190" y="50"/>
                    </a:lnTo>
                    <a:lnTo>
                      <a:pt x="190" y="15"/>
                    </a:lnTo>
                    <a:close/>
                    <a:moveTo>
                      <a:pt x="190" y="0"/>
                    </a:moveTo>
                    <a:lnTo>
                      <a:pt x="206" y="0"/>
                    </a:lnTo>
                    <a:lnTo>
                      <a:pt x="206" y="10"/>
                    </a:lnTo>
                    <a:lnTo>
                      <a:pt x="190" y="10"/>
                    </a:lnTo>
                    <a:lnTo>
                      <a:pt x="190" y="0"/>
                    </a:lnTo>
                    <a:close/>
                    <a:moveTo>
                      <a:pt x="236" y="14"/>
                    </a:moveTo>
                    <a:lnTo>
                      <a:pt x="237" y="14"/>
                    </a:lnTo>
                    <a:lnTo>
                      <a:pt x="239" y="14"/>
                    </a:lnTo>
                    <a:lnTo>
                      <a:pt x="239" y="14"/>
                    </a:lnTo>
                    <a:lnTo>
                      <a:pt x="240" y="14"/>
                    </a:lnTo>
                    <a:lnTo>
                      <a:pt x="241" y="14"/>
                    </a:lnTo>
                    <a:lnTo>
                      <a:pt x="243" y="15"/>
                    </a:lnTo>
                    <a:lnTo>
                      <a:pt x="243" y="15"/>
                    </a:lnTo>
                    <a:lnTo>
                      <a:pt x="244" y="15"/>
                    </a:lnTo>
                    <a:lnTo>
                      <a:pt x="246" y="15"/>
                    </a:lnTo>
                    <a:lnTo>
                      <a:pt x="246" y="15"/>
                    </a:lnTo>
                    <a:lnTo>
                      <a:pt x="247" y="16"/>
                    </a:lnTo>
                    <a:lnTo>
                      <a:pt x="249" y="16"/>
                    </a:lnTo>
                    <a:lnTo>
                      <a:pt x="250" y="16"/>
                    </a:lnTo>
                    <a:lnTo>
                      <a:pt x="250" y="18"/>
                    </a:lnTo>
                    <a:lnTo>
                      <a:pt x="251" y="18"/>
                    </a:lnTo>
                    <a:lnTo>
                      <a:pt x="251" y="18"/>
                    </a:lnTo>
                    <a:lnTo>
                      <a:pt x="253" y="19"/>
                    </a:lnTo>
                    <a:lnTo>
                      <a:pt x="253" y="19"/>
                    </a:lnTo>
                    <a:lnTo>
                      <a:pt x="254" y="20"/>
                    </a:lnTo>
                    <a:lnTo>
                      <a:pt x="254" y="20"/>
                    </a:lnTo>
                    <a:lnTo>
                      <a:pt x="256" y="21"/>
                    </a:lnTo>
                    <a:lnTo>
                      <a:pt x="256" y="23"/>
                    </a:lnTo>
                    <a:lnTo>
                      <a:pt x="257" y="23"/>
                    </a:lnTo>
                    <a:lnTo>
                      <a:pt x="257" y="24"/>
                    </a:lnTo>
                    <a:lnTo>
                      <a:pt x="257" y="25"/>
                    </a:lnTo>
                    <a:lnTo>
                      <a:pt x="259" y="25"/>
                    </a:lnTo>
                    <a:lnTo>
                      <a:pt x="259" y="26"/>
                    </a:lnTo>
                    <a:lnTo>
                      <a:pt x="259" y="28"/>
                    </a:lnTo>
                    <a:lnTo>
                      <a:pt x="259" y="29"/>
                    </a:lnTo>
                    <a:lnTo>
                      <a:pt x="259" y="30"/>
                    </a:lnTo>
                    <a:lnTo>
                      <a:pt x="259" y="31"/>
                    </a:lnTo>
                    <a:lnTo>
                      <a:pt x="259" y="33"/>
                    </a:lnTo>
                    <a:lnTo>
                      <a:pt x="259" y="34"/>
                    </a:lnTo>
                    <a:lnTo>
                      <a:pt x="259" y="35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40"/>
                    </a:lnTo>
                    <a:lnTo>
                      <a:pt x="257" y="41"/>
                    </a:lnTo>
                    <a:lnTo>
                      <a:pt x="257" y="43"/>
                    </a:lnTo>
                    <a:lnTo>
                      <a:pt x="256" y="43"/>
                    </a:lnTo>
                    <a:lnTo>
                      <a:pt x="256" y="44"/>
                    </a:lnTo>
                    <a:lnTo>
                      <a:pt x="254" y="45"/>
                    </a:lnTo>
                    <a:lnTo>
                      <a:pt x="253" y="46"/>
                    </a:lnTo>
                    <a:lnTo>
                      <a:pt x="253" y="46"/>
                    </a:lnTo>
                    <a:lnTo>
                      <a:pt x="251" y="48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50"/>
                    </a:lnTo>
                    <a:lnTo>
                      <a:pt x="246" y="50"/>
                    </a:lnTo>
                    <a:lnTo>
                      <a:pt x="244" y="50"/>
                    </a:lnTo>
                    <a:lnTo>
                      <a:pt x="244" y="50"/>
                    </a:lnTo>
                    <a:lnTo>
                      <a:pt x="243" y="50"/>
                    </a:lnTo>
                    <a:lnTo>
                      <a:pt x="241" y="51"/>
                    </a:lnTo>
                    <a:lnTo>
                      <a:pt x="240" y="51"/>
                    </a:lnTo>
                    <a:lnTo>
                      <a:pt x="239" y="51"/>
                    </a:lnTo>
                    <a:lnTo>
                      <a:pt x="237" y="51"/>
                    </a:lnTo>
                    <a:lnTo>
                      <a:pt x="236" y="51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6" y="50"/>
                    </a:lnTo>
                    <a:lnTo>
                      <a:pt x="226" y="50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3" y="49"/>
                    </a:lnTo>
                    <a:lnTo>
                      <a:pt x="221" y="48"/>
                    </a:lnTo>
                    <a:lnTo>
                      <a:pt x="221" y="48"/>
                    </a:lnTo>
                    <a:lnTo>
                      <a:pt x="220" y="46"/>
                    </a:lnTo>
                    <a:lnTo>
                      <a:pt x="218" y="46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7" y="44"/>
                    </a:lnTo>
                    <a:lnTo>
                      <a:pt x="216" y="44"/>
                    </a:lnTo>
                    <a:lnTo>
                      <a:pt x="216" y="43"/>
                    </a:lnTo>
                    <a:lnTo>
                      <a:pt x="216" y="43"/>
                    </a:lnTo>
                    <a:lnTo>
                      <a:pt x="216" y="41"/>
                    </a:lnTo>
                    <a:lnTo>
                      <a:pt x="214" y="40"/>
                    </a:lnTo>
                    <a:lnTo>
                      <a:pt x="214" y="39"/>
                    </a:lnTo>
                    <a:lnTo>
                      <a:pt x="214" y="39"/>
                    </a:lnTo>
                    <a:lnTo>
                      <a:pt x="213" y="38"/>
                    </a:lnTo>
                    <a:lnTo>
                      <a:pt x="213" y="36"/>
                    </a:lnTo>
                    <a:lnTo>
                      <a:pt x="213" y="35"/>
                    </a:lnTo>
                    <a:lnTo>
                      <a:pt x="213" y="34"/>
                    </a:lnTo>
                    <a:lnTo>
                      <a:pt x="213" y="33"/>
                    </a:lnTo>
                    <a:lnTo>
                      <a:pt x="213" y="31"/>
                    </a:lnTo>
                    <a:lnTo>
                      <a:pt x="213" y="30"/>
                    </a:lnTo>
                    <a:lnTo>
                      <a:pt x="213" y="29"/>
                    </a:lnTo>
                    <a:lnTo>
                      <a:pt x="214" y="28"/>
                    </a:lnTo>
                    <a:lnTo>
                      <a:pt x="214" y="26"/>
                    </a:lnTo>
                    <a:lnTo>
                      <a:pt x="214" y="25"/>
                    </a:lnTo>
                    <a:lnTo>
                      <a:pt x="216" y="24"/>
                    </a:lnTo>
                    <a:lnTo>
                      <a:pt x="216" y="23"/>
                    </a:lnTo>
                    <a:lnTo>
                      <a:pt x="217" y="21"/>
                    </a:lnTo>
                    <a:lnTo>
                      <a:pt x="217" y="20"/>
                    </a:lnTo>
                    <a:lnTo>
                      <a:pt x="218" y="20"/>
                    </a:lnTo>
                    <a:lnTo>
                      <a:pt x="220" y="19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3" y="16"/>
                    </a:lnTo>
                    <a:lnTo>
                      <a:pt x="224" y="16"/>
                    </a:lnTo>
                    <a:lnTo>
                      <a:pt x="226" y="15"/>
                    </a:lnTo>
                    <a:lnTo>
                      <a:pt x="227" y="15"/>
                    </a:lnTo>
                    <a:lnTo>
                      <a:pt x="228" y="15"/>
                    </a:lnTo>
                    <a:lnTo>
                      <a:pt x="230" y="14"/>
                    </a:lnTo>
                    <a:lnTo>
                      <a:pt x="231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close/>
                    <a:moveTo>
                      <a:pt x="237" y="24"/>
                    </a:moveTo>
                    <a:lnTo>
                      <a:pt x="236" y="24"/>
                    </a:lnTo>
                    <a:lnTo>
                      <a:pt x="234" y="24"/>
                    </a:lnTo>
                    <a:lnTo>
                      <a:pt x="234" y="24"/>
                    </a:lnTo>
                    <a:lnTo>
                      <a:pt x="233" y="24"/>
                    </a:lnTo>
                    <a:lnTo>
                      <a:pt x="233" y="25"/>
                    </a:lnTo>
                    <a:lnTo>
                      <a:pt x="231" y="25"/>
                    </a:lnTo>
                    <a:lnTo>
                      <a:pt x="231" y="25"/>
                    </a:lnTo>
                    <a:lnTo>
                      <a:pt x="231" y="26"/>
                    </a:lnTo>
                    <a:lnTo>
                      <a:pt x="230" y="28"/>
                    </a:lnTo>
                    <a:lnTo>
                      <a:pt x="230" y="28"/>
                    </a:lnTo>
                    <a:lnTo>
                      <a:pt x="230" y="29"/>
                    </a:lnTo>
                    <a:lnTo>
                      <a:pt x="230" y="29"/>
                    </a:lnTo>
                    <a:lnTo>
                      <a:pt x="230" y="30"/>
                    </a:lnTo>
                    <a:lnTo>
                      <a:pt x="230" y="30"/>
                    </a:lnTo>
                    <a:lnTo>
                      <a:pt x="228" y="31"/>
                    </a:lnTo>
                    <a:lnTo>
                      <a:pt x="228" y="33"/>
                    </a:lnTo>
                    <a:lnTo>
                      <a:pt x="228" y="34"/>
                    </a:lnTo>
                    <a:lnTo>
                      <a:pt x="230" y="34"/>
                    </a:lnTo>
                    <a:lnTo>
                      <a:pt x="230" y="35"/>
                    </a:lnTo>
                    <a:lnTo>
                      <a:pt x="230" y="36"/>
                    </a:lnTo>
                    <a:lnTo>
                      <a:pt x="230" y="38"/>
                    </a:lnTo>
                    <a:lnTo>
                      <a:pt x="230" y="38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40"/>
                    </a:lnTo>
                    <a:lnTo>
                      <a:pt x="231" y="40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4" y="41"/>
                    </a:lnTo>
                    <a:lnTo>
                      <a:pt x="236" y="43"/>
                    </a:lnTo>
                    <a:lnTo>
                      <a:pt x="236" y="43"/>
                    </a:lnTo>
                    <a:lnTo>
                      <a:pt x="237" y="41"/>
                    </a:lnTo>
                    <a:lnTo>
                      <a:pt x="239" y="41"/>
                    </a:lnTo>
                    <a:lnTo>
                      <a:pt x="240" y="40"/>
                    </a:lnTo>
                    <a:lnTo>
                      <a:pt x="241" y="40"/>
                    </a:lnTo>
                    <a:lnTo>
                      <a:pt x="241" y="38"/>
                    </a:lnTo>
                    <a:lnTo>
                      <a:pt x="243" y="36"/>
                    </a:lnTo>
                    <a:lnTo>
                      <a:pt x="243" y="35"/>
                    </a:lnTo>
                    <a:lnTo>
                      <a:pt x="243" y="33"/>
                    </a:lnTo>
                    <a:lnTo>
                      <a:pt x="243" y="31"/>
                    </a:lnTo>
                    <a:lnTo>
                      <a:pt x="243" y="31"/>
                    </a:lnTo>
                    <a:lnTo>
                      <a:pt x="243" y="30"/>
                    </a:lnTo>
                    <a:lnTo>
                      <a:pt x="243" y="29"/>
                    </a:lnTo>
                    <a:lnTo>
                      <a:pt x="243" y="29"/>
                    </a:lnTo>
                    <a:lnTo>
                      <a:pt x="243" y="28"/>
                    </a:lnTo>
                    <a:lnTo>
                      <a:pt x="241" y="28"/>
                    </a:lnTo>
                    <a:lnTo>
                      <a:pt x="241" y="26"/>
                    </a:lnTo>
                    <a:lnTo>
                      <a:pt x="241" y="25"/>
                    </a:lnTo>
                    <a:lnTo>
                      <a:pt x="241" y="25"/>
                    </a:lnTo>
                    <a:lnTo>
                      <a:pt x="240" y="25"/>
                    </a:lnTo>
                    <a:lnTo>
                      <a:pt x="240" y="24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37" y="24"/>
                    </a:lnTo>
                    <a:lnTo>
                      <a:pt x="237" y="24"/>
                    </a:lnTo>
                    <a:close/>
                    <a:moveTo>
                      <a:pt x="310" y="50"/>
                    </a:moveTo>
                    <a:lnTo>
                      <a:pt x="295" y="50"/>
                    </a:lnTo>
                    <a:lnTo>
                      <a:pt x="295" y="45"/>
                    </a:lnTo>
                    <a:lnTo>
                      <a:pt x="295" y="46"/>
                    </a:lnTo>
                    <a:lnTo>
                      <a:pt x="295" y="46"/>
                    </a:lnTo>
                    <a:lnTo>
                      <a:pt x="293" y="46"/>
                    </a:lnTo>
                    <a:lnTo>
                      <a:pt x="293" y="48"/>
                    </a:lnTo>
                    <a:lnTo>
                      <a:pt x="292" y="48"/>
                    </a:lnTo>
                    <a:lnTo>
                      <a:pt x="292" y="49"/>
                    </a:lnTo>
                    <a:lnTo>
                      <a:pt x="292" y="49"/>
                    </a:lnTo>
                    <a:lnTo>
                      <a:pt x="290" y="49"/>
                    </a:lnTo>
                    <a:lnTo>
                      <a:pt x="290" y="49"/>
                    </a:lnTo>
                    <a:lnTo>
                      <a:pt x="290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284" y="50"/>
                    </a:lnTo>
                    <a:lnTo>
                      <a:pt x="284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2" y="51"/>
                    </a:lnTo>
                    <a:lnTo>
                      <a:pt x="280" y="51"/>
                    </a:lnTo>
                    <a:lnTo>
                      <a:pt x="279" y="51"/>
                    </a:lnTo>
                    <a:lnTo>
                      <a:pt x="277" y="50"/>
                    </a:lnTo>
                    <a:lnTo>
                      <a:pt x="276" y="50"/>
                    </a:lnTo>
                    <a:lnTo>
                      <a:pt x="274" y="50"/>
                    </a:lnTo>
                    <a:lnTo>
                      <a:pt x="273" y="49"/>
                    </a:lnTo>
                    <a:lnTo>
                      <a:pt x="272" y="49"/>
                    </a:lnTo>
                    <a:lnTo>
                      <a:pt x="270" y="48"/>
                    </a:lnTo>
                    <a:lnTo>
                      <a:pt x="269" y="48"/>
                    </a:lnTo>
                    <a:lnTo>
                      <a:pt x="269" y="46"/>
                    </a:lnTo>
                    <a:lnTo>
                      <a:pt x="267" y="45"/>
                    </a:lnTo>
                    <a:lnTo>
                      <a:pt x="267" y="44"/>
                    </a:lnTo>
                    <a:lnTo>
                      <a:pt x="266" y="43"/>
                    </a:lnTo>
                    <a:lnTo>
                      <a:pt x="266" y="40"/>
                    </a:lnTo>
                    <a:lnTo>
                      <a:pt x="266" y="39"/>
                    </a:lnTo>
                    <a:lnTo>
                      <a:pt x="266" y="36"/>
                    </a:lnTo>
                    <a:lnTo>
                      <a:pt x="266" y="15"/>
                    </a:lnTo>
                    <a:lnTo>
                      <a:pt x="282" y="15"/>
                    </a:lnTo>
                    <a:lnTo>
                      <a:pt x="282" y="34"/>
                    </a:lnTo>
                    <a:lnTo>
                      <a:pt x="282" y="35"/>
                    </a:lnTo>
                    <a:lnTo>
                      <a:pt x="282" y="36"/>
                    </a:lnTo>
                    <a:lnTo>
                      <a:pt x="282" y="36"/>
                    </a:lnTo>
                    <a:lnTo>
                      <a:pt x="283" y="38"/>
                    </a:lnTo>
                    <a:lnTo>
                      <a:pt x="283" y="38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6" y="40"/>
                    </a:lnTo>
                    <a:lnTo>
                      <a:pt x="286" y="40"/>
                    </a:lnTo>
                    <a:lnTo>
                      <a:pt x="287" y="40"/>
                    </a:lnTo>
                    <a:lnTo>
                      <a:pt x="287" y="40"/>
                    </a:lnTo>
                    <a:lnTo>
                      <a:pt x="289" y="40"/>
                    </a:lnTo>
                    <a:lnTo>
                      <a:pt x="289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2" y="40"/>
                    </a:lnTo>
                    <a:lnTo>
                      <a:pt x="292" y="39"/>
                    </a:lnTo>
                    <a:lnTo>
                      <a:pt x="292" y="39"/>
                    </a:lnTo>
                    <a:lnTo>
                      <a:pt x="292" y="38"/>
                    </a:lnTo>
                    <a:lnTo>
                      <a:pt x="293" y="38"/>
                    </a:lnTo>
                    <a:lnTo>
                      <a:pt x="293" y="36"/>
                    </a:lnTo>
                    <a:lnTo>
                      <a:pt x="293" y="36"/>
                    </a:lnTo>
                    <a:lnTo>
                      <a:pt x="293" y="35"/>
                    </a:lnTo>
                    <a:lnTo>
                      <a:pt x="293" y="35"/>
                    </a:lnTo>
                    <a:lnTo>
                      <a:pt x="293" y="34"/>
                    </a:lnTo>
                    <a:lnTo>
                      <a:pt x="293" y="33"/>
                    </a:lnTo>
                    <a:lnTo>
                      <a:pt x="293" y="15"/>
                    </a:lnTo>
                    <a:lnTo>
                      <a:pt x="310" y="15"/>
                    </a:lnTo>
                    <a:lnTo>
                      <a:pt x="310" y="50"/>
                    </a:lnTo>
                    <a:close/>
                    <a:moveTo>
                      <a:pt x="342" y="25"/>
                    </a:moveTo>
                    <a:lnTo>
                      <a:pt x="342" y="24"/>
                    </a:lnTo>
                    <a:lnTo>
                      <a:pt x="342" y="24"/>
                    </a:lnTo>
                    <a:lnTo>
                      <a:pt x="342" y="23"/>
                    </a:lnTo>
                    <a:lnTo>
                      <a:pt x="340" y="23"/>
                    </a:lnTo>
                    <a:lnTo>
                      <a:pt x="340" y="23"/>
                    </a:lnTo>
                    <a:lnTo>
                      <a:pt x="339" y="23"/>
                    </a:lnTo>
                    <a:lnTo>
                      <a:pt x="339" y="21"/>
                    </a:lnTo>
                    <a:lnTo>
                      <a:pt x="338" y="21"/>
                    </a:lnTo>
                    <a:lnTo>
                      <a:pt x="336" y="21"/>
                    </a:lnTo>
                    <a:lnTo>
                      <a:pt x="336" y="21"/>
                    </a:lnTo>
                    <a:lnTo>
                      <a:pt x="335" y="23"/>
                    </a:lnTo>
                    <a:lnTo>
                      <a:pt x="335" y="23"/>
                    </a:lnTo>
                    <a:lnTo>
                      <a:pt x="333" y="23"/>
                    </a:lnTo>
                    <a:lnTo>
                      <a:pt x="333" y="23"/>
                    </a:lnTo>
                    <a:lnTo>
                      <a:pt x="333" y="24"/>
                    </a:lnTo>
                    <a:lnTo>
                      <a:pt x="333" y="24"/>
                    </a:lnTo>
                    <a:lnTo>
                      <a:pt x="333" y="25"/>
                    </a:lnTo>
                    <a:lnTo>
                      <a:pt x="333" y="25"/>
                    </a:lnTo>
                    <a:lnTo>
                      <a:pt x="335" y="25"/>
                    </a:lnTo>
                    <a:lnTo>
                      <a:pt x="335" y="26"/>
                    </a:lnTo>
                    <a:lnTo>
                      <a:pt x="335" y="26"/>
                    </a:lnTo>
                    <a:lnTo>
                      <a:pt x="336" y="26"/>
                    </a:lnTo>
                    <a:lnTo>
                      <a:pt x="338" y="26"/>
                    </a:lnTo>
                    <a:lnTo>
                      <a:pt x="339" y="28"/>
                    </a:lnTo>
                    <a:lnTo>
                      <a:pt x="339" y="28"/>
                    </a:lnTo>
                    <a:lnTo>
                      <a:pt x="340" y="28"/>
                    </a:lnTo>
                    <a:lnTo>
                      <a:pt x="342" y="28"/>
                    </a:lnTo>
                    <a:lnTo>
                      <a:pt x="343" y="28"/>
                    </a:lnTo>
                    <a:lnTo>
                      <a:pt x="343" y="28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6" y="29"/>
                    </a:lnTo>
                    <a:lnTo>
                      <a:pt x="346" y="29"/>
                    </a:lnTo>
                    <a:lnTo>
                      <a:pt x="348" y="29"/>
                    </a:lnTo>
                    <a:lnTo>
                      <a:pt x="348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51" y="30"/>
                    </a:lnTo>
                    <a:lnTo>
                      <a:pt x="351" y="30"/>
                    </a:lnTo>
                    <a:lnTo>
                      <a:pt x="352" y="30"/>
                    </a:lnTo>
                    <a:lnTo>
                      <a:pt x="352" y="30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5" y="31"/>
                    </a:lnTo>
                    <a:lnTo>
                      <a:pt x="355" y="33"/>
                    </a:lnTo>
                    <a:lnTo>
                      <a:pt x="356" y="33"/>
                    </a:lnTo>
                    <a:lnTo>
                      <a:pt x="356" y="33"/>
                    </a:lnTo>
                    <a:lnTo>
                      <a:pt x="356" y="34"/>
                    </a:lnTo>
                    <a:lnTo>
                      <a:pt x="358" y="34"/>
                    </a:lnTo>
                    <a:lnTo>
                      <a:pt x="358" y="35"/>
                    </a:lnTo>
                    <a:lnTo>
                      <a:pt x="358" y="35"/>
                    </a:lnTo>
                    <a:lnTo>
                      <a:pt x="358" y="36"/>
                    </a:lnTo>
                    <a:lnTo>
                      <a:pt x="358" y="36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40"/>
                    </a:lnTo>
                    <a:lnTo>
                      <a:pt x="358" y="41"/>
                    </a:lnTo>
                    <a:lnTo>
                      <a:pt x="358" y="43"/>
                    </a:lnTo>
                    <a:lnTo>
                      <a:pt x="358" y="43"/>
                    </a:lnTo>
                    <a:lnTo>
                      <a:pt x="358" y="44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6" y="46"/>
                    </a:lnTo>
                    <a:lnTo>
                      <a:pt x="355" y="46"/>
                    </a:lnTo>
                    <a:lnTo>
                      <a:pt x="355" y="48"/>
                    </a:lnTo>
                    <a:lnTo>
                      <a:pt x="353" y="48"/>
                    </a:lnTo>
                    <a:lnTo>
                      <a:pt x="352" y="49"/>
                    </a:lnTo>
                    <a:lnTo>
                      <a:pt x="352" y="49"/>
                    </a:lnTo>
                    <a:lnTo>
                      <a:pt x="351" y="49"/>
                    </a:lnTo>
                    <a:lnTo>
                      <a:pt x="349" y="50"/>
                    </a:lnTo>
                    <a:lnTo>
                      <a:pt x="348" y="50"/>
                    </a:lnTo>
                    <a:lnTo>
                      <a:pt x="346" y="50"/>
                    </a:lnTo>
                    <a:lnTo>
                      <a:pt x="345" y="50"/>
                    </a:lnTo>
                    <a:lnTo>
                      <a:pt x="343" y="50"/>
                    </a:lnTo>
                    <a:lnTo>
                      <a:pt x="342" y="51"/>
                    </a:lnTo>
                    <a:lnTo>
                      <a:pt x="342" y="51"/>
                    </a:lnTo>
                    <a:lnTo>
                      <a:pt x="340" y="51"/>
                    </a:lnTo>
                    <a:lnTo>
                      <a:pt x="338" y="51"/>
                    </a:lnTo>
                    <a:lnTo>
                      <a:pt x="336" y="51"/>
                    </a:lnTo>
                    <a:lnTo>
                      <a:pt x="335" y="51"/>
                    </a:lnTo>
                    <a:lnTo>
                      <a:pt x="335" y="51"/>
                    </a:lnTo>
                    <a:lnTo>
                      <a:pt x="333" y="51"/>
                    </a:lnTo>
                    <a:lnTo>
                      <a:pt x="332" y="51"/>
                    </a:lnTo>
                    <a:lnTo>
                      <a:pt x="330" y="50"/>
                    </a:lnTo>
                    <a:lnTo>
                      <a:pt x="329" y="50"/>
                    </a:lnTo>
                    <a:lnTo>
                      <a:pt x="328" y="50"/>
                    </a:lnTo>
                    <a:lnTo>
                      <a:pt x="328" y="50"/>
                    </a:lnTo>
                    <a:lnTo>
                      <a:pt x="326" y="50"/>
                    </a:lnTo>
                    <a:lnTo>
                      <a:pt x="325" y="50"/>
                    </a:lnTo>
                    <a:lnTo>
                      <a:pt x="323" y="49"/>
                    </a:lnTo>
                    <a:lnTo>
                      <a:pt x="323" y="49"/>
                    </a:lnTo>
                    <a:lnTo>
                      <a:pt x="322" y="48"/>
                    </a:lnTo>
                    <a:lnTo>
                      <a:pt x="320" y="48"/>
                    </a:lnTo>
                    <a:lnTo>
                      <a:pt x="320" y="48"/>
                    </a:lnTo>
                    <a:lnTo>
                      <a:pt x="319" y="46"/>
                    </a:lnTo>
                    <a:lnTo>
                      <a:pt x="319" y="46"/>
                    </a:lnTo>
                    <a:lnTo>
                      <a:pt x="319" y="45"/>
                    </a:lnTo>
                    <a:lnTo>
                      <a:pt x="317" y="44"/>
                    </a:lnTo>
                    <a:lnTo>
                      <a:pt x="317" y="44"/>
                    </a:lnTo>
                    <a:lnTo>
                      <a:pt x="317" y="43"/>
                    </a:lnTo>
                    <a:lnTo>
                      <a:pt x="316" y="41"/>
                    </a:lnTo>
                    <a:lnTo>
                      <a:pt x="316" y="40"/>
                    </a:lnTo>
                    <a:lnTo>
                      <a:pt x="316" y="39"/>
                    </a:lnTo>
                    <a:lnTo>
                      <a:pt x="332" y="39"/>
                    </a:lnTo>
                    <a:lnTo>
                      <a:pt x="332" y="40"/>
                    </a:lnTo>
                    <a:lnTo>
                      <a:pt x="332" y="41"/>
                    </a:lnTo>
                    <a:lnTo>
                      <a:pt x="333" y="41"/>
                    </a:lnTo>
                    <a:lnTo>
                      <a:pt x="333" y="43"/>
                    </a:lnTo>
                    <a:lnTo>
                      <a:pt x="335" y="43"/>
                    </a:lnTo>
                    <a:lnTo>
                      <a:pt x="335" y="44"/>
                    </a:lnTo>
                    <a:lnTo>
                      <a:pt x="336" y="44"/>
                    </a:lnTo>
                    <a:lnTo>
                      <a:pt x="338" y="44"/>
                    </a:lnTo>
                    <a:lnTo>
                      <a:pt x="338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40" y="44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39"/>
                    </a:lnTo>
                    <a:lnTo>
                      <a:pt x="342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8" y="38"/>
                    </a:lnTo>
                    <a:lnTo>
                      <a:pt x="338" y="38"/>
                    </a:lnTo>
                    <a:lnTo>
                      <a:pt x="336" y="38"/>
                    </a:lnTo>
                    <a:lnTo>
                      <a:pt x="336" y="38"/>
                    </a:lnTo>
                    <a:lnTo>
                      <a:pt x="335" y="36"/>
                    </a:lnTo>
                    <a:lnTo>
                      <a:pt x="333" y="36"/>
                    </a:lnTo>
                    <a:lnTo>
                      <a:pt x="332" y="36"/>
                    </a:lnTo>
                    <a:lnTo>
                      <a:pt x="332" y="36"/>
                    </a:lnTo>
                    <a:lnTo>
                      <a:pt x="330" y="36"/>
                    </a:lnTo>
                    <a:lnTo>
                      <a:pt x="329" y="36"/>
                    </a:lnTo>
                    <a:lnTo>
                      <a:pt x="328" y="35"/>
                    </a:lnTo>
                    <a:lnTo>
                      <a:pt x="328" y="35"/>
                    </a:lnTo>
                    <a:lnTo>
                      <a:pt x="326" y="35"/>
                    </a:lnTo>
                    <a:lnTo>
                      <a:pt x="326" y="35"/>
                    </a:lnTo>
                    <a:lnTo>
                      <a:pt x="325" y="35"/>
                    </a:lnTo>
                    <a:lnTo>
                      <a:pt x="325" y="34"/>
                    </a:lnTo>
                    <a:lnTo>
                      <a:pt x="323" y="34"/>
                    </a:lnTo>
                    <a:lnTo>
                      <a:pt x="323" y="34"/>
                    </a:lnTo>
                    <a:lnTo>
                      <a:pt x="322" y="33"/>
                    </a:lnTo>
                    <a:lnTo>
                      <a:pt x="322" y="33"/>
                    </a:lnTo>
                    <a:lnTo>
                      <a:pt x="320" y="33"/>
                    </a:lnTo>
                    <a:lnTo>
                      <a:pt x="320" y="31"/>
                    </a:lnTo>
                    <a:lnTo>
                      <a:pt x="319" y="31"/>
                    </a:lnTo>
                    <a:lnTo>
                      <a:pt x="319" y="30"/>
                    </a:lnTo>
                    <a:lnTo>
                      <a:pt x="319" y="30"/>
                    </a:lnTo>
                    <a:lnTo>
                      <a:pt x="317" y="29"/>
                    </a:lnTo>
                    <a:lnTo>
                      <a:pt x="317" y="29"/>
                    </a:lnTo>
                    <a:lnTo>
                      <a:pt x="317" y="28"/>
                    </a:lnTo>
                    <a:lnTo>
                      <a:pt x="317" y="26"/>
                    </a:lnTo>
                    <a:lnTo>
                      <a:pt x="317" y="26"/>
                    </a:lnTo>
                    <a:lnTo>
                      <a:pt x="317" y="25"/>
                    </a:lnTo>
                    <a:lnTo>
                      <a:pt x="317" y="25"/>
                    </a:lnTo>
                    <a:lnTo>
                      <a:pt x="317" y="24"/>
                    </a:lnTo>
                    <a:lnTo>
                      <a:pt x="317" y="23"/>
                    </a:lnTo>
                    <a:lnTo>
                      <a:pt x="317" y="23"/>
                    </a:lnTo>
                    <a:lnTo>
                      <a:pt x="319" y="21"/>
                    </a:lnTo>
                    <a:lnTo>
                      <a:pt x="319" y="21"/>
                    </a:lnTo>
                    <a:lnTo>
                      <a:pt x="319" y="20"/>
                    </a:lnTo>
                    <a:lnTo>
                      <a:pt x="320" y="20"/>
                    </a:lnTo>
                    <a:lnTo>
                      <a:pt x="320" y="19"/>
                    </a:lnTo>
                    <a:lnTo>
                      <a:pt x="320" y="19"/>
                    </a:lnTo>
                    <a:lnTo>
                      <a:pt x="322" y="18"/>
                    </a:lnTo>
                    <a:lnTo>
                      <a:pt x="323" y="18"/>
                    </a:lnTo>
                    <a:lnTo>
                      <a:pt x="323" y="16"/>
                    </a:lnTo>
                    <a:lnTo>
                      <a:pt x="325" y="16"/>
                    </a:lnTo>
                    <a:lnTo>
                      <a:pt x="326" y="16"/>
                    </a:lnTo>
                    <a:lnTo>
                      <a:pt x="326" y="15"/>
                    </a:lnTo>
                    <a:lnTo>
                      <a:pt x="328" y="15"/>
                    </a:lnTo>
                    <a:lnTo>
                      <a:pt x="329" y="15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4"/>
                    </a:lnTo>
                    <a:lnTo>
                      <a:pt x="338" y="14"/>
                    </a:lnTo>
                    <a:lnTo>
                      <a:pt x="339" y="14"/>
                    </a:lnTo>
                    <a:lnTo>
                      <a:pt x="340" y="14"/>
                    </a:lnTo>
                    <a:lnTo>
                      <a:pt x="342" y="14"/>
                    </a:lnTo>
                    <a:lnTo>
                      <a:pt x="343" y="14"/>
                    </a:lnTo>
                    <a:lnTo>
                      <a:pt x="345" y="15"/>
                    </a:lnTo>
                    <a:lnTo>
                      <a:pt x="346" y="15"/>
                    </a:lnTo>
                    <a:lnTo>
                      <a:pt x="348" y="15"/>
                    </a:lnTo>
                    <a:lnTo>
                      <a:pt x="349" y="16"/>
                    </a:lnTo>
                    <a:lnTo>
                      <a:pt x="349" y="16"/>
                    </a:lnTo>
                    <a:lnTo>
                      <a:pt x="351" y="16"/>
                    </a:lnTo>
                    <a:lnTo>
                      <a:pt x="352" y="16"/>
                    </a:lnTo>
                    <a:lnTo>
                      <a:pt x="352" y="18"/>
                    </a:lnTo>
                    <a:lnTo>
                      <a:pt x="353" y="18"/>
                    </a:lnTo>
                    <a:lnTo>
                      <a:pt x="353" y="19"/>
                    </a:lnTo>
                    <a:lnTo>
                      <a:pt x="355" y="19"/>
                    </a:lnTo>
                    <a:lnTo>
                      <a:pt x="355" y="20"/>
                    </a:lnTo>
                    <a:lnTo>
                      <a:pt x="355" y="20"/>
                    </a:lnTo>
                    <a:lnTo>
                      <a:pt x="356" y="21"/>
                    </a:lnTo>
                    <a:lnTo>
                      <a:pt x="356" y="21"/>
                    </a:lnTo>
                    <a:lnTo>
                      <a:pt x="356" y="23"/>
                    </a:lnTo>
                    <a:lnTo>
                      <a:pt x="356" y="23"/>
                    </a:lnTo>
                    <a:lnTo>
                      <a:pt x="356" y="24"/>
                    </a:lnTo>
                    <a:lnTo>
                      <a:pt x="356" y="24"/>
                    </a:lnTo>
                    <a:lnTo>
                      <a:pt x="358" y="25"/>
                    </a:lnTo>
                    <a:lnTo>
                      <a:pt x="342" y="25"/>
                    </a:lnTo>
                    <a:close/>
                    <a:moveTo>
                      <a:pt x="412" y="1"/>
                    </a:moveTo>
                    <a:lnTo>
                      <a:pt x="464" y="1"/>
                    </a:lnTo>
                    <a:lnTo>
                      <a:pt x="464" y="15"/>
                    </a:lnTo>
                    <a:lnTo>
                      <a:pt x="448" y="15"/>
                    </a:lnTo>
                    <a:lnTo>
                      <a:pt x="448" y="50"/>
                    </a:lnTo>
                    <a:lnTo>
                      <a:pt x="429" y="50"/>
                    </a:lnTo>
                    <a:lnTo>
                      <a:pt x="429" y="15"/>
                    </a:lnTo>
                    <a:lnTo>
                      <a:pt x="412" y="15"/>
                    </a:lnTo>
                    <a:lnTo>
                      <a:pt x="412" y="1"/>
                    </a:lnTo>
                    <a:close/>
                    <a:moveTo>
                      <a:pt x="484" y="14"/>
                    </a:moveTo>
                    <a:lnTo>
                      <a:pt x="484" y="14"/>
                    </a:lnTo>
                    <a:lnTo>
                      <a:pt x="485" y="14"/>
                    </a:lnTo>
                    <a:lnTo>
                      <a:pt x="487" y="14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1" y="15"/>
                    </a:lnTo>
                    <a:lnTo>
                      <a:pt x="491" y="15"/>
                    </a:lnTo>
                    <a:lnTo>
                      <a:pt x="493" y="15"/>
                    </a:lnTo>
                    <a:lnTo>
                      <a:pt x="494" y="15"/>
                    </a:lnTo>
                    <a:lnTo>
                      <a:pt x="494" y="16"/>
                    </a:lnTo>
                    <a:lnTo>
                      <a:pt x="496" y="16"/>
                    </a:lnTo>
                    <a:lnTo>
                      <a:pt x="497" y="16"/>
                    </a:lnTo>
                    <a:lnTo>
                      <a:pt x="497" y="18"/>
                    </a:lnTo>
                    <a:lnTo>
                      <a:pt x="498" y="18"/>
                    </a:lnTo>
                    <a:lnTo>
                      <a:pt x="500" y="18"/>
                    </a:lnTo>
                    <a:lnTo>
                      <a:pt x="500" y="19"/>
                    </a:lnTo>
                    <a:lnTo>
                      <a:pt x="501" y="19"/>
                    </a:lnTo>
                    <a:lnTo>
                      <a:pt x="501" y="20"/>
                    </a:lnTo>
                    <a:lnTo>
                      <a:pt x="503" y="20"/>
                    </a:lnTo>
                    <a:lnTo>
                      <a:pt x="503" y="21"/>
                    </a:lnTo>
                    <a:lnTo>
                      <a:pt x="504" y="23"/>
                    </a:lnTo>
                    <a:lnTo>
                      <a:pt x="504" y="23"/>
                    </a:lnTo>
                    <a:lnTo>
                      <a:pt x="504" y="24"/>
                    </a:lnTo>
                    <a:lnTo>
                      <a:pt x="506" y="25"/>
                    </a:lnTo>
                    <a:lnTo>
                      <a:pt x="506" y="25"/>
                    </a:lnTo>
                    <a:lnTo>
                      <a:pt x="506" y="26"/>
                    </a:lnTo>
                    <a:lnTo>
                      <a:pt x="506" y="28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1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6" y="38"/>
                    </a:lnTo>
                    <a:lnTo>
                      <a:pt x="506" y="39"/>
                    </a:lnTo>
                    <a:lnTo>
                      <a:pt x="506" y="40"/>
                    </a:lnTo>
                    <a:lnTo>
                      <a:pt x="506" y="41"/>
                    </a:lnTo>
                    <a:lnTo>
                      <a:pt x="504" y="43"/>
                    </a:lnTo>
                    <a:lnTo>
                      <a:pt x="504" y="43"/>
                    </a:lnTo>
                    <a:lnTo>
                      <a:pt x="503" y="44"/>
                    </a:lnTo>
                    <a:lnTo>
                      <a:pt x="501" y="45"/>
                    </a:lnTo>
                    <a:lnTo>
                      <a:pt x="501" y="46"/>
                    </a:lnTo>
                    <a:lnTo>
                      <a:pt x="500" y="46"/>
                    </a:lnTo>
                    <a:lnTo>
                      <a:pt x="498" y="48"/>
                    </a:lnTo>
                    <a:lnTo>
                      <a:pt x="497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0"/>
                    </a:lnTo>
                    <a:lnTo>
                      <a:pt x="490" y="50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5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8" y="50"/>
                    </a:lnTo>
                    <a:lnTo>
                      <a:pt x="477" y="50"/>
                    </a:lnTo>
                    <a:lnTo>
                      <a:pt x="475" y="50"/>
                    </a:lnTo>
                    <a:lnTo>
                      <a:pt x="475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70" y="48"/>
                    </a:lnTo>
                    <a:lnTo>
                      <a:pt x="468" y="48"/>
                    </a:lnTo>
                    <a:lnTo>
                      <a:pt x="467" y="46"/>
                    </a:lnTo>
                    <a:lnTo>
                      <a:pt x="467" y="46"/>
                    </a:lnTo>
                    <a:lnTo>
                      <a:pt x="465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4"/>
                    </a:lnTo>
                    <a:lnTo>
                      <a:pt x="463" y="43"/>
                    </a:lnTo>
                    <a:lnTo>
                      <a:pt x="463" y="43"/>
                    </a:lnTo>
                    <a:lnTo>
                      <a:pt x="463" y="41"/>
                    </a:lnTo>
                    <a:lnTo>
                      <a:pt x="461" y="40"/>
                    </a:lnTo>
                    <a:lnTo>
                      <a:pt x="461" y="39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1" y="29"/>
                    </a:lnTo>
                    <a:lnTo>
                      <a:pt x="461" y="28"/>
                    </a:lnTo>
                    <a:lnTo>
                      <a:pt x="461" y="26"/>
                    </a:lnTo>
                    <a:lnTo>
                      <a:pt x="463" y="25"/>
                    </a:lnTo>
                    <a:lnTo>
                      <a:pt x="463" y="24"/>
                    </a:lnTo>
                    <a:lnTo>
                      <a:pt x="463" y="23"/>
                    </a:lnTo>
                    <a:lnTo>
                      <a:pt x="464" y="21"/>
                    </a:lnTo>
                    <a:lnTo>
                      <a:pt x="465" y="20"/>
                    </a:lnTo>
                    <a:lnTo>
                      <a:pt x="465" y="20"/>
                    </a:lnTo>
                    <a:lnTo>
                      <a:pt x="467" y="19"/>
                    </a:lnTo>
                    <a:lnTo>
                      <a:pt x="468" y="18"/>
                    </a:lnTo>
                    <a:lnTo>
                      <a:pt x="470" y="18"/>
                    </a:lnTo>
                    <a:lnTo>
                      <a:pt x="471" y="16"/>
                    </a:lnTo>
                    <a:lnTo>
                      <a:pt x="471" y="16"/>
                    </a:lnTo>
                    <a:lnTo>
                      <a:pt x="473" y="15"/>
                    </a:lnTo>
                    <a:lnTo>
                      <a:pt x="474" y="15"/>
                    </a:lnTo>
                    <a:lnTo>
                      <a:pt x="475" y="15"/>
                    </a:lnTo>
                    <a:lnTo>
                      <a:pt x="477" y="14"/>
                    </a:lnTo>
                    <a:lnTo>
                      <a:pt x="478" y="14"/>
                    </a:lnTo>
                    <a:lnTo>
                      <a:pt x="480" y="14"/>
                    </a:lnTo>
                    <a:lnTo>
                      <a:pt x="481" y="14"/>
                    </a:lnTo>
                    <a:lnTo>
                      <a:pt x="484" y="14"/>
                    </a:lnTo>
                    <a:close/>
                    <a:moveTo>
                      <a:pt x="484" y="24"/>
                    </a:moveTo>
                    <a:lnTo>
                      <a:pt x="483" y="24"/>
                    </a:lnTo>
                    <a:lnTo>
                      <a:pt x="483" y="24"/>
                    </a:lnTo>
                    <a:lnTo>
                      <a:pt x="481" y="24"/>
                    </a:lnTo>
                    <a:lnTo>
                      <a:pt x="480" y="24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78" y="25"/>
                    </a:lnTo>
                    <a:lnTo>
                      <a:pt x="478" y="26"/>
                    </a:lnTo>
                    <a:lnTo>
                      <a:pt x="478" y="28"/>
                    </a:lnTo>
                    <a:lnTo>
                      <a:pt x="477" y="28"/>
                    </a:lnTo>
                    <a:lnTo>
                      <a:pt x="477" y="29"/>
                    </a:lnTo>
                    <a:lnTo>
                      <a:pt x="477" y="29"/>
                    </a:lnTo>
                    <a:lnTo>
                      <a:pt x="477" y="30"/>
                    </a:lnTo>
                    <a:lnTo>
                      <a:pt x="477" y="30"/>
                    </a:lnTo>
                    <a:lnTo>
                      <a:pt x="477" y="31"/>
                    </a:lnTo>
                    <a:lnTo>
                      <a:pt x="477" y="33"/>
                    </a:lnTo>
                    <a:lnTo>
                      <a:pt x="477" y="34"/>
                    </a:lnTo>
                    <a:lnTo>
                      <a:pt x="477" y="34"/>
                    </a:lnTo>
                    <a:lnTo>
                      <a:pt x="477" y="35"/>
                    </a:lnTo>
                    <a:lnTo>
                      <a:pt x="477" y="36"/>
                    </a:lnTo>
                    <a:lnTo>
                      <a:pt x="477" y="38"/>
                    </a:lnTo>
                    <a:lnTo>
                      <a:pt x="477" y="38"/>
                    </a:lnTo>
                    <a:lnTo>
                      <a:pt x="478" y="39"/>
                    </a:lnTo>
                    <a:lnTo>
                      <a:pt x="478" y="39"/>
                    </a:lnTo>
                    <a:lnTo>
                      <a:pt x="478" y="40"/>
                    </a:lnTo>
                    <a:lnTo>
                      <a:pt x="478" y="40"/>
                    </a:lnTo>
                    <a:lnTo>
                      <a:pt x="480" y="41"/>
                    </a:lnTo>
                    <a:lnTo>
                      <a:pt x="480" y="41"/>
                    </a:lnTo>
                    <a:lnTo>
                      <a:pt x="481" y="41"/>
                    </a:lnTo>
                    <a:lnTo>
                      <a:pt x="481" y="41"/>
                    </a:lnTo>
                    <a:lnTo>
                      <a:pt x="483" y="43"/>
                    </a:lnTo>
                    <a:lnTo>
                      <a:pt x="484" y="43"/>
                    </a:lnTo>
                    <a:lnTo>
                      <a:pt x="485" y="41"/>
                    </a:lnTo>
                    <a:lnTo>
                      <a:pt x="487" y="41"/>
                    </a:lnTo>
                    <a:lnTo>
                      <a:pt x="487" y="40"/>
                    </a:lnTo>
                    <a:lnTo>
                      <a:pt x="488" y="40"/>
                    </a:lnTo>
                    <a:lnTo>
                      <a:pt x="490" y="38"/>
                    </a:lnTo>
                    <a:lnTo>
                      <a:pt x="490" y="36"/>
                    </a:lnTo>
                    <a:lnTo>
                      <a:pt x="490" y="35"/>
                    </a:lnTo>
                    <a:lnTo>
                      <a:pt x="490" y="33"/>
                    </a:lnTo>
                    <a:lnTo>
                      <a:pt x="490" y="31"/>
                    </a:lnTo>
                    <a:lnTo>
                      <a:pt x="490" y="31"/>
                    </a:lnTo>
                    <a:lnTo>
                      <a:pt x="490" y="30"/>
                    </a:lnTo>
                    <a:lnTo>
                      <a:pt x="490" y="29"/>
                    </a:lnTo>
                    <a:lnTo>
                      <a:pt x="490" y="29"/>
                    </a:lnTo>
                    <a:lnTo>
                      <a:pt x="490" y="28"/>
                    </a:lnTo>
                    <a:lnTo>
                      <a:pt x="490" y="28"/>
                    </a:lnTo>
                    <a:lnTo>
                      <a:pt x="488" y="26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7" y="24"/>
                    </a:lnTo>
                    <a:lnTo>
                      <a:pt x="487" y="24"/>
                    </a:lnTo>
                    <a:lnTo>
                      <a:pt x="485" y="24"/>
                    </a:lnTo>
                    <a:lnTo>
                      <a:pt x="484" y="24"/>
                    </a:lnTo>
                    <a:lnTo>
                      <a:pt x="484" y="24"/>
                    </a:lnTo>
                    <a:close/>
                    <a:moveTo>
                      <a:pt x="510" y="15"/>
                    </a:moveTo>
                    <a:lnTo>
                      <a:pt x="517" y="15"/>
                    </a:lnTo>
                    <a:lnTo>
                      <a:pt x="517" y="4"/>
                    </a:lnTo>
                    <a:lnTo>
                      <a:pt x="533" y="4"/>
                    </a:lnTo>
                    <a:lnTo>
                      <a:pt x="533" y="15"/>
                    </a:lnTo>
                    <a:lnTo>
                      <a:pt x="540" y="15"/>
                    </a:lnTo>
                    <a:lnTo>
                      <a:pt x="540" y="24"/>
                    </a:lnTo>
                    <a:lnTo>
                      <a:pt x="533" y="24"/>
                    </a:lnTo>
                    <a:lnTo>
                      <a:pt x="533" y="36"/>
                    </a:lnTo>
                    <a:lnTo>
                      <a:pt x="533" y="36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9" y="40"/>
                    </a:lnTo>
                    <a:lnTo>
                      <a:pt x="540" y="40"/>
                    </a:lnTo>
                    <a:lnTo>
                      <a:pt x="540" y="4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7" y="50"/>
                    </a:lnTo>
                    <a:lnTo>
                      <a:pt x="536" y="50"/>
                    </a:lnTo>
                    <a:lnTo>
                      <a:pt x="536" y="50"/>
                    </a:lnTo>
                    <a:lnTo>
                      <a:pt x="534" y="50"/>
                    </a:lnTo>
                    <a:lnTo>
                      <a:pt x="534" y="50"/>
                    </a:lnTo>
                    <a:lnTo>
                      <a:pt x="533" y="50"/>
                    </a:lnTo>
                    <a:lnTo>
                      <a:pt x="533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7" y="50"/>
                    </a:lnTo>
                    <a:lnTo>
                      <a:pt x="527" y="50"/>
                    </a:lnTo>
                    <a:lnTo>
                      <a:pt x="526" y="50"/>
                    </a:lnTo>
                    <a:lnTo>
                      <a:pt x="524" y="50"/>
                    </a:lnTo>
                    <a:lnTo>
                      <a:pt x="524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1" y="50"/>
                    </a:lnTo>
                    <a:lnTo>
                      <a:pt x="521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5"/>
                    </a:lnTo>
                    <a:lnTo>
                      <a:pt x="517" y="45"/>
                    </a:lnTo>
                    <a:lnTo>
                      <a:pt x="517" y="44"/>
                    </a:lnTo>
                    <a:lnTo>
                      <a:pt x="517" y="44"/>
                    </a:lnTo>
                    <a:lnTo>
                      <a:pt x="516" y="43"/>
                    </a:lnTo>
                    <a:lnTo>
                      <a:pt x="516" y="43"/>
                    </a:lnTo>
                    <a:lnTo>
                      <a:pt x="516" y="41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39"/>
                    </a:lnTo>
                    <a:lnTo>
                      <a:pt x="516" y="24"/>
                    </a:lnTo>
                    <a:lnTo>
                      <a:pt x="510" y="24"/>
                    </a:lnTo>
                    <a:lnTo>
                      <a:pt x="510" y="15"/>
                    </a:lnTo>
                    <a:close/>
                    <a:moveTo>
                      <a:pt x="549" y="26"/>
                    </a:moveTo>
                    <a:lnTo>
                      <a:pt x="549" y="25"/>
                    </a:lnTo>
                    <a:lnTo>
                      <a:pt x="549" y="25"/>
                    </a:lnTo>
                    <a:lnTo>
                      <a:pt x="549" y="24"/>
                    </a:lnTo>
                    <a:lnTo>
                      <a:pt x="549" y="23"/>
                    </a:lnTo>
                    <a:lnTo>
                      <a:pt x="549" y="23"/>
                    </a:lnTo>
                    <a:lnTo>
                      <a:pt x="549" y="21"/>
                    </a:lnTo>
                    <a:lnTo>
                      <a:pt x="550" y="20"/>
                    </a:lnTo>
                    <a:lnTo>
                      <a:pt x="550" y="20"/>
                    </a:lnTo>
                    <a:lnTo>
                      <a:pt x="550" y="19"/>
                    </a:lnTo>
                    <a:lnTo>
                      <a:pt x="552" y="19"/>
                    </a:lnTo>
                    <a:lnTo>
                      <a:pt x="552" y="19"/>
                    </a:lnTo>
                    <a:lnTo>
                      <a:pt x="553" y="18"/>
                    </a:lnTo>
                    <a:lnTo>
                      <a:pt x="554" y="18"/>
                    </a:lnTo>
                    <a:lnTo>
                      <a:pt x="554" y="16"/>
                    </a:lnTo>
                    <a:lnTo>
                      <a:pt x="556" y="16"/>
                    </a:lnTo>
                    <a:lnTo>
                      <a:pt x="557" y="16"/>
                    </a:lnTo>
                    <a:lnTo>
                      <a:pt x="559" y="15"/>
                    </a:lnTo>
                    <a:lnTo>
                      <a:pt x="560" y="15"/>
                    </a:lnTo>
                    <a:lnTo>
                      <a:pt x="562" y="15"/>
                    </a:lnTo>
                    <a:lnTo>
                      <a:pt x="563" y="14"/>
                    </a:lnTo>
                    <a:lnTo>
                      <a:pt x="566" y="14"/>
                    </a:lnTo>
                    <a:lnTo>
                      <a:pt x="567" y="14"/>
                    </a:lnTo>
                    <a:lnTo>
                      <a:pt x="570" y="14"/>
                    </a:lnTo>
                    <a:lnTo>
                      <a:pt x="572" y="14"/>
                    </a:lnTo>
                    <a:lnTo>
                      <a:pt x="573" y="14"/>
                    </a:lnTo>
                    <a:lnTo>
                      <a:pt x="576" y="14"/>
                    </a:lnTo>
                    <a:lnTo>
                      <a:pt x="577" y="14"/>
                    </a:lnTo>
                    <a:lnTo>
                      <a:pt x="579" y="15"/>
                    </a:lnTo>
                    <a:lnTo>
                      <a:pt x="580" y="15"/>
                    </a:lnTo>
                    <a:lnTo>
                      <a:pt x="582" y="15"/>
                    </a:lnTo>
                    <a:lnTo>
                      <a:pt x="583" y="15"/>
                    </a:lnTo>
                    <a:lnTo>
                      <a:pt x="583" y="16"/>
                    </a:lnTo>
                    <a:lnTo>
                      <a:pt x="585" y="16"/>
                    </a:lnTo>
                    <a:lnTo>
                      <a:pt x="586" y="16"/>
                    </a:lnTo>
                    <a:lnTo>
                      <a:pt x="586" y="18"/>
                    </a:lnTo>
                    <a:lnTo>
                      <a:pt x="587" y="18"/>
                    </a:lnTo>
                    <a:lnTo>
                      <a:pt x="587" y="19"/>
                    </a:lnTo>
                    <a:lnTo>
                      <a:pt x="589" y="19"/>
                    </a:lnTo>
                    <a:lnTo>
                      <a:pt x="589" y="20"/>
                    </a:lnTo>
                    <a:lnTo>
                      <a:pt x="590" y="20"/>
                    </a:lnTo>
                    <a:lnTo>
                      <a:pt x="590" y="21"/>
                    </a:lnTo>
                    <a:lnTo>
                      <a:pt x="590" y="21"/>
                    </a:lnTo>
                    <a:lnTo>
                      <a:pt x="590" y="23"/>
                    </a:lnTo>
                    <a:lnTo>
                      <a:pt x="590" y="24"/>
                    </a:lnTo>
                    <a:lnTo>
                      <a:pt x="590" y="24"/>
                    </a:lnTo>
                    <a:lnTo>
                      <a:pt x="592" y="25"/>
                    </a:lnTo>
                    <a:lnTo>
                      <a:pt x="592" y="26"/>
                    </a:lnTo>
                    <a:lnTo>
                      <a:pt x="592" y="28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6"/>
                    </a:lnTo>
                    <a:lnTo>
                      <a:pt x="592" y="46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3" y="49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76" y="50"/>
                    </a:lnTo>
                    <a:lnTo>
                      <a:pt x="576" y="46"/>
                    </a:lnTo>
                    <a:lnTo>
                      <a:pt x="574" y="48"/>
                    </a:lnTo>
                    <a:lnTo>
                      <a:pt x="573" y="49"/>
                    </a:lnTo>
                    <a:lnTo>
                      <a:pt x="570" y="49"/>
                    </a:lnTo>
                    <a:lnTo>
                      <a:pt x="569" y="50"/>
                    </a:lnTo>
                    <a:lnTo>
                      <a:pt x="567" y="50"/>
                    </a:lnTo>
                    <a:lnTo>
                      <a:pt x="564" y="51"/>
                    </a:lnTo>
                    <a:lnTo>
                      <a:pt x="563" y="51"/>
                    </a:lnTo>
                    <a:lnTo>
                      <a:pt x="560" y="51"/>
                    </a:lnTo>
                    <a:lnTo>
                      <a:pt x="559" y="51"/>
                    </a:lnTo>
                    <a:lnTo>
                      <a:pt x="559" y="51"/>
                    </a:lnTo>
                    <a:lnTo>
                      <a:pt x="557" y="51"/>
                    </a:lnTo>
                    <a:lnTo>
                      <a:pt x="556" y="51"/>
                    </a:lnTo>
                    <a:lnTo>
                      <a:pt x="556" y="50"/>
                    </a:lnTo>
                    <a:lnTo>
                      <a:pt x="554" y="50"/>
                    </a:lnTo>
                    <a:lnTo>
                      <a:pt x="554" y="50"/>
                    </a:lnTo>
                    <a:lnTo>
                      <a:pt x="553" y="50"/>
                    </a:lnTo>
                    <a:lnTo>
                      <a:pt x="553" y="50"/>
                    </a:lnTo>
                    <a:lnTo>
                      <a:pt x="552" y="50"/>
                    </a:lnTo>
                    <a:lnTo>
                      <a:pt x="552" y="50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9" y="48"/>
                    </a:lnTo>
                    <a:lnTo>
                      <a:pt x="549" y="48"/>
                    </a:lnTo>
                    <a:lnTo>
                      <a:pt x="549" y="46"/>
                    </a:lnTo>
                    <a:lnTo>
                      <a:pt x="547" y="46"/>
                    </a:lnTo>
                    <a:lnTo>
                      <a:pt x="547" y="45"/>
                    </a:lnTo>
                    <a:lnTo>
                      <a:pt x="547" y="45"/>
                    </a:lnTo>
                    <a:lnTo>
                      <a:pt x="546" y="44"/>
                    </a:lnTo>
                    <a:lnTo>
                      <a:pt x="546" y="44"/>
                    </a:lnTo>
                    <a:lnTo>
                      <a:pt x="546" y="43"/>
                    </a:lnTo>
                    <a:lnTo>
                      <a:pt x="546" y="41"/>
                    </a:lnTo>
                    <a:lnTo>
                      <a:pt x="546" y="41"/>
                    </a:lnTo>
                    <a:lnTo>
                      <a:pt x="546" y="40"/>
                    </a:lnTo>
                    <a:lnTo>
                      <a:pt x="546" y="39"/>
                    </a:lnTo>
                    <a:lnTo>
                      <a:pt x="546" y="38"/>
                    </a:lnTo>
                    <a:lnTo>
                      <a:pt x="547" y="36"/>
                    </a:lnTo>
                    <a:lnTo>
                      <a:pt x="547" y="36"/>
                    </a:lnTo>
                    <a:lnTo>
                      <a:pt x="547" y="35"/>
                    </a:lnTo>
                    <a:lnTo>
                      <a:pt x="549" y="34"/>
                    </a:lnTo>
                    <a:lnTo>
                      <a:pt x="549" y="34"/>
                    </a:lnTo>
                    <a:lnTo>
                      <a:pt x="550" y="34"/>
                    </a:lnTo>
                    <a:lnTo>
                      <a:pt x="550" y="33"/>
                    </a:lnTo>
                    <a:lnTo>
                      <a:pt x="550" y="33"/>
                    </a:lnTo>
                    <a:lnTo>
                      <a:pt x="552" y="33"/>
                    </a:lnTo>
                    <a:lnTo>
                      <a:pt x="552" y="31"/>
                    </a:lnTo>
                    <a:lnTo>
                      <a:pt x="553" y="31"/>
                    </a:lnTo>
                    <a:lnTo>
                      <a:pt x="553" y="31"/>
                    </a:lnTo>
                    <a:lnTo>
                      <a:pt x="554" y="31"/>
                    </a:lnTo>
                    <a:lnTo>
                      <a:pt x="554" y="31"/>
                    </a:lnTo>
                    <a:lnTo>
                      <a:pt x="556" y="30"/>
                    </a:lnTo>
                    <a:lnTo>
                      <a:pt x="556" y="30"/>
                    </a:lnTo>
                    <a:lnTo>
                      <a:pt x="557" y="30"/>
                    </a:lnTo>
                    <a:lnTo>
                      <a:pt x="559" y="30"/>
                    </a:lnTo>
                    <a:lnTo>
                      <a:pt x="559" y="30"/>
                    </a:lnTo>
                    <a:lnTo>
                      <a:pt x="560" y="30"/>
                    </a:lnTo>
                    <a:lnTo>
                      <a:pt x="562" y="30"/>
                    </a:lnTo>
                    <a:lnTo>
                      <a:pt x="562" y="30"/>
                    </a:lnTo>
                    <a:lnTo>
                      <a:pt x="563" y="29"/>
                    </a:lnTo>
                    <a:lnTo>
                      <a:pt x="564" y="29"/>
                    </a:lnTo>
                    <a:lnTo>
                      <a:pt x="564" y="29"/>
                    </a:lnTo>
                    <a:lnTo>
                      <a:pt x="566" y="29"/>
                    </a:lnTo>
                    <a:lnTo>
                      <a:pt x="567" y="29"/>
                    </a:lnTo>
                    <a:lnTo>
                      <a:pt x="567" y="29"/>
                    </a:lnTo>
                    <a:lnTo>
                      <a:pt x="569" y="29"/>
                    </a:lnTo>
                    <a:lnTo>
                      <a:pt x="569" y="29"/>
                    </a:lnTo>
                    <a:lnTo>
                      <a:pt x="570" y="29"/>
                    </a:lnTo>
                    <a:lnTo>
                      <a:pt x="570" y="29"/>
                    </a:lnTo>
                    <a:lnTo>
                      <a:pt x="572" y="29"/>
                    </a:lnTo>
                    <a:lnTo>
                      <a:pt x="572" y="28"/>
                    </a:lnTo>
                    <a:lnTo>
                      <a:pt x="572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4" y="28"/>
                    </a:lnTo>
                    <a:lnTo>
                      <a:pt x="574" y="28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69" y="23"/>
                    </a:lnTo>
                    <a:lnTo>
                      <a:pt x="567" y="23"/>
                    </a:lnTo>
                    <a:lnTo>
                      <a:pt x="566" y="23"/>
                    </a:lnTo>
                    <a:lnTo>
                      <a:pt x="566" y="24"/>
                    </a:lnTo>
                    <a:lnTo>
                      <a:pt x="564" y="24"/>
                    </a:lnTo>
                    <a:lnTo>
                      <a:pt x="564" y="25"/>
                    </a:lnTo>
                    <a:lnTo>
                      <a:pt x="564" y="25"/>
                    </a:lnTo>
                    <a:lnTo>
                      <a:pt x="564" y="26"/>
                    </a:lnTo>
                    <a:lnTo>
                      <a:pt x="549" y="26"/>
                    </a:lnTo>
                    <a:close/>
                    <a:moveTo>
                      <a:pt x="574" y="35"/>
                    </a:moveTo>
                    <a:lnTo>
                      <a:pt x="574" y="35"/>
                    </a:lnTo>
                    <a:lnTo>
                      <a:pt x="574" y="35"/>
                    </a:lnTo>
                    <a:lnTo>
                      <a:pt x="573" y="35"/>
                    </a:lnTo>
                    <a:lnTo>
                      <a:pt x="573" y="35"/>
                    </a:lnTo>
                    <a:lnTo>
                      <a:pt x="572" y="35"/>
                    </a:lnTo>
                    <a:lnTo>
                      <a:pt x="572" y="36"/>
                    </a:lnTo>
                    <a:lnTo>
                      <a:pt x="570" y="36"/>
                    </a:lnTo>
                    <a:lnTo>
                      <a:pt x="570" y="36"/>
                    </a:lnTo>
                    <a:lnTo>
                      <a:pt x="569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6" y="38"/>
                    </a:lnTo>
                    <a:lnTo>
                      <a:pt x="566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1"/>
                    </a:lnTo>
                    <a:lnTo>
                      <a:pt x="563" y="41"/>
                    </a:lnTo>
                    <a:lnTo>
                      <a:pt x="563" y="43"/>
                    </a:lnTo>
                    <a:lnTo>
                      <a:pt x="564" y="43"/>
                    </a:lnTo>
                    <a:lnTo>
                      <a:pt x="564" y="43"/>
                    </a:lnTo>
                    <a:lnTo>
                      <a:pt x="566" y="44"/>
                    </a:lnTo>
                    <a:lnTo>
                      <a:pt x="566" y="44"/>
                    </a:lnTo>
                    <a:lnTo>
                      <a:pt x="567" y="44"/>
                    </a:lnTo>
                    <a:lnTo>
                      <a:pt x="569" y="44"/>
                    </a:lnTo>
                    <a:lnTo>
                      <a:pt x="569" y="44"/>
                    </a:lnTo>
                    <a:lnTo>
                      <a:pt x="570" y="43"/>
                    </a:lnTo>
                    <a:lnTo>
                      <a:pt x="570" y="43"/>
                    </a:lnTo>
                    <a:lnTo>
                      <a:pt x="572" y="43"/>
                    </a:lnTo>
                    <a:lnTo>
                      <a:pt x="572" y="43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4" y="40"/>
                    </a:lnTo>
                    <a:lnTo>
                      <a:pt x="574" y="40"/>
                    </a:lnTo>
                    <a:lnTo>
                      <a:pt x="574" y="39"/>
                    </a:lnTo>
                    <a:lnTo>
                      <a:pt x="574" y="39"/>
                    </a:lnTo>
                    <a:lnTo>
                      <a:pt x="574" y="38"/>
                    </a:lnTo>
                    <a:lnTo>
                      <a:pt x="574" y="36"/>
                    </a:lnTo>
                    <a:lnTo>
                      <a:pt x="574" y="36"/>
                    </a:lnTo>
                    <a:lnTo>
                      <a:pt x="574" y="35"/>
                    </a:lnTo>
                    <a:close/>
                    <a:moveTo>
                      <a:pt x="600" y="1"/>
                    </a:moveTo>
                    <a:lnTo>
                      <a:pt x="618" y="1"/>
                    </a:lnTo>
                    <a:lnTo>
                      <a:pt x="618" y="50"/>
                    </a:lnTo>
                    <a:lnTo>
                      <a:pt x="600" y="50"/>
                    </a:lnTo>
                    <a:lnTo>
                      <a:pt x="60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1" name="Freeform 181"/>
              <p:cNvSpPr>
                <a:spLocks noEditPoints="1"/>
              </p:cNvSpPr>
              <p:nvPr/>
            </p:nvSpPr>
            <p:spPr bwMode="auto">
              <a:xfrm>
                <a:off x="2654" y="3412"/>
                <a:ext cx="199" cy="17"/>
              </a:xfrm>
              <a:custGeom>
                <a:avLst/>
                <a:gdLst/>
                <a:ahLst/>
                <a:cxnLst>
                  <a:cxn ang="0">
                    <a:pos x="33" y="12"/>
                  </a:cxn>
                  <a:cxn ang="0">
                    <a:pos x="21" y="16"/>
                  </a:cxn>
                  <a:cxn ang="0">
                    <a:pos x="33" y="39"/>
                  </a:cxn>
                  <a:cxn ang="0">
                    <a:pos x="50" y="44"/>
                  </a:cxn>
                  <a:cxn ang="0">
                    <a:pos x="24" y="51"/>
                  </a:cxn>
                  <a:cxn ang="0">
                    <a:pos x="4" y="41"/>
                  </a:cxn>
                  <a:cxn ang="0">
                    <a:pos x="1" y="17"/>
                  </a:cxn>
                  <a:cxn ang="0">
                    <a:pos x="15" y="2"/>
                  </a:cxn>
                  <a:cxn ang="0">
                    <a:pos x="47" y="5"/>
                  </a:cxn>
                  <a:cxn ang="0">
                    <a:pos x="90" y="46"/>
                  </a:cxn>
                  <a:cxn ang="0">
                    <a:pos x="80" y="50"/>
                  </a:cxn>
                  <a:cxn ang="0">
                    <a:pos x="63" y="40"/>
                  </a:cxn>
                  <a:cxn ang="0">
                    <a:pos x="81" y="40"/>
                  </a:cxn>
                  <a:cxn ang="0">
                    <a:pos x="90" y="35"/>
                  </a:cxn>
                  <a:cxn ang="0">
                    <a:pos x="142" y="13"/>
                  </a:cxn>
                  <a:cxn ang="0">
                    <a:pos x="145" y="28"/>
                  </a:cxn>
                  <a:cxn ang="0">
                    <a:pos x="133" y="31"/>
                  </a:cxn>
                  <a:cxn ang="0">
                    <a:pos x="169" y="15"/>
                  </a:cxn>
                  <a:cxn ang="0">
                    <a:pos x="179" y="13"/>
                  </a:cxn>
                  <a:cxn ang="0">
                    <a:pos x="170" y="28"/>
                  </a:cxn>
                  <a:cxn ang="0">
                    <a:pos x="212" y="27"/>
                  </a:cxn>
                  <a:cxn ang="0">
                    <a:pos x="204" y="22"/>
                  </a:cxn>
                  <a:cxn ang="0">
                    <a:pos x="226" y="40"/>
                  </a:cxn>
                  <a:cxn ang="0">
                    <a:pos x="201" y="50"/>
                  </a:cxn>
                  <a:cxn ang="0">
                    <a:pos x="182" y="39"/>
                  </a:cxn>
                  <a:cxn ang="0">
                    <a:pos x="183" y="22"/>
                  </a:cxn>
                  <a:cxn ang="0">
                    <a:pos x="199" y="13"/>
                  </a:cxn>
                  <a:cxn ang="0">
                    <a:pos x="221" y="18"/>
                  </a:cxn>
                  <a:cxn ang="0">
                    <a:pos x="228" y="35"/>
                  </a:cxn>
                  <a:cxn ang="0">
                    <a:pos x="205" y="42"/>
                  </a:cxn>
                  <a:cxn ang="0">
                    <a:pos x="257" y="13"/>
                  </a:cxn>
                  <a:cxn ang="0">
                    <a:pos x="275" y="17"/>
                  </a:cxn>
                  <a:cxn ang="0">
                    <a:pos x="260" y="26"/>
                  </a:cxn>
                  <a:cxn ang="0">
                    <a:pos x="249" y="28"/>
                  </a:cxn>
                  <a:cxn ang="0">
                    <a:pos x="304" y="36"/>
                  </a:cxn>
                  <a:cxn ang="0">
                    <a:pos x="308" y="40"/>
                  </a:cxn>
                  <a:cxn ang="0">
                    <a:pos x="305" y="50"/>
                  </a:cxn>
                  <a:cxn ang="0">
                    <a:pos x="293" y="49"/>
                  </a:cxn>
                  <a:cxn ang="0">
                    <a:pos x="288" y="41"/>
                  </a:cxn>
                  <a:cxn ang="0">
                    <a:pos x="405" y="21"/>
                  </a:cxn>
                  <a:cxn ang="0">
                    <a:pos x="471" y="22"/>
                  </a:cxn>
                  <a:cxn ang="0">
                    <a:pos x="461" y="25"/>
                  </a:cxn>
                  <a:cxn ang="0">
                    <a:pos x="478" y="49"/>
                  </a:cxn>
                  <a:cxn ang="0">
                    <a:pos x="450" y="46"/>
                  </a:cxn>
                  <a:cxn ang="0">
                    <a:pos x="445" y="27"/>
                  </a:cxn>
                  <a:cxn ang="0">
                    <a:pos x="455" y="16"/>
                  </a:cxn>
                  <a:cxn ang="0">
                    <a:pos x="478" y="15"/>
                  </a:cxn>
                  <a:cxn ang="0">
                    <a:pos x="491" y="27"/>
                  </a:cxn>
                  <a:cxn ang="0">
                    <a:pos x="463" y="40"/>
                  </a:cxn>
                  <a:cxn ang="0">
                    <a:pos x="512" y="28"/>
                  </a:cxn>
                  <a:cxn ang="0">
                    <a:pos x="519" y="21"/>
                  </a:cxn>
                  <a:cxn ang="0">
                    <a:pos x="527" y="39"/>
                  </a:cxn>
                  <a:cxn ang="0">
                    <a:pos x="519" y="50"/>
                  </a:cxn>
                  <a:cxn ang="0">
                    <a:pos x="498" y="41"/>
                  </a:cxn>
                  <a:cxn ang="0">
                    <a:pos x="498" y="23"/>
                  </a:cxn>
                  <a:cxn ang="0">
                    <a:pos x="512" y="13"/>
                  </a:cxn>
                  <a:cxn ang="0">
                    <a:pos x="534" y="17"/>
                  </a:cxn>
                  <a:cxn ang="0">
                    <a:pos x="542" y="32"/>
                  </a:cxn>
                  <a:cxn ang="0">
                    <a:pos x="518" y="41"/>
                  </a:cxn>
                  <a:cxn ang="0">
                    <a:pos x="580" y="28"/>
                  </a:cxn>
                </a:cxnLst>
                <a:rect l="0" t="0" r="r" b="b"/>
                <a:pathLst>
                  <a:path w="597" h="51">
                    <a:moveTo>
                      <a:pt x="38" y="20"/>
                    </a:moveTo>
                    <a:lnTo>
                      <a:pt x="38" y="18"/>
                    </a:lnTo>
                    <a:lnTo>
                      <a:pt x="38" y="18"/>
                    </a:lnTo>
                    <a:lnTo>
                      <a:pt x="38" y="17"/>
                    </a:lnTo>
                    <a:lnTo>
                      <a:pt x="38" y="17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7" y="15"/>
                    </a:lnTo>
                    <a:lnTo>
                      <a:pt x="37" y="15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1"/>
                    </a:lnTo>
                    <a:lnTo>
                      <a:pt x="27" y="11"/>
                    </a:lnTo>
                    <a:lnTo>
                      <a:pt x="27" y="12"/>
                    </a:lnTo>
                    <a:lnTo>
                      <a:pt x="25" y="12"/>
                    </a:lnTo>
                    <a:lnTo>
                      <a:pt x="24" y="12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6"/>
                    </a:lnTo>
                    <a:lnTo>
                      <a:pt x="21" y="16"/>
                    </a:lnTo>
                    <a:lnTo>
                      <a:pt x="20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8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1" y="36"/>
                    </a:lnTo>
                    <a:lnTo>
                      <a:pt x="23" y="37"/>
                    </a:lnTo>
                    <a:lnTo>
                      <a:pt x="24" y="39"/>
                    </a:lnTo>
                    <a:lnTo>
                      <a:pt x="27" y="39"/>
                    </a:lnTo>
                    <a:lnTo>
                      <a:pt x="30" y="39"/>
                    </a:lnTo>
                    <a:lnTo>
                      <a:pt x="31" y="39"/>
                    </a:lnTo>
                    <a:lnTo>
                      <a:pt x="33" y="39"/>
                    </a:lnTo>
                    <a:lnTo>
                      <a:pt x="34" y="37"/>
                    </a:lnTo>
                    <a:lnTo>
                      <a:pt x="36" y="37"/>
                    </a:lnTo>
                    <a:lnTo>
                      <a:pt x="37" y="36"/>
                    </a:lnTo>
                    <a:lnTo>
                      <a:pt x="37" y="35"/>
                    </a:lnTo>
                    <a:lnTo>
                      <a:pt x="38" y="32"/>
                    </a:lnTo>
                    <a:lnTo>
                      <a:pt x="38" y="31"/>
                    </a:lnTo>
                    <a:lnTo>
                      <a:pt x="56" y="31"/>
                    </a:lnTo>
                    <a:lnTo>
                      <a:pt x="56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4" y="36"/>
                    </a:lnTo>
                    <a:lnTo>
                      <a:pt x="54" y="37"/>
                    </a:lnTo>
                    <a:lnTo>
                      <a:pt x="54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1" y="42"/>
                    </a:lnTo>
                    <a:lnTo>
                      <a:pt x="50" y="44"/>
                    </a:lnTo>
                    <a:lnTo>
                      <a:pt x="50" y="45"/>
                    </a:lnTo>
                    <a:lnTo>
                      <a:pt x="48" y="46"/>
                    </a:lnTo>
                    <a:lnTo>
                      <a:pt x="47" y="46"/>
                    </a:lnTo>
                    <a:lnTo>
                      <a:pt x="46" y="47"/>
                    </a:lnTo>
                    <a:lnTo>
                      <a:pt x="44" y="49"/>
                    </a:lnTo>
                    <a:lnTo>
                      <a:pt x="43" y="49"/>
                    </a:lnTo>
                    <a:lnTo>
                      <a:pt x="41" y="49"/>
                    </a:lnTo>
                    <a:lnTo>
                      <a:pt x="40" y="50"/>
                    </a:lnTo>
                    <a:lnTo>
                      <a:pt x="38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30" y="51"/>
                    </a:lnTo>
                    <a:lnTo>
                      <a:pt x="28" y="51"/>
                    </a:lnTo>
                    <a:lnTo>
                      <a:pt x="27" y="51"/>
                    </a:lnTo>
                    <a:lnTo>
                      <a:pt x="24" y="51"/>
                    </a:lnTo>
                    <a:lnTo>
                      <a:pt x="23" y="51"/>
                    </a:lnTo>
                    <a:lnTo>
                      <a:pt x="21" y="50"/>
                    </a:lnTo>
                    <a:lnTo>
                      <a:pt x="20" y="50"/>
                    </a:lnTo>
                    <a:lnTo>
                      <a:pt x="18" y="50"/>
                    </a:lnTo>
                    <a:lnTo>
                      <a:pt x="17" y="50"/>
                    </a:lnTo>
                    <a:lnTo>
                      <a:pt x="15" y="49"/>
                    </a:lnTo>
                    <a:lnTo>
                      <a:pt x="14" y="49"/>
                    </a:lnTo>
                    <a:lnTo>
                      <a:pt x="14" y="47"/>
                    </a:lnTo>
                    <a:lnTo>
                      <a:pt x="13" y="47"/>
                    </a:lnTo>
                    <a:lnTo>
                      <a:pt x="11" y="46"/>
                    </a:lnTo>
                    <a:lnTo>
                      <a:pt x="10" y="46"/>
                    </a:lnTo>
                    <a:lnTo>
                      <a:pt x="8" y="45"/>
                    </a:lnTo>
                    <a:lnTo>
                      <a:pt x="8" y="44"/>
                    </a:lnTo>
                    <a:lnTo>
                      <a:pt x="7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4" y="41"/>
                    </a:lnTo>
                    <a:lnTo>
                      <a:pt x="4" y="40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1" y="36"/>
                    </a:lnTo>
                    <a:lnTo>
                      <a:pt x="1" y="35"/>
                    </a:lnTo>
                    <a:lnTo>
                      <a:pt x="1" y="34"/>
                    </a:lnTo>
                    <a:lnTo>
                      <a:pt x="1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4" y="11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5" y="8"/>
                    </a:lnTo>
                    <a:lnTo>
                      <a:pt x="7" y="7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10" y="5"/>
                    </a:lnTo>
                    <a:lnTo>
                      <a:pt x="11" y="5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4" y="2"/>
                    </a:lnTo>
                    <a:lnTo>
                      <a:pt x="15" y="2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1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5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8" y="1"/>
                    </a:lnTo>
                    <a:lnTo>
                      <a:pt x="41" y="1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7" y="5"/>
                    </a:lnTo>
                    <a:lnTo>
                      <a:pt x="48" y="6"/>
                    </a:lnTo>
                    <a:lnTo>
                      <a:pt x="50" y="7"/>
                    </a:lnTo>
                    <a:lnTo>
                      <a:pt x="51" y="8"/>
                    </a:lnTo>
                    <a:lnTo>
                      <a:pt x="53" y="10"/>
                    </a:lnTo>
                    <a:lnTo>
                      <a:pt x="54" y="12"/>
                    </a:lnTo>
                    <a:lnTo>
                      <a:pt x="54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20"/>
                    </a:lnTo>
                    <a:lnTo>
                      <a:pt x="38" y="20"/>
                    </a:lnTo>
                    <a:close/>
                    <a:moveTo>
                      <a:pt x="107" y="50"/>
                    </a:moveTo>
                    <a:lnTo>
                      <a:pt x="92" y="50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7" y="47"/>
                    </a:lnTo>
                    <a:lnTo>
                      <a:pt x="66" y="46"/>
                    </a:lnTo>
                    <a:lnTo>
                      <a:pt x="64" y="45"/>
                    </a:lnTo>
                    <a:lnTo>
                      <a:pt x="64" y="44"/>
                    </a:lnTo>
                    <a:lnTo>
                      <a:pt x="63" y="42"/>
                    </a:lnTo>
                    <a:lnTo>
                      <a:pt x="63" y="41"/>
                    </a:lnTo>
                    <a:lnTo>
                      <a:pt x="63" y="40"/>
                    </a:lnTo>
                    <a:lnTo>
                      <a:pt x="63" y="37"/>
                    </a:lnTo>
                    <a:lnTo>
                      <a:pt x="63" y="36"/>
                    </a:lnTo>
                    <a:lnTo>
                      <a:pt x="63" y="13"/>
                    </a:lnTo>
                    <a:lnTo>
                      <a:pt x="79" y="1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9"/>
                    </a:lnTo>
                    <a:lnTo>
                      <a:pt x="80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89" y="37"/>
                    </a:lnTo>
                    <a:lnTo>
                      <a:pt x="89" y="37"/>
                    </a:lnTo>
                    <a:lnTo>
                      <a:pt x="90" y="37"/>
                    </a:lnTo>
                    <a:lnTo>
                      <a:pt x="90" y="36"/>
                    </a:lnTo>
                    <a:lnTo>
                      <a:pt x="90" y="35"/>
                    </a:lnTo>
                    <a:lnTo>
                      <a:pt x="90" y="35"/>
                    </a:lnTo>
                    <a:lnTo>
                      <a:pt x="90" y="34"/>
                    </a:lnTo>
                    <a:lnTo>
                      <a:pt x="90" y="32"/>
                    </a:lnTo>
                    <a:lnTo>
                      <a:pt x="90" y="32"/>
                    </a:lnTo>
                    <a:lnTo>
                      <a:pt x="90" y="13"/>
                    </a:lnTo>
                    <a:lnTo>
                      <a:pt x="107" y="13"/>
                    </a:lnTo>
                    <a:lnTo>
                      <a:pt x="107" y="50"/>
                    </a:lnTo>
                    <a:close/>
                    <a:moveTo>
                      <a:pt x="114" y="13"/>
                    </a:moveTo>
                    <a:lnTo>
                      <a:pt x="130" y="13"/>
                    </a:lnTo>
                    <a:lnTo>
                      <a:pt x="130" y="21"/>
                    </a:lnTo>
                    <a:lnTo>
                      <a:pt x="130" y="20"/>
                    </a:lnTo>
                    <a:lnTo>
                      <a:pt x="132" y="18"/>
                    </a:lnTo>
                    <a:lnTo>
                      <a:pt x="133" y="16"/>
                    </a:lnTo>
                    <a:lnTo>
                      <a:pt x="135" y="15"/>
                    </a:lnTo>
                    <a:lnTo>
                      <a:pt x="136" y="15"/>
                    </a:lnTo>
                    <a:lnTo>
                      <a:pt x="137" y="13"/>
                    </a:lnTo>
                    <a:lnTo>
                      <a:pt x="140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28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0" y="27"/>
                    </a:lnTo>
                    <a:lnTo>
                      <a:pt x="140" y="27"/>
                    </a:lnTo>
                    <a:lnTo>
                      <a:pt x="139" y="27"/>
                    </a:lnTo>
                    <a:lnTo>
                      <a:pt x="139" y="27"/>
                    </a:lnTo>
                    <a:lnTo>
                      <a:pt x="137" y="27"/>
                    </a:lnTo>
                    <a:lnTo>
                      <a:pt x="136" y="28"/>
                    </a:lnTo>
                    <a:lnTo>
                      <a:pt x="136" y="28"/>
                    </a:lnTo>
                    <a:lnTo>
                      <a:pt x="135" y="28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3" y="31"/>
                    </a:lnTo>
                    <a:lnTo>
                      <a:pt x="133" y="31"/>
                    </a:lnTo>
                    <a:lnTo>
                      <a:pt x="132" y="32"/>
                    </a:lnTo>
                    <a:lnTo>
                      <a:pt x="132" y="34"/>
                    </a:lnTo>
                    <a:lnTo>
                      <a:pt x="132" y="34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7"/>
                    </a:lnTo>
                    <a:lnTo>
                      <a:pt x="132" y="50"/>
                    </a:lnTo>
                    <a:lnTo>
                      <a:pt x="114" y="50"/>
                    </a:lnTo>
                    <a:lnTo>
                      <a:pt x="114" y="13"/>
                    </a:lnTo>
                    <a:close/>
                    <a:moveTo>
                      <a:pt x="149" y="13"/>
                    </a:moveTo>
                    <a:lnTo>
                      <a:pt x="165" y="13"/>
                    </a:lnTo>
                    <a:lnTo>
                      <a:pt x="165" y="21"/>
                    </a:lnTo>
                    <a:lnTo>
                      <a:pt x="165" y="20"/>
                    </a:lnTo>
                    <a:lnTo>
                      <a:pt x="166" y="18"/>
                    </a:lnTo>
                    <a:lnTo>
                      <a:pt x="168" y="16"/>
                    </a:lnTo>
                    <a:lnTo>
                      <a:pt x="169" y="15"/>
                    </a:lnTo>
                    <a:lnTo>
                      <a:pt x="170" y="15"/>
                    </a:lnTo>
                    <a:lnTo>
                      <a:pt x="172" y="13"/>
                    </a:lnTo>
                    <a:lnTo>
                      <a:pt x="175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28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5" y="27"/>
                    </a:lnTo>
                    <a:lnTo>
                      <a:pt x="175" y="27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2" y="27"/>
                    </a:lnTo>
                    <a:lnTo>
                      <a:pt x="170" y="28"/>
                    </a:lnTo>
                    <a:lnTo>
                      <a:pt x="170" y="28"/>
                    </a:lnTo>
                    <a:lnTo>
                      <a:pt x="169" y="28"/>
                    </a:lnTo>
                    <a:lnTo>
                      <a:pt x="169" y="30"/>
                    </a:lnTo>
                    <a:lnTo>
                      <a:pt x="168" y="30"/>
                    </a:lnTo>
                    <a:lnTo>
                      <a:pt x="168" y="31"/>
                    </a:lnTo>
                    <a:lnTo>
                      <a:pt x="168" y="31"/>
                    </a:lnTo>
                    <a:lnTo>
                      <a:pt x="166" y="32"/>
                    </a:lnTo>
                    <a:lnTo>
                      <a:pt x="166" y="34"/>
                    </a:lnTo>
                    <a:lnTo>
                      <a:pt x="166" y="34"/>
                    </a:lnTo>
                    <a:lnTo>
                      <a:pt x="166" y="35"/>
                    </a:lnTo>
                    <a:lnTo>
                      <a:pt x="166" y="36"/>
                    </a:lnTo>
                    <a:lnTo>
                      <a:pt x="166" y="37"/>
                    </a:lnTo>
                    <a:lnTo>
                      <a:pt x="166" y="50"/>
                    </a:lnTo>
                    <a:lnTo>
                      <a:pt x="149" y="50"/>
                    </a:lnTo>
                    <a:lnTo>
                      <a:pt x="149" y="13"/>
                    </a:lnTo>
                    <a:close/>
                    <a:moveTo>
                      <a:pt x="196" y="28"/>
                    </a:moveTo>
                    <a:lnTo>
                      <a:pt x="212" y="28"/>
                    </a:lnTo>
                    <a:lnTo>
                      <a:pt x="212" y="27"/>
                    </a:lnTo>
                    <a:lnTo>
                      <a:pt x="212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11" y="25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6" y="22"/>
                    </a:lnTo>
                    <a:lnTo>
                      <a:pt x="206" y="22"/>
                    </a:lnTo>
                    <a:lnTo>
                      <a:pt x="205" y="22"/>
                    </a:lnTo>
                    <a:lnTo>
                      <a:pt x="205" y="21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2" y="22"/>
                    </a:lnTo>
                    <a:lnTo>
                      <a:pt x="202" y="22"/>
                    </a:lnTo>
                    <a:lnTo>
                      <a:pt x="201" y="22"/>
                    </a:lnTo>
                    <a:lnTo>
                      <a:pt x="201" y="22"/>
                    </a:lnTo>
                    <a:lnTo>
                      <a:pt x="199" y="22"/>
                    </a:lnTo>
                    <a:lnTo>
                      <a:pt x="199" y="23"/>
                    </a:lnTo>
                    <a:lnTo>
                      <a:pt x="199" y="23"/>
                    </a:lnTo>
                    <a:lnTo>
                      <a:pt x="198" y="23"/>
                    </a:lnTo>
                    <a:lnTo>
                      <a:pt x="198" y="25"/>
                    </a:lnTo>
                    <a:lnTo>
                      <a:pt x="198" y="25"/>
                    </a:lnTo>
                    <a:lnTo>
                      <a:pt x="198" y="26"/>
                    </a:lnTo>
                    <a:lnTo>
                      <a:pt x="198" y="26"/>
                    </a:lnTo>
                    <a:lnTo>
                      <a:pt x="196" y="27"/>
                    </a:lnTo>
                    <a:lnTo>
                      <a:pt x="196" y="28"/>
                    </a:lnTo>
                    <a:close/>
                    <a:moveTo>
                      <a:pt x="211" y="39"/>
                    </a:moveTo>
                    <a:lnTo>
                      <a:pt x="226" y="39"/>
                    </a:lnTo>
                    <a:lnTo>
                      <a:pt x="226" y="40"/>
                    </a:lnTo>
                    <a:lnTo>
                      <a:pt x="225" y="41"/>
                    </a:lnTo>
                    <a:lnTo>
                      <a:pt x="225" y="42"/>
                    </a:lnTo>
                    <a:lnTo>
                      <a:pt x="224" y="44"/>
                    </a:lnTo>
                    <a:lnTo>
                      <a:pt x="224" y="45"/>
                    </a:lnTo>
                    <a:lnTo>
                      <a:pt x="222" y="45"/>
                    </a:lnTo>
                    <a:lnTo>
                      <a:pt x="221" y="46"/>
                    </a:lnTo>
                    <a:lnTo>
                      <a:pt x="219" y="47"/>
                    </a:lnTo>
                    <a:lnTo>
                      <a:pt x="218" y="49"/>
                    </a:lnTo>
                    <a:lnTo>
                      <a:pt x="216" y="49"/>
                    </a:lnTo>
                    <a:lnTo>
                      <a:pt x="215" y="49"/>
                    </a:lnTo>
                    <a:lnTo>
                      <a:pt x="214" y="50"/>
                    </a:lnTo>
                    <a:lnTo>
                      <a:pt x="211" y="50"/>
                    </a:lnTo>
                    <a:lnTo>
                      <a:pt x="209" y="50"/>
                    </a:lnTo>
                    <a:lnTo>
                      <a:pt x="206" y="50"/>
                    </a:lnTo>
                    <a:lnTo>
                      <a:pt x="204" y="50"/>
                    </a:lnTo>
                    <a:lnTo>
                      <a:pt x="202" y="50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8" y="46"/>
                    </a:lnTo>
                    <a:lnTo>
                      <a:pt x="188" y="46"/>
                    </a:lnTo>
                    <a:lnTo>
                      <a:pt x="186" y="45"/>
                    </a:lnTo>
                    <a:lnTo>
                      <a:pt x="185" y="44"/>
                    </a:lnTo>
                    <a:lnTo>
                      <a:pt x="185" y="42"/>
                    </a:lnTo>
                    <a:lnTo>
                      <a:pt x="183" y="42"/>
                    </a:lnTo>
                    <a:lnTo>
                      <a:pt x="183" y="41"/>
                    </a:lnTo>
                    <a:lnTo>
                      <a:pt x="182" y="40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1" y="36"/>
                    </a:lnTo>
                    <a:lnTo>
                      <a:pt x="181" y="35"/>
                    </a:lnTo>
                    <a:lnTo>
                      <a:pt x="181" y="34"/>
                    </a:lnTo>
                    <a:lnTo>
                      <a:pt x="181" y="32"/>
                    </a:lnTo>
                    <a:lnTo>
                      <a:pt x="181" y="31"/>
                    </a:lnTo>
                    <a:lnTo>
                      <a:pt x="181" y="30"/>
                    </a:lnTo>
                    <a:lnTo>
                      <a:pt x="181" y="30"/>
                    </a:lnTo>
                    <a:lnTo>
                      <a:pt x="181" y="28"/>
                    </a:lnTo>
                    <a:lnTo>
                      <a:pt x="181" y="27"/>
                    </a:lnTo>
                    <a:lnTo>
                      <a:pt x="182" y="27"/>
                    </a:lnTo>
                    <a:lnTo>
                      <a:pt x="182" y="26"/>
                    </a:lnTo>
                    <a:lnTo>
                      <a:pt x="182" y="25"/>
                    </a:lnTo>
                    <a:lnTo>
                      <a:pt x="182" y="25"/>
                    </a:lnTo>
                    <a:lnTo>
                      <a:pt x="183" y="23"/>
                    </a:lnTo>
                    <a:lnTo>
                      <a:pt x="183" y="22"/>
                    </a:lnTo>
                    <a:lnTo>
                      <a:pt x="183" y="22"/>
                    </a:lnTo>
                    <a:lnTo>
                      <a:pt x="185" y="21"/>
                    </a:lnTo>
                    <a:lnTo>
                      <a:pt x="185" y="21"/>
                    </a:lnTo>
                    <a:lnTo>
                      <a:pt x="186" y="20"/>
                    </a:lnTo>
                    <a:lnTo>
                      <a:pt x="186" y="18"/>
                    </a:lnTo>
                    <a:lnTo>
                      <a:pt x="188" y="18"/>
                    </a:lnTo>
                    <a:lnTo>
                      <a:pt x="188" y="17"/>
                    </a:lnTo>
                    <a:lnTo>
                      <a:pt x="189" y="17"/>
                    </a:lnTo>
                    <a:lnTo>
                      <a:pt x="189" y="16"/>
                    </a:lnTo>
                    <a:lnTo>
                      <a:pt x="191" y="16"/>
                    </a:lnTo>
                    <a:lnTo>
                      <a:pt x="192" y="16"/>
                    </a:lnTo>
                    <a:lnTo>
                      <a:pt x="193" y="15"/>
                    </a:lnTo>
                    <a:lnTo>
                      <a:pt x="193" y="15"/>
                    </a:lnTo>
                    <a:lnTo>
                      <a:pt x="195" y="15"/>
                    </a:lnTo>
                    <a:lnTo>
                      <a:pt x="196" y="13"/>
                    </a:lnTo>
                    <a:lnTo>
                      <a:pt x="198" y="13"/>
                    </a:lnTo>
                    <a:lnTo>
                      <a:pt x="198" y="13"/>
                    </a:lnTo>
                    <a:lnTo>
                      <a:pt x="199" y="13"/>
                    </a:lnTo>
                    <a:lnTo>
                      <a:pt x="201" y="13"/>
                    </a:lnTo>
                    <a:lnTo>
                      <a:pt x="202" y="13"/>
                    </a:lnTo>
                    <a:lnTo>
                      <a:pt x="204" y="13"/>
                    </a:lnTo>
                    <a:lnTo>
                      <a:pt x="205" y="13"/>
                    </a:lnTo>
                    <a:lnTo>
                      <a:pt x="206" y="13"/>
                    </a:lnTo>
                    <a:lnTo>
                      <a:pt x="208" y="13"/>
                    </a:lnTo>
                    <a:lnTo>
                      <a:pt x="209" y="13"/>
                    </a:lnTo>
                    <a:lnTo>
                      <a:pt x="211" y="13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6"/>
                    </a:lnTo>
                    <a:lnTo>
                      <a:pt x="218" y="16"/>
                    </a:lnTo>
                    <a:lnTo>
                      <a:pt x="218" y="17"/>
                    </a:lnTo>
                    <a:lnTo>
                      <a:pt x="219" y="17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2" y="20"/>
                    </a:lnTo>
                    <a:lnTo>
                      <a:pt x="222" y="21"/>
                    </a:lnTo>
                    <a:lnTo>
                      <a:pt x="224" y="21"/>
                    </a:lnTo>
                    <a:lnTo>
                      <a:pt x="224" y="22"/>
                    </a:lnTo>
                    <a:lnTo>
                      <a:pt x="225" y="22"/>
                    </a:lnTo>
                    <a:lnTo>
                      <a:pt x="225" y="23"/>
                    </a:lnTo>
                    <a:lnTo>
                      <a:pt x="225" y="25"/>
                    </a:lnTo>
                    <a:lnTo>
                      <a:pt x="226" y="26"/>
                    </a:lnTo>
                    <a:lnTo>
                      <a:pt x="226" y="27"/>
                    </a:lnTo>
                    <a:lnTo>
                      <a:pt x="226" y="27"/>
                    </a:lnTo>
                    <a:lnTo>
                      <a:pt x="226" y="28"/>
                    </a:lnTo>
                    <a:lnTo>
                      <a:pt x="228" y="30"/>
                    </a:lnTo>
                    <a:lnTo>
                      <a:pt x="228" y="30"/>
                    </a:lnTo>
                    <a:lnTo>
                      <a:pt x="228" y="31"/>
                    </a:lnTo>
                    <a:lnTo>
                      <a:pt x="228" y="32"/>
                    </a:lnTo>
                    <a:lnTo>
                      <a:pt x="228" y="34"/>
                    </a:lnTo>
                    <a:lnTo>
                      <a:pt x="228" y="35"/>
                    </a:lnTo>
                    <a:lnTo>
                      <a:pt x="228" y="36"/>
                    </a:lnTo>
                    <a:lnTo>
                      <a:pt x="196" y="36"/>
                    </a:lnTo>
                    <a:lnTo>
                      <a:pt x="196" y="36"/>
                    </a:lnTo>
                    <a:lnTo>
                      <a:pt x="198" y="37"/>
                    </a:lnTo>
                    <a:lnTo>
                      <a:pt x="198" y="37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9" y="40"/>
                    </a:lnTo>
                    <a:lnTo>
                      <a:pt x="199" y="40"/>
                    </a:lnTo>
                    <a:lnTo>
                      <a:pt x="201" y="41"/>
                    </a:lnTo>
                    <a:lnTo>
                      <a:pt x="201" y="41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4" y="41"/>
                    </a:lnTo>
                    <a:lnTo>
                      <a:pt x="204" y="41"/>
                    </a:lnTo>
                    <a:lnTo>
                      <a:pt x="205" y="42"/>
                    </a:lnTo>
                    <a:lnTo>
                      <a:pt x="205" y="42"/>
                    </a:lnTo>
                    <a:lnTo>
                      <a:pt x="206" y="42"/>
                    </a:lnTo>
                    <a:lnTo>
                      <a:pt x="206" y="42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1"/>
                    </a:lnTo>
                    <a:lnTo>
                      <a:pt x="211" y="40"/>
                    </a:lnTo>
                    <a:lnTo>
                      <a:pt x="211" y="40"/>
                    </a:lnTo>
                    <a:lnTo>
                      <a:pt x="211" y="39"/>
                    </a:lnTo>
                    <a:close/>
                    <a:moveTo>
                      <a:pt x="234" y="13"/>
                    </a:moveTo>
                    <a:lnTo>
                      <a:pt x="248" y="13"/>
                    </a:lnTo>
                    <a:lnTo>
                      <a:pt x="248" y="20"/>
                    </a:lnTo>
                    <a:lnTo>
                      <a:pt x="249" y="18"/>
                    </a:lnTo>
                    <a:lnTo>
                      <a:pt x="251" y="17"/>
                    </a:lnTo>
                    <a:lnTo>
                      <a:pt x="252" y="16"/>
                    </a:lnTo>
                    <a:lnTo>
                      <a:pt x="255" y="15"/>
                    </a:lnTo>
                    <a:lnTo>
                      <a:pt x="257" y="13"/>
                    </a:lnTo>
                    <a:lnTo>
                      <a:pt x="258" y="13"/>
                    </a:lnTo>
                    <a:lnTo>
                      <a:pt x="260" y="13"/>
                    </a:lnTo>
                    <a:lnTo>
                      <a:pt x="262" y="13"/>
                    </a:lnTo>
                    <a:lnTo>
                      <a:pt x="264" y="13"/>
                    </a:lnTo>
                    <a:lnTo>
                      <a:pt x="264" y="13"/>
                    </a:lnTo>
                    <a:lnTo>
                      <a:pt x="265" y="13"/>
                    </a:lnTo>
                    <a:lnTo>
                      <a:pt x="267" y="13"/>
                    </a:lnTo>
                    <a:lnTo>
                      <a:pt x="267" y="13"/>
                    </a:lnTo>
                    <a:lnTo>
                      <a:pt x="268" y="13"/>
                    </a:lnTo>
                    <a:lnTo>
                      <a:pt x="270" y="15"/>
                    </a:lnTo>
                    <a:lnTo>
                      <a:pt x="270" y="15"/>
                    </a:lnTo>
                    <a:lnTo>
                      <a:pt x="271" y="15"/>
                    </a:lnTo>
                    <a:lnTo>
                      <a:pt x="272" y="16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4" y="17"/>
                    </a:lnTo>
                    <a:lnTo>
                      <a:pt x="275" y="17"/>
                    </a:lnTo>
                    <a:lnTo>
                      <a:pt x="275" y="18"/>
                    </a:lnTo>
                    <a:lnTo>
                      <a:pt x="275" y="20"/>
                    </a:lnTo>
                    <a:lnTo>
                      <a:pt x="277" y="20"/>
                    </a:lnTo>
                    <a:lnTo>
                      <a:pt x="277" y="21"/>
                    </a:lnTo>
                    <a:lnTo>
                      <a:pt x="277" y="22"/>
                    </a:lnTo>
                    <a:lnTo>
                      <a:pt x="277" y="23"/>
                    </a:lnTo>
                    <a:lnTo>
                      <a:pt x="278" y="25"/>
                    </a:lnTo>
                    <a:lnTo>
                      <a:pt x="278" y="26"/>
                    </a:lnTo>
                    <a:lnTo>
                      <a:pt x="278" y="27"/>
                    </a:lnTo>
                    <a:lnTo>
                      <a:pt x="278" y="28"/>
                    </a:lnTo>
                    <a:lnTo>
                      <a:pt x="278" y="50"/>
                    </a:lnTo>
                    <a:lnTo>
                      <a:pt x="261" y="50"/>
                    </a:lnTo>
                    <a:lnTo>
                      <a:pt x="261" y="31"/>
                    </a:lnTo>
                    <a:lnTo>
                      <a:pt x="261" y="30"/>
                    </a:lnTo>
                    <a:lnTo>
                      <a:pt x="261" y="28"/>
                    </a:lnTo>
                    <a:lnTo>
                      <a:pt x="261" y="27"/>
                    </a:lnTo>
                    <a:lnTo>
                      <a:pt x="260" y="26"/>
                    </a:lnTo>
                    <a:lnTo>
                      <a:pt x="260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5"/>
                    </a:lnTo>
                    <a:lnTo>
                      <a:pt x="254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6"/>
                    </a:lnTo>
                    <a:lnTo>
                      <a:pt x="251" y="26"/>
                    </a:lnTo>
                    <a:lnTo>
                      <a:pt x="251" y="27"/>
                    </a:lnTo>
                    <a:lnTo>
                      <a:pt x="251" y="27"/>
                    </a:lnTo>
                    <a:lnTo>
                      <a:pt x="251" y="28"/>
                    </a:lnTo>
                    <a:lnTo>
                      <a:pt x="249" y="28"/>
                    </a:lnTo>
                    <a:lnTo>
                      <a:pt x="249" y="30"/>
                    </a:lnTo>
                    <a:lnTo>
                      <a:pt x="249" y="31"/>
                    </a:lnTo>
                    <a:lnTo>
                      <a:pt x="249" y="31"/>
                    </a:lnTo>
                    <a:lnTo>
                      <a:pt x="249" y="50"/>
                    </a:lnTo>
                    <a:lnTo>
                      <a:pt x="234" y="50"/>
                    </a:lnTo>
                    <a:lnTo>
                      <a:pt x="234" y="13"/>
                    </a:lnTo>
                    <a:close/>
                    <a:moveTo>
                      <a:pt x="282" y="13"/>
                    </a:moveTo>
                    <a:lnTo>
                      <a:pt x="288" y="13"/>
                    </a:lnTo>
                    <a:lnTo>
                      <a:pt x="288" y="3"/>
                    </a:lnTo>
                    <a:lnTo>
                      <a:pt x="304" y="3"/>
                    </a:lnTo>
                    <a:lnTo>
                      <a:pt x="304" y="13"/>
                    </a:lnTo>
                    <a:lnTo>
                      <a:pt x="313" y="13"/>
                    </a:lnTo>
                    <a:lnTo>
                      <a:pt x="313" y="22"/>
                    </a:lnTo>
                    <a:lnTo>
                      <a:pt x="304" y="22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7"/>
                    </a:lnTo>
                    <a:lnTo>
                      <a:pt x="305" y="37"/>
                    </a:lnTo>
                    <a:lnTo>
                      <a:pt x="305" y="37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7" y="39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10" y="40"/>
                    </a:lnTo>
                    <a:lnTo>
                      <a:pt x="310" y="40"/>
                    </a:lnTo>
                    <a:lnTo>
                      <a:pt x="311" y="40"/>
                    </a:lnTo>
                    <a:lnTo>
                      <a:pt x="311" y="40"/>
                    </a:lnTo>
                    <a:lnTo>
                      <a:pt x="313" y="4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0" y="50"/>
                    </a:lnTo>
                    <a:lnTo>
                      <a:pt x="310" y="50"/>
                    </a:lnTo>
                    <a:lnTo>
                      <a:pt x="308" y="50"/>
                    </a:lnTo>
                    <a:lnTo>
                      <a:pt x="308" y="50"/>
                    </a:lnTo>
                    <a:lnTo>
                      <a:pt x="307" y="50"/>
                    </a:lnTo>
                    <a:lnTo>
                      <a:pt x="305" y="50"/>
                    </a:lnTo>
                    <a:lnTo>
                      <a:pt x="305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3" y="50"/>
                    </a:lnTo>
                    <a:lnTo>
                      <a:pt x="301" y="50"/>
                    </a:lnTo>
                    <a:lnTo>
                      <a:pt x="300" y="50"/>
                    </a:lnTo>
                    <a:lnTo>
                      <a:pt x="298" y="50"/>
                    </a:lnTo>
                    <a:lnTo>
                      <a:pt x="298" y="50"/>
                    </a:lnTo>
                    <a:lnTo>
                      <a:pt x="297" y="50"/>
                    </a:lnTo>
                    <a:lnTo>
                      <a:pt x="297" y="49"/>
                    </a:lnTo>
                    <a:lnTo>
                      <a:pt x="295" y="49"/>
                    </a:lnTo>
                    <a:lnTo>
                      <a:pt x="295" y="49"/>
                    </a:lnTo>
                    <a:lnTo>
                      <a:pt x="294" y="49"/>
                    </a:lnTo>
                    <a:lnTo>
                      <a:pt x="294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0" y="44"/>
                    </a:lnTo>
                    <a:lnTo>
                      <a:pt x="288" y="44"/>
                    </a:lnTo>
                    <a:lnTo>
                      <a:pt x="288" y="42"/>
                    </a:lnTo>
                    <a:lnTo>
                      <a:pt x="288" y="42"/>
                    </a:lnTo>
                    <a:lnTo>
                      <a:pt x="288" y="41"/>
                    </a:lnTo>
                    <a:lnTo>
                      <a:pt x="288" y="41"/>
                    </a:lnTo>
                    <a:lnTo>
                      <a:pt x="288" y="40"/>
                    </a:lnTo>
                    <a:lnTo>
                      <a:pt x="288" y="39"/>
                    </a:lnTo>
                    <a:lnTo>
                      <a:pt x="288" y="37"/>
                    </a:lnTo>
                    <a:lnTo>
                      <a:pt x="288" y="22"/>
                    </a:lnTo>
                    <a:lnTo>
                      <a:pt x="282" y="22"/>
                    </a:lnTo>
                    <a:lnTo>
                      <a:pt x="282" y="13"/>
                    </a:lnTo>
                    <a:close/>
                    <a:moveTo>
                      <a:pt x="366" y="1"/>
                    </a:moveTo>
                    <a:lnTo>
                      <a:pt x="383" y="1"/>
                    </a:lnTo>
                    <a:lnTo>
                      <a:pt x="389" y="31"/>
                    </a:lnTo>
                    <a:lnTo>
                      <a:pt x="396" y="1"/>
                    </a:lnTo>
                    <a:lnTo>
                      <a:pt x="412" y="1"/>
                    </a:lnTo>
                    <a:lnTo>
                      <a:pt x="417" y="31"/>
                    </a:lnTo>
                    <a:lnTo>
                      <a:pt x="425" y="1"/>
                    </a:lnTo>
                    <a:lnTo>
                      <a:pt x="442" y="1"/>
                    </a:lnTo>
                    <a:lnTo>
                      <a:pt x="429" y="50"/>
                    </a:lnTo>
                    <a:lnTo>
                      <a:pt x="410" y="50"/>
                    </a:lnTo>
                    <a:lnTo>
                      <a:pt x="405" y="21"/>
                    </a:lnTo>
                    <a:lnTo>
                      <a:pt x="403" y="21"/>
                    </a:lnTo>
                    <a:lnTo>
                      <a:pt x="397" y="50"/>
                    </a:lnTo>
                    <a:lnTo>
                      <a:pt x="379" y="50"/>
                    </a:lnTo>
                    <a:lnTo>
                      <a:pt x="366" y="1"/>
                    </a:lnTo>
                    <a:close/>
                    <a:moveTo>
                      <a:pt x="461" y="28"/>
                    </a:moveTo>
                    <a:lnTo>
                      <a:pt x="475" y="28"/>
                    </a:lnTo>
                    <a:lnTo>
                      <a:pt x="475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3"/>
                    </a:lnTo>
                    <a:lnTo>
                      <a:pt x="473" y="23"/>
                    </a:lnTo>
                    <a:lnTo>
                      <a:pt x="472" y="23"/>
                    </a:lnTo>
                    <a:lnTo>
                      <a:pt x="472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69" y="22"/>
                    </a:lnTo>
                    <a:lnTo>
                      <a:pt x="469" y="22"/>
                    </a:lnTo>
                    <a:lnTo>
                      <a:pt x="468" y="21"/>
                    </a:lnTo>
                    <a:lnTo>
                      <a:pt x="468" y="22"/>
                    </a:lnTo>
                    <a:lnTo>
                      <a:pt x="466" y="22"/>
                    </a:lnTo>
                    <a:lnTo>
                      <a:pt x="465" y="22"/>
                    </a:lnTo>
                    <a:lnTo>
                      <a:pt x="465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1" y="25"/>
                    </a:lnTo>
                    <a:lnTo>
                      <a:pt x="461" y="25"/>
                    </a:lnTo>
                    <a:lnTo>
                      <a:pt x="461" y="26"/>
                    </a:lnTo>
                    <a:lnTo>
                      <a:pt x="461" y="26"/>
                    </a:lnTo>
                    <a:lnTo>
                      <a:pt x="461" y="27"/>
                    </a:lnTo>
                    <a:lnTo>
                      <a:pt x="461" y="28"/>
                    </a:lnTo>
                    <a:close/>
                    <a:moveTo>
                      <a:pt x="475" y="39"/>
                    </a:moveTo>
                    <a:lnTo>
                      <a:pt x="491" y="39"/>
                    </a:lnTo>
                    <a:lnTo>
                      <a:pt x="489" y="40"/>
                    </a:lnTo>
                    <a:lnTo>
                      <a:pt x="489" y="41"/>
                    </a:lnTo>
                    <a:lnTo>
                      <a:pt x="488" y="42"/>
                    </a:lnTo>
                    <a:lnTo>
                      <a:pt x="488" y="44"/>
                    </a:lnTo>
                    <a:lnTo>
                      <a:pt x="486" y="45"/>
                    </a:lnTo>
                    <a:lnTo>
                      <a:pt x="485" y="45"/>
                    </a:lnTo>
                    <a:lnTo>
                      <a:pt x="485" y="46"/>
                    </a:lnTo>
                    <a:lnTo>
                      <a:pt x="483" y="47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78" y="49"/>
                    </a:lnTo>
                    <a:lnTo>
                      <a:pt x="476" y="50"/>
                    </a:lnTo>
                    <a:lnTo>
                      <a:pt x="475" y="50"/>
                    </a:lnTo>
                    <a:lnTo>
                      <a:pt x="472" y="50"/>
                    </a:lnTo>
                    <a:lnTo>
                      <a:pt x="469" y="50"/>
                    </a:lnTo>
                    <a:lnTo>
                      <a:pt x="468" y="50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1" y="50"/>
                    </a:lnTo>
                    <a:lnTo>
                      <a:pt x="459" y="50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5" y="49"/>
                    </a:lnTo>
                    <a:lnTo>
                      <a:pt x="453" y="47"/>
                    </a:lnTo>
                    <a:lnTo>
                      <a:pt x="452" y="47"/>
                    </a:lnTo>
                    <a:lnTo>
                      <a:pt x="452" y="46"/>
                    </a:lnTo>
                    <a:lnTo>
                      <a:pt x="450" y="46"/>
                    </a:lnTo>
                    <a:lnTo>
                      <a:pt x="449" y="45"/>
                    </a:lnTo>
                    <a:lnTo>
                      <a:pt x="449" y="44"/>
                    </a:lnTo>
                    <a:lnTo>
                      <a:pt x="448" y="42"/>
                    </a:lnTo>
                    <a:lnTo>
                      <a:pt x="448" y="42"/>
                    </a:lnTo>
                    <a:lnTo>
                      <a:pt x="446" y="41"/>
                    </a:lnTo>
                    <a:lnTo>
                      <a:pt x="446" y="40"/>
                    </a:lnTo>
                    <a:lnTo>
                      <a:pt x="445" y="39"/>
                    </a:lnTo>
                    <a:lnTo>
                      <a:pt x="445" y="37"/>
                    </a:lnTo>
                    <a:lnTo>
                      <a:pt x="445" y="36"/>
                    </a:lnTo>
                    <a:lnTo>
                      <a:pt x="445" y="35"/>
                    </a:lnTo>
                    <a:lnTo>
                      <a:pt x="443" y="34"/>
                    </a:lnTo>
                    <a:lnTo>
                      <a:pt x="443" y="32"/>
                    </a:lnTo>
                    <a:lnTo>
                      <a:pt x="443" y="31"/>
                    </a:lnTo>
                    <a:lnTo>
                      <a:pt x="443" y="30"/>
                    </a:lnTo>
                    <a:lnTo>
                      <a:pt x="445" y="30"/>
                    </a:lnTo>
                    <a:lnTo>
                      <a:pt x="445" y="28"/>
                    </a:lnTo>
                    <a:lnTo>
                      <a:pt x="445" y="27"/>
                    </a:lnTo>
                    <a:lnTo>
                      <a:pt x="445" y="27"/>
                    </a:lnTo>
                    <a:lnTo>
                      <a:pt x="445" y="26"/>
                    </a:lnTo>
                    <a:lnTo>
                      <a:pt x="446" y="25"/>
                    </a:lnTo>
                    <a:lnTo>
                      <a:pt x="446" y="25"/>
                    </a:lnTo>
                    <a:lnTo>
                      <a:pt x="446" y="23"/>
                    </a:lnTo>
                    <a:lnTo>
                      <a:pt x="446" y="22"/>
                    </a:lnTo>
                    <a:lnTo>
                      <a:pt x="448" y="22"/>
                    </a:lnTo>
                    <a:lnTo>
                      <a:pt x="448" y="21"/>
                    </a:lnTo>
                    <a:lnTo>
                      <a:pt x="449" y="21"/>
                    </a:lnTo>
                    <a:lnTo>
                      <a:pt x="449" y="20"/>
                    </a:lnTo>
                    <a:lnTo>
                      <a:pt x="450" y="18"/>
                    </a:lnTo>
                    <a:lnTo>
                      <a:pt x="450" y="18"/>
                    </a:lnTo>
                    <a:lnTo>
                      <a:pt x="452" y="17"/>
                    </a:lnTo>
                    <a:lnTo>
                      <a:pt x="452" y="17"/>
                    </a:lnTo>
                    <a:lnTo>
                      <a:pt x="453" y="16"/>
                    </a:lnTo>
                    <a:lnTo>
                      <a:pt x="455" y="16"/>
                    </a:lnTo>
                    <a:lnTo>
                      <a:pt x="455" y="16"/>
                    </a:lnTo>
                    <a:lnTo>
                      <a:pt x="456" y="15"/>
                    </a:lnTo>
                    <a:lnTo>
                      <a:pt x="458" y="15"/>
                    </a:lnTo>
                    <a:lnTo>
                      <a:pt x="458" y="15"/>
                    </a:lnTo>
                    <a:lnTo>
                      <a:pt x="459" y="13"/>
                    </a:lnTo>
                    <a:lnTo>
                      <a:pt x="461" y="13"/>
                    </a:lnTo>
                    <a:lnTo>
                      <a:pt x="462" y="13"/>
                    </a:lnTo>
                    <a:lnTo>
                      <a:pt x="463" y="13"/>
                    </a:lnTo>
                    <a:lnTo>
                      <a:pt x="465" y="13"/>
                    </a:lnTo>
                    <a:lnTo>
                      <a:pt x="466" y="13"/>
                    </a:lnTo>
                    <a:lnTo>
                      <a:pt x="468" y="13"/>
                    </a:lnTo>
                    <a:lnTo>
                      <a:pt x="469" y="13"/>
                    </a:lnTo>
                    <a:lnTo>
                      <a:pt x="471" y="13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5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6"/>
                    </a:lnTo>
                    <a:lnTo>
                      <a:pt x="481" y="16"/>
                    </a:lnTo>
                    <a:lnTo>
                      <a:pt x="482" y="17"/>
                    </a:lnTo>
                    <a:lnTo>
                      <a:pt x="482" y="17"/>
                    </a:lnTo>
                    <a:lnTo>
                      <a:pt x="483" y="18"/>
                    </a:lnTo>
                    <a:lnTo>
                      <a:pt x="485" y="18"/>
                    </a:lnTo>
                    <a:lnTo>
                      <a:pt x="485" y="20"/>
                    </a:lnTo>
                    <a:lnTo>
                      <a:pt x="486" y="21"/>
                    </a:lnTo>
                    <a:lnTo>
                      <a:pt x="486" y="21"/>
                    </a:lnTo>
                    <a:lnTo>
                      <a:pt x="488" y="22"/>
                    </a:lnTo>
                    <a:lnTo>
                      <a:pt x="488" y="22"/>
                    </a:lnTo>
                    <a:lnTo>
                      <a:pt x="488" y="23"/>
                    </a:lnTo>
                    <a:lnTo>
                      <a:pt x="489" y="25"/>
                    </a:lnTo>
                    <a:lnTo>
                      <a:pt x="489" y="26"/>
                    </a:lnTo>
                    <a:lnTo>
                      <a:pt x="489" y="27"/>
                    </a:lnTo>
                    <a:lnTo>
                      <a:pt x="491" y="27"/>
                    </a:lnTo>
                    <a:lnTo>
                      <a:pt x="491" y="28"/>
                    </a:lnTo>
                    <a:lnTo>
                      <a:pt x="491" y="30"/>
                    </a:lnTo>
                    <a:lnTo>
                      <a:pt x="491" y="30"/>
                    </a:lnTo>
                    <a:lnTo>
                      <a:pt x="491" y="31"/>
                    </a:lnTo>
                    <a:lnTo>
                      <a:pt x="491" y="32"/>
                    </a:lnTo>
                    <a:lnTo>
                      <a:pt x="491" y="34"/>
                    </a:lnTo>
                    <a:lnTo>
                      <a:pt x="491" y="35"/>
                    </a:lnTo>
                    <a:lnTo>
                      <a:pt x="491" y="36"/>
                    </a:lnTo>
                    <a:lnTo>
                      <a:pt x="461" y="36"/>
                    </a:lnTo>
                    <a:lnTo>
                      <a:pt x="461" y="36"/>
                    </a:lnTo>
                    <a:lnTo>
                      <a:pt x="461" y="37"/>
                    </a:lnTo>
                    <a:lnTo>
                      <a:pt x="461" y="37"/>
                    </a:lnTo>
                    <a:lnTo>
                      <a:pt x="461" y="39"/>
                    </a:lnTo>
                    <a:lnTo>
                      <a:pt x="462" y="39"/>
                    </a:lnTo>
                    <a:lnTo>
                      <a:pt x="462" y="39"/>
                    </a:lnTo>
                    <a:lnTo>
                      <a:pt x="462" y="40"/>
                    </a:lnTo>
                    <a:lnTo>
                      <a:pt x="463" y="40"/>
                    </a:lnTo>
                    <a:lnTo>
                      <a:pt x="463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2"/>
                    </a:lnTo>
                    <a:lnTo>
                      <a:pt x="469" y="42"/>
                    </a:lnTo>
                    <a:lnTo>
                      <a:pt x="469" y="42"/>
                    </a:lnTo>
                    <a:lnTo>
                      <a:pt x="471" y="42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0"/>
                    </a:lnTo>
                    <a:lnTo>
                      <a:pt x="473" y="40"/>
                    </a:lnTo>
                    <a:lnTo>
                      <a:pt x="475" y="39"/>
                    </a:lnTo>
                    <a:close/>
                    <a:moveTo>
                      <a:pt x="512" y="28"/>
                    </a:moveTo>
                    <a:lnTo>
                      <a:pt x="527" y="28"/>
                    </a:lnTo>
                    <a:lnTo>
                      <a:pt x="527" y="27"/>
                    </a:lnTo>
                    <a:lnTo>
                      <a:pt x="527" y="27"/>
                    </a:lnTo>
                    <a:lnTo>
                      <a:pt x="527" y="26"/>
                    </a:lnTo>
                    <a:lnTo>
                      <a:pt x="527" y="26"/>
                    </a:lnTo>
                    <a:lnTo>
                      <a:pt x="525" y="25"/>
                    </a:lnTo>
                    <a:lnTo>
                      <a:pt x="525" y="25"/>
                    </a:lnTo>
                    <a:lnTo>
                      <a:pt x="525" y="23"/>
                    </a:lnTo>
                    <a:lnTo>
                      <a:pt x="525" y="23"/>
                    </a:lnTo>
                    <a:lnTo>
                      <a:pt x="524" y="23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1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7" y="22"/>
                    </a:lnTo>
                    <a:lnTo>
                      <a:pt x="517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2" y="25"/>
                    </a:lnTo>
                    <a:lnTo>
                      <a:pt x="512" y="25"/>
                    </a:lnTo>
                    <a:lnTo>
                      <a:pt x="512" y="26"/>
                    </a:lnTo>
                    <a:lnTo>
                      <a:pt x="512" y="26"/>
                    </a:lnTo>
                    <a:lnTo>
                      <a:pt x="512" y="27"/>
                    </a:lnTo>
                    <a:lnTo>
                      <a:pt x="512" y="28"/>
                    </a:lnTo>
                    <a:close/>
                    <a:moveTo>
                      <a:pt x="527" y="39"/>
                    </a:moveTo>
                    <a:lnTo>
                      <a:pt x="542" y="39"/>
                    </a:lnTo>
                    <a:lnTo>
                      <a:pt x="541" y="40"/>
                    </a:lnTo>
                    <a:lnTo>
                      <a:pt x="541" y="41"/>
                    </a:lnTo>
                    <a:lnTo>
                      <a:pt x="539" y="42"/>
                    </a:lnTo>
                    <a:lnTo>
                      <a:pt x="539" y="44"/>
                    </a:lnTo>
                    <a:lnTo>
                      <a:pt x="538" y="45"/>
                    </a:lnTo>
                    <a:lnTo>
                      <a:pt x="537" y="45"/>
                    </a:lnTo>
                    <a:lnTo>
                      <a:pt x="537" y="46"/>
                    </a:lnTo>
                    <a:lnTo>
                      <a:pt x="535" y="47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29" y="49"/>
                    </a:lnTo>
                    <a:lnTo>
                      <a:pt x="528" y="50"/>
                    </a:lnTo>
                    <a:lnTo>
                      <a:pt x="527" y="50"/>
                    </a:lnTo>
                    <a:lnTo>
                      <a:pt x="524" y="50"/>
                    </a:lnTo>
                    <a:lnTo>
                      <a:pt x="521" y="50"/>
                    </a:lnTo>
                    <a:lnTo>
                      <a:pt x="519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50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9"/>
                    </a:lnTo>
                    <a:lnTo>
                      <a:pt x="505" y="47"/>
                    </a:lnTo>
                    <a:lnTo>
                      <a:pt x="505" y="47"/>
                    </a:lnTo>
                    <a:lnTo>
                      <a:pt x="504" y="46"/>
                    </a:lnTo>
                    <a:lnTo>
                      <a:pt x="502" y="46"/>
                    </a:lnTo>
                    <a:lnTo>
                      <a:pt x="501" y="45"/>
                    </a:lnTo>
                    <a:lnTo>
                      <a:pt x="501" y="44"/>
                    </a:lnTo>
                    <a:lnTo>
                      <a:pt x="499" y="42"/>
                    </a:lnTo>
                    <a:lnTo>
                      <a:pt x="499" y="42"/>
                    </a:lnTo>
                    <a:lnTo>
                      <a:pt x="498" y="41"/>
                    </a:lnTo>
                    <a:lnTo>
                      <a:pt x="498" y="40"/>
                    </a:lnTo>
                    <a:lnTo>
                      <a:pt x="496" y="39"/>
                    </a:lnTo>
                    <a:lnTo>
                      <a:pt x="496" y="37"/>
                    </a:lnTo>
                    <a:lnTo>
                      <a:pt x="496" y="36"/>
                    </a:lnTo>
                    <a:lnTo>
                      <a:pt x="496" y="35"/>
                    </a:lnTo>
                    <a:lnTo>
                      <a:pt x="495" y="34"/>
                    </a:lnTo>
                    <a:lnTo>
                      <a:pt x="495" y="32"/>
                    </a:lnTo>
                    <a:lnTo>
                      <a:pt x="495" y="31"/>
                    </a:lnTo>
                    <a:lnTo>
                      <a:pt x="495" y="30"/>
                    </a:lnTo>
                    <a:lnTo>
                      <a:pt x="496" y="30"/>
                    </a:lnTo>
                    <a:lnTo>
                      <a:pt x="496" y="28"/>
                    </a:lnTo>
                    <a:lnTo>
                      <a:pt x="496" y="27"/>
                    </a:lnTo>
                    <a:lnTo>
                      <a:pt x="496" y="27"/>
                    </a:lnTo>
                    <a:lnTo>
                      <a:pt x="496" y="26"/>
                    </a:lnTo>
                    <a:lnTo>
                      <a:pt x="498" y="25"/>
                    </a:lnTo>
                    <a:lnTo>
                      <a:pt x="498" y="25"/>
                    </a:lnTo>
                    <a:lnTo>
                      <a:pt x="498" y="23"/>
                    </a:lnTo>
                    <a:lnTo>
                      <a:pt x="498" y="22"/>
                    </a:lnTo>
                    <a:lnTo>
                      <a:pt x="499" y="22"/>
                    </a:lnTo>
                    <a:lnTo>
                      <a:pt x="499" y="21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7"/>
                    </a:lnTo>
                    <a:lnTo>
                      <a:pt x="505" y="16"/>
                    </a:lnTo>
                    <a:lnTo>
                      <a:pt x="506" y="16"/>
                    </a:lnTo>
                    <a:lnTo>
                      <a:pt x="506" y="16"/>
                    </a:lnTo>
                    <a:lnTo>
                      <a:pt x="508" y="15"/>
                    </a:lnTo>
                    <a:lnTo>
                      <a:pt x="509" y="15"/>
                    </a:lnTo>
                    <a:lnTo>
                      <a:pt x="509" y="15"/>
                    </a:lnTo>
                    <a:lnTo>
                      <a:pt x="511" y="13"/>
                    </a:lnTo>
                    <a:lnTo>
                      <a:pt x="512" y="13"/>
                    </a:lnTo>
                    <a:lnTo>
                      <a:pt x="514" y="13"/>
                    </a:lnTo>
                    <a:lnTo>
                      <a:pt x="515" y="13"/>
                    </a:lnTo>
                    <a:lnTo>
                      <a:pt x="517" y="13"/>
                    </a:lnTo>
                    <a:lnTo>
                      <a:pt x="518" y="13"/>
                    </a:lnTo>
                    <a:lnTo>
                      <a:pt x="519" y="13"/>
                    </a:lnTo>
                    <a:lnTo>
                      <a:pt x="521" y="13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7" y="13"/>
                    </a:lnTo>
                    <a:lnTo>
                      <a:pt x="528" y="15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6"/>
                    </a:lnTo>
                    <a:lnTo>
                      <a:pt x="532" y="16"/>
                    </a:lnTo>
                    <a:lnTo>
                      <a:pt x="534" y="17"/>
                    </a:lnTo>
                    <a:lnTo>
                      <a:pt x="534" y="17"/>
                    </a:lnTo>
                    <a:lnTo>
                      <a:pt x="535" y="18"/>
                    </a:lnTo>
                    <a:lnTo>
                      <a:pt x="537" y="18"/>
                    </a:lnTo>
                    <a:lnTo>
                      <a:pt x="537" y="20"/>
                    </a:lnTo>
                    <a:lnTo>
                      <a:pt x="538" y="21"/>
                    </a:lnTo>
                    <a:lnTo>
                      <a:pt x="538" y="21"/>
                    </a:lnTo>
                    <a:lnTo>
                      <a:pt x="539" y="22"/>
                    </a:lnTo>
                    <a:lnTo>
                      <a:pt x="539" y="22"/>
                    </a:lnTo>
                    <a:lnTo>
                      <a:pt x="539" y="23"/>
                    </a:lnTo>
                    <a:lnTo>
                      <a:pt x="541" y="25"/>
                    </a:lnTo>
                    <a:lnTo>
                      <a:pt x="541" y="26"/>
                    </a:lnTo>
                    <a:lnTo>
                      <a:pt x="541" y="27"/>
                    </a:lnTo>
                    <a:lnTo>
                      <a:pt x="542" y="27"/>
                    </a:lnTo>
                    <a:lnTo>
                      <a:pt x="542" y="28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31"/>
                    </a:lnTo>
                    <a:lnTo>
                      <a:pt x="542" y="32"/>
                    </a:lnTo>
                    <a:lnTo>
                      <a:pt x="542" y="34"/>
                    </a:lnTo>
                    <a:lnTo>
                      <a:pt x="542" y="35"/>
                    </a:lnTo>
                    <a:lnTo>
                      <a:pt x="542" y="36"/>
                    </a:lnTo>
                    <a:lnTo>
                      <a:pt x="512" y="36"/>
                    </a:lnTo>
                    <a:lnTo>
                      <a:pt x="512" y="36"/>
                    </a:lnTo>
                    <a:lnTo>
                      <a:pt x="512" y="37"/>
                    </a:lnTo>
                    <a:lnTo>
                      <a:pt x="512" y="37"/>
                    </a:lnTo>
                    <a:lnTo>
                      <a:pt x="512" y="39"/>
                    </a:lnTo>
                    <a:lnTo>
                      <a:pt x="514" y="39"/>
                    </a:lnTo>
                    <a:lnTo>
                      <a:pt x="514" y="39"/>
                    </a:lnTo>
                    <a:lnTo>
                      <a:pt x="514" y="40"/>
                    </a:lnTo>
                    <a:lnTo>
                      <a:pt x="515" y="40"/>
                    </a:lnTo>
                    <a:lnTo>
                      <a:pt x="515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1"/>
                    </a:lnTo>
                    <a:lnTo>
                      <a:pt x="524" y="41"/>
                    </a:lnTo>
                    <a:lnTo>
                      <a:pt x="524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9"/>
                    </a:lnTo>
                    <a:close/>
                    <a:moveTo>
                      <a:pt x="550" y="1"/>
                    </a:moveTo>
                    <a:lnTo>
                      <a:pt x="565" y="1"/>
                    </a:lnTo>
                    <a:lnTo>
                      <a:pt x="565" y="25"/>
                    </a:lnTo>
                    <a:lnTo>
                      <a:pt x="575" y="13"/>
                    </a:lnTo>
                    <a:lnTo>
                      <a:pt x="594" y="13"/>
                    </a:lnTo>
                    <a:lnTo>
                      <a:pt x="580" y="28"/>
                    </a:lnTo>
                    <a:lnTo>
                      <a:pt x="597" y="50"/>
                    </a:lnTo>
                    <a:lnTo>
                      <a:pt x="577" y="50"/>
                    </a:lnTo>
                    <a:lnTo>
                      <a:pt x="568" y="37"/>
                    </a:lnTo>
                    <a:lnTo>
                      <a:pt x="565" y="40"/>
                    </a:lnTo>
                    <a:lnTo>
                      <a:pt x="565" y="50"/>
                    </a:lnTo>
                    <a:lnTo>
                      <a:pt x="550" y="50"/>
                    </a:lnTo>
                    <a:lnTo>
                      <a:pt x="55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2" name="Freeform 182"/>
              <p:cNvSpPr>
                <a:spLocks noEditPoints="1"/>
              </p:cNvSpPr>
              <p:nvPr/>
            </p:nvSpPr>
            <p:spPr bwMode="auto">
              <a:xfrm>
                <a:off x="2655" y="3452"/>
                <a:ext cx="197" cy="17"/>
              </a:xfrm>
              <a:custGeom>
                <a:avLst/>
                <a:gdLst/>
                <a:ahLst/>
                <a:cxnLst>
                  <a:cxn ang="0">
                    <a:pos x="81" y="14"/>
                  </a:cxn>
                  <a:cxn ang="0">
                    <a:pos x="93" y="30"/>
                  </a:cxn>
                  <a:cxn ang="0">
                    <a:pos x="76" y="49"/>
                  </a:cxn>
                  <a:cxn ang="0">
                    <a:pos x="53" y="44"/>
                  </a:cxn>
                  <a:cxn ang="0">
                    <a:pos x="50" y="22"/>
                  </a:cxn>
                  <a:cxn ang="0">
                    <a:pos x="68" y="23"/>
                  </a:cxn>
                  <a:cxn ang="0">
                    <a:pos x="66" y="38"/>
                  </a:cxn>
                  <a:cxn ang="0">
                    <a:pos x="77" y="27"/>
                  </a:cxn>
                  <a:cxn ang="0">
                    <a:pos x="120" y="35"/>
                  </a:cxn>
                  <a:cxn ang="0">
                    <a:pos x="126" y="39"/>
                  </a:cxn>
                  <a:cxn ang="0">
                    <a:pos x="116" y="49"/>
                  </a:cxn>
                  <a:cxn ang="0">
                    <a:pos x="104" y="44"/>
                  </a:cxn>
                  <a:cxn ang="0">
                    <a:pos x="137" y="18"/>
                  </a:cxn>
                  <a:cxn ang="0">
                    <a:pos x="167" y="13"/>
                  </a:cxn>
                  <a:cxn ang="0">
                    <a:pos x="178" y="44"/>
                  </a:cxn>
                  <a:cxn ang="0">
                    <a:pos x="157" y="48"/>
                  </a:cxn>
                  <a:cxn ang="0">
                    <a:pos x="134" y="45"/>
                  </a:cxn>
                  <a:cxn ang="0">
                    <a:pos x="139" y="30"/>
                  </a:cxn>
                  <a:cxn ang="0">
                    <a:pos x="156" y="27"/>
                  </a:cxn>
                  <a:cxn ang="0">
                    <a:pos x="160" y="23"/>
                  </a:cxn>
                  <a:cxn ang="0">
                    <a:pos x="160" y="34"/>
                  </a:cxn>
                  <a:cxn ang="0">
                    <a:pos x="150" y="39"/>
                  </a:cxn>
                  <a:cxn ang="0">
                    <a:pos x="162" y="38"/>
                  </a:cxn>
                  <a:cxn ang="0">
                    <a:pos x="281" y="35"/>
                  </a:cxn>
                  <a:cxn ang="0">
                    <a:pos x="288" y="39"/>
                  </a:cxn>
                  <a:cxn ang="0">
                    <a:pos x="275" y="49"/>
                  </a:cxn>
                  <a:cxn ang="0">
                    <a:pos x="265" y="43"/>
                  </a:cxn>
                  <a:cxn ang="0">
                    <a:pos x="327" y="14"/>
                  </a:cxn>
                  <a:cxn ang="0">
                    <a:pos x="341" y="28"/>
                  </a:cxn>
                  <a:cxn ang="0">
                    <a:pos x="325" y="49"/>
                  </a:cxn>
                  <a:cxn ang="0">
                    <a:pos x="301" y="45"/>
                  </a:cxn>
                  <a:cxn ang="0">
                    <a:pos x="295" y="24"/>
                  </a:cxn>
                  <a:cxn ang="0">
                    <a:pos x="317" y="22"/>
                  </a:cxn>
                  <a:cxn ang="0">
                    <a:pos x="311" y="37"/>
                  </a:cxn>
                  <a:cxn ang="0">
                    <a:pos x="324" y="29"/>
                  </a:cxn>
                  <a:cxn ang="0">
                    <a:pos x="435" y="2"/>
                  </a:cxn>
                  <a:cxn ang="0">
                    <a:pos x="452" y="30"/>
                  </a:cxn>
                  <a:cxn ang="0">
                    <a:pos x="422" y="49"/>
                  </a:cxn>
                  <a:cxn ang="0">
                    <a:pos x="433" y="24"/>
                  </a:cxn>
                  <a:cxn ang="0">
                    <a:pos x="427" y="13"/>
                  </a:cxn>
                  <a:cxn ang="0">
                    <a:pos x="459" y="18"/>
                  </a:cxn>
                  <a:cxn ang="0">
                    <a:pos x="489" y="13"/>
                  </a:cxn>
                  <a:cxn ang="0">
                    <a:pos x="501" y="44"/>
                  </a:cxn>
                  <a:cxn ang="0">
                    <a:pos x="480" y="48"/>
                  </a:cxn>
                  <a:cxn ang="0">
                    <a:pos x="458" y="45"/>
                  </a:cxn>
                  <a:cxn ang="0">
                    <a:pos x="460" y="30"/>
                  </a:cxn>
                  <a:cxn ang="0">
                    <a:pos x="479" y="27"/>
                  </a:cxn>
                  <a:cxn ang="0">
                    <a:pos x="483" y="23"/>
                  </a:cxn>
                  <a:cxn ang="0">
                    <a:pos x="483" y="34"/>
                  </a:cxn>
                  <a:cxn ang="0">
                    <a:pos x="472" y="39"/>
                  </a:cxn>
                  <a:cxn ang="0">
                    <a:pos x="483" y="38"/>
                  </a:cxn>
                  <a:cxn ang="0">
                    <a:pos x="528" y="38"/>
                  </a:cxn>
                  <a:cxn ang="0">
                    <a:pos x="535" y="49"/>
                  </a:cxn>
                  <a:cxn ang="0">
                    <a:pos x="519" y="48"/>
                  </a:cxn>
                  <a:cxn ang="0">
                    <a:pos x="512" y="40"/>
                  </a:cxn>
                  <a:cxn ang="0">
                    <a:pos x="568" y="22"/>
                  </a:cxn>
                  <a:cxn ang="0">
                    <a:pos x="588" y="38"/>
                  </a:cxn>
                  <a:cxn ang="0">
                    <a:pos x="557" y="49"/>
                  </a:cxn>
                  <a:cxn ang="0">
                    <a:pos x="542" y="30"/>
                  </a:cxn>
                  <a:cxn ang="0">
                    <a:pos x="554" y="14"/>
                  </a:cxn>
                  <a:cxn ang="0">
                    <a:pos x="581" y="17"/>
                  </a:cxn>
                  <a:cxn ang="0">
                    <a:pos x="558" y="35"/>
                  </a:cxn>
                  <a:cxn ang="0">
                    <a:pos x="571" y="40"/>
                  </a:cxn>
                </a:cxnLst>
                <a:rect l="0" t="0" r="r" b="b"/>
                <a:pathLst>
                  <a:path w="590" h="49">
                    <a:moveTo>
                      <a:pt x="0" y="0"/>
                    </a:moveTo>
                    <a:lnTo>
                      <a:pt x="51" y="0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5" y="49"/>
                    </a:lnTo>
                    <a:lnTo>
                      <a:pt x="15" y="14"/>
                    </a:lnTo>
                    <a:lnTo>
                      <a:pt x="0" y="14"/>
                    </a:lnTo>
                    <a:lnTo>
                      <a:pt x="0" y="0"/>
                    </a:lnTo>
                    <a:close/>
                    <a:moveTo>
                      <a:pt x="70" y="13"/>
                    </a:moveTo>
                    <a:lnTo>
                      <a:pt x="71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3"/>
                    </a:lnTo>
                    <a:lnTo>
                      <a:pt x="77" y="13"/>
                    </a:lnTo>
                    <a:lnTo>
                      <a:pt x="78" y="14"/>
                    </a:lnTo>
                    <a:lnTo>
                      <a:pt x="80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83" y="15"/>
                    </a:lnTo>
                    <a:lnTo>
                      <a:pt x="84" y="15"/>
                    </a:lnTo>
                    <a:lnTo>
                      <a:pt x="84" y="15"/>
                    </a:lnTo>
                    <a:lnTo>
                      <a:pt x="86" y="17"/>
                    </a:lnTo>
                    <a:lnTo>
                      <a:pt x="86" y="17"/>
                    </a:lnTo>
                    <a:lnTo>
                      <a:pt x="87" y="17"/>
                    </a:lnTo>
                    <a:lnTo>
                      <a:pt x="87" y="18"/>
                    </a:lnTo>
                    <a:lnTo>
                      <a:pt x="89" y="18"/>
                    </a:lnTo>
                    <a:lnTo>
                      <a:pt x="89" y="19"/>
                    </a:lnTo>
                    <a:lnTo>
                      <a:pt x="90" y="20"/>
                    </a:lnTo>
                    <a:lnTo>
                      <a:pt x="90" y="20"/>
                    </a:lnTo>
                    <a:lnTo>
                      <a:pt x="91" y="22"/>
                    </a:lnTo>
                    <a:lnTo>
                      <a:pt x="91" y="22"/>
                    </a:lnTo>
                    <a:lnTo>
                      <a:pt x="91" y="23"/>
                    </a:lnTo>
                    <a:lnTo>
                      <a:pt x="93" y="24"/>
                    </a:lnTo>
                    <a:lnTo>
                      <a:pt x="93" y="25"/>
                    </a:lnTo>
                    <a:lnTo>
                      <a:pt x="93" y="27"/>
                    </a:lnTo>
                    <a:lnTo>
                      <a:pt x="93" y="27"/>
                    </a:lnTo>
                    <a:lnTo>
                      <a:pt x="93" y="28"/>
                    </a:lnTo>
                    <a:lnTo>
                      <a:pt x="93" y="29"/>
                    </a:lnTo>
                    <a:lnTo>
                      <a:pt x="93" y="30"/>
                    </a:lnTo>
                    <a:lnTo>
                      <a:pt x="93" y="33"/>
                    </a:lnTo>
                    <a:lnTo>
                      <a:pt x="93" y="34"/>
                    </a:lnTo>
                    <a:lnTo>
                      <a:pt x="93" y="35"/>
                    </a:lnTo>
                    <a:lnTo>
                      <a:pt x="93" y="37"/>
                    </a:lnTo>
                    <a:lnTo>
                      <a:pt x="93" y="38"/>
                    </a:lnTo>
                    <a:lnTo>
                      <a:pt x="91" y="39"/>
                    </a:lnTo>
                    <a:lnTo>
                      <a:pt x="91" y="40"/>
                    </a:lnTo>
                    <a:lnTo>
                      <a:pt x="90" y="42"/>
                    </a:lnTo>
                    <a:lnTo>
                      <a:pt x="90" y="43"/>
                    </a:lnTo>
                    <a:lnTo>
                      <a:pt x="89" y="44"/>
                    </a:lnTo>
                    <a:lnTo>
                      <a:pt x="87" y="44"/>
                    </a:lnTo>
                    <a:lnTo>
                      <a:pt x="87" y="45"/>
                    </a:lnTo>
                    <a:lnTo>
                      <a:pt x="86" y="47"/>
                    </a:lnTo>
                    <a:lnTo>
                      <a:pt x="84" y="47"/>
                    </a:lnTo>
                    <a:lnTo>
                      <a:pt x="83" y="48"/>
                    </a:lnTo>
                    <a:lnTo>
                      <a:pt x="81" y="48"/>
                    </a:lnTo>
                    <a:lnTo>
                      <a:pt x="80" y="48"/>
                    </a:lnTo>
                    <a:lnTo>
                      <a:pt x="80" y="49"/>
                    </a:lnTo>
                    <a:lnTo>
                      <a:pt x="78" y="49"/>
                    </a:lnTo>
                    <a:lnTo>
                      <a:pt x="77" y="49"/>
                    </a:lnTo>
                    <a:lnTo>
                      <a:pt x="76" y="49"/>
                    </a:lnTo>
                    <a:lnTo>
                      <a:pt x="74" y="49"/>
                    </a:lnTo>
                    <a:lnTo>
                      <a:pt x="73" y="49"/>
                    </a:lnTo>
                    <a:lnTo>
                      <a:pt x="71" y="49"/>
                    </a:lnTo>
                    <a:lnTo>
                      <a:pt x="70" y="49"/>
                    </a:lnTo>
                    <a:lnTo>
                      <a:pt x="68" y="49"/>
                    </a:lnTo>
                    <a:lnTo>
                      <a:pt x="67" y="49"/>
                    </a:lnTo>
                    <a:lnTo>
                      <a:pt x="66" y="49"/>
                    </a:lnTo>
                    <a:lnTo>
                      <a:pt x="64" y="49"/>
                    </a:lnTo>
                    <a:lnTo>
                      <a:pt x="64" y="49"/>
                    </a:lnTo>
                    <a:lnTo>
                      <a:pt x="63" y="49"/>
                    </a:lnTo>
                    <a:lnTo>
                      <a:pt x="61" y="49"/>
                    </a:lnTo>
                    <a:lnTo>
                      <a:pt x="61" y="49"/>
                    </a:lnTo>
                    <a:lnTo>
                      <a:pt x="60" y="48"/>
                    </a:lnTo>
                    <a:lnTo>
                      <a:pt x="58" y="48"/>
                    </a:lnTo>
                    <a:lnTo>
                      <a:pt x="58" y="48"/>
                    </a:lnTo>
                    <a:lnTo>
                      <a:pt x="57" y="47"/>
                    </a:lnTo>
                    <a:lnTo>
                      <a:pt x="56" y="47"/>
                    </a:lnTo>
                    <a:lnTo>
                      <a:pt x="56" y="45"/>
                    </a:lnTo>
                    <a:lnTo>
                      <a:pt x="54" y="45"/>
                    </a:lnTo>
                    <a:lnTo>
                      <a:pt x="54" y="45"/>
                    </a:lnTo>
                    <a:lnTo>
                      <a:pt x="53" y="44"/>
                    </a:lnTo>
                    <a:lnTo>
                      <a:pt x="51" y="44"/>
                    </a:lnTo>
                    <a:lnTo>
                      <a:pt x="51" y="43"/>
                    </a:lnTo>
                    <a:lnTo>
                      <a:pt x="51" y="42"/>
                    </a:lnTo>
                    <a:lnTo>
                      <a:pt x="50" y="42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7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2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7"/>
                    </a:lnTo>
                    <a:lnTo>
                      <a:pt x="48" y="25"/>
                    </a:lnTo>
                    <a:lnTo>
                      <a:pt x="48" y="24"/>
                    </a:lnTo>
                    <a:lnTo>
                      <a:pt x="48" y="23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51" y="20"/>
                    </a:lnTo>
                    <a:lnTo>
                      <a:pt x="51" y="19"/>
                    </a:lnTo>
                    <a:lnTo>
                      <a:pt x="53" y="18"/>
                    </a:lnTo>
                    <a:lnTo>
                      <a:pt x="54" y="17"/>
                    </a:lnTo>
                    <a:lnTo>
                      <a:pt x="56" y="17"/>
                    </a:lnTo>
                    <a:lnTo>
                      <a:pt x="56" y="15"/>
                    </a:lnTo>
                    <a:lnTo>
                      <a:pt x="57" y="15"/>
                    </a:lnTo>
                    <a:lnTo>
                      <a:pt x="58" y="14"/>
                    </a:lnTo>
                    <a:lnTo>
                      <a:pt x="60" y="14"/>
                    </a:lnTo>
                    <a:lnTo>
                      <a:pt x="61" y="14"/>
                    </a:lnTo>
                    <a:lnTo>
                      <a:pt x="63" y="13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8" y="13"/>
                    </a:lnTo>
                    <a:lnTo>
                      <a:pt x="70" y="13"/>
                    </a:lnTo>
                    <a:close/>
                    <a:moveTo>
                      <a:pt x="71" y="22"/>
                    </a:moveTo>
                    <a:lnTo>
                      <a:pt x="70" y="22"/>
                    </a:lnTo>
                    <a:lnTo>
                      <a:pt x="68" y="23"/>
                    </a:lnTo>
                    <a:lnTo>
                      <a:pt x="68" y="23"/>
                    </a:lnTo>
                    <a:lnTo>
                      <a:pt x="67" y="23"/>
                    </a:lnTo>
                    <a:lnTo>
                      <a:pt x="67" y="23"/>
                    </a:lnTo>
                    <a:lnTo>
                      <a:pt x="66" y="24"/>
                    </a:lnTo>
                    <a:lnTo>
                      <a:pt x="66" y="24"/>
                    </a:lnTo>
                    <a:lnTo>
                      <a:pt x="66" y="25"/>
                    </a:lnTo>
                    <a:lnTo>
                      <a:pt x="64" y="25"/>
                    </a:lnTo>
                    <a:lnTo>
                      <a:pt x="64" y="27"/>
                    </a:lnTo>
                    <a:lnTo>
                      <a:pt x="64" y="27"/>
                    </a:lnTo>
                    <a:lnTo>
                      <a:pt x="64" y="28"/>
                    </a:lnTo>
                    <a:lnTo>
                      <a:pt x="64" y="28"/>
                    </a:lnTo>
                    <a:lnTo>
                      <a:pt x="64" y="29"/>
                    </a:lnTo>
                    <a:lnTo>
                      <a:pt x="64" y="30"/>
                    </a:lnTo>
                    <a:lnTo>
                      <a:pt x="63" y="30"/>
                    </a:lnTo>
                    <a:lnTo>
                      <a:pt x="64" y="32"/>
                    </a:lnTo>
                    <a:lnTo>
                      <a:pt x="64" y="33"/>
                    </a:lnTo>
                    <a:lnTo>
                      <a:pt x="64" y="34"/>
                    </a:lnTo>
                    <a:lnTo>
                      <a:pt x="6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7"/>
                    </a:lnTo>
                    <a:lnTo>
                      <a:pt x="66" y="38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7" y="39"/>
                    </a:lnTo>
                    <a:lnTo>
                      <a:pt x="67" y="40"/>
                    </a:lnTo>
                    <a:lnTo>
                      <a:pt x="68" y="40"/>
                    </a:lnTo>
                    <a:lnTo>
                      <a:pt x="68" y="40"/>
                    </a:lnTo>
                    <a:lnTo>
                      <a:pt x="70" y="40"/>
                    </a:lnTo>
                    <a:lnTo>
                      <a:pt x="70" y="40"/>
                    </a:lnTo>
                    <a:lnTo>
                      <a:pt x="71" y="40"/>
                    </a:lnTo>
                    <a:lnTo>
                      <a:pt x="73" y="40"/>
                    </a:lnTo>
                    <a:lnTo>
                      <a:pt x="74" y="39"/>
                    </a:lnTo>
                    <a:lnTo>
                      <a:pt x="76" y="38"/>
                    </a:lnTo>
                    <a:lnTo>
                      <a:pt x="76" y="37"/>
                    </a:lnTo>
                    <a:lnTo>
                      <a:pt x="77" y="35"/>
                    </a:lnTo>
                    <a:lnTo>
                      <a:pt x="77" y="33"/>
                    </a:lnTo>
                    <a:lnTo>
                      <a:pt x="77" y="30"/>
                    </a:lnTo>
                    <a:lnTo>
                      <a:pt x="77" y="30"/>
                    </a:lnTo>
                    <a:lnTo>
                      <a:pt x="77" y="29"/>
                    </a:lnTo>
                    <a:lnTo>
                      <a:pt x="77" y="29"/>
                    </a:lnTo>
                    <a:lnTo>
                      <a:pt x="77" y="28"/>
                    </a:lnTo>
                    <a:lnTo>
                      <a:pt x="77" y="27"/>
                    </a:lnTo>
                    <a:lnTo>
                      <a:pt x="77" y="27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4" y="23"/>
                    </a:lnTo>
                    <a:lnTo>
                      <a:pt x="74" y="23"/>
                    </a:lnTo>
                    <a:lnTo>
                      <a:pt x="73" y="23"/>
                    </a:lnTo>
                    <a:lnTo>
                      <a:pt x="73" y="23"/>
                    </a:lnTo>
                    <a:lnTo>
                      <a:pt x="71" y="22"/>
                    </a:lnTo>
                    <a:lnTo>
                      <a:pt x="71" y="22"/>
                    </a:lnTo>
                    <a:close/>
                    <a:moveTo>
                      <a:pt x="97" y="14"/>
                    </a:moveTo>
                    <a:lnTo>
                      <a:pt x="103" y="14"/>
                    </a:lnTo>
                    <a:lnTo>
                      <a:pt x="103" y="3"/>
                    </a:lnTo>
                    <a:lnTo>
                      <a:pt x="120" y="3"/>
                    </a:lnTo>
                    <a:lnTo>
                      <a:pt x="120" y="14"/>
                    </a:lnTo>
                    <a:lnTo>
                      <a:pt x="127" y="14"/>
                    </a:lnTo>
                    <a:lnTo>
                      <a:pt x="127" y="22"/>
                    </a:lnTo>
                    <a:lnTo>
                      <a:pt x="120" y="22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4" y="39"/>
                    </a:lnTo>
                    <a:lnTo>
                      <a:pt x="124" y="39"/>
                    </a:lnTo>
                    <a:lnTo>
                      <a:pt x="126" y="39"/>
                    </a:lnTo>
                    <a:lnTo>
                      <a:pt x="126" y="39"/>
                    </a:lnTo>
                    <a:lnTo>
                      <a:pt x="127" y="3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6" y="49"/>
                    </a:lnTo>
                    <a:lnTo>
                      <a:pt x="126" y="49"/>
                    </a:lnTo>
                    <a:lnTo>
                      <a:pt x="124" y="49"/>
                    </a:lnTo>
                    <a:lnTo>
                      <a:pt x="124" y="49"/>
                    </a:lnTo>
                    <a:lnTo>
                      <a:pt x="123" y="49"/>
                    </a:lnTo>
                    <a:lnTo>
                      <a:pt x="123" y="49"/>
                    </a:lnTo>
                    <a:lnTo>
                      <a:pt x="122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7" y="49"/>
                    </a:lnTo>
                    <a:lnTo>
                      <a:pt x="116" y="49"/>
                    </a:lnTo>
                    <a:lnTo>
                      <a:pt x="114" y="49"/>
                    </a:lnTo>
                    <a:lnTo>
                      <a:pt x="113" y="49"/>
                    </a:lnTo>
                    <a:lnTo>
                      <a:pt x="113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0" y="48"/>
                    </a:lnTo>
                    <a:lnTo>
                      <a:pt x="110" y="48"/>
                    </a:lnTo>
                    <a:lnTo>
                      <a:pt x="109" y="48"/>
                    </a:lnTo>
                    <a:lnTo>
                      <a:pt x="109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4"/>
                    </a:lnTo>
                    <a:lnTo>
                      <a:pt x="104" y="44"/>
                    </a:lnTo>
                    <a:lnTo>
                      <a:pt x="104" y="43"/>
                    </a:lnTo>
                    <a:lnTo>
                      <a:pt x="104" y="43"/>
                    </a:lnTo>
                    <a:lnTo>
                      <a:pt x="103" y="42"/>
                    </a:lnTo>
                    <a:lnTo>
                      <a:pt x="103" y="42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39"/>
                    </a:lnTo>
                    <a:lnTo>
                      <a:pt x="103" y="38"/>
                    </a:lnTo>
                    <a:lnTo>
                      <a:pt x="103" y="37"/>
                    </a:lnTo>
                    <a:lnTo>
                      <a:pt x="103" y="22"/>
                    </a:lnTo>
                    <a:lnTo>
                      <a:pt x="97" y="22"/>
                    </a:lnTo>
                    <a:lnTo>
                      <a:pt x="97" y="14"/>
                    </a:lnTo>
                    <a:close/>
                    <a:moveTo>
                      <a:pt x="136" y="25"/>
                    </a:moveTo>
                    <a:lnTo>
                      <a:pt x="136" y="24"/>
                    </a:lnTo>
                    <a:lnTo>
                      <a:pt x="136" y="23"/>
                    </a:lnTo>
                    <a:lnTo>
                      <a:pt x="136" y="23"/>
                    </a:lnTo>
                    <a:lnTo>
                      <a:pt x="136" y="22"/>
                    </a:lnTo>
                    <a:lnTo>
                      <a:pt x="136" y="20"/>
                    </a:lnTo>
                    <a:lnTo>
                      <a:pt x="136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8"/>
                    </a:lnTo>
                    <a:lnTo>
                      <a:pt x="139" y="18"/>
                    </a:lnTo>
                    <a:lnTo>
                      <a:pt x="139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2" y="15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6" y="14"/>
                    </a:lnTo>
                    <a:lnTo>
                      <a:pt x="147" y="14"/>
                    </a:lnTo>
                    <a:lnTo>
                      <a:pt x="149" y="13"/>
                    </a:lnTo>
                    <a:lnTo>
                      <a:pt x="150" y="13"/>
                    </a:lnTo>
                    <a:lnTo>
                      <a:pt x="152" y="13"/>
                    </a:lnTo>
                    <a:lnTo>
                      <a:pt x="155" y="13"/>
                    </a:lnTo>
                    <a:lnTo>
                      <a:pt x="156" y="13"/>
                    </a:lnTo>
                    <a:lnTo>
                      <a:pt x="159" y="13"/>
                    </a:lnTo>
                    <a:lnTo>
                      <a:pt x="160" y="13"/>
                    </a:lnTo>
                    <a:lnTo>
                      <a:pt x="162" y="13"/>
                    </a:lnTo>
                    <a:lnTo>
                      <a:pt x="165" y="13"/>
                    </a:lnTo>
                    <a:lnTo>
                      <a:pt x="166" y="13"/>
                    </a:lnTo>
                    <a:lnTo>
                      <a:pt x="167" y="13"/>
                    </a:lnTo>
                    <a:lnTo>
                      <a:pt x="169" y="14"/>
                    </a:lnTo>
                    <a:lnTo>
                      <a:pt x="169" y="14"/>
                    </a:lnTo>
                    <a:lnTo>
                      <a:pt x="170" y="14"/>
                    </a:lnTo>
                    <a:lnTo>
                      <a:pt x="172" y="14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5" y="17"/>
                    </a:lnTo>
                    <a:lnTo>
                      <a:pt x="175" y="17"/>
                    </a:lnTo>
                    <a:lnTo>
                      <a:pt x="176" y="18"/>
                    </a:lnTo>
                    <a:lnTo>
                      <a:pt x="176" y="18"/>
                    </a:lnTo>
                    <a:lnTo>
                      <a:pt x="176" y="19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2"/>
                    </a:lnTo>
                    <a:lnTo>
                      <a:pt x="178" y="22"/>
                    </a:lnTo>
                    <a:lnTo>
                      <a:pt x="178" y="23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5"/>
                    </a:lnTo>
                    <a:lnTo>
                      <a:pt x="178" y="43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80" y="48"/>
                    </a:lnTo>
                    <a:lnTo>
                      <a:pt x="180" y="48"/>
                    </a:lnTo>
                    <a:lnTo>
                      <a:pt x="180" y="49"/>
                    </a:lnTo>
                    <a:lnTo>
                      <a:pt x="163" y="49"/>
                    </a:lnTo>
                    <a:lnTo>
                      <a:pt x="163" y="45"/>
                    </a:lnTo>
                    <a:lnTo>
                      <a:pt x="160" y="47"/>
                    </a:lnTo>
                    <a:lnTo>
                      <a:pt x="159" y="47"/>
                    </a:lnTo>
                    <a:lnTo>
                      <a:pt x="157" y="48"/>
                    </a:lnTo>
                    <a:lnTo>
                      <a:pt x="156" y="49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49" y="49"/>
                    </a:lnTo>
                    <a:lnTo>
                      <a:pt x="147" y="49"/>
                    </a:lnTo>
                    <a:lnTo>
                      <a:pt x="146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0" y="49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9" y="48"/>
                    </a:lnTo>
                    <a:lnTo>
                      <a:pt x="137" y="48"/>
                    </a:lnTo>
                    <a:lnTo>
                      <a:pt x="137" y="48"/>
                    </a:lnTo>
                    <a:lnTo>
                      <a:pt x="137" y="47"/>
                    </a:lnTo>
                    <a:lnTo>
                      <a:pt x="136" y="47"/>
                    </a:lnTo>
                    <a:lnTo>
                      <a:pt x="136" y="47"/>
                    </a:lnTo>
                    <a:lnTo>
                      <a:pt x="134" y="45"/>
                    </a:lnTo>
                    <a:lnTo>
                      <a:pt x="134" y="45"/>
                    </a:lnTo>
                    <a:lnTo>
                      <a:pt x="134" y="44"/>
                    </a:lnTo>
                    <a:lnTo>
                      <a:pt x="133" y="43"/>
                    </a:lnTo>
                    <a:lnTo>
                      <a:pt x="133" y="43"/>
                    </a:lnTo>
                    <a:lnTo>
                      <a:pt x="133" y="42"/>
                    </a:lnTo>
                    <a:lnTo>
                      <a:pt x="133" y="42"/>
                    </a:lnTo>
                    <a:lnTo>
                      <a:pt x="133" y="40"/>
                    </a:lnTo>
                    <a:lnTo>
                      <a:pt x="133" y="39"/>
                    </a:lnTo>
                    <a:lnTo>
                      <a:pt x="133" y="38"/>
                    </a:lnTo>
                    <a:lnTo>
                      <a:pt x="133" y="38"/>
                    </a:lnTo>
                    <a:lnTo>
                      <a:pt x="133" y="37"/>
                    </a:lnTo>
                    <a:lnTo>
                      <a:pt x="133" y="35"/>
                    </a:lnTo>
                    <a:lnTo>
                      <a:pt x="134" y="34"/>
                    </a:lnTo>
                    <a:lnTo>
                      <a:pt x="134" y="34"/>
                    </a:lnTo>
                    <a:lnTo>
                      <a:pt x="134" y="33"/>
                    </a:lnTo>
                    <a:lnTo>
                      <a:pt x="136" y="33"/>
                    </a:lnTo>
                    <a:lnTo>
                      <a:pt x="136" y="32"/>
                    </a:lnTo>
                    <a:lnTo>
                      <a:pt x="137" y="32"/>
                    </a:lnTo>
                    <a:lnTo>
                      <a:pt x="137" y="32"/>
                    </a:lnTo>
                    <a:lnTo>
                      <a:pt x="137" y="30"/>
                    </a:lnTo>
                    <a:lnTo>
                      <a:pt x="139" y="30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29"/>
                    </a:lnTo>
                    <a:lnTo>
                      <a:pt x="142" y="29"/>
                    </a:lnTo>
                    <a:lnTo>
                      <a:pt x="143" y="29"/>
                    </a:lnTo>
                    <a:lnTo>
                      <a:pt x="143" y="29"/>
                    </a:lnTo>
                    <a:lnTo>
                      <a:pt x="145" y="29"/>
                    </a:lnTo>
                    <a:lnTo>
                      <a:pt x="145" y="29"/>
                    </a:lnTo>
                    <a:lnTo>
                      <a:pt x="146" y="28"/>
                    </a:lnTo>
                    <a:lnTo>
                      <a:pt x="147" y="28"/>
                    </a:lnTo>
                    <a:lnTo>
                      <a:pt x="147" y="28"/>
                    </a:lnTo>
                    <a:lnTo>
                      <a:pt x="149" y="28"/>
                    </a:lnTo>
                    <a:lnTo>
                      <a:pt x="150" y="28"/>
                    </a:lnTo>
                    <a:lnTo>
                      <a:pt x="150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8"/>
                    </a:lnTo>
                    <a:lnTo>
                      <a:pt x="156" y="27"/>
                    </a:lnTo>
                    <a:lnTo>
                      <a:pt x="157" y="27"/>
                    </a:lnTo>
                    <a:lnTo>
                      <a:pt x="157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60" y="27"/>
                    </a:lnTo>
                    <a:lnTo>
                      <a:pt x="160" y="27"/>
                    </a:lnTo>
                    <a:lnTo>
                      <a:pt x="160" y="25"/>
                    </a:lnTo>
                    <a:lnTo>
                      <a:pt x="160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0" y="23"/>
                    </a:lnTo>
                    <a:lnTo>
                      <a:pt x="160" y="23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7" y="22"/>
                    </a:lnTo>
                    <a:lnTo>
                      <a:pt x="157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3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0" y="25"/>
                    </a:lnTo>
                    <a:lnTo>
                      <a:pt x="136" y="25"/>
                    </a:lnTo>
                    <a:close/>
                    <a:moveTo>
                      <a:pt x="162" y="33"/>
                    </a:moveTo>
                    <a:lnTo>
                      <a:pt x="162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59" y="34"/>
                    </a:lnTo>
                    <a:lnTo>
                      <a:pt x="159" y="34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5"/>
                    </a:lnTo>
                    <a:lnTo>
                      <a:pt x="153" y="35"/>
                    </a:lnTo>
                    <a:lnTo>
                      <a:pt x="153" y="35"/>
                    </a:lnTo>
                    <a:lnTo>
                      <a:pt x="152" y="35"/>
                    </a:lnTo>
                    <a:lnTo>
                      <a:pt x="152" y="37"/>
                    </a:lnTo>
                    <a:lnTo>
                      <a:pt x="152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2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7" y="42"/>
                    </a:lnTo>
                    <a:lnTo>
                      <a:pt x="157" y="42"/>
                    </a:lnTo>
                    <a:lnTo>
                      <a:pt x="159" y="42"/>
                    </a:lnTo>
                    <a:lnTo>
                      <a:pt x="159" y="40"/>
                    </a:lnTo>
                    <a:lnTo>
                      <a:pt x="159" y="40"/>
                    </a:lnTo>
                    <a:lnTo>
                      <a:pt x="160" y="40"/>
                    </a:lnTo>
                    <a:lnTo>
                      <a:pt x="160" y="39"/>
                    </a:lnTo>
                    <a:lnTo>
                      <a:pt x="160" y="39"/>
                    </a:lnTo>
                    <a:lnTo>
                      <a:pt x="160" y="38"/>
                    </a:lnTo>
                    <a:lnTo>
                      <a:pt x="162" y="38"/>
                    </a:lnTo>
                    <a:lnTo>
                      <a:pt x="162" y="37"/>
                    </a:lnTo>
                    <a:lnTo>
                      <a:pt x="162" y="37"/>
                    </a:lnTo>
                    <a:lnTo>
                      <a:pt x="162" y="35"/>
                    </a:lnTo>
                    <a:lnTo>
                      <a:pt x="162" y="34"/>
                    </a:lnTo>
                    <a:lnTo>
                      <a:pt x="162" y="33"/>
                    </a:lnTo>
                    <a:close/>
                    <a:moveTo>
                      <a:pt x="188" y="0"/>
                    </a:moveTo>
                    <a:lnTo>
                      <a:pt x="203" y="0"/>
                    </a:lnTo>
                    <a:lnTo>
                      <a:pt x="203" y="49"/>
                    </a:lnTo>
                    <a:lnTo>
                      <a:pt x="188" y="49"/>
                    </a:lnTo>
                    <a:lnTo>
                      <a:pt x="188" y="0"/>
                    </a:lnTo>
                    <a:close/>
                    <a:moveTo>
                      <a:pt x="258" y="14"/>
                    </a:moveTo>
                    <a:lnTo>
                      <a:pt x="265" y="14"/>
                    </a:lnTo>
                    <a:lnTo>
                      <a:pt x="265" y="3"/>
                    </a:lnTo>
                    <a:lnTo>
                      <a:pt x="281" y="3"/>
                    </a:lnTo>
                    <a:lnTo>
                      <a:pt x="281" y="14"/>
                    </a:lnTo>
                    <a:lnTo>
                      <a:pt x="288" y="14"/>
                    </a:lnTo>
                    <a:lnTo>
                      <a:pt x="288" y="22"/>
                    </a:lnTo>
                    <a:lnTo>
                      <a:pt x="281" y="22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2" y="38"/>
                    </a:lnTo>
                    <a:lnTo>
                      <a:pt x="282" y="38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5" y="39"/>
                    </a:lnTo>
                    <a:lnTo>
                      <a:pt x="285" y="39"/>
                    </a:lnTo>
                    <a:lnTo>
                      <a:pt x="287" y="39"/>
                    </a:lnTo>
                    <a:lnTo>
                      <a:pt x="288" y="39"/>
                    </a:lnTo>
                    <a:lnTo>
                      <a:pt x="288" y="3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5" y="49"/>
                    </a:lnTo>
                    <a:lnTo>
                      <a:pt x="284" y="49"/>
                    </a:lnTo>
                    <a:lnTo>
                      <a:pt x="284" y="49"/>
                    </a:lnTo>
                    <a:lnTo>
                      <a:pt x="282" y="49"/>
                    </a:lnTo>
                    <a:lnTo>
                      <a:pt x="282" y="49"/>
                    </a:lnTo>
                    <a:lnTo>
                      <a:pt x="281" y="49"/>
                    </a:lnTo>
                    <a:lnTo>
                      <a:pt x="281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8" y="49"/>
                    </a:lnTo>
                    <a:lnTo>
                      <a:pt x="277" y="49"/>
                    </a:lnTo>
                    <a:lnTo>
                      <a:pt x="275" y="49"/>
                    </a:lnTo>
                    <a:lnTo>
                      <a:pt x="275" y="49"/>
                    </a:lnTo>
                    <a:lnTo>
                      <a:pt x="274" y="49"/>
                    </a:lnTo>
                    <a:lnTo>
                      <a:pt x="272" y="49"/>
                    </a:lnTo>
                    <a:lnTo>
                      <a:pt x="272" y="49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69" y="48"/>
                    </a:lnTo>
                    <a:lnTo>
                      <a:pt x="269" y="48"/>
                    </a:lnTo>
                    <a:lnTo>
                      <a:pt x="268" y="48"/>
                    </a:lnTo>
                    <a:lnTo>
                      <a:pt x="268" y="48"/>
                    </a:lnTo>
                    <a:lnTo>
                      <a:pt x="268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5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39"/>
                    </a:lnTo>
                    <a:lnTo>
                      <a:pt x="264" y="38"/>
                    </a:lnTo>
                    <a:lnTo>
                      <a:pt x="264" y="37"/>
                    </a:lnTo>
                    <a:lnTo>
                      <a:pt x="264" y="22"/>
                    </a:lnTo>
                    <a:lnTo>
                      <a:pt x="258" y="22"/>
                    </a:lnTo>
                    <a:lnTo>
                      <a:pt x="258" y="14"/>
                    </a:lnTo>
                    <a:close/>
                    <a:moveTo>
                      <a:pt x="318" y="13"/>
                    </a:moveTo>
                    <a:lnTo>
                      <a:pt x="318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3"/>
                    </a:lnTo>
                    <a:lnTo>
                      <a:pt x="323" y="13"/>
                    </a:lnTo>
                    <a:lnTo>
                      <a:pt x="324" y="13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7" y="14"/>
                    </a:lnTo>
                    <a:lnTo>
                      <a:pt x="328" y="14"/>
                    </a:lnTo>
                    <a:lnTo>
                      <a:pt x="330" y="14"/>
                    </a:lnTo>
                    <a:lnTo>
                      <a:pt x="330" y="15"/>
                    </a:lnTo>
                    <a:lnTo>
                      <a:pt x="331" y="15"/>
                    </a:lnTo>
                    <a:lnTo>
                      <a:pt x="331" y="15"/>
                    </a:lnTo>
                    <a:lnTo>
                      <a:pt x="333" y="17"/>
                    </a:lnTo>
                    <a:lnTo>
                      <a:pt x="334" y="17"/>
                    </a:lnTo>
                    <a:lnTo>
                      <a:pt x="334" y="17"/>
                    </a:lnTo>
                    <a:lnTo>
                      <a:pt x="335" y="18"/>
                    </a:lnTo>
                    <a:lnTo>
                      <a:pt x="335" y="18"/>
                    </a:lnTo>
                    <a:lnTo>
                      <a:pt x="337" y="19"/>
                    </a:lnTo>
                    <a:lnTo>
                      <a:pt x="337" y="20"/>
                    </a:lnTo>
                    <a:lnTo>
                      <a:pt x="338" y="20"/>
                    </a:lnTo>
                    <a:lnTo>
                      <a:pt x="338" y="22"/>
                    </a:lnTo>
                    <a:lnTo>
                      <a:pt x="338" y="22"/>
                    </a:lnTo>
                    <a:lnTo>
                      <a:pt x="340" y="23"/>
                    </a:lnTo>
                    <a:lnTo>
                      <a:pt x="340" y="24"/>
                    </a:lnTo>
                    <a:lnTo>
                      <a:pt x="340" y="25"/>
                    </a:lnTo>
                    <a:lnTo>
                      <a:pt x="340" y="27"/>
                    </a:lnTo>
                    <a:lnTo>
                      <a:pt x="341" y="27"/>
                    </a:lnTo>
                    <a:lnTo>
                      <a:pt x="341" y="28"/>
                    </a:lnTo>
                    <a:lnTo>
                      <a:pt x="341" y="29"/>
                    </a:lnTo>
                    <a:lnTo>
                      <a:pt x="341" y="30"/>
                    </a:lnTo>
                    <a:lnTo>
                      <a:pt x="341" y="33"/>
                    </a:lnTo>
                    <a:lnTo>
                      <a:pt x="341" y="34"/>
                    </a:lnTo>
                    <a:lnTo>
                      <a:pt x="341" y="35"/>
                    </a:lnTo>
                    <a:lnTo>
                      <a:pt x="340" y="37"/>
                    </a:lnTo>
                    <a:lnTo>
                      <a:pt x="340" y="38"/>
                    </a:lnTo>
                    <a:lnTo>
                      <a:pt x="340" y="39"/>
                    </a:lnTo>
                    <a:lnTo>
                      <a:pt x="338" y="40"/>
                    </a:lnTo>
                    <a:lnTo>
                      <a:pt x="338" y="42"/>
                    </a:lnTo>
                    <a:lnTo>
                      <a:pt x="337" y="43"/>
                    </a:lnTo>
                    <a:lnTo>
                      <a:pt x="335" y="44"/>
                    </a:lnTo>
                    <a:lnTo>
                      <a:pt x="335" y="44"/>
                    </a:lnTo>
                    <a:lnTo>
                      <a:pt x="334" y="45"/>
                    </a:lnTo>
                    <a:lnTo>
                      <a:pt x="333" y="47"/>
                    </a:lnTo>
                    <a:lnTo>
                      <a:pt x="331" y="47"/>
                    </a:lnTo>
                    <a:lnTo>
                      <a:pt x="331" y="48"/>
                    </a:lnTo>
                    <a:lnTo>
                      <a:pt x="330" y="48"/>
                    </a:lnTo>
                    <a:lnTo>
                      <a:pt x="328" y="48"/>
                    </a:lnTo>
                    <a:lnTo>
                      <a:pt x="327" y="49"/>
                    </a:lnTo>
                    <a:lnTo>
                      <a:pt x="325" y="49"/>
                    </a:lnTo>
                    <a:lnTo>
                      <a:pt x="324" y="49"/>
                    </a:lnTo>
                    <a:lnTo>
                      <a:pt x="323" y="49"/>
                    </a:lnTo>
                    <a:lnTo>
                      <a:pt x="321" y="49"/>
                    </a:lnTo>
                    <a:lnTo>
                      <a:pt x="320" y="49"/>
                    </a:lnTo>
                    <a:lnTo>
                      <a:pt x="318" y="49"/>
                    </a:lnTo>
                    <a:lnTo>
                      <a:pt x="317" y="49"/>
                    </a:lnTo>
                    <a:lnTo>
                      <a:pt x="315" y="49"/>
                    </a:lnTo>
                    <a:lnTo>
                      <a:pt x="314" y="49"/>
                    </a:lnTo>
                    <a:lnTo>
                      <a:pt x="312" y="49"/>
                    </a:lnTo>
                    <a:lnTo>
                      <a:pt x="312" y="49"/>
                    </a:lnTo>
                    <a:lnTo>
                      <a:pt x="311" y="49"/>
                    </a:lnTo>
                    <a:lnTo>
                      <a:pt x="310" y="49"/>
                    </a:lnTo>
                    <a:lnTo>
                      <a:pt x="310" y="49"/>
                    </a:lnTo>
                    <a:lnTo>
                      <a:pt x="308" y="49"/>
                    </a:lnTo>
                    <a:lnTo>
                      <a:pt x="307" y="48"/>
                    </a:lnTo>
                    <a:lnTo>
                      <a:pt x="305" y="48"/>
                    </a:lnTo>
                    <a:lnTo>
                      <a:pt x="305" y="48"/>
                    </a:lnTo>
                    <a:lnTo>
                      <a:pt x="304" y="47"/>
                    </a:lnTo>
                    <a:lnTo>
                      <a:pt x="304" y="47"/>
                    </a:lnTo>
                    <a:lnTo>
                      <a:pt x="302" y="45"/>
                    </a:lnTo>
                    <a:lnTo>
                      <a:pt x="301" y="45"/>
                    </a:lnTo>
                    <a:lnTo>
                      <a:pt x="301" y="45"/>
                    </a:lnTo>
                    <a:lnTo>
                      <a:pt x="300" y="44"/>
                    </a:lnTo>
                    <a:lnTo>
                      <a:pt x="300" y="44"/>
                    </a:lnTo>
                    <a:lnTo>
                      <a:pt x="298" y="43"/>
                    </a:lnTo>
                    <a:lnTo>
                      <a:pt x="298" y="42"/>
                    </a:lnTo>
                    <a:lnTo>
                      <a:pt x="297" y="42"/>
                    </a:lnTo>
                    <a:lnTo>
                      <a:pt x="297" y="40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5" y="38"/>
                    </a:lnTo>
                    <a:lnTo>
                      <a:pt x="295" y="37"/>
                    </a:lnTo>
                    <a:lnTo>
                      <a:pt x="295" y="35"/>
                    </a:lnTo>
                    <a:lnTo>
                      <a:pt x="295" y="35"/>
                    </a:lnTo>
                    <a:lnTo>
                      <a:pt x="294" y="34"/>
                    </a:lnTo>
                    <a:lnTo>
                      <a:pt x="294" y="33"/>
                    </a:lnTo>
                    <a:lnTo>
                      <a:pt x="294" y="32"/>
                    </a:lnTo>
                    <a:lnTo>
                      <a:pt x="294" y="30"/>
                    </a:lnTo>
                    <a:lnTo>
                      <a:pt x="295" y="29"/>
                    </a:lnTo>
                    <a:lnTo>
                      <a:pt x="295" y="27"/>
                    </a:lnTo>
                    <a:lnTo>
                      <a:pt x="295" y="25"/>
                    </a:lnTo>
                    <a:lnTo>
                      <a:pt x="295" y="24"/>
                    </a:lnTo>
                    <a:lnTo>
                      <a:pt x="297" y="23"/>
                    </a:lnTo>
                    <a:lnTo>
                      <a:pt x="297" y="22"/>
                    </a:lnTo>
                    <a:lnTo>
                      <a:pt x="297" y="22"/>
                    </a:lnTo>
                    <a:lnTo>
                      <a:pt x="298" y="20"/>
                    </a:lnTo>
                    <a:lnTo>
                      <a:pt x="300" y="19"/>
                    </a:lnTo>
                    <a:lnTo>
                      <a:pt x="300" y="18"/>
                    </a:lnTo>
                    <a:lnTo>
                      <a:pt x="301" y="17"/>
                    </a:lnTo>
                    <a:lnTo>
                      <a:pt x="302" y="17"/>
                    </a:lnTo>
                    <a:lnTo>
                      <a:pt x="304" y="15"/>
                    </a:lnTo>
                    <a:lnTo>
                      <a:pt x="305" y="15"/>
                    </a:lnTo>
                    <a:lnTo>
                      <a:pt x="305" y="14"/>
                    </a:lnTo>
                    <a:lnTo>
                      <a:pt x="307" y="14"/>
                    </a:lnTo>
                    <a:lnTo>
                      <a:pt x="308" y="14"/>
                    </a:lnTo>
                    <a:lnTo>
                      <a:pt x="310" y="13"/>
                    </a:lnTo>
                    <a:lnTo>
                      <a:pt x="311" y="13"/>
                    </a:lnTo>
                    <a:lnTo>
                      <a:pt x="312" y="13"/>
                    </a:lnTo>
                    <a:lnTo>
                      <a:pt x="314" y="13"/>
                    </a:lnTo>
                    <a:lnTo>
                      <a:pt x="315" y="13"/>
                    </a:lnTo>
                    <a:lnTo>
                      <a:pt x="318" y="13"/>
                    </a:lnTo>
                    <a:close/>
                    <a:moveTo>
                      <a:pt x="318" y="22"/>
                    </a:moveTo>
                    <a:lnTo>
                      <a:pt x="317" y="22"/>
                    </a:lnTo>
                    <a:lnTo>
                      <a:pt x="317" y="23"/>
                    </a:lnTo>
                    <a:lnTo>
                      <a:pt x="315" y="23"/>
                    </a:lnTo>
                    <a:lnTo>
                      <a:pt x="314" y="23"/>
                    </a:lnTo>
                    <a:lnTo>
                      <a:pt x="314" y="23"/>
                    </a:lnTo>
                    <a:lnTo>
                      <a:pt x="314" y="24"/>
                    </a:lnTo>
                    <a:lnTo>
                      <a:pt x="312" y="24"/>
                    </a:lnTo>
                    <a:lnTo>
                      <a:pt x="312" y="25"/>
                    </a:lnTo>
                    <a:lnTo>
                      <a:pt x="312" y="25"/>
                    </a:lnTo>
                    <a:lnTo>
                      <a:pt x="311" y="27"/>
                    </a:lnTo>
                    <a:lnTo>
                      <a:pt x="311" y="27"/>
                    </a:lnTo>
                    <a:lnTo>
                      <a:pt x="311" y="28"/>
                    </a:lnTo>
                    <a:lnTo>
                      <a:pt x="311" y="28"/>
                    </a:lnTo>
                    <a:lnTo>
                      <a:pt x="311" y="29"/>
                    </a:lnTo>
                    <a:lnTo>
                      <a:pt x="311" y="30"/>
                    </a:lnTo>
                    <a:lnTo>
                      <a:pt x="311" y="30"/>
                    </a:lnTo>
                    <a:lnTo>
                      <a:pt x="311" y="32"/>
                    </a:lnTo>
                    <a:lnTo>
                      <a:pt x="311" y="33"/>
                    </a:lnTo>
                    <a:lnTo>
                      <a:pt x="311" y="34"/>
                    </a:lnTo>
                    <a:lnTo>
                      <a:pt x="311" y="35"/>
                    </a:lnTo>
                    <a:lnTo>
                      <a:pt x="311" y="35"/>
                    </a:lnTo>
                    <a:lnTo>
                      <a:pt x="311" y="37"/>
                    </a:lnTo>
                    <a:lnTo>
                      <a:pt x="312" y="37"/>
                    </a:lnTo>
                    <a:lnTo>
                      <a:pt x="312" y="38"/>
                    </a:lnTo>
                    <a:lnTo>
                      <a:pt x="312" y="39"/>
                    </a:lnTo>
                    <a:lnTo>
                      <a:pt x="314" y="39"/>
                    </a:lnTo>
                    <a:lnTo>
                      <a:pt x="314" y="39"/>
                    </a:lnTo>
                    <a:lnTo>
                      <a:pt x="314" y="40"/>
                    </a:lnTo>
                    <a:lnTo>
                      <a:pt x="315" y="40"/>
                    </a:lnTo>
                    <a:lnTo>
                      <a:pt x="315" y="40"/>
                    </a:lnTo>
                    <a:lnTo>
                      <a:pt x="317" y="40"/>
                    </a:lnTo>
                    <a:lnTo>
                      <a:pt x="318" y="40"/>
                    </a:lnTo>
                    <a:lnTo>
                      <a:pt x="320" y="40"/>
                    </a:lnTo>
                    <a:lnTo>
                      <a:pt x="321" y="40"/>
                    </a:lnTo>
                    <a:lnTo>
                      <a:pt x="323" y="39"/>
                    </a:lnTo>
                    <a:lnTo>
                      <a:pt x="323" y="38"/>
                    </a:lnTo>
                    <a:lnTo>
                      <a:pt x="324" y="37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9"/>
                    </a:lnTo>
                    <a:lnTo>
                      <a:pt x="324" y="29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7"/>
                    </a:lnTo>
                    <a:lnTo>
                      <a:pt x="324" y="25"/>
                    </a:lnTo>
                    <a:lnTo>
                      <a:pt x="323" y="25"/>
                    </a:lnTo>
                    <a:lnTo>
                      <a:pt x="323" y="24"/>
                    </a:lnTo>
                    <a:lnTo>
                      <a:pt x="323" y="24"/>
                    </a:lnTo>
                    <a:lnTo>
                      <a:pt x="323" y="23"/>
                    </a:lnTo>
                    <a:lnTo>
                      <a:pt x="321" y="23"/>
                    </a:lnTo>
                    <a:lnTo>
                      <a:pt x="321" y="23"/>
                    </a:lnTo>
                    <a:lnTo>
                      <a:pt x="320" y="23"/>
                    </a:lnTo>
                    <a:lnTo>
                      <a:pt x="320" y="22"/>
                    </a:lnTo>
                    <a:lnTo>
                      <a:pt x="318" y="22"/>
                    </a:lnTo>
                    <a:close/>
                    <a:moveTo>
                      <a:pt x="397" y="0"/>
                    </a:moveTo>
                    <a:lnTo>
                      <a:pt x="422" y="0"/>
                    </a:lnTo>
                    <a:lnTo>
                      <a:pt x="424" y="0"/>
                    </a:lnTo>
                    <a:lnTo>
                      <a:pt x="426" y="0"/>
                    </a:lnTo>
                    <a:lnTo>
                      <a:pt x="429" y="0"/>
                    </a:lnTo>
                    <a:lnTo>
                      <a:pt x="430" y="0"/>
                    </a:lnTo>
                    <a:lnTo>
                      <a:pt x="432" y="2"/>
                    </a:lnTo>
                    <a:lnTo>
                      <a:pt x="435" y="2"/>
                    </a:lnTo>
                    <a:lnTo>
                      <a:pt x="436" y="2"/>
                    </a:lnTo>
                    <a:lnTo>
                      <a:pt x="437" y="3"/>
                    </a:lnTo>
                    <a:lnTo>
                      <a:pt x="439" y="3"/>
                    </a:lnTo>
                    <a:lnTo>
                      <a:pt x="440" y="4"/>
                    </a:lnTo>
                    <a:lnTo>
                      <a:pt x="442" y="5"/>
                    </a:lnTo>
                    <a:lnTo>
                      <a:pt x="443" y="5"/>
                    </a:lnTo>
                    <a:lnTo>
                      <a:pt x="445" y="7"/>
                    </a:lnTo>
                    <a:lnTo>
                      <a:pt x="446" y="8"/>
                    </a:lnTo>
                    <a:lnTo>
                      <a:pt x="447" y="9"/>
                    </a:lnTo>
                    <a:lnTo>
                      <a:pt x="447" y="10"/>
                    </a:lnTo>
                    <a:lnTo>
                      <a:pt x="449" y="12"/>
                    </a:lnTo>
                    <a:lnTo>
                      <a:pt x="449" y="13"/>
                    </a:lnTo>
                    <a:lnTo>
                      <a:pt x="450" y="14"/>
                    </a:lnTo>
                    <a:lnTo>
                      <a:pt x="450" y="17"/>
                    </a:lnTo>
                    <a:lnTo>
                      <a:pt x="452" y="18"/>
                    </a:lnTo>
                    <a:lnTo>
                      <a:pt x="452" y="19"/>
                    </a:lnTo>
                    <a:lnTo>
                      <a:pt x="452" y="22"/>
                    </a:lnTo>
                    <a:lnTo>
                      <a:pt x="452" y="24"/>
                    </a:lnTo>
                    <a:lnTo>
                      <a:pt x="452" y="25"/>
                    </a:lnTo>
                    <a:lnTo>
                      <a:pt x="452" y="28"/>
                    </a:lnTo>
                    <a:lnTo>
                      <a:pt x="452" y="30"/>
                    </a:lnTo>
                    <a:lnTo>
                      <a:pt x="450" y="32"/>
                    </a:lnTo>
                    <a:lnTo>
                      <a:pt x="450" y="34"/>
                    </a:lnTo>
                    <a:lnTo>
                      <a:pt x="449" y="35"/>
                    </a:lnTo>
                    <a:lnTo>
                      <a:pt x="449" y="37"/>
                    </a:lnTo>
                    <a:lnTo>
                      <a:pt x="447" y="38"/>
                    </a:lnTo>
                    <a:lnTo>
                      <a:pt x="447" y="39"/>
                    </a:lnTo>
                    <a:lnTo>
                      <a:pt x="446" y="40"/>
                    </a:lnTo>
                    <a:lnTo>
                      <a:pt x="445" y="42"/>
                    </a:lnTo>
                    <a:lnTo>
                      <a:pt x="443" y="43"/>
                    </a:lnTo>
                    <a:lnTo>
                      <a:pt x="442" y="44"/>
                    </a:lnTo>
                    <a:lnTo>
                      <a:pt x="440" y="45"/>
                    </a:lnTo>
                    <a:lnTo>
                      <a:pt x="439" y="45"/>
                    </a:lnTo>
                    <a:lnTo>
                      <a:pt x="437" y="47"/>
                    </a:lnTo>
                    <a:lnTo>
                      <a:pt x="436" y="47"/>
                    </a:lnTo>
                    <a:lnTo>
                      <a:pt x="435" y="48"/>
                    </a:lnTo>
                    <a:lnTo>
                      <a:pt x="432" y="48"/>
                    </a:lnTo>
                    <a:lnTo>
                      <a:pt x="430" y="48"/>
                    </a:lnTo>
                    <a:lnTo>
                      <a:pt x="429" y="48"/>
                    </a:lnTo>
                    <a:lnTo>
                      <a:pt x="426" y="49"/>
                    </a:lnTo>
                    <a:lnTo>
                      <a:pt x="424" y="49"/>
                    </a:lnTo>
                    <a:lnTo>
                      <a:pt x="422" y="49"/>
                    </a:lnTo>
                    <a:lnTo>
                      <a:pt x="397" y="49"/>
                    </a:lnTo>
                    <a:lnTo>
                      <a:pt x="397" y="0"/>
                    </a:lnTo>
                    <a:close/>
                    <a:moveTo>
                      <a:pt x="416" y="12"/>
                    </a:moveTo>
                    <a:lnTo>
                      <a:pt x="416" y="38"/>
                    </a:lnTo>
                    <a:lnTo>
                      <a:pt x="420" y="38"/>
                    </a:lnTo>
                    <a:lnTo>
                      <a:pt x="422" y="38"/>
                    </a:lnTo>
                    <a:lnTo>
                      <a:pt x="423" y="38"/>
                    </a:lnTo>
                    <a:lnTo>
                      <a:pt x="424" y="37"/>
                    </a:lnTo>
                    <a:lnTo>
                      <a:pt x="426" y="37"/>
                    </a:lnTo>
                    <a:lnTo>
                      <a:pt x="427" y="37"/>
                    </a:lnTo>
                    <a:lnTo>
                      <a:pt x="427" y="35"/>
                    </a:lnTo>
                    <a:lnTo>
                      <a:pt x="429" y="35"/>
                    </a:lnTo>
                    <a:lnTo>
                      <a:pt x="430" y="34"/>
                    </a:lnTo>
                    <a:lnTo>
                      <a:pt x="430" y="33"/>
                    </a:lnTo>
                    <a:lnTo>
                      <a:pt x="432" y="33"/>
                    </a:lnTo>
                    <a:lnTo>
                      <a:pt x="432" y="32"/>
                    </a:lnTo>
                    <a:lnTo>
                      <a:pt x="432" y="30"/>
                    </a:lnTo>
                    <a:lnTo>
                      <a:pt x="432" y="29"/>
                    </a:lnTo>
                    <a:lnTo>
                      <a:pt x="433" y="28"/>
                    </a:lnTo>
                    <a:lnTo>
                      <a:pt x="433" y="25"/>
                    </a:lnTo>
                    <a:lnTo>
                      <a:pt x="433" y="24"/>
                    </a:lnTo>
                    <a:lnTo>
                      <a:pt x="433" y="23"/>
                    </a:lnTo>
                    <a:lnTo>
                      <a:pt x="433" y="23"/>
                    </a:lnTo>
                    <a:lnTo>
                      <a:pt x="433" y="22"/>
                    </a:lnTo>
                    <a:lnTo>
                      <a:pt x="433" y="20"/>
                    </a:lnTo>
                    <a:lnTo>
                      <a:pt x="433" y="20"/>
                    </a:lnTo>
                    <a:lnTo>
                      <a:pt x="433" y="19"/>
                    </a:lnTo>
                    <a:lnTo>
                      <a:pt x="433" y="19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2" y="15"/>
                    </a:lnTo>
                    <a:lnTo>
                      <a:pt x="430" y="15"/>
                    </a:lnTo>
                    <a:lnTo>
                      <a:pt x="430" y="15"/>
                    </a:lnTo>
                    <a:lnTo>
                      <a:pt x="430" y="14"/>
                    </a:lnTo>
                    <a:lnTo>
                      <a:pt x="430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6" y="13"/>
                    </a:lnTo>
                    <a:lnTo>
                      <a:pt x="426" y="13"/>
                    </a:lnTo>
                    <a:lnTo>
                      <a:pt x="424" y="13"/>
                    </a:lnTo>
                    <a:lnTo>
                      <a:pt x="424" y="13"/>
                    </a:lnTo>
                    <a:lnTo>
                      <a:pt x="423" y="13"/>
                    </a:lnTo>
                    <a:lnTo>
                      <a:pt x="423" y="12"/>
                    </a:lnTo>
                    <a:lnTo>
                      <a:pt x="422" y="12"/>
                    </a:lnTo>
                    <a:lnTo>
                      <a:pt x="420" y="12"/>
                    </a:lnTo>
                    <a:lnTo>
                      <a:pt x="419" y="12"/>
                    </a:lnTo>
                    <a:lnTo>
                      <a:pt x="416" y="12"/>
                    </a:lnTo>
                    <a:close/>
                    <a:moveTo>
                      <a:pt x="458" y="25"/>
                    </a:moveTo>
                    <a:lnTo>
                      <a:pt x="458" y="24"/>
                    </a:lnTo>
                    <a:lnTo>
                      <a:pt x="458" y="23"/>
                    </a:lnTo>
                    <a:lnTo>
                      <a:pt x="458" y="23"/>
                    </a:lnTo>
                    <a:lnTo>
                      <a:pt x="458" y="22"/>
                    </a:lnTo>
                    <a:lnTo>
                      <a:pt x="459" y="20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59" y="18"/>
                    </a:lnTo>
                    <a:lnTo>
                      <a:pt x="460" y="18"/>
                    </a:lnTo>
                    <a:lnTo>
                      <a:pt x="460" y="18"/>
                    </a:lnTo>
                    <a:lnTo>
                      <a:pt x="462" y="17"/>
                    </a:lnTo>
                    <a:lnTo>
                      <a:pt x="462" y="17"/>
                    </a:lnTo>
                    <a:lnTo>
                      <a:pt x="463" y="15"/>
                    </a:lnTo>
                    <a:lnTo>
                      <a:pt x="465" y="15"/>
                    </a:lnTo>
                    <a:lnTo>
                      <a:pt x="466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69" y="14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3"/>
                    </a:lnTo>
                    <a:lnTo>
                      <a:pt x="479" y="13"/>
                    </a:lnTo>
                    <a:lnTo>
                      <a:pt x="480" y="13"/>
                    </a:lnTo>
                    <a:lnTo>
                      <a:pt x="483" y="13"/>
                    </a:lnTo>
                    <a:lnTo>
                      <a:pt x="485" y="13"/>
                    </a:lnTo>
                    <a:lnTo>
                      <a:pt x="486" y="13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4"/>
                    </a:lnTo>
                    <a:lnTo>
                      <a:pt x="492" y="14"/>
                    </a:lnTo>
                    <a:lnTo>
                      <a:pt x="493" y="14"/>
                    </a:lnTo>
                    <a:lnTo>
                      <a:pt x="493" y="14"/>
                    </a:lnTo>
                    <a:lnTo>
                      <a:pt x="495" y="15"/>
                    </a:lnTo>
                    <a:lnTo>
                      <a:pt x="496" y="15"/>
                    </a:lnTo>
                    <a:lnTo>
                      <a:pt x="496" y="17"/>
                    </a:lnTo>
                    <a:lnTo>
                      <a:pt x="498" y="17"/>
                    </a:lnTo>
                    <a:lnTo>
                      <a:pt x="498" y="18"/>
                    </a:lnTo>
                    <a:lnTo>
                      <a:pt x="499" y="18"/>
                    </a:lnTo>
                    <a:lnTo>
                      <a:pt x="499" y="19"/>
                    </a:lnTo>
                    <a:lnTo>
                      <a:pt x="499" y="19"/>
                    </a:lnTo>
                    <a:lnTo>
                      <a:pt x="499" y="20"/>
                    </a:lnTo>
                    <a:lnTo>
                      <a:pt x="499" y="22"/>
                    </a:lnTo>
                    <a:lnTo>
                      <a:pt x="501" y="22"/>
                    </a:lnTo>
                    <a:lnTo>
                      <a:pt x="501" y="23"/>
                    </a:lnTo>
                    <a:lnTo>
                      <a:pt x="501" y="24"/>
                    </a:lnTo>
                    <a:lnTo>
                      <a:pt x="501" y="25"/>
                    </a:lnTo>
                    <a:lnTo>
                      <a:pt x="501" y="25"/>
                    </a:lnTo>
                    <a:lnTo>
                      <a:pt x="501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9"/>
                    </a:lnTo>
                    <a:lnTo>
                      <a:pt x="486" y="49"/>
                    </a:lnTo>
                    <a:lnTo>
                      <a:pt x="485" y="45"/>
                    </a:lnTo>
                    <a:lnTo>
                      <a:pt x="483" y="47"/>
                    </a:lnTo>
                    <a:lnTo>
                      <a:pt x="482" y="47"/>
                    </a:lnTo>
                    <a:lnTo>
                      <a:pt x="480" y="48"/>
                    </a:lnTo>
                    <a:lnTo>
                      <a:pt x="478" y="49"/>
                    </a:lnTo>
                    <a:lnTo>
                      <a:pt x="476" y="49"/>
                    </a:lnTo>
                    <a:lnTo>
                      <a:pt x="473" y="49"/>
                    </a:lnTo>
                    <a:lnTo>
                      <a:pt x="472" y="49"/>
                    </a:lnTo>
                    <a:lnTo>
                      <a:pt x="469" y="49"/>
                    </a:lnTo>
                    <a:lnTo>
                      <a:pt x="469" y="49"/>
                    </a:lnTo>
                    <a:lnTo>
                      <a:pt x="468" y="49"/>
                    </a:lnTo>
                    <a:lnTo>
                      <a:pt x="466" y="49"/>
                    </a:lnTo>
                    <a:lnTo>
                      <a:pt x="466" y="49"/>
                    </a:lnTo>
                    <a:lnTo>
                      <a:pt x="465" y="49"/>
                    </a:lnTo>
                    <a:lnTo>
                      <a:pt x="465" y="49"/>
                    </a:lnTo>
                    <a:lnTo>
                      <a:pt x="463" y="49"/>
                    </a:lnTo>
                    <a:lnTo>
                      <a:pt x="462" y="49"/>
                    </a:lnTo>
                    <a:lnTo>
                      <a:pt x="462" y="49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59" y="47"/>
                    </a:lnTo>
                    <a:lnTo>
                      <a:pt x="459" y="47"/>
                    </a:lnTo>
                    <a:lnTo>
                      <a:pt x="458" y="47"/>
                    </a:lnTo>
                    <a:lnTo>
                      <a:pt x="458" y="45"/>
                    </a:lnTo>
                    <a:lnTo>
                      <a:pt x="456" y="45"/>
                    </a:lnTo>
                    <a:lnTo>
                      <a:pt x="456" y="44"/>
                    </a:lnTo>
                    <a:lnTo>
                      <a:pt x="456" y="43"/>
                    </a:lnTo>
                    <a:lnTo>
                      <a:pt x="456" y="43"/>
                    </a:lnTo>
                    <a:lnTo>
                      <a:pt x="455" y="42"/>
                    </a:lnTo>
                    <a:lnTo>
                      <a:pt x="455" y="42"/>
                    </a:lnTo>
                    <a:lnTo>
                      <a:pt x="455" y="40"/>
                    </a:lnTo>
                    <a:lnTo>
                      <a:pt x="455" y="39"/>
                    </a:lnTo>
                    <a:lnTo>
                      <a:pt x="455" y="38"/>
                    </a:lnTo>
                    <a:lnTo>
                      <a:pt x="455" y="38"/>
                    </a:lnTo>
                    <a:lnTo>
                      <a:pt x="456" y="37"/>
                    </a:lnTo>
                    <a:lnTo>
                      <a:pt x="456" y="35"/>
                    </a:lnTo>
                    <a:lnTo>
                      <a:pt x="456" y="34"/>
                    </a:lnTo>
                    <a:lnTo>
                      <a:pt x="456" y="34"/>
                    </a:lnTo>
                    <a:lnTo>
                      <a:pt x="458" y="33"/>
                    </a:lnTo>
                    <a:lnTo>
                      <a:pt x="458" y="33"/>
                    </a:lnTo>
                    <a:lnTo>
                      <a:pt x="459" y="32"/>
                    </a:lnTo>
                    <a:lnTo>
                      <a:pt x="459" y="32"/>
                    </a:lnTo>
                    <a:lnTo>
                      <a:pt x="460" y="32"/>
                    </a:lnTo>
                    <a:lnTo>
                      <a:pt x="460" y="30"/>
                    </a:lnTo>
                    <a:lnTo>
                      <a:pt x="460" y="30"/>
                    </a:lnTo>
                    <a:lnTo>
                      <a:pt x="462" y="30"/>
                    </a:lnTo>
                    <a:lnTo>
                      <a:pt x="462" y="30"/>
                    </a:lnTo>
                    <a:lnTo>
                      <a:pt x="463" y="29"/>
                    </a:lnTo>
                    <a:lnTo>
                      <a:pt x="465" y="29"/>
                    </a:lnTo>
                    <a:lnTo>
                      <a:pt x="465" y="29"/>
                    </a:lnTo>
                    <a:lnTo>
                      <a:pt x="466" y="29"/>
                    </a:lnTo>
                    <a:lnTo>
                      <a:pt x="466" y="29"/>
                    </a:lnTo>
                    <a:lnTo>
                      <a:pt x="468" y="29"/>
                    </a:lnTo>
                    <a:lnTo>
                      <a:pt x="469" y="28"/>
                    </a:lnTo>
                    <a:lnTo>
                      <a:pt x="469" y="28"/>
                    </a:lnTo>
                    <a:lnTo>
                      <a:pt x="470" y="28"/>
                    </a:lnTo>
                    <a:lnTo>
                      <a:pt x="472" y="28"/>
                    </a:lnTo>
                    <a:lnTo>
                      <a:pt x="472" y="28"/>
                    </a:lnTo>
                    <a:lnTo>
                      <a:pt x="473" y="28"/>
                    </a:lnTo>
                    <a:lnTo>
                      <a:pt x="475" y="28"/>
                    </a:lnTo>
                    <a:lnTo>
                      <a:pt x="475" y="28"/>
                    </a:lnTo>
                    <a:lnTo>
                      <a:pt x="476" y="28"/>
                    </a:lnTo>
                    <a:lnTo>
                      <a:pt x="476" y="28"/>
                    </a:lnTo>
                    <a:lnTo>
                      <a:pt x="478" y="28"/>
                    </a:lnTo>
                    <a:lnTo>
                      <a:pt x="478" y="28"/>
                    </a:lnTo>
                    <a:lnTo>
                      <a:pt x="479" y="27"/>
                    </a:lnTo>
                    <a:lnTo>
                      <a:pt x="479" y="27"/>
                    </a:lnTo>
                    <a:lnTo>
                      <a:pt x="480" y="27"/>
                    </a:lnTo>
                    <a:lnTo>
                      <a:pt x="480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3" y="27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79" y="22"/>
                    </a:lnTo>
                    <a:lnTo>
                      <a:pt x="479" y="22"/>
                    </a:lnTo>
                    <a:lnTo>
                      <a:pt x="478" y="22"/>
                    </a:lnTo>
                    <a:lnTo>
                      <a:pt x="476" y="22"/>
                    </a:lnTo>
                    <a:lnTo>
                      <a:pt x="476" y="22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3" y="23"/>
                    </a:lnTo>
                    <a:lnTo>
                      <a:pt x="473" y="24"/>
                    </a:lnTo>
                    <a:lnTo>
                      <a:pt x="473" y="25"/>
                    </a:lnTo>
                    <a:lnTo>
                      <a:pt x="458" y="25"/>
                    </a:lnTo>
                    <a:close/>
                    <a:moveTo>
                      <a:pt x="483" y="33"/>
                    </a:moveTo>
                    <a:lnTo>
                      <a:pt x="483" y="34"/>
                    </a:lnTo>
                    <a:lnTo>
                      <a:pt x="483" y="34"/>
                    </a:lnTo>
                    <a:lnTo>
                      <a:pt x="483" y="34"/>
                    </a:lnTo>
                    <a:lnTo>
                      <a:pt x="482" y="34"/>
                    </a:lnTo>
                    <a:lnTo>
                      <a:pt x="482" y="34"/>
                    </a:lnTo>
                    <a:lnTo>
                      <a:pt x="480" y="34"/>
                    </a:lnTo>
                    <a:lnTo>
                      <a:pt x="479" y="34"/>
                    </a:lnTo>
                    <a:lnTo>
                      <a:pt x="479" y="34"/>
                    </a:lnTo>
                    <a:lnTo>
                      <a:pt x="478" y="35"/>
                    </a:lnTo>
                    <a:lnTo>
                      <a:pt x="478" y="35"/>
                    </a:lnTo>
                    <a:lnTo>
                      <a:pt x="476" y="35"/>
                    </a:lnTo>
                    <a:lnTo>
                      <a:pt x="476" y="35"/>
                    </a:lnTo>
                    <a:lnTo>
                      <a:pt x="475" y="35"/>
                    </a:lnTo>
                    <a:lnTo>
                      <a:pt x="475" y="35"/>
                    </a:lnTo>
                    <a:lnTo>
                      <a:pt x="475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2" y="37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40"/>
                    </a:lnTo>
                    <a:lnTo>
                      <a:pt x="473" y="40"/>
                    </a:lnTo>
                    <a:lnTo>
                      <a:pt x="473" y="42"/>
                    </a:lnTo>
                    <a:lnTo>
                      <a:pt x="473" y="42"/>
                    </a:lnTo>
                    <a:lnTo>
                      <a:pt x="475" y="42"/>
                    </a:lnTo>
                    <a:lnTo>
                      <a:pt x="476" y="42"/>
                    </a:lnTo>
                    <a:lnTo>
                      <a:pt x="476" y="42"/>
                    </a:lnTo>
                    <a:lnTo>
                      <a:pt x="478" y="42"/>
                    </a:lnTo>
                    <a:lnTo>
                      <a:pt x="479" y="42"/>
                    </a:lnTo>
                    <a:lnTo>
                      <a:pt x="479" y="42"/>
                    </a:lnTo>
                    <a:lnTo>
                      <a:pt x="480" y="42"/>
                    </a:lnTo>
                    <a:lnTo>
                      <a:pt x="480" y="42"/>
                    </a:lnTo>
                    <a:lnTo>
                      <a:pt x="480" y="40"/>
                    </a:lnTo>
                    <a:lnTo>
                      <a:pt x="482" y="40"/>
                    </a:lnTo>
                    <a:lnTo>
                      <a:pt x="482" y="40"/>
                    </a:lnTo>
                    <a:lnTo>
                      <a:pt x="483" y="39"/>
                    </a:lnTo>
                    <a:lnTo>
                      <a:pt x="483" y="39"/>
                    </a:lnTo>
                    <a:lnTo>
                      <a:pt x="483" y="38"/>
                    </a:lnTo>
                    <a:lnTo>
                      <a:pt x="483" y="38"/>
                    </a:lnTo>
                    <a:lnTo>
                      <a:pt x="483" y="37"/>
                    </a:lnTo>
                    <a:lnTo>
                      <a:pt x="483" y="37"/>
                    </a:lnTo>
                    <a:lnTo>
                      <a:pt x="483" y="35"/>
                    </a:lnTo>
                    <a:lnTo>
                      <a:pt x="483" y="34"/>
                    </a:lnTo>
                    <a:lnTo>
                      <a:pt x="483" y="33"/>
                    </a:lnTo>
                    <a:close/>
                    <a:moveTo>
                      <a:pt x="506" y="14"/>
                    </a:moveTo>
                    <a:lnTo>
                      <a:pt x="512" y="14"/>
                    </a:lnTo>
                    <a:lnTo>
                      <a:pt x="512" y="3"/>
                    </a:lnTo>
                    <a:lnTo>
                      <a:pt x="528" y="3"/>
                    </a:lnTo>
                    <a:lnTo>
                      <a:pt x="528" y="14"/>
                    </a:lnTo>
                    <a:lnTo>
                      <a:pt x="535" y="14"/>
                    </a:lnTo>
                    <a:lnTo>
                      <a:pt x="535" y="22"/>
                    </a:lnTo>
                    <a:lnTo>
                      <a:pt x="528" y="22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9"/>
                    </a:lnTo>
                    <a:lnTo>
                      <a:pt x="529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39"/>
                    </a:lnTo>
                    <a:lnTo>
                      <a:pt x="535" y="39"/>
                    </a:lnTo>
                    <a:lnTo>
                      <a:pt x="535" y="3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32" y="49"/>
                    </a:lnTo>
                    <a:lnTo>
                      <a:pt x="531" y="49"/>
                    </a:lnTo>
                    <a:lnTo>
                      <a:pt x="531" y="49"/>
                    </a:lnTo>
                    <a:lnTo>
                      <a:pt x="529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6" y="49"/>
                    </a:lnTo>
                    <a:lnTo>
                      <a:pt x="526" y="49"/>
                    </a:lnTo>
                    <a:lnTo>
                      <a:pt x="525" y="49"/>
                    </a:lnTo>
                    <a:lnTo>
                      <a:pt x="524" y="49"/>
                    </a:lnTo>
                    <a:lnTo>
                      <a:pt x="524" y="49"/>
                    </a:lnTo>
                    <a:lnTo>
                      <a:pt x="522" y="49"/>
                    </a:lnTo>
                    <a:lnTo>
                      <a:pt x="521" y="49"/>
                    </a:lnTo>
                    <a:lnTo>
                      <a:pt x="521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8" y="48"/>
                    </a:lnTo>
                    <a:lnTo>
                      <a:pt x="518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5" y="48"/>
                    </a:lnTo>
                    <a:lnTo>
                      <a:pt x="515" y="47"/>
                    </a:lnTo>
                    <a:lnTo>
                      <a:pt x="515" y="47"/>
                    </a:lnTo>
                    <a:lnTo>
                      <a:pt x="514" y="47"/>
                    </a:lnTo>
                    <a:lnTo>
                      <a:pt x="514" y="47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2" y="44"/>
                    </a:lnTo>
                    <a:lnTo>
                      <a:pt x="512" y="44"/>
                    </a:lnTo>
                    <a:lnTo>
                      <a:pt x="512" y="43"/>
                    </a:lnTo>
                    <a:lnTo>
                      <a:pt x="512" y="43"/>
                    </a:lnTo>
                    <a:lnTo>
                      <a:pt x="512" y="42"/>
                    </a:lnTo>
                    <a:lnTo>
                      <a:pt x="512" y="42"/>
                    </a:lnTo>
                    <a:lnTo>
                      <a:pt x="512" y="40"/>
                    </a:lnTo>
                    <a:lnTo>
                      <a:pt x="512" y="40"/>
                    </a:lnTo>
                    <a:lnTo>
                      <a:pt x="512" y="39"/>
                    </a:lnTo>
                    <a:lnTo>
                      <a:pt x="512" y="38"/>
                    </a:lnTo>
                    <a:lnTo>
                      <a:pt x="512" y="37"/>
                    </a:lnTo>
                    <a:lnTo>
                      <a:pt x="512" y="22"/>
                    </a:lnTo>
                    <a:lnTo>
                      <a:pt x="506" y="22"/>
                    </a:lnTo>
                    <a:lnTo>
                      <a:pt x="506" y="14"/>
                    </a:lnTo>
                    <a:close/>
                    <a:moveTo>
                      <a:pt x="558" y="28"/>
                    </a:moveTo>
                    <a:lnTo>
                      <a:pt x="572" y="28"/>
                    </a:lnTo>
                    <a:lnTo>
                      <a:pt x="572" y="27"/>
                    </a:lnTo>
                    <a:lnTo>
                      <a:pt x="572" y="27"/>
                    </a:lnTo>
                    <a:lnTo>
                      <a:pt x="572" y="25"/>
                    </a:lnTo>
                    <a:lnTo>
                      <a:pt x="572" y="25"/>
                    </a:lnTo>
                    <a:lnTo>
                      <a:pt x="572" y="24"/>
                    </a:lnTo>
                    <a:lnTo>
                      <a:pt x="571" y="24"/>
                    </a:lnTo>
                    <a:lnTo>
                      <a:pt x="571" y="23"/>
                    </a:lnTo>
                    <a:lnTo>
                      <a:pt x="571" y="23"/>
                    </a:lnTo>
                    <a:lnTo>
                      <a:pt x="569" y="23"/>
                    </a:lnTo>
                    <a:lnTo>
                      <a:pt x="569" y="22"/>
                    </a:lnTo>
                    <a:lnTo>
                      <a:pt x="569" y="22"/>
                    </a:lnTo>
                    <a:lnTo>
                      <a:pt x="568" y="22"/>
                    </a:lnTo>
                    <a:lnTo>
                      <a:pt x="568" y="22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5" y="22"/>
                    </a:lnTo>
                    <a:lnTo>
                      <a:pt x="565" y="22"/>
                    </a:lnTo>
                    <a:lnTo>
                      <a:pt x="564" y="22"/>
                    </a:lnTo>
                    <a:lnTo>
                      <a:pt x="564" y="22"/>
                    </a:lnTo>
                    <a:lnTo>
                      <a:pt x="562" y="22"/>
                    </a:lnTo>
                    <a:lnTo>
                      <a:pt x="562" y="22"/>
                    </a:lnTo>
                    <a:lnTo>
                      <a:pt x="561" y="22"/>
                    </a:lnTo>
                    <a:lnTo>
                      <a:pt x="561" y="22"/>
                    </a:lnTo>
                    <a:lnTo>
                      <a:pt x="561" y="23"/>
                    </a:lnTo>
                    <a:lnTo>
                      <a:pt x="559" y="23"/>
                    </a:lnTo>
                    <a:lnTo>
                      <a:pt x="559" y="24"/>
                    </a:lnTo>
                    <a:lnTo>
                      <a:pt x="559" y="24"/>
                    </a:lnTo>
                    <a:lnTo>
                      <a:pt x="558" y="24"/>
                    </a:lnTo>
                    <a:lnTo>
                      <a:pt x="558" y="25"/>
                    </a:lnTo>
                    <a:lnTo>
                      <a:pt x="558" y="27"/>
                    </a:lnTo>
                    <a:lnTo>
                      <a:pt x="558" y="27"/>
                    </a:lnTo>
                    <a:lnTo>
                      <a:pt x="558" y="28"/>
                    </a:lnTo>
                    <a:close/>
                    <a:moveTo>
                      <a:pt x="572" y="38"/>
                    </a:moveTo>
                    <a:lnTo>
                      <a:pt x="588" y="38"/>
                    </a:lnTo>
                    <a:lnTo>
                      <a:pt x="587" y="39"/>
                    </a:lnTo>
                    <a:lnTo>
                      <a:pt x="587" y="40"/>
                    </a:lnTo>
                    <a:lnTo>
                      <a:pt x="587" y="42"/>
                    </a:lnTo>
                    <a:lnTo>
                      <a:pt x="585" y="43"/>
                    </a:lnTo>
                    <a:lnTo>
                      <a:pt x="584" y="44"/>
                    </a:lnTo>
                    <a:lnTo>
                      <a:pt x="584" y="44"/>
                    </a:lnTo>
                    <a:lnTo>
                      <a:pt x="582" y="45"/>
                    </a:lnTo>
                    <a:lnTo>
                      <a:pt x="581" y="47"/>
                    </a:lnTo>
                    <a:lnTo>
                      <a:pt x="580" y="48"/>
                    </a:lnTo>
                    <a:lnTo>
                      <a:pt x="578" y="48"/>
                    </a:lnTo>
                    <a:lnTo>
                      <a:pt x="577" y="48"/>
                    </a:lnTo>
                    <a:lnTo>
                      <a:pt x="574" y="49"/>
                    </a:lnTo>
                    <a:lnTo>
                      <a:pt x="572" y="49"/>
                    </a:lnTo>
                    <a:lnTo>
                      <a:pt x="569" y="49"/>
                    </a:lnTo>
                    <a:lnTo>
                      <a:pt x="568" y="49"/>
                    </a:lnTo>
                    <a:lnTo>
                      <a:pt x="565" y="49"/>
                    </a:lnTo>
                    <a:lnTo>
                      <a:pt x="564" y="49"/>
                    </a:lnTo>
                    <a:lnTo>
                      <a:pt x="561" y="49"/>
                    </a:lnTo>
                    <a:lnTo>
                      <a:pt x="559" y="49"/>
                    </a:lnTo>
                    <a:lnTo>
                      <a:pt x="558" y="49"/>
                    </a:lnTo>
                    <a:lnTo>
                      <a:pt x="557" y="49"/>
                    </a:lnTo>
                    <a:lnTo>
                      <a:pt x="555" y="48"/>
                    </a:lnTo>
                    <a:lnTo>
                      <a:pt x="554" y="48"/>
                    </a:lnTo>
                    <a:lnTo>
                      <a:pt x="552" y="48"/>
                    </a:lnTo>
                    <a:lnTo>
                      <a:pt x="552" y="47"/>
                    </a:lnTo>
                    <a:lnTo>
                      <a:pt x="551" y="47"/>
                    </a:lnTo>
                    <a:lnTo>
                      <a:pt x="549" y="45"/>
                    </a:lnTo>
                    <a:lnTo>
                      <a:pt x="548" y="45"/>
                    </a:lnTo>
                    <a:lnTo>
                      <a:pt x="547" y="44"/>
                    </a:lnTo>
                    <a:lnTo>
                      <a:pt x="547" y="43"/>
                    </a:lnTo>
                    <a:lnTo>
                      <a:pt x="545" y="43"/>
                    </a:lnTo>
                    <a:lnTo>
                      <a:pt x="545" y="42"/>
                    </a:lnTo>
                    <a:lnTo>
                      <a:pt x="544" y="40"/>
                    </a:lnTo>
                    <a:lnTo>
                      <a:pt x="544" y="39"/>
                    </a:lnTo>
                    <a:lnTo>
                      <a:pt x="542" y="38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29"/>
                    </a:lnTo>
                    <a:lnTo>
                      <a:pt x="542" y="28"/>
                    </a:lnTo>
                    <a:lnTo>
                      <a:pt x="542" y="27"/>
                    </a:lnTo>
                    <a:lnTo>
                      <a:pt x="542" y="27"/>
                    </a:lnTo>
                    <a:lnTo>
                      <a:pt x="544" y="25"/>
                    </a:lnTo>
                    <a:lnTo>
                      <a:pt x="544" y="24"/>
                    </a:lnTo>
                    <a:lnTo>
                      <a:pt x="544" y="24"/>
                    </a:lnTo>
                    <a:lnTo>
                      <a:pt x="544" y="23"/>
                    </a:lnTo>
                    <a:lnTo>
                      <a:pt x="545" y="22"/>
                    </a:lnTo>
                    <a:lnTo>
                      <a:pt x="545" y="22"/>
                    </a:lnTo>
                    <a:lnTo>
                      <a:pt x="545" y="20"/>
                    </a:lnTo>
                    <a:lnTo>
                      <a:pt x="547" y="20"/>
                    </a:lnTo>
                    <a:lnTo>
                      <a:pt x="547" y="19"/>
                    </a:lnTo>
                    <a:lnTo>
                      <a:pt x="548" y="18"/>
                    </a:lnTo>
                    <a:lnTo>
                      <a:pt x="548" y="18"/>
                    </a:lnTo>
                    <a:lnTo>
                      <a:pt x="549" y="17"/>
                    </a:lnTo>
                    <a:lnTo>
                      <a:pt x="549" y="17"/>
                    </a:lnTo>
                    <a:lnTo>
                      <a:pt x="551" y="15"/>
                    </a:lnTo>
                    <a:lnTo>
                      <a:pt x="552" y="15"/>
                    </a:lnTo>
                    <a:lnTo>
                      <a:pt x="552" y="15"/>
                    </a:lnTo>
                    <a:lnTo>
                      <a:pt x="554" y="14"/>
                    </a:lnTo>
                    <a:lnTo>
                      <a:pt x="555" y="14"/>
                    </a:lnTo>
                    <a:lnTo>
                      <a:pt x="557" y="14"/>
                    </a:lnTo>
                    <a:lnTo>
                      <a:pt x="557" y="14"/>
                    </a:lnTo>
                    <a:lnTo>
                      <a:pt x="558" y="13"/>
                    </a:lnTo>
                    <a:lnTo>
                      <a:pt x="559" y="13"/>
                    </a:lnTo>
                    <a:lnTo>
                      <a:pt x="561" y="13"/>
                    </a:lnTo>
                    <a:lnTo>
                      <a:pt x="562" y="13"/>
                    </a:lnTo>
                    <a:lnTo>
                      <a:pt x="564" y="13"/>
                    </a:lnTo>
                    <a:lnTo>
                      <a:pt x="565" y="13"/>
                    </a:lnTo>
                    <a:lnTo>
                      <a:pt x="567" y="13"/>
                    </a:lnTo>
                    <a:lnTo>
                      <a:pt x="568" y="13"/>
                    </a:lnTo>
                    <a:lnTo>
                      <a:pt x="569" y="13"/>
                    </a:lnTo>
                    <a:lnTo>
                      <a:pt x="571" y="13"/>
                    </a:lnTo>
                    <a:lnTo>
                      <a:pt x="572" y="13"/>
                    </a:lnTo>
                    <a:lnTo>
                      <a:pt x="574" y="14"/>
                    </a:lnTo>
                    <a:lnTo>
                      <a:pt x="575" y="14"/>
                    </a:lnTo>
                    <a:lnTo>
                      <a:pt x="577" y="14"/>
                    </a:lnTo>
                    <a:lnTo>
                      <a:pt x="577" y="15"/>
                    </a:lnTo>
                    <a:lnTo>
                      <a:pt x="578" y="15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2" y="18"/>
                    </a:lnTo>
                    <a:lnTo>
                      <a:pt x="582" y="19"/>
                    </a:lnTo>
                    <a:lnTo>
                      <a:pt x="584" y="20"/>
                    </a:lnTo>
                    <a:lnTo>
                      <a:pt x="584" y="20"/>
                    </a:lnTo>
                    <a:lnTo>
                      <a:pt x="585" y="22"/>
                    </a:lnTo>
                    <a:lnTo>
                      <a:pt x="585" y="23"/>
                    </a:lnTo>
                    <a:lnTo>
                      <a:pt x="587" y="23"/>
                    </a:lnTo>
                    <a:lnTo>
                      <a:pt x="587" y="24"/>
                    </a:lnTo>
                    <a:lnTo>
                      <a:pt x="587" y="25"/>
                    </a:lnTo>
                    <a:lnTo>
                      <a:pt x="588" y="27"/>
                    </a:lnTo>
                    <a:lnTo>
                      <a:pt x="588" y="27"/>
                    </a:lnTo>
                    <a:lnTo>
                      <a:pt x="588" y="28"/>
                    </a:lnTo>
                    <a:lnTo>
                      <a:pt x="588" y="29"/>
                    </a:lnTo>
                    <a:lnTo>
                      <a:pt x="588" y="29"/>
                    </a:lnTo>
                    <a:lnTo>
                      <a:pt x="588" y="30"/>
                    </a:lnTo>
                    <a:lnTo>
                      <a:pt x="590" y="32"/>
                    </a:lnTo>
                    <a:lnTo>
                      <a:pt x="590" y="33"/>
                    </a:lnTo>
                    <a:lnTo>
                      <a:pt x="590" y="34"/>
                    </a:lnTo>
                    <a:lnTo>
                      <a:pt x="590" y="35"/>
                    </a:lnTo>
                    <a:lnTo>
                      <a:pt x="558" y="35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8" y="37"/>
                    </a:lnTo>
                    <a:lnTo>
                      <a:pt x="559" y="38"/>
                    </a:lnTo>
                    <a:lnTo>
                      <a:pt x="559" y="38"/>
                    </a:lnTo>
                    <a:lnTo>
                      <a:pt x="559" y="39"/>
                    </a:lnTo>
                    <a:lnTo>
                      <a:pt x="559" y="39"/>
                    </a:lnTo>
                    <a:lnTo>
                      <a:pt x="561" y="39"/>
                    </a:lnTo>
                    <a:lnTo>
                      <a:pt x="561" y="40"/>
                    </a:lnTo>
                    <a:lnTo>
                      <a:pt x="562" y="40"/>
                    </a:lnTo>
                    <a:lnTo>
                      <a:pt x="562" y="40"/>
                    </a:lnTo>
                    <a:lnTo>
                      <a:pt x="564" y="40"/>
                    </a:lnTo>
                    <a:lnTo>
                      <a:pt x="564" y="40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7" y="42"/>
                    </a:lnTo>
                    <a:lnTo>
                      <a:pt x="567" y="42"/>
                    </a:lnTo>
                    <a:lnTo>
                      <a:pt x="568" y="42"/>
                    </a:lnTo>
                    <a:lnTo>
                      <a:pt x="569" y="40"/>
                    </a:lnTo>
                    <a:lnTo>
                      <a:pt x="569" y="40"/>
                    </a:lnTo>
                    <a:lnTo>
                      <a:pt x="571" y="40"/>
                    </a:lnTo>
                    <a:lnTo>
                      <a:pt x="571" y="39"/>
                    </a:lnTo>
                    <a:lnTo>
                      <a:pt x="572" y="39"/>
                    </a:lnTo>
                    <a:lnTo>
                      <a:pt x="572" y="3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3" name="Freeform 183"/>
              <p:cNvSpPr>
                <a:spLocks noEditPoints="1"/>
              </p:cNvSpPr>
              <p:nvPr/>
            </p:nvSpPr>
            <p:spPr bwMode="auto">
              <a:xfrm>
                <a:off x="2654" y="3524"/>
                <a:ext cx="190" cy="20"/>
              </a:xfrm>
              <a:custGeom>
                <a:avLst/>
                <a:gdLst/>
                <a:ahLst/>
                <a:cxnLst>
                  <a:cxn ang="0">
                    <a:pos x="78" y="18"/>
                  </a:cxn>
                  <a:cxn ang="0">
                    <a:pos x="91" y="11"/>
                  </a:cxn>
                  <a:cxn ang="0">
                    <a:pos x="106" y="21"/>
                  </a:cxn>
                  <a:cxn ang="0">
                    <a:pos x="106" y="41"/>
                  </a:cxn>
                  <a:cxn ang="0">
                    <a:pos x="93" y="49"/>
                  </a:cxn>
                  <a:cxn ang="0">
                    <a:pos x="86" y="39"/>
                  </a:cxn>
                  <a:cxn ang="0">
                    <a:pos x="92" y="29"/>
                  </a:cxn>
                  <a:cxn ang="0">
                    <a:pos x="83" y="23"/>
                  </a:cxn>
                  <a:cxn ang="0">
                    <a:pos x="79" y="34"/>
                  </a:cxn>
                  <a:cxn ang="0">
                    <a:pos x="129" y="18"/>
                  </a:cxn>
                  <a:cxn ang="0">
                    <a:pos x="144" y="11"/>
                  </a:cxn>
                  <a:cxn ang="0">
                    <a:pos x="159" y="23"/>
                  </a:cxn>
                  <a:cxn ang="0">
                    <a:pos x="157" y="41"/>
                  </a:cxn>
                  <a:cxn ang="0">
                    <a:pos x="145" y="49"/>
                  </a:cxn>
                  <a:cxn ang="0">
                    <a:pos x="139" y="39"/>
                  </a:cxn>
                  <a:cxn ang="0">
                    <a:pos x="144" y="28"/>
                  </a:cxn>
                  <a:cxn ang="0">
                    <a:pos x="134" y="23"/>
                  </a:cxn>
                  <a:cxn ang="0">
                    <a:pos x="131" y="34"/>
                  </a:cxn>
                  <a:cxn ang="0">
                    <a:pos x="185" y="15"/>
                  </a:cxn>
                  <a:cxn ang="0">
                    <a:pos x="197" y="11"/>
                  </a:cxn>
                  <a:cxn ang="0">
                    <a:pos x="188" y="26"/>
                  </a:cxn>
                  <a:cxn ang="0">
                    <a:pos x="223" y="11"/>
                  </a:cxn>
                  <a:cxn ang="0">
                    <a:pos x="240" y="18"/>
                  </a:cxn>
                  <a:cxn ang="0">
                    <a:pos x="244" y="35"/>
                  </a:cxn>
                  <a:cxn ang="0">
                    <a:pos x="228" y="49"/>
                  </a:cxn>
                  <a:cxn ang="0">
                    <a:pos x="208" y="46"/>
                  </a:cxn>
                  <a:cxn ang="0">
                    <a:pos x="198" y="33"/>
                  </a:cxn>
                  <a:cxn ang="0">
                    <a:pos x="208" y="14"/>
                  </a:cxn>
                  <a:cxn ang="0">
                    <a:pos x="217" y="24"/>
                  </a:cxn>
                  <a:cxn ang="0">
                    <a:pos x="217" y="38"/>
                  </a:cxn>
                  <a:cxn ang="0">
                    <a:pos x="228" y="29"/>
                  </a:cxn>
                  <a:cxn ang="0">
                    <a:pos x="264" y="13"/>
                  </a:cxn>
                  <a:cxn ang="0">
                    <a:pos x="326" y="21"/>
                  </a:cxn>
                  <a:cxn ang="0">
                    <a:pos x="316" y="23"/>
                  </a:cxn>
                  <a:cxn ang="0">
                    <a:pos x="336" y="46"/>
                  </a:cxn>
                  <a:cxn ang="0">
                    <a:pos x="306" y="46"/>
                  </a:cxn>
                  <a:cxn ang="0">
                    <a:pos x="297" y="29"/>
                  </a:cxn>
                  <a:cxn ang="0">
                    <a:pos x="307" y="15"/>
                  </a:cxn>
                  <a:cxn ang="0">
                    <a:pos x="329" y="13"/>
                  </a:cxn>
                  <a:cxn ang="0">
                    <a:pos x="343" y="24"/>
                  </a:cxn>
                  <a:cxn ang="0">
                    <a:pos x="316" y="38"/>
                  </a:cxn>
                  <a:cxn ang="0">
                    <a:pos x="327" y="38"/>
                  </a:cxn>
                  <a:cxn ang="0">
                    <a:pos x="363" y="49"/>
                  </a:cxn>
                  <a:cxn ang="0">
                    <a:pos x="350" y="35"/>
                  </a:cxn>
                  <a:cxn ang="0">
                    <a:pos x="353" y="18"/>
                  </a:cxn>
                  <a:cxn ang="0">
                    <a:pos x="366" y="11"/>
                  </a:cxn>
                  <a:cxn ang="0">
                    <a:pos x="369" y="24"/>
                  </a:cxn>
                  <a:cxn ang="0">
                    <a:pos x="366" y="35"/>
                  </a:cxn>
                  <a:cxn ang="0">
                    <a:pos x="376" y="38"/>
                  </a:cxn>
                  <a:cxn ang="0">
                    <a:pos x="376" y="25"/>
                  </a:cxn>
                  <a:cxn ang="0">
                    <a:pos x="472" y="14"/>
                  </a:cxn>
                  <a:cxn ang="0">
                    <a:pos x="487" y="14"/>
                  </a:cxn>
                  <a:cxn ang="0">
                    <a:pos x="498" y="30"/>
                  </a:cxn>
                  <a:cxn ang="0">
                    <a:pos x="487" y="48"/>
                  </a:cxn>
                  <a:cxn ang="0">
                    <a:pos x="467" y="48"/>
                  </a:cxn>
                  <a:cxn ang="0">
                    <a:pos x="468" y="29"/>
                  </a:cxn>
                  <a:cxn ang="0">
                    <a:pos x="474" y="39"/>
                  </a:cxn>
                  <a:cxn ang="0">
                    <a:pos x="481" y="31"/>
                  </a:cxn>
                  <a:cxn ang="0">
                    <a:pos x="500" y="13"/>
                  </a:cxn>
                  <a:cxn ang="0">
                    <a:pos x="527" y="56"/>
                  </a:cxn>
                  <a:cxn ang="0">
                    <a:pos x="517" y="60"/>
                  </a:cxn>
                  <a:cxn ang="0">
                    <a:pos x="510" y="50"/>
                  </a:cxn>
                  <a:cxn ang="0">
                    <a:pos x="514" y="46"/>
                  </a:cxn>
                </a:cxnLst>
                <a:rect l="0" t="0" r="r" b="b"/>
                <a:pathLst>
                  <a:path w="569" h="60">
                    <a:moveTo>
                      <a:pt x="20" y="0"/>
                    </a:moveTo>
                    <a:lnTo>
                      <a:pt x="39" y="0"/>
                    </a:lnTo>
                    <a:lnTo>
                      <a:pt x="59" y="48"/>
                    </a:lnTo>
                    <a:lnTo>
                      <a:pt x="40" y="48"/>
                    </a:lnTo>
                    <a:lnTo>
                      <a:pt x="39" y="43"/>
                    </a:lnTo>
                    <a:lnTo>
                      <a:pt x="20" y="43"/>
                    </a:lnTo>
                    <a:lnTo>
                      <a:pt x="17" y="48"/>
                    </a:lnTo>
                    <a:lnTo>
                      <a:pt x="0" y="48"/>
                    </a:lnTo>
                    <a:lnTo>
                      <a:pt x="20" y="0"/>
                    </a:lnTo>
                    <a:close/>
                    <a:moveTo>
                      <a:pt x="23" y="33"/>
                    </a:moveTo>
                    <a:lnTo>
                      <a:pt x="35" y="33"/>
                    </a:lnTo>
                    <a:lnTo>
                      <a:pt x="29" y="14"/>
                    </a:lnTo>
                    <a:lnTo>
                      <a:pt x="23" y="33"/>
                    </a:lnTo>
                    <a:close/>
                    <a:moveTo>
                      <a:pt x="63" y="60"/>
                    </a:moveTo>
                    <a:lnTo>
                      <a:pt x="63" y="13"/>
                    </a:lnTo>
                    <a:lnTo>
                      <a:pt x="78" y="13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9" y="15"/>
                    </a:lnTo>
                    <a:lnTo>
                      <a:pt x="80" y="15"/>
                    </a:lnTo>
                    <a:lnTo>
                      <a:pt x="80" y="14"/>
                    </a:lnTo>
                    <a:lnTo>
                      <a:pt x="82" y="14"/>
                    </a:lnTo>
                    <a:lnTo>
                      <a:pt x="82" y="14"/>
                    </a:lnTo>
                    <a:lnTo>
                      <a:pt x="83" y="13"/>
                    </a:lnTo>
                    <a:lnTo>
                      <a:pt x="85" y="13"/>
                    </a:lnTo>
                    <a:lnTo>
                      <a:pt x="86" y="13"/>
                    </a:lnTo>
                    <a:lnTo>
                      <a:pt x="86" y="13"/>
                    </a:lnTo>
                    <a:lnTo>
                      <a:pt x="88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91" y="11"/>
                    </a:lnTo>
                    <a:lnTo>
                      <a:pt x="92" y="11"/>
                    </a:lnTo>
                    <a:lnTo>
                      <a:pt x="93" y="11"/>
                    </a:lnTo>
                    <a:lnTo>
                      <a:pt x="93" y="13"/>
                    </a:lnTo>
                    <a:lnTo>
                      <a:pt x="95" y="13"/>
                    </a:lnTo>
                    <a:lnTo>
                      <a:pt x="96" y="13"/>
                    </a:lnTo>
                    <a:lnTo>
                      <a:pt x="98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101" y="14"/>
                    </a:lnTo>
                    <a:lnTo>
                      <a:pt x="101" y="15"/>
                    </a:lnTo>
                    <a:lnTo>
                      <a:pt x="102" y="15"/>
                    </a:lnTo>
                    <a:lnTo>
                      <a:pt x="103" y="16"/>
                    </a:lnTo>
                    <a:lnTo>
                      <a:pt x="103" y="18"/>
                    </a:lnTo>
                    <a:lnTo>
                      <a:pt x="105" y="18"/>
                    </a:lnTo>
                    <a:lnTo>
                      <a:pt x="105" y="19"/>
                    </a:lnTo>
                    <a:lnTo>
                      <a:pt x="106" y="20"/>
                    </a:lnTo>
                    <a:lnTo>
                      <a:pt x="106" y="21"/>
                    </a:lnTo>
                    <a:lnTo>
                      <a:pt x="106" y="23"/>
                    </a:lnTo>
                    <a:lnTo>
                      <a:pt x="108" y="24"/>
                    </a:lnTo>
                    <a:lnTo>
                      <a:pt x="108" y="25"/>
                    </a:lnTo>
                    <a:lnTo>
                      <a:pt x="108" y="26"/>
                    </a:lnTo>
                    <a:lnTo>
                      <a:pt x="108" y="28"/>
                    </a:lnTo>
                    <a:lnTo>
                      <a:pt x="108" y="29"/>
                    </a:lnTo>
                    <a:lnTo>
                      <a:pt x="109" y="30"/>
                    </a:lnTo>
                    <a:lnTo>
                      <a:pt x="108" y="31"/>
                    </a:lnTo>
                    <a:lnTo>
                      <a:pt x="108" y="33"/>
                    </a:lnTo>
                    <a:lnTo>
                      <a:pt x="108" y="34"/>
                    </a:lnTo>
                    <a:lnTo>
                      <a:pt x="108" y="35"/>
                    </a:lnTo>
                    <a:lnTo>
                      <a:pt x="108" y="36"/>
                    </a:lnTo>
                    <a:lnTo>
                      <a:pt x="108" y="38"/>
                    </a:lnTo>
                    <a:lnTo>
                      <a:pt x="108" y="38"/>
                    </a:lnTo>
                    <a:lnTo>
                      <a:pt x="106" y="39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5" y="41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3" y="44"/>
                    </a:lnTo>
                    <a:lnTo>
                      <a:pt x="103" y="45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99" y="46"/>
                    </a:lnTo>
                    <a:lnTo>
                      <a:pt x="99" y="48"/>
                    </a:lnTo>
                    <a:lnTo>
                      <a:pt x="98" y="48"/>
                    </a:lnTo>
                    <a:lnTo>
                      <a:pt x="98" y="48"/>
                    </a:lnTo>
                    <a:lnTo>
                      <a:pt x="96" y="48"/>
                    </a:lnTo>
                    <a:lnTo>
                      <a:pt x="96" y="49"/>
                    </a:lnTo>
                    <a:lnTo>
                      <a:pt x="95" y="49"/>
                    </a:lnTo>
                    <a:lnTo>
                      <a:pt x="93" y="49"/>
                    </a:lnTo>
                    <a:lnTo>
                      <a:pt x="93" y="49"/>
                    </a:lnTo>
                    <a:lnTo>
                      <a:pt x="92" y="49"/>
                    </a:lnTo>
                    <a:lnTo>
                      <a:pt x="92" y="49"/>
                    </a:lnTo>
                    <a:lnTo>
                      <a:pt x="91" y="49"/>
                    </a:lnTo>
                    <a:lnTo>
                      <a:pt x="89" y="49"/>
                    </a:lnTo>
                    <a:lnTo>
                      <a:pt x="88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8"/>
                    </a:lnTo>
                    <a:lnTo>
                      <a:pt x="82" y="48"/>
                    </a:lnTo>
                    <a:lnTo>
                      <a:pt x="82" y="46"/>
                    </a:lnTo>
                    <a:lnTo>
                      <a:pt x="80" y="46"/>
                    </a:lnTo>
                    <a:lnTo>
                      <a:pt x="79" y="45"/>
                    </a:lnTo>
                    <a:lnTo>
                      <a:pt x="79" y="60"/>
                    </a:lnTo>
                    <a:lnTo>
                      <a:pt x="63" y="60"/>
                    </a:lnTo>
                    <a:close/>
                    <a:moveTo>
                      <a:pt x="86" y="39"/>
                    </a:moveTo>
                    <a:lnTo>
                      <a:pt x="86" y="39"/>
                    </a:lnTo>
                    <a:lnTo>
                      <a:pt x="88" y="39"/>
                    </a:lnTo>
                    <a:lnTo>
                      <a:pt x="88" y="39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91" y="36"/>
                    </a:lnTo>
                    <a:lnTo>
                      <a:pt x="91" y="36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2" y="34"/>
                    </a:lnTo>
                    <a:lnTo>
                      <a:pt x="92" y="34"/>
                    </a:lnTo>
                    <a:lnTo>
                      <a:pt x="92" y="33"/>
                    </a:lnTo>
                    <a:lnTo>
                      <a:pt x="92" y="31"/>
                    </a:lnTo>
                    <a:lnTo>
                      <a:pt x="92" y="31"/>
                    </a:lnTo>
                    <a:lnTo>
                      <a:pt x="92" y="30"/>
                    </a:lnTo>
                    <a:lnTo>
                      <a:pt x="92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2" y="28"/>
                    </a:lnTo>
                    <a:lnTo>
                      <a:pt x="92" y="26"/>
                    </a:lnTo>
                    <a:lnTo>
                      <a:pt x="91" y="25"/>
                    </a:lnTo>
                    <a:lnTo>
                      <a:pt x="91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8" y="23"/>
                    </a:lnTo>
                    <a:lnTo>
                      <a:pt x="88" y="23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5" y="21"/>
                    </a:lnTo>
                    <a:lnTo>
                      <a:pt x="83" y="23"/>
                    </a:lnTo>
                    <a:lnTo>
                      <a:pt x="83" y="23"/>
                    </a:lnTo>
                    <a:lnTo>
                      <a:pt x="82" y="23"/>
                    </a:lnTo>
                    <a:lnTo>
                      <a:pt x="82" y="23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25"/>
                    </a:lnTo>
                    <a:lnTo>
                      <a:pt x="79" y="25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8"/>
                    </a:lnTo>
                    <a:lnTo>
                      <a:pt x="79" y="28"/>
                    </a:lnTo>
                    <a:lnTo>
                      <a:pt x="79" y="29"/>
                    </a:lnTo>
                    <a:lnTo>
                      <a:pt x="79" y="30"/>
                    </a:lnTo>
                    <a:lnTo>
                      <a:pt x="79" y="30"/>
                    </a:lnTo>
                    <a:lnTo>
                      <a:pt x="79" y="31"/>
                    </a:lnTo>
                    <a:lnTo>
                      <a:pt x="79" y="33"/>
                    </a:lnTo>
                    <a:lnTo>
                      <a:pt x="79" y="3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6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6" y="39"/>
                    </a:lnTo>
                    <a:close/>
                    <a:moveTo>
                      <a:pt x="115" y="60"/>
                    </a:moveTo>
                    <a:lnTo>
                      <a:pt x="115" y="13"/>
                    </a:lnTo>
                    <a:lnTo>
                      <a:pt x="129" y="13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31" y="16"/>
                    </a:lnTo>
                    <a:lnTo>
                      <a:pt x="131" y="16"/>
                    </a:lnTo>
                    <a:lnTo>
                      <a:pt x="131" y="15"/>
                    </a:lnTo>
                    <a:lnTo>
                      <a:pt x="132" y="15"/>
                    </a:lnTo>
                    <a:lnTo>
                      <a:pt x="132" y="14"/>
                    </a:lnTo>
                    <a:lnTo>
                      <a:pt x="134" y="14"/>
                    </a:lnTo>
                    <a:lnTo>
                      <a:pt x="135" y="14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41" y="11"/>
                    </a:lnTo>
                    <a:lnTo>
                      <a:pt x="141" y="11"/>
                    </a:lnTo>
                    <a:lnTo>
                      <a:pt x="142" y="11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3"/>
                    </a:lnTo>
                    <a:lnTo>
                      <a:pt x="147" y="13"/>
                    </a:lnTo>
                    <a:lnTo>
                      <a:pt x="148" y="13"/>
                    </a:lnTo>
                    <a:lnTo>
                      <a:pt x="149" y="13"/>
                    </a:lnTo>
                    <a:lnTo>
                      <a:pt x="151" y="14"/>
                    </a:lnTo>
                    <a:lnTo>
                      <a:pt x="151" y="14"/>
                    </a:lnTo>
                    <a:lnTo>
                      <a:pt x="152" y="14"/>
                    </a:lnTo>
                    <a:lnTo>
                      <a:pt x="154" y="15"/>
                    </a:lnTo>
                    <a:lnTo>
                      <a:pt x="154" y="15"/>
                    </a:lnTo>
                    <a:lnTo>
                      <a:pt x="155" y="16"/>
                    </a:lnTo>
                    <a:lnTo>
                      <a:pt x="155" y="18"/>
                    </a:lnTo>
                    <a:lnTo>
                      <a:pt x="157" y="18"/>
                    </a:lnTo>
                    <a:lnTo>
                      <a:pt x="157" y="19"/>
                    </a:lnTo>
                    <a:lnTo>
                      <a:pt x="158" y="20"/>
                    </a:lnTo>
                    <a:lnTo>
                      <a:pt x="158" y="21"/>
                    </a:lnTo>
                    <a:lnTo>
                      <a:pt x="159" y="23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9" y="26"/>
                    </a:lnTo>
                    <a:lnTo>
                      <a:pt x="159" y="28"/>
                    </a:lnTo>
                    <a:lnTo>
                      <a:pt x="159" y="29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59" y="33"/>
                    </a:lnTo>
                    <a:lnTo>
                      <a:pt x="159" y="34"/>
                    </a:lnTo>
                    <a:lnTo>
                      <a:pt x="159" y="35"/>
                    </a:lnTo>
                    <a:lnTo>
                      <a:pt x="159" y="36"/>
                    </a:lnTo>
                    <a:lnTo>
                      <a:pt x="159" y="38"/>
                    </a:lnTo>
                    <a:lnTo>
                      <a:pt x="159" y="38"/>
                    </a:lnTo>
                    <a:lnTo>
                      <a:pt x="158" y="39"/>
                    </a:lnTo>
                    <a:lnTo>
                      <a:pt x="158" y="40"/>
                    </a:lnTo>
                    <a:lnTo>
                      <a:pt x="158" y="41"/>
                    </a:lnTo>
                    <a:lnTo>
                      <a:pt x="157" y="41"/>
                    </a:lnTo>
                    <a:lnTo>
                      <a:pt x="157" y="43"/>
                    </a:lnTo>
                    <a:lnTo>
                      <a:pt x="157" y="43"/>
                    </a:lnTo>
                    <a:lnTo>
                      <a:pt x="155" y="44"/>
                    </a:lnTo>
                    <a:lnTo>
                      <a:pt x="155" y="45"/>
                    </a:lnTo>
                    <a:lnTo>
                      <a:pt x="154" y="45"/>
                    </a:lnTo>
                    <a:lnTo>
                      <a:pt x="154" y="45"/>
                    </a:lnTo>
                    <a:lnTo>
                      <a:pt x="152" y="46"/>
                    </a:lnTo>
                    <a:lnTo>
                      <a:pt x="152" y="46"/>
                    </a:lnTo>
                    <a:lnTo>
                      <a:pt x="151" y="46"/>
                    </a:lnTo>
                    <a:lnTo>
                      <a:pt x="151" y="48"/>
                    </a:lnTo>
                    <a:lnTo>
                      <a:pt x="149" y="48"/>
                    </a:lnTo>
                    <a:lnTo>
                      <a:pt x="149" y="48"/>
                    </a:lnTo>
                    <a:lnTo>
                      <a:pt x="148" y="48"/>
                    </a:lnTo>
                    <a:lnTo>
                      <a:pt x="148" y="49"/>
                    </a:lnTo>
                    <a:lnTo>
                      <a:pt x="147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4" y="49"/>
                    </a:lnTo>
                    <a:lnTo>
                      <a:pt x="144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8" y="49"/>
                    </a:lnTo>
                    <a:lnTo>
                      <a:pt x="136" y="49"/>
                    </a:lnTo>
                    <a:lnTo>
                      <a:pt x="135" y="48"/>
                    </a:lnTo>
                    <a:lnTo>
                      <a:pt x="134" y="48"/>
                    </a:lnTo>
                    <a:lnTo>
                      <a:pt x="134" y="46"/>
                    </a:lnTo>
                    <a:lnTo>
                      <a:pt x="132" y="46"/>
                    </a:lnTo>
                    <a:lnTo>
                      <a:pt x="131" y="45"/>
                    </a:lnTo>
                    <a:lnTo>
                      <a:pt x="131" y="60"/>
                    </a:lnTo>
                    <a:lnTo>
                      <a:pt x="115" y="60"/>
                    </a:lnTo>
                    <a:close/>
                    <a:moveTo>
                      <a:pt x="138" y="39"/>
                    </a:moveTo>
                    <a:lnTo>
                      <a:pt x="138" y="39"/>
                    </a:lnTo>
                    <a:lnTo>
                      <a:pt x="139" y="39"/>
                    </a:lnTo>
                    <a:lnTo>
                      <a:pt x="139" y="39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2" y="36"/>
                    </a:lnTo>
                    <a:lnTo>
                      <a:pt x="142" y="36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4" y="34"/>
                    </a:lnTo>
                    <a:lnTo>
                      <a:pt x="144" y="34"/>
                    </a:lnTo>
                    <a:lnTo>
                      <a:pt x="144" y="33"/>
                    </a:lnTo>
                    <a:lnTo>
                      <a:pt x="144" y="31"/>
                    </a:lnTo>
                    <a:lnTo>
                      <a:pt x="144" y="31"/>
                    </a:lnTo>
                    <a:lnTo>
                      <a:pt x="144" y="30"/>
                    </a:lnTo>
                    <a:lnTo>
                      <a:pt x="144" y="29"/>
                    </a:lnTo>
                    <a:lnTo>
                      <a:pt x="144" y="29"/>
                    </a:lnTo>
                    <a:lnTo>
                      <a:pt x="144" y="28"/>
                    </a:lnTo>
                    <a:lnTo>
                      <a:pt x="144" y="28"/>
                    </a:lnTo>
                    <a:lnTo>
                      <a:pt x="144" y="26"/>
                    </a:lnTo>
                    <a:lnTo>
                      <a:pt x="142" y="25"/>
                    </a:lnTo>
                    <a:lnTo>
                      <a:pt x="142" y="25"/>
                    </a:lnTo>
                    <a:lnTo>
                      <a:pt x="142" y="24"/>
                    </a:lnTo>
                    <a:lnTo>
                      <a:pt x="142" y="24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39" y="23"/>
                    </a:lnTo>
                    <a:lnTo>
                      <a:pt x="139" y="23"/>
                    </a:lnTo>
                    <a:lnTo>
                      <a:pt x="138" y="21"/>
                    </a:lnTo>
                    <a:lnTo>
                      <a:pt x="138" y="21"/>
                    </a:lnTo>
                    <a:lnTo>
                      <a:pt x="136" y="21"/>
                    </a:lnTo>
                    <a:lnTo>
                      <a:pt x="135" y="23"/>
                    </a:lnTo>
                    <a:lnTo>
                      <a:pt x="135" y="23"/>
                    </a:lnTo>
                    <a:lnTo>
                      <a:pt x="134" y="23"/>
                    </a:lnTo>
                    <a:lnTo>
                      <a:pt x="134" y="23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1" y="25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1" y="28"/>
                    </a:lnTo>
                    <a:lnTo>
                      <a:pt x="131" y="28"/>
                    </a:lnTo>
                    <a:lnTo>
                      <a:pt x="131" y="29"/>
                    </a:lnTo>
                    <a:lnTo>
                      <a:pt x="131" y="30"/>
                    </a:lnTo>
                    <a:lnTo>
                      <a:pt x="131" y="30"/>
                    </a:lnTo>
                    <a:lnTo>
                      <a:pt x="131" y="31"/>
                    </a:lnTo>
                    <a:lnTo>
                      <a:pt x="131" y="33"/>
                    </a:lnTo>
                    <a:lnTo>
                      <a:pt x="131" y="33"/>
                    </a:lnTo>
                    <a:lnTo>
                      <a:pt x="131" y="34"/>
                    </a:lnTo>
                    <a:lnTo>
                      <a:pt x="131" y="34"/>
                    </a:lnTo>
                    <a:lnTo>
                      <a:pt x="131" y="35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6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8" y="39"/>
                    </a:lnTo>
                    <a:close/>
                    <a:moveTo>
                      <a:pt x="167" y="13"/>
                    </a:moveTo>
                    <a:lnTo>
                      <a:pt x="182" y="13"/>
                    </a:lnTo>
                    <a:lnTo>
                      <a:pt x="182" y="20"/>
                    </a:lnTo>
                    <a:lnTo>
                      <a:pt x="182" y="19"/>
                    </a:lnTo>
                    <a:lnTo>
                      <a:pt x="184" y="16"/>
                    </a:lnTo>
                    <a:lnTo>
                      <a:pt x="185" y="15"/>
                    </a:lnTo>
                    <a:lnTo>
                      <a:pt x="187" y="14"/>
                    </a:lnTo>
                    <a:lnTo>
                      <a:pt x="188" y="13"/>
                    </a:lnTo>
                    <a:lnTo>
                      <a:pt x="191" y="13"/>
                    </a:lnTo>
                    <a:lnTo>
                      <a:pt x="192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26"/>
                    </a:lnTo>
                    <a:lnTo>
                      <a:pt x="197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2" y="26"/>
                    </a:lnTo>
                    <a:lnTo>
                      <a:pt x="192" y="26"/>
                    </a:lnTo>
                    <a:lnTo>
                      <a:pt x="191" y="26"/>
                    </a:lnTo>
                    <a:lnTo>
                      <a:pt x="190" y="26"/>
                    </a:lnTo>
                    <a:lnTo>
                      <a:pt x="188" y="26"/>
                    </a:lnTo>
                    <a:lnTo>
                      <a:pt x="188" y="28"/>
                    </a:lnTo>
                    <a:lnTo>
                      <a:pt x="187" y="28"/>
                    </a:lnTo>
                    <a:lnTo>
                      <a:pt x="187" y="28"/>
                    </a:lnTo>
                    <a:lnTo>
                      <a:pt x="187" y="29"/>
                    </a:lnTo>
                    <a:lnTo>
                      <a:pt x="185" y="29"/>
                    </a:lnTo>
                    <a:lnTo>
                      <a:pt x="185" y="30"/>
                    </a:lnTo>
                    <a:lnTo>
                      <a:pt x="184" y="31"/>
                    </a:lnTo>
                    <a:lnTo>
                      <a:pt x="184" y="31"/>
                    </a:lnTo>
                    <a:lnTo>
                      <a:pt x="184" y="33"/>
                    </a:lnTo>
                    <a:lnTo>
                      <a:pt x="184" y="34"/>
                    </a:lnTo>
                    <a:lnTo>
                      <a:pt x="184" y="35"/>
                    </a:lnTo>
                    <a:lnTo>
                      <a:pt x="184" y="36"/>
                    </a:lnTo>
                    <a:lnTo>
                      <a:pt x="184" y="48"/>
                    </a:lnTo>
                    <a:lnTo>
                      <a:pt x="167" y="48"/>
                    </a:lnTo>
                    <a:lnTo>
                      <a:pt x="167" y="13"/>
                    </a:lnTo>
                    <a:close/>
                    <a:moveTo>
                      <a:pt x="221" y="11"/>
                    </a:moveTo>
                    <a:lnTo>
                      <a:pt x="223" y="11"/>
                    </a:lnTo>
                    <a:lnTo>
                      <a:pt x="224" y="11"/>
                    </a:lnTo>
                    <a:lnTo>
                      <a:pt x="225" y="11"/>
                    </a:lnTo>
                    <a:lnTo>
                      <a:pt x="225" y="13"/>
                    </a:lnTo>
                    <a:lnTo>
                      <a:pt x="227" y="13"/>
                    </a:lnTo>
                    <a:lnTo>
                      <a:pt x="228" y="13"/>
                    </a:lnTo>
                    <a:lnTo>
                      <a:pt x="228" y="13"/>
                    </a:lnTo>
                    <a:lnTo>
                      <a:pt x="230" y="13"/>
                    </a:lnTo>
                    <a:lnTo>
                      <a:pt x="231" y="13"/>
                    </a:lnTo>
                    <a:lnTo>
                      <a:pt x="233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lnTo>
                      <a:pt x="236" y="15"/>
                    </a:lnTo>
                    <a:lnTo>
                      <a:pt x="237" y="15"/>
                    </a:lnTo>
                    <a:lnTo>
                      <a:pt x="238" y="16"/>
                    </a:lnTo>
                    <a:lnTo>
                      <a:pt x="238" y="16"/>
                    </a:lnTo>
                    <a:lnTo>
                      <a:pt x="240" y="18"/>
                    </a:lnTo>
                    <a:lnTo>
                      <a:pt x="240" y="18"/>
                    </a:lnTo>
                    <a:lnTo>
                      <a:pt x="241" y="19"/>
                    </a:lnTo>
                    <a:lnTo>
                      <a:pt x="241" y="19"/>
                    </a:lnTo>
                    <a:lnTo>
                      <a:pt x="241" y="20"/>
                    </a:lnTo>
                    <a:lnTo>
                      <a:pt x="243" y="20"/>
                    </a:lnTo>
                    <a:lnTo>
                      <a:pt x="243" y="21"/>
                    </a:lnTo>
                    <a:lnTo>
                      <a:pt x="244" y="23"/>
                    </a:lnTo>
                    <a:lnTo>
                      <a:pt x="244" y="24"/>
                    </a:lnTo>
                    <a:lnTo>
                      <a:pt x="244" y="24"/>
                    </a:lnTo>
                    <a:lnTo>
                      <a:pt x="244" y="25"/>
                    </a:lnTo>
                    <a:lnTo>
                      <a:pt x="244" y="26"/>
                    </a:lnTo>
                    <a:lnTo>
                      <a:pt x="246" y="28"/>
                    </a:lnTo>
                    <a:lnTo>
                      <a:pt x="246" y="29"/>
                    </a:lnTo>
                    <a:lnTo>
                      <a:pt x="246" y="30"/>
                    </a:lnTo>
                    <a:lnTo>
                      <a:pt x="246" y="31"/>
                    </a:lnTo>
                    <a:lnTo>
                      <a:pt x="246" y="34"/>
                    </a:lnTo>
                    <a:lnTo>
                      <a:pt x="244" y="35"/>
                    </a:lnTo>
                    <a:lnTo>
                      <a:pt x="244" y="36"/>
                    </a:lnTo>
                    <a:lnTo>
                      <a:pt x="244" y="38"/>
                    </a:lnTo>
                    <a:lnTo>
                      <a:pt x="244" y="39"/>
                    </a:lnTo>
                    <a:lnTo>
                      <a:pt x="243" y="40"/>
                    </a:lnTo>
                    <a:lnTo>
                      <a:pt x="243" y="41"/>
                    </a:lnTo>
                    <a:lnTo>
                      <a:pt x="241" y="43"/>
                    </a:lnTo>
                    <a:lnTo>
                      <a:pt x="240" y="43"/>
                    </a:lnTo>
                    <a:lnTo>
                      <a:pt x="240" y="44"/>
                    </a:lnTo>
                    <a:lnTo>
                      <a:pt x="238" y="45"/>
                    </a:lnTo>
                    <a:lnTo>
                      <a:pt x="237" y="45"/>
                    </a:lnTo>
                    <a:lnTo>
                      <a:pt x="236" y="46"/>
                    </a:lnTo>
                    <a:lnTo>
                      <a:pt x="234" y="46"/>
                    </a:lnTo>
                    <a:lnTo>
                      <a:pt x="234" y="48"/>
                    </a:lnTo>
                    <a:lnTo>
                      <a:pt x="233" y="48"/>
                    </a:lnTo>
                    <a:lnTo>
                      <a:pt x="231" y="48"/>
                    </a:lnTo>
                    <a:lnTo>
                      <a:pt x="230" y="48"/>
                    </a:lnTo>
                    <a:lnTo>
                      <a:pt x="228" y="49"/>
                    </a:lnTo>
                    <a:lnTo>
                      <a:pt x="227" y="49"/>
                    </a:lnTo>
                    <a:lnTo>
                      <a:pt x="225" y="49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1" y="49"/>
                    </a:lnTo>
                    <a:lnTo>
                      <a:pt x="220" y="49"/>
                    </a:lnTo>
                    <a:lnTo>
                      <a:pt x="218" y="49"/>
                    </a:lnTo>
                    <a:lnTo>
                      <a:pt x="217" y="49"/>
                    </a:lnTo>
                    <a:lnTo>
                      <a:pt x="217" y="49"/>
                    </a:lnTo>
                    <a:lnTo>
                      <a:pt x="215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0" y="48"/>
                    </a:lnTo>
                    <a:lnTo>
                      <a:pt x="210" y="46"/>
                    </a:lnTo>
                    <a:lnTo>
                      <a:pt x="208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5" y="45"/>
                    </a:lnTo>
                    <a:lnTo>
                      <a:pt x="205" y="44"/>
                    </a:lnTo>
                    <a:lnTo>
                      <a:pt x="204" y="44"/>
                    </a:lnTo>
                    <a:lnTo>
                      <a:pt x="204" y="43"/>
                    </a:lnTo>
                    <a:lnTo>
                      <a:pt x="203" y="43"/>
                    </a:lnTo>
                    <a:lnTo>
                      <a:pt x="203" y="41"/>
                    </a:lnTo>
                    <a:lnTo>
                      <a:pt x="201" y="41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0" y="39"/>
                    </a:lnTo>
                    <a:lnTo>
                      <a:pt x="200" y="38"/>
                    </a:lnTo>
                    <a:lnTo>
                      <a:pt x="200" y="36"/>
                    </a:lnTo>
                    <a:lnTo>
                      <a:pt x="200" y="35"/>
                    </a:lnTo>
                    <a:lnTo>
                      <a:pt x="198" y="34"/>
                    </a:lnTo>
                    <a:lnTo>
                      <a:pt x="198" y="33"/>
                    </a:lnTo>
                    <a:lnTo>
                      <a:pt x="198" y="33"/>
                    </a:lnTo>
                    <a:lnTo>
                      <a:pt x="198" y="31"/>
                    </a:lnTo>
                    <a:lnTo>
                      <a:pt x="198" y="29"/>
                    </a:lnTo>
                    <a:lnTo>
                      <a:pt x="198" y="28"/>
                    </a:lnTo>
                    <a:lnTo>
                      <a:pt x="200" y="26"/>
                    </a:lnTo>
                    <a:lnTo>
                      <a:pt x="200" y="25"/>
                    </a:lnTo>
                    <a:lnTo>
                      <a:pt x="200" y="24"/>
                    </a:lnTo>
                    <a:lnTo>
                      <a:pt x="200" y="23"/>
                    </a:lnTo>
                    <a:lnTo>
                      <a:pt x="201" y="21"/>
                    </a:lnTo>
                    <a:lnTo>
                      <a:pt x="201" y="20"/>
                    </a:lnTo>
                    <a:lnTo>
                      <a:pt x="203" y="19"/>
                    </a:lnTo>
                    <a:lnTo>
                      <a:pt x="204" y="19"/>
                    </a:lnTo>
                    <a:lnTo>
                      <a:pt x="204" y="18"/>
                    </a:lnTo>
                    <a:lnTo>
                      <a:pt x="205" y="16"/>
                    </a:lnTo>
                    <a:lnTo>
                      <a:pt x="207" y="15"/>
                    </a:lnTo>
                    <a:lnTo>
                      <a:pt x="208" y="15"/>
                    </a:lnTo>
                    <a:lnTo>
                      <a:pt x="208" y="14"/>
                    </a:lnTo>
                    <a:lnTo>
                      <a:pt x="210" y="14"/>
                    </a:lnTo>
                    <a:lnTo>
                      <a:pt x="211" y="14"/>
                    </a:lnTo>
                    <a:lnTo>
                      <a:pt x="213" y="13"/>
                    </a:lnTo>
                    <a:lnTo>
                      <a:pt x="214" y="13"/>
                    </a:lnTo>
                    <a:lnTo>
                      <a:pt x="215" y="13"/>
                    </a:lnTo>
                    <a:lnTo>
                      <a:pt x="217" y="13"/>
                    </a:lnTo>
                    <a:lnTo>
                      <a:pt x="218" y="11"/>
                    </a:lnTo>
                    <a:lnTo>
                      <a:pt x="220" y="11"/>
                    </a:lnTo>
                    <a:lnTo>
                      <a:pt x="221" y="11"/>
                    </a:lnTo>
                    <a:close/>
                    <a:moveTo>
                      <a:pt x="223" y="21"/>
                    </a:moveTo>
                    <a:lnTo>
                      <a:pt x="221" y="21"/>
                    </a:lnTo>
                    <a:lnTo>
                      <a:pt x="220" y="21"/>
                    </a:lnTo>
                    <a:lnTo>
                      <a:pt x="220" y="21"/>
                    </a:lnTo>
                    <a:lnTo>
                      <a:pt x="218" y="23"/>
                    </a:lnTo>
                    <a:lnTo>
                      <a:pt x="218" y="23"/>
                    </a:lnTo>
                    <a:lnTo>
                      <a:pt x="217" y="23"/>
                    </a:lnTo>
                    <a:lnTo>
                      <a:pt x="217" y="24"/>
                    </a:lnTo>
                    <a:lnTo>
                      <a:pt x="217" y="24"/>
                    </a:lnTo>
                    <a:lnTo>
                      <a:pt x="217" y="25"/>
                    </a:lnTo>
                    <a:lnTo>
                      <a:pt x="215" y="25"/>
                    </a:lnTo>
                    <a:lnTo>
                      <a:pt x="215" y="26"/>
                    </a:lnTo>
                    <a:lnTo>
                      <a:pt x="215" y="28"/>
                    </a:lnTo>
                    <a:lnTo>
                      <a:pt x="215" y="28"/>
                    </a:lnTo>
                    <a:lnTo>
                      <a:pt x="215" y="29"/>
                    </a:lnTo>
                    <a:lnTo>
                      <a:pt x="215" y="29"/>
                    </a:lnTo>
                    <a:lnTo>
                      <a:pt x="215" y="30"/>
                    </a:lnTo>
                    <a:lnTo>
                      <a:pt x="215" y="31"/>
                    </a:lnTo>
                    <a:lnTo>
                      <a:pt x="215" y="33"/>
                    </a:lnTo>
                    <a:lnTo>
                      <a:pt x="215" y="33"/>
                    </a:lnTo>
                    <a:lnTo>
                      <a:pt x="215" y="34"/>
                    </a:lnTo>
                    <a:lnTo>
                      <a:pt x="215" y="35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8"/>
                    </a:lnTo>
                    <a:lnTo>
                      <a:pt x="217" y="38"/>
                    </a:lnTo>
                    <a:lnTo>
                      <a:pt x="217" y="39"/>
                    </a:lnTo>
                    <a:lnTo>
                      <a:pt x="218" y="39"/>
                    </a:lnTo>
                    <a:lnTo>
                      <a:pt x="218" y="39"/>
                    </a:lnTo>
                    <a:lnTo>
                      <a:pt x="220" y="40"/>
                    </a:lnTo>
                    <a:lnTo>
                      <a:pt x="220" y="40"/>
                    </a:lnTo>
                    <a:lnTo>
                      <a:pt x="221" y="40"/>
                    </a:lnTo>
                    <a:lnTo>
                      <a:pt x="221" y="40"/>
                    </a:lnTo>
                    <a:lnTo>
                      <a:pt x="224" y="40"/>
                    </a:lnTo>
                    <a:lnTo>
                      <a:pt x="225" y="39"/>
                    </a:lnTo>
                    <a:lnTo>
                      <a:pt x="225" y="39"/>
                    </a:lnTo>
                    <a:lnTo>
                      <a:pt x="227" y="38"/>
                    </a:lnTo>
                    <a:lnTo>
                      <a:pt x="228" y="36"/>
                    </a:lnTo>
                    <a:lnTo>
                      <a:pt x="228" y="34"/>
                    </a:lnTo>
                    <a:lnTo>
                      <a:pt x="228" y="33"/>
                    </a:lnTo>
                    <a:lnTo>
                      <a:pt x="228" y="30"/>
                    </a:lnTo>
                    <a:lnTo>
                      <a:pt x="228" y="29"/>
                    </a:lnTo>
                    <a:lnTo>
                      <a:pt x="228" y="29"/>
                    </a:lnTo>
                    <a:lnTo>
                      <a:pt x="228" y="28"/>
                    </a:lnTo>
                    <a:lnTo>
                      <a:pt x="228" y="28"/>
                    </a:lnTo>
                    <a:lnTo>
                      <a:pt x="228" y="26"/>
                    </a:lnTo>
                    <a:lnTo>
                      <a:pt x="228" y="26"/>
                    </a:lnTo>
                    <a:lnTo>
                      <a:pt x="228" y="25"/>
                    </a:lnTo>
                    <a:lnTo>
                      <a:pt x="227" y="24"/>
                    </a:lnTo>
                    <a:lnTo>
                      <a:pt x="227" y="24"/>
                    </a:lnTo>
                    <a:lnTo>
                      <a:pt x="227" y="23"/>
                    </a:lnTo>
                    <a:lnTo>
                      <a:pt x="225" y="23"/>
                    </a:lnTo>
                    <a:lnTo>
                      <a:pt x="225" y="23"/>
                    </a:lnTo>
                    <a:lnTo>
                      <a:pt x="225" y="21"/>
                    </a:lnTo>
                    <a:lnTo>
                      <a:pt x="224" y="21"/>
                    </a:lnTo>
                    <a:lnTo>
                      <a:pt x="223" y="21"/>
                    </a:lnTo>
                    <a:lnTo>
                      <a:pt x="223" y="21"/>
                    </a:lnTo>
                    <a:close/>
                    <a:moveTo>
                      <a:pt x="248" y="13"/>
                    </a:moveTo>
                    <a:lnTo>
                      <a:pt x="264" y="13"/>
                    </a:lnTo>
                    <a:lnTo>
                      <a:pt x="271" y="35"/>
                    </a:lnTo>
                    <a:lnTo>
                      <a:pt x="279" y="13"/>
                    </a:lnTo>
                    <a:lnTo>
                      <a:pt x="294" y="13"/>
                    </a:lnTo>
                    <a:lnTo>
                      <a:pt x="281" y="48"/>
                    </a:lnTo>
                    <a:lnTo>
                      <a:pt x="263" y="48"/>
                    </a:lnTo>
                    <a:lnTo>
                      <a:pt x="248" y="13"/>
                    </a:lnTo>
                    <a:close/>
                    <a:moveTo>
                      <a:pt x="314" y="26"/>
                    </a:moveTo>
                    <a:lnTo>
                      <a:pt x="329" y="26"/>
                    </a:lnTo>
                    <a:lnTo>
                      <a:pt x="329" y="26"/>
                    </a:lnTo>
                    <a:lnTo>
                      <a:pt x="329" y="25"/>
                    </a:lnTo>
                    <a:lnTo>
                      <a:pt x="329" y="25"/>
                    </a:lnTo>
                    <a:lnTo>
                      <a:pt x="327" y="24"/>
                    </a:lnTo>
                    <a:lnTo>
                      <a:pt x="327" y="24"/>
                    </a:lnTo>
                    <a:lnTo>
                      <a:pt x="327" y="23"/>
                    </a:lnTo>
                    <a:lnTo>
                      <a:pt x="327" y="23"/>
                    </a:lnTo>
                    <a:lnTo>
                      <a:pt x="326" y="23"/>
                    </a:lnTo>
                    <a:lnTo>
                      <a:pt x="326" y="21"/>
                    </a:lnTo>
                    <a:lnTo>
                      <a:pt x="326" y="21"/>
                    </a:lnTo>
                    <a:lnTo>
                      <a:pt x="325" y="21"/>
                    </a:lnTo>
                    <a:lnTo>
                      <a:pt x="325" y="21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2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20"/>
                    </a:lnTo>
                    <a:lnTo>
                      <a:pt x="319" y="20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6" y="21"/>
                    </a:lnTo>
                    <a:lnTo>
                      <a:pt x="316" y="23"/>
                    </a:lnTo>
                    <a:lnTo>
                      <a:pt x="316" y="23"/>
                    </a:lnTo>
                    <a:lnTo>
                      <a:pt x="314" y="24"/>
                    </a:lnTo>
                    <a:lnTo>
                      <a:pt x="314" y="24"/>
                    </a:lnTo>
                    <a:lnTo>
                      <a:pt x="314" y="25"/>
                    </a:lnTo>
                    <a:lnTo>
                      <a:pt x="314" y="25"/>
                    </a:lnTo>
                    <a:lnTo>
                      <a:pt x="314" y="26"/>
                    </a:lnTo>
                    <a:lnTo>
                      <a:pt x="314" y="26"/>
                    </a:lnTo>
                    <a:close/>
                    <a:moveTo>
                      <a:pt x="329" y="38"/>
                    </a:moveTo>
                    <a:lnTo>
                      <a:pt x="343" y="38"/>
                    </a:lnTo>
                    <a:lnTo>
                      <a:pt x="343" y="39"/>
                    </a:lnTo>
                    <a:lnTo>
                      <a:pt x="343" y="40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0" y="43"/>
                    </a:lnTo>
                    <a:lnTo>
                      <a:pt x="339" y="44"/>
                    </a:lnTo>
                    <a:lnTo>
                      <a:pt x="337" y="45"/>
                    </a:lnTo>
                    <a:lnTo>
                      <a:pt x="337" y="46"/>
                    </a:lnTo>
                    <a:lnTo>
                      <a:pt x="336" y="46"/>
                    </a:lnTo>
                    <a:lnTo>
                      <a:pt x="333" y="48"/>
                    </a:lnTo>
                    <a:lnTo>
                      <a:pt x="332" y="48"/>
                    </a:lnTo>
                    <a:lnTo>
                      <a:pt x="330" y="49"/>
                    </a:lnTo>
                    <a:lnTo>
                      <a:pt x="327" y="49"/>
                    </a:lnTo>
                    <a:lnTo>
                      <a:pt x="326" y="49"/>
                    </a:lnTo>
                    <a:lnTo>
                      <a:pt x="323" y="49"/>
                    </a:lnTo>
                    <a:lnTo>
                      <a:pt x="320" y="49"/>
                    </a:lnTo>
                    <a:lnTo>
                      <a:pt x="319" y="49"/>
                    </a:lnTo>
                    <a:lnTo>
                      <a:pt x="317" y="49"/>
                    </a:lnTo>
                    <a:lnTo>
                      <a:pt x="316" y="49"/>
                    </a:lnTo>
                    <a:lnTo>
                      <a:pt x="314" y="49"/>
                    </a:lnTo>
                    <a:lnTo>
                      <a:pt x="313" y="48"/>
                    </a:lnTo>
                    <a:lnTo>
                      <a:pt x="312" y="48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6"/>
                    </a:lnTo>
                    <a:lnTo>
                      <a:pt x="306" y="46"/>
                    </a:lnTo>
                    <a:lnTo>
                      <a:pt x="306" y="45"/>
                    </a:lnTo>
                    <a:lnTo>
                      <a:pt x="304" y="44"/>
                    </a:lnTo>
                    <a:lnTo>
                      <a:pt x="303" y="44"/>
                    </a:lnTo>
                    <a:lnTo>
                      <a:pt x="302" y="43"/>
                    </a:lnTo>
                    <a:lnTo>
                      <a:pt x="302" y="41"/>
                    </a:lnTo>
                    <a:lnTo>
                      <a:pt x="300" y="40"/>
                    </a:lnTo>
                    <a:lnTo>
                      <a:pt x="300" y="40"/>
                    </a:lnTo>
                    <a:lnTo>
                      <a:pt x="299" y="39"/>
                    </a:lnTo>
                    <a:lnTo>
                      <a:pt x="299" y="38"/>
                    </a:lnTo>
                    <a:lnTo>
                      <a:pt x="299" y="36"/>
                    </a:lnTo>
                    <a:lnTo>
                      <a:pt x="299" y="35"/>
                    </a:lnTo>
                    <a:lnTo>
                      <a:pt x="297" y="34"/>
                    </a:lnTo>
                    <a:lnTo>
                      <a:pt x="297" y="33"/>
                    </a:lnTo>
                    <a:lnTo>
                      <a:pt x="297" y="31"/>
                    </a:lnTo>
                    <a:lnTo>
                      <a:pt x="297" y="30"/>
                    </a:lnTo>
                    <a:lnTo>
                      <a:pt x="297" y="29"/>
                    </a:lnTo>
                    <a:lnTo>
                      <a:pt x="297" y="29"/>
                    </a:lnTo>
                    <a:lnTo>
                      <a:pt x="299" y="28"/>
                    </a:lnTo>
                    <a:lnTo>
                      <a:pt x="299" y="26"/>
                    </a:lnTo>
                    <a:lnTo>
                      <a:pt x="299" y="25"/>
                    </a:lnTo>
                    <a:lnTo>
                      <a:pt x="299" y="25"/>
                    </a:lnTo>
                    <a:lnTo>
                      <a:pt x="299" y="24"/>
                    </a:lnTo>
                    <a:lnTo>
                      <a:pt x="300" y="23"/>
                    </a:lnTo>
                    <a:lnTo>
                      <a:pt x="300" y="23"/>
                    </a:lnTo>
                    <a:lnTo>
                      <a:pt x="300" y="21"/>
                    </a:lnTo>
                    <a:lnTo>
                      <a:pt x="302" y="20"/>
                    </a:lnTo>
                    <a:lnTo>
                      <a:pt x="302" y="20"/>
                    </a:lnTo>
                    <a:lnTo>
                      <a:pt x="302" y="19"/>
                    </a:lnTo>
                    <a:lnTo>
                      <a:pt x="303" y="19"/>
                    </a:lnTo>
                    <a:lnTo>
                      <a:pt x="303" y="18"/>
                    </a:lnTo>
                    <a:lnTo>
                      <a:pt x="304" y="18"/>
                    </a:lnTo>
                    <a:lnTo>
                      <a:pt x="304" y="16"/>
                    </a:lnTo>
                    <a:lnTo>
                      <a:pt x="306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9" y="14"/>
                    </a:lnTo>
                    <a:lnTo>
                      <a:pt x="310" y="14"/>
                    </a:lnTo>
                    <a:lnTo>
                      <a:pt x="312" y="14"/>
                    </a:lnTo>
                    <a:lnTo>
                      <a:pt x="312" y="13"/>
                    </a:lnTo>
                    <a:lnTo>
                      <a:pt x="313" y="13"/>
                    </a:lnTo>
                    <a:lnTo>
                      <a:pt x="314" y="13"/>
                    </a:lnTo>
                    <a:lnTo>
                      <a:pt x="316" y="13"/>
                    </a:lnTo>
                    <a:lnTo>
                      <a:pt x="317" y="13"/>
                    </a:lnTo>
                    <a:lnTo>
                      <a:pt x="319" y="11"/>
                    </a:lnTo>
                    <a:lnTo>
                      <a:pt x="319" y="11"/>
                    </a:lnTo>
                    <a:lnTo>
                      <a:pt x="320" y="11"/>
                    </a:lnTo>
                    <a:lnTo>
                      <a:pt x="323" y="11"/>
                    </a:lnTo>
                    <a:lnTo>
                      <a:pt x="325" y="11"/>
                    </a:lnTo>
                    <a:lnTo>
                      <a:pt x="326" y="13"/>
                    </a:lnTo>
                    <a:lnTo>
                      <a:pt x="327" y="13"/>
                    </a:lnTo>
                    <a:lnTo>
                      <a:pt x="329" y="13"/>
                    </a:lnTo>
                    <a:lnTo>
                      <a:pt x="330" y="13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5"/>
                    </a:lnTo>
                    <a:lnTo>
                      <a:pt x="335" y="15"/>
                    </a:lnTo>
                    <a:lnTo>
                      <a:pt x="336" y="16"/>
                    </a:lnTo>
                    <a:lnTo>
                      <a:pt x="337" y="16"/>
                    </a:lnTo>
                    <a:lnTo>
                      <a:pt x="337" y="18"/>
                    </a:lnTo>
                    <a:lnTo>
                      <a:pt x="339" y="19"/>
                    </a:lnTo>
                    <a:lnTo>
                      <a:pt x="339" y="19"/>
                    </a:lnTo>
                    <a:lnTo>
                      <a:pt x="340" y="20"/>
                    </a:lnTo>
                    <a:lnTo>
                      <a:pt x="340" y="21"/>
                    </a:lnTo>
                    <a:lnTo>
                      <a:pt x="342" y="21"/>
                    </a:lnTo>
                    <a:lnTo>
                      <a:pt x="342" y="23"/>
                    </a:lnTo>
                    <a:lnTo>
                      <a:pt x="343" y="24"/>
                    </a:lnTo>
                    <a:lnTo>
                      <a:pt x="343" y="24"/>
                    </a:lnTo>
                    <a:lnTo>
                      <a:pt x="343" y="25"/>
                    </a:lnTo>
                    <a:lnTo>
                      <a:pt x="343" y="26"/>
                    </a:lnTo>
                    <a:lnTo>
                      <a:pt x="345" y="28"/>
                    </a:lnTo>
                    <a:lnTo>
                      <a:pt x="345" y="28"/>
                    </a:lnTo>
                    <a:lnTo>
                      <a:pt x="345" y="29"/>
                    </a:lnTo>
                    <a:lnTo>
                      <a:pt x="345" y="30"/>
                    </a:lnTo>
                    <a:lnTo>
                      <a:pt x="345" y="31"/>
                    </a:lnTo>
                    <a:lnTo>
                      <a:pt x="345" y="33"/>
                    </a:lnTo>
                    <a:lnTo>
                      <a:pt x="345" y="33"/>
                    </a:lnTo>
                    <a:lnTo>
                      <a:pt x="345" y="34"/>
                    </a:lnTo>
                    <a:lnTo>
                      <a:pt x="314" y="34"/>
                    </a:lnTo>
                    <a:lnTo>
                      <a:pt x="314" y="35"/>
                    </a:lnTo>
                    <a:lnTo>
                      <a:pt x="314" y="35"/>
                    </a:lnTo>
                    <a:lnTo>
                      <a:pt x="314" y="36"/>
                    </a:lnTo>
                    <a:lnTo>
                      <a:pt x="314" y="36"/>
                    </a:lnTo>
                    <a:lnTo>
                      <a:pt x="314" y="38"/>
                    </a:lnTo>
                    <a:lnTo>
                      <a:pt x="316" y="38"/>
                    </a:lnTo>
                    <a:lnTo>
                      <a:pt x="316" y="39"/>
                    </a:lnTo>
                    <a:lnTo>
                      <a:pt x="316" y="39"/>
                    </a:lnTo>
                    <a:lnTo>
                      <a:pt x="317" y="39"/>
                    </a:lnTo>
                    <a:lnTo>
                      <a:pt x="317" y="40"/>
                    </a:lnTo>
                    <a:lnTo>
                      <a:pt x="319" y="40"/>
                    </a:lnTo>
                    <a:lnTo>
                      <a:pt x="319" y="40"/>
                    </a:lnTo>
                    <a:lnTo>
                      <a:pt x="320" y="40"/>
                    </a:lnTo>
                    <a:lnTo>
                      <a:pt x="320" y="40"/>
                    </a:lnTo>
                    <a:lnTo>
                      <a:pt x="322" y="40"/>
                    </a:lnTo>
                    <a:lnTo>
                      <a:pt x="322" y="40"/>
                    </a:lnTo>
                    <a:lnTo>
                      <a:pt x="323" y="40"/>
                    </a:lnTo>
                    <a:lnTo>
                      <a:pt x="325" y="40"/>
                    </a:lnTo>
                    <a:lnTo>
                      <a:pt x="325" y="40"/>
                    </a:lnTo>
                    <a:lnTo>
                      <a:pt x="326" y="40"/>
                    </a:lnTo>
                    <a:lnTo>
                      <a:pt x="326" y="39"/>
                    </a:lnTo>
                    <a:lnTo>
                      <a:pt x="327" y="39"/>
                    </a:lnTo>
                    <a:lnTo>
                      <a:pt x="327" y="38"/>
                    </a:lnTo>
                    <a:lnTo>
                      <a:pt x="329" y="38"/>
                    </a:lnTo>
                    <a:close/>
                    <a:moveTo>
                      <a:pt x="395" y="0"/>
                    </a:moveTo>
                    <a:lnTo>
                      <a:pt x="395" y="48"/>
                    </a:lnTo>
                    <a:lnTo>
                      <a:pt x="381" y="48"/>
                    </a:lnTo>
                    <a:lnTo>
                      <a:pt x="381" y="44"/>
                    </a:lnTo>
                    <a:lnTo>
                      <a:pt x="379" y="45"/>
                    </a:lnTo>
                    <a:lnTo>
                      <a:pt x="378" y="46"/>
                    </a:lnTo>
                    <a:lnTo>
                      <a:pt x="376" y="46"/>
                    </a:lnTo>
                    <a:lnTo>
                      <a:pt x="375" y="48"/>
                    </a:lnTo>
                    <a:lnTo>
                      <a:pt x="373" y="48"/>
                    </a:lnTo>
                    <a:lnTo>
                      <a:pt x="372" y="49"/>
                    </a:lnTo>
                    <a:lnTo>
                      <a:pt x="369" y="49"/>
                    </a:lnTo>
                    <a:lnTo>
                      <a:pt x="368" y="49"/>
                    </a:lnTo>
                    <a:lnTo>
                      <a:pt x="366" y="49"/>
                    </a:lnTo>
                    <a:lnTo>
                      <a:pt x="365" y="49"/>
                    </a:lnTo>
                    <a:lnTo>
                      <a:pt x="365" y="49"/>
                    </a:lnTo>
                    <a:lnTo>
                      <a:pt x="363" y="49"/>
                    </a:lnTo>
                    <a:lnTo>
                      <a:pt x="362" y="49"/>
                    </a:lnTo>
                    <a:lnTo>
                      <a:pt x="360" y="49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8" y="48"/>
                    </a:lnTo>
                    <a:lnTo>
                      <a:pt x="358" y="46"/>
                    </a:lnTo>
                    <a:lnTo>
                      <a:pt x="356" y="46"/>
                    </a:lnTo>
                    <a:lnTo>
                      <a:pt x="355" y="45"/>
                    </a:lnTo>
                    <a:lnTo>
                      <a:pt x="355" y="45"/>
                    </a:lnTo>
                    <a:lnTo>
                      <a:pt x="353" y="44"/>
                    </a:lnTo>
                    <a:lnTo>
                      <a:pt x="353" y="43"/>
                    </a:lnTo>
                    <a:lnTo>
                      <a:pt x="352" y="41"/>
                    </a:lnTo>
                    <a:lnTo>
                      <a:pt x="352" y="40"/>
                    </a:lnTo>
                    <a:lnTo>
                      <a:pt x="350" y="39"/>
                    </a:lnTo>
                    <a:lnTo>
                      <a:pt x="350" y="38"/>
                    </a:lnTo>
                    <a:lnTo>
                      <a:pt x="350" y="36"/>
                    </a:lnTo>
                    <a:lnTo>
                      <a:pt x="350" y="35"/>
                    </a:lnTo>
                    <a:lnTo>
                      <a:pt x="349" y="34"/>
                    </a:lnTo>
                    <a:lnTo>
                      <a:pt x="349" y="31"/>
                    </a:lnTo>
                    <a:lnTo>
                      <a:pt x="349" y="30"/>
                    </a:lnTo>
                    <a:lnTo>
                      <a:pt x="349" y="29"/>
                    </a:lnTo>
                    <a:lnTo>
                      <a:pt x="349" y="28"/>
                    </a:lnTo>
                    <a:lnTo>
                      <a:pt x="349" y="28"/>
                    </a:lnTo>
                    <a:lnTo>
                      <a:pt x="350" y="26"/>
                    </a:lnTo>
                    <a:lnTo>
                      <a:pt x="350" y="25"/>
                    </a:lnTo>
                    <a:lnTo>
                      <a:pt x="350" y="24"/>
                    </a:lnTo>
                    <a:lnTo>
                      <a:pt x="350" y="24"/>
                    </a:lnTo>
                    <a:lnTo>
                      <a:pt x="350" y="23"/>
                    </a:lnTo>
                    <a:lnTo>
                      <a:pt x="352" y="21"/>
                    </a:lnTo>
                    <a:lnTo>
                      <a:pt x="352" y="21"/>
                    </a:lnTo>
                    <a:lnTo>
                      <a:pt x="352" y="20"/>
                    </a:lnTo>
                    <a:lnTo>
                      <a:pt x="353" y="19"/>
                    </a:lnTo>
                    <a:lnTo>
                      <a:pt x="353" y="19"/>
                    </a:lnTo>
                    <a:lnTo>
                      <a:pt x="353" y="18"/>
                    </a:lnTo>
                    <a:lnTo>
                      <a:pt x="355" y="18"/>
                    </a:lnTo>
                    <a:lnTo>
                      <a:pt x="355" y="16"/>
                    </a:lnTo>
                    <a:lnTo>
                      <a:pt x="355" y="16"/>
                    </a:lnTo>
                    <a:lnTo>
                      <a:pt x="356" y="15"/>
                    </a:lnTo>
                    <a:lnTo>
                      <a:pt x="356" y="15"/>
                    </a:lnTo>
                    <a:lnTo>
                      <a:pt x="358" y="15"/>
                    </a:lnTo>
                    <a:lnTo>
                      <a:pt x="358" y="14"/>
                    </a:lnTo>
                    <a:lnTo>
                      <a:pt x="359" y="14"/>
                    </a:lnTo>
                    <a:lnTo>
                      <a:pt x="359" y="14"/>
                    </a:lnTo>
                    <a:lnTo>
                      <a:pt x="360" y="14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3" y="13"/>
                    </a:lnTo>
                    <a:lnTo>
                      <a:pt x="365" y="13"/>
                    </a:lnTo>
                    <a:lnTo>
                      <a:pt x="365" y="11"/>
                    </a:lnTo>
                    <a:lnTo>
                      <a:pt x="366" y="11"/>
                    </a:lnTo>
                    <a:lnTo>
                      <a:pt x="366" y="11"/>
                    </a:lnTo>
                    <a:lnTo>
                      <a:pt x="369" y="11"/>
                    </a:lnTo>
                    <a:lnTo>
                      <a:pt x="370" y="13"/>
                    </a:lnTo>
                    <a:lnTo>
                      <a:pt x="372" y="13"/>
                    </a:lnTo>
                    <a:lnTo>
                      <a:pt x="373" y="13"/>
                    </a:lnTo>
                    <a:lnTo>
                      <a:pt x="375" y="14"/>
                    </a:lnTo>
                    <a:lnTo>
                      <a:pt x="376" y="14"/>
                    </a:lnTo>
                    <a:lnTo>
                      <a:pt x="378" y="15"/>
                    </a:lnTo>
                    <a:lnTo>
                      <a:pt x="379" y="16"/>
                    </a:lnTo>
                    <a:lnTo>
                      <a:pt x="379" y="0"/>
                    </a:lnTo>
                    <a:lnTo>
                      <a:pt x="395" y="0"/>
                    </a:lnTo>
                    <a:close/>
                    <a:moveTo>
                      <a:pt x="372" y="23"/>
                    </a:moveTo>
                    <a:lnTo>
                      <a:pt x="372" y="23"/>
                    </a:lnTo>
                    <a:lnTo>
                      <a:pt x="370" y="23"/>
                    </a:lnTo>
                    <a:lnTo>
                      <a:pt x="370" y="23"/>
                    </a:lnTo>
                    <a:lnTo>
                      <a:pt x="369" y="23"/>
                    </a:lnTo>
                    <a:lnTo>
                      <a:pt x="369" y="24"/>
                    </a:lnTo>
                    <a:lnTo>
                      <a:pt x="368" y="24"/>
                    </a:lnTo>
                    <a:lnTo>
                      <a:pt x="368" y="24"/>
                    </a:lnTo>
                    <a:lnTo>
                      <a:pt x="368" y="25"/>
                    </a:lnTo>
                    <a:lnTo>
                      <a:pt x="368" y="25"/>
                    </a:lnTo>
                    <a:lnTo>
                      <a:pt x="366" y="26"/>
                    </a:lnTo>
                    <a:lnTo>
                      <a:pt x="366" y="28"/>
                    </a:lnTo>
                    <a:lnTo>
                      <a:pt x="366" y="28"/>
                    </a:lnTo>
                    <a:lnTo>
                      <a:pt x="366" y="29"/>
                    </a:lnTo>
                    <a:lnTo>
                      <a:pt x="366" y="29"/>
                    </a:lnTo>
                    <a:lnTo>
                      <a:pt x="366" y="30"/>
                    </a:lnTo>
                    <a:lnTo>
                      <a:pt x="366" y="31"/>
                    </a:lnTo>
                    <a:lnTo>
                      <a:pt x="366" y="31"/>
                    </a:lnTo>
                    <a:lnTo>
                      <a:pt x="366" y="33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6" y="35"/>
                    </a:lnTo>
                    <a:lnTo>
                      <a:pt x="366" y="35"/>
                    </a:lnTo>
                    <a:lnTo>
                      <a:pt x="368" y="36"/>
                    </a:lnTo>
                    <a:lnTo>
                      <a:pt x="368" y="36"/>
                    </a:lnTo>
                    <a:lnTo>
                      <a:pt x="368" y="38"/>
                    </a:lnTo>
                    <a:lnTo>
                      <a:pt x="368" y="38"/>
                    </a:lnTo>
                    <a:lnTo>
                      <a:pt x="369" y="39"/>
                    </a:lnTo>
                    <a:lnTo>
                      <a:pt x="369" y="39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2" y="39"/>
                    </a:lnTo>
                    <a:lnTo>
                      <a:pt x="372" y="40"/>
                    </a:lnTo>
                    <a:lnTo>
                      <a:pt x="373" y="39"/>
                    </a:lnTo>
                    <a:lnTo>
                      <a:pt x="373" y="39"/>
                    </a:lnTo>
                    <a:lnTo>
                      <a:pt x="375" y="39"/>
                    </a:lnTo>
                    <a:lnTo>
                      <a:pt x="375" y="39"/>
                    </a:lnTo>
                    <a:lnTo>
                      <a:pt x="376" y="39"/>
                    </a:lnTo>
                    <a:lnTo>
                      <a:pt x="376" y="38"/>
                    </a:lnTo>
                    <a:lnTo>
                      <a:pt x="376" y="38"/>
                    </a:lnTo>
                    <a:lnTo>
                      <a:pt x="378" y="36"/>
                    </a:lnTo>
                    <a:lnTo>
                      <a:pt x="378" y="36"/>
                    </a:lnTo>
                    <a:lnTo>
                      <a:pt x="378" y="35"/>
                    </a:lnTo>
                    <a:lnTo>
                      <a:pt x="378" y="35"/>
                    </a:lnTo>
                    <a:lnTo>
                      <a:pt x="378" y="34"/>
                    </a:lnTo>
                    <a:lnTo>
                      <a:pt x="379" y="33"/>
                    </a:lnTo>
                    <a:lnTo>
                      <a:pt x="379" y="33"/>
                    </a:lnTo>
                    <a:lnTo>
                      <a:pt x="379" y="31"/>
                    </a:lnTo>
                    <a:lnTo>
                      <a:pt x="379" y="31"/>
                    </a:lnTo>
                    <a:lnTo>
                      <a:pt x="379" y="30"/>
                    </a:lnTo>
                    <a:lnTo>
                      <a:pt x="379" y="29"/>
                    </a:lnTo>
                    <a:lnTo>
                      <a:pt x="379" y="29"/>
                    </a:lnTo>
                    <a:lnTo>
                      <a:pt x="378" y="28"/>
                    </a:lnTo>
                    <a:lnTo>
                      <a:pt x="378" y="26"/>
                    </a:lnTo>
                    <a:lnTo>
                      <a:pt x="378" y="26"/>
                    </a:lnTo>
                    <a:lnTo>
                      <a:pt x="378" y="25"/>
                    </a:lnTo>
                    <a:lnTo>
                      <a:pt x="376" y="25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5" y="23"/>
                    </a:lnTo>
                    <a:lnTo>
                      <a:pt x="375" y="23"/>
                    </a:lnTo>
                    <a:lnTo>
                      <a:pt x="373" y="23"/>
                    </a:lnTo>
                    <a:lnTo>
                      <a:pt x="373" y="23"/>
                    </a:lnTo>
                    <a:lnTo>
                      <a:pt x="372" y="23"/>
                    </a:lnTo>
                    <a:close/>
                    <a:moveTo>
                      <a:pt x="451" y="0"/>
                    </a:moveTo>
                    <a:lnTo>
                      <a:pt x="468" y="0"/>
                    </a:lnTo>
                    <a:lnTo>
                      <a:pt x="468" y="16"/>
                    </a:lnTo>
                    <a:lnTo>
                      <a:pt x="468" y="15"/>
                    </a:lnTo>
                    <a:lnTo>
                      <a:pt x="470" y="15"/>
                    </a:lnTo>
                    <a:lnTo>
                      <a:pt x="470" y="15"/>
                    </a:lnTo>
                    <a:lnTo>
                      <a:pt x="471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2" y="13"/>
                    </a:lnTo>
                    <a:lnTo>
                      <a:pt x="472" y="13"/>
                    </a:lnTo>
                    <a:lnTo>
                      <a:pt x="474" y="13"/>
                    </a:lnTo>
                    <a:lnTo>
                      <a:pt x="474" y="13"/>
                    </a:lnTo>
                    <a:lnTo>
                      <a:pt x="475" y="13"/>
                    </a:lnTo>
                    <a:lnTo>
                      <a:pt x="477" y="13"/>
                    </a:lnTo>
                    <a:lnTo>
                      <a:pt x="477" y="11"/>
                    </a:lnTo>
                    <a:lnTo>
                      <a:pt x="478" y="11"/>
                    </a:lnTo>
                    <a:lnTo>
                      <a:pt x="480" y="11"/>
                    </a:lnTo>
                    <a:lnTo>
                      <a:pt x="480" y="11"/>
                    </a:lnTo>
                    <a:lnTo>
                      <a:pt x="481" y="11"/>
                    </a:lnTo>
                    <a:lnTo>
                      <a:pt x="482" y="11"/>
                    </a:lnTo>
                    <a:lnTo>
                      <a:pt x="482" y="13"/>
                    </a:lnTo>
                    <a:lnTo>
                      <a:pt x="484" y="13"/>
                    </a:lnTo>
                    <a:lnTo>
                      <a:pt x="485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0" y="15"/>
                    </a:lnTo>
                    <a:lnTo>
                      <a:pt x="491" y="16"/>
                    </a:lnTo>
                    <a:lnTo>
                      <a:pt x="493" y="16"/>
                    </a:lnTo>
                    <a:lnTo>
                      <a:pt x="493" y="18"/>
                    </a:lnTo>
                    <a:lnTo>
                      <a:pt x="494" y="19"/>
                    </a:lnTo>
                    <a:lnTo>
                      <a:pt x="494" y="19"/>
                    </a:lnTo>
                    <a:lnTo>
                      <a:pt x="495" y="20"/>
                    </a:lnTo>
                    <a:lnTo>
                      <a:pt x="495" y="21"/>
                    </a:lnTo>
                    <a:lnTo>
                      <a:pt x="497" y="23"/>
                    </a:lnTo>
                    <a:lnTo>
                      <a:pt x="497" y="24"/>
                    </a:lnTo>
                    <a:lnTo>
                      <a:pt x="497" y="25"/>
                    </a:lnTo>
                    <a:lnTo>
                      <a:pt x="497" y="26"/>
                    </a:lnTo>
                    <a:lnTo>
                      <a:pt x="497" y="28"/>
                    </a:lnTo>
                    <a:lnTo>
                      <a:pt x="498" y="29"/>
                    </a:lnTo>
                    <a:lnTo>
                      <a:pt x="498" y="30"/>
                    </a:lnTo>
                    <a:lnTo>
                      <a:pt x="498" y="31"/>
                    </a:lnTo>
                    <a:lnTo>
                      <a:pt x="497" y="34"/>
                    </a:lnTo>
                    <a:lnTo>
                      <a:pt x="497" y="35"/>
                    </a:lnTo>
                    <a:lnTo>
                      <a:pt x="497" y="36"/>
                    </a:lnTo>
                    <a:lnTo>
                      <a:pt x="497" y="38"/>
                    </a:lnTo>
                    <a:lnTo>
                      <a:pt x="495" y="39"/>
                    </a:lnTo>
                    <a:lnTo>
                      <a:pt x="495" y="40"/>
                    </a:lnTo>
                    <a:lnTo>
                      <a:pt x="494" y="41"/>
                    </a:lnTo>
                    <a:lnTo>
                      <a:pt x="494" y="43"/>
                    </a:lnTo>
                    <a:lnTo>
                      <a:pt x="493" y="44"/>
                    </a:lnTo>
                    <a:lnTo>
                      <a:pt x="493" y="45"/>
                    </a:lnTo>
                    <a:lnTo>
                      <a:pt x="491" y="45"/>
                    </a:lnTo>
                    <a:lnTo>
                      <a:pt x="491" y="46"/>
                    </a:lnTo>
                    <a:lnTo>
                      <a:pt x="490" y="46"/>
                    </a:lnTo>
                    <a:lnTo>
                      <a:pt x="488" y="48"/>
                    </a:lnTo>
                    <a:lnTo>
                      <a:pt x="488" y="48"/>
                    </a:lnTo>
                    <a:lnTo>
                      <a:pt x="487" y="48"/>
                    </a:lnTo>
                    <a:lnTo>
                      <a:pt x="485" y="49"/>
                    </a:lnTo>
                    <a:lnTo>
                      <a:pt x="484" y="49"/>
                    </a:lnTo>
                    <a:lnTo>
                      <a:pt x="484" y="49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80" y="49"/>
                    </a:lnTo>
                    <a:lnTo>
                      <a:pt x="478" y="49"/>
                    </a:lnTo>
                    <a:lnTo>
                      <a:pt x="477" y="49"/>
                    </a:lnTo>
                    <a:lnTo>
                      <a:pt x="475" y="49"/>
                    </a:lnTo>
                    <a:lnTo>
                      <a:pt x="472" y="48"/>
                    </a:lnTo>
                    <a:lnTo>
                      <a:pt x="471" y="48"/>
                    </a:lnTo>
                    <a:lnTo>
                      <a:pt x="470" y="46"/>
                    </a:lnTo>
                    <a:lnTo>
                      <a:pt x="468" y="46"/>
                    </a:lnTo>
                    <a:lnTo>
                      <a:pt x="468" y="45"/>
                    </a:lnTo>
                    <a:lnTo>
                      <a:pt x="467" y="44"/>
                    </a:lnTo>
                    <a:lnTo>
                      <a:pt x="467" y="44"/>
                    </a:lnTo>
                    <a:lnTo>
                      <a:pt x="467" y="48"/>
                    </a:lnTo>
                    <a:lnTo>
                      <a:pt x="451" y="48"/>
                    </a:lnTo>
                    <a:lnTo>
                      <a:pt x="451" y="0"/>
                    </a:lnTo>
                    <a:close/>
                    <a:moveTo>
                      <a:pt x="474" y="23"/>
                    </a:moveTo>
                    <a:lnTo>
                      <a:pt x="474" y="23"/>
                    </a:lnTo>
                    <a:lnTo>
                      <a:pt x="472" y="23"/>
                    </a:lnTo>
                    <a:lnTo>
                      <a:pt x="472" y="23"/>
                    </a:lnTo>
                    <a:lnTo>
                      <a:pt x="471" y="23"/>
                    </a:lnTo>
                    <a:lnTo>
                      <a:pt x="471" y="24"/>
                    </a:lnTo>
                    <a:lnTo>
                      <a:pt x="470" y="24"/>
                    </a:lnTo>
                    <a:lnTo>
                      <a:pt x="470" y="24"/>
                    </a:lnTo>
                    <a:lnTo>
                      <a:pt x="470" y="25"/>
                    </a:lnTo>
                    <a:lnTo>
                      <a:pt x="468" y="25"/>
                    </a:lnTo>
                    <a:lnTo>
                      <a:pt x="468" y="26"/>
                    </a:lnTo>
                    <a:lnTo>
                      <a:pt x="468" y="26"/>
                    </a:lnTo>
                    <a:lnTo>
                      <a:pt x="468" y="28"/>
                    </a:lnTo>
                    <a:lnTo>
                      <a:pt x="468" y="29"/>
                    </a:lnTo>
                    <a:lnTo>
                      <a:pt x="468" y="29"/>
                    </a:lnTo>
                    <a:lnTo>
                      <a:pt x="468" y="30"/>
                    </a:lnTo>
                    <a:lnTo>
                      <a:pt x="468" y="31"/>
                    </a:lnTo>
                    <a:lnTo>
                      <a:pt x="468" y="31"/>
                    </a:lnTo>
                    <a:lnTo>
                      <a:pt x="468" y="33"/>
                    </a:lnTo>
                    <a:lnTo>
                      <a:pt x="468" y="33"/>
                    </a:lnTo>
                    <a:lnTo>
                      <a:pt x="468" y="34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70" y="36"/>
                    </a:lnTo>
                    <a:lnTo>
                      <a:pt x="470" y="38"/>
                    </a:lnTo>
                    <a:lnTo>
                      <a:pt x="470" y="38"/>
                    </a:lnTo>
                    <a:lnTo>
                      <a:pt x="471" y="39"/>
                    </a:lnTo>
                    <a:lnTo>
                      <a:pt x="471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4" y="39"/>
                    </a:lnTo>
                    <a:lnTo>
                      <a:pt x="474" y="40"/>
                    </a:lnTo>
                    <a:lnTo>
                      <a:pt x="475" y="39"/>
                    </a:lnTo>
                    <a:lnTo>
                      <a:pt x="475" y="39"/>
                    </a:lnTo>
                    <a:lnTo>
                      <a:pt x="477" y="39"/>
                    </a:lnTo>
                    <a:lnTo>
                      <a:pt x="477" y="39"/>
                    </a:lnTo>
                    <a:lnTo>
                      <a:pt x="478" y="39"/>
                    </a:lnTo>
                    <a:lnTo>
                      <a:pt x="478" y="38"/>
                    </a:lnTo>
                    <a:lnTo>
                      <a:pt x="480" y="38"/>
                    </a:lnTo>
                    <a:lnTo>
                      <a:pt x="480" y="36"/>
                    </a:lnTo>
                    <a:lnTo>
                      <a:pt x="480" y="36"/>
                    </a:lnTo>
                    <a:lnTo>
                      <a:pt x="480" y="35"/>
                    </a:lnTo>
                    <a:lnTo>
                      <a:pt x="481" y="35"/>
                    </a:lnTo>
                    <a:lnTo>
                      <a:pt x="481" y="34"/>
                    </a:lnTo>
                    <a:lnTo>
                      <a:pt x="481" y="34"/>
                    </a:lnTo>
                    <a:lnTo>
                      <a:pt x="481" y="33"/>
                    </a:lnTo>
                    <a:lnTo>
                      <a:pt x="481" y="31"/>
                    </a:lnTo>
                    <a:lnTo>
                      <a:pt x="481" y="31"/>
                    </a:lnTo>
                    <a:lnTo>
                      <a:pt x="481" y="30"/>
                    </a:lnTo>
                    <a:lnTo>
                      <a:pt x="481" y="29"/>
                    </a:lnTo>
                    <a:lnTo>
                      <a:pt x="481" y="29"/>
                    </a:lnTo>
                    <a:lnTo>
                      <a:pt x="481" y="28"/>
                    </a:lnTo>
                    <a:lnTo>
                      <a:pt x="481" y="28"/>
                    </a:lnTo>
                    <a:lnTo>
                      <a:pt x="480" y="26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80" y="24"/>
                    </a:lnTo>
                    <a:lnTo>
                      <a:pt x="478" y="24"/>
                    </a:lnTo>
                    <a:lnTo>
                      <a:pt x="478" y="24"/>
                    </a:lnTo>
                    <a:lnTo>
                      <a:pt x="478" y="23"/>
                    </a:lnTo>
                    <a:lnTo>
                      <a:pt x="477" y="23"/>
                    </a:lnTo>
                    <a:lnTo>
                      <a:pt x="477" y="23"/>
                    </a:lnTo>
                    <a:lnTo>
                      <a:pt x="475" y="23"/>
                    </a:lnTo>
                    <a:lnTo>
                      <a:pt x="474" y="23"/>
                    </a:lnTo>
                    <a:close/>
                    <a:moveTo>
                      <a:pt x="500" y="13"/>
                    </a:moveTo>
                    <a:lnTo>
                      <a:pt x="516" y="13"/>
                    </a:lnTo>
                    <a:lnTo>
                      <a:pt x="523" y="35"/>
                    </a:lnTo>
                    <a:lnTo>
                      <a:pt x="530" y="13"/>
                    </a:lnTo>
                    <a:lnTo>
                      <a:pt x="546" y="13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1"/>
                    </a:lnTo>
                    <a:lnTo>
                      <a:pt x="530" y="53"/>
                    </a:lnTo>
                    <a:lnTo>
                      <a:pt x="530" y="53"/>
                    </a:lnTo>
                    <a:lnTo>
                      <a:pt x="530" y="54"/>
                    </a:lnTo>
                    <a:lnTo>
                      <a:pt x="530" y="54"/>
                    </a:lnTo>
                    <a:lnTo>
                      <a:pt x="528" y="54"/>
                    </a:lnTo>
                    <a:lnTo>
                      <a:pt x="528" y="55"/>
                    </a:lnTo>
                    <a:lnTo>
                      <a:pt x="528" y="55"/>
                    </a:lnTo>
                    <a:lnTo>
                      <a:pt x="528" y="56"/>
                    </a:lnTo>
                    <a:lnTo>
                      <a:pt x="527" y="56"/>
                    </a:lnTo>
                    <a:lnTo>
                      <a:pt x="527" y="56"/>
                    </a:lnTo>
                    <a:lnTo>
                      <a:pt x="527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4" y="58"/>
                    </a:lnTo>
                    <a:lnTo>
                      <a:pt x="524" y="59"/>
                    </a:lnTo>
                    <a:lnTo>
                      <a:pt x="524" y="59"/>
                    </a:lnTo>
                    <a:lnTo>
                      <a:pt x="523" y="59"/>
                    </a:lnTo>
                    <a:lnTo>
                      <a:pt x="523" y="59"/>
                    </a:lnTo>
                    <a:lnTo>
                      <a:pt x="521" y="59"/>
                    </a:lnTo>
                    <a:lnTo>
                      <a:pt x="521" y="60"/>
                    </a:lnTo>
                    <a:lnTo>
                      <a:pt x="520" y="60"/>
                    </a:lnTo>
                    <a:lnTo>
                      <a:pt x="520" y="60"/>
                    </a:lnTo>
                    <a:lnTo>
                      <a:pt x="518" y="60"/>
                    </a:lnTo>
                    <a:lnTo>
                      <a:pt x="518" y="60"/>
                    </a:lnTo>
                    <a:lnTo>
                      <a:pt x="517" y="60"/>
                    </a:lnTo>
                    <a:lnTo>
                      <a:pt x="517" y="60"/>
                    </a:lnTo>
                    <a:lnTo>
                      <a:pt x="516" y="60"/>
                    </a:lnTo>
                    <a:lnTo>
                      <a:pt x="516" y="60"/>
                    </a:lnTo>
                    <a:lnTo>
                      <a:pt x="514" y="60"/>
                    </a:lnTo>
                    <a:lnTo>
                      <a:pt x="514" y="60"/>
                    </a:lnTo>
                    <a:lnTo>
                      <a:pt x="513" y="60"/>
                    </a:lnTo>
                    <a:lnTo>
                      <a:pt x="511" y="60"/>
                    </a:lnTo>
                    <a:lnTo>
                      <a:pt x="511" y="60"/>
                    </a:lnTo>
                    <a:lnTo>
                      <a:pt x="510" y="60"/>
                    </a:lnTo>
                    <a:lnTo>
                      <a:pt x="508" y="60"/>
                    </a:lnTo>
                    <a:lnTo>
                      <a:pt x="507" y="60"/>
                    </a:lnTo>
                    <a:lnTo>
                      <a:pt x="505" y="60"/>
                    </a:lnTo>
                    <a:lnTo>
                      <a:pt x="505" y="50"/>
                    </a:lnTo>
                    <a:lnTo>
                      <a:pt x="507" y="50"/>
                    </a:lnTo>
                    <a:lnTo>
                      <a:pt x="508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3" y="50"/>
                    </a:lnTo>
                    <a:lnTo>
                      <a:pt x="513" y="50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3" y="45"/>
                    </a:lnTo>
                    <a:lnTo>
                      <a:pt x="513" y="45"/>
                    </a:lnTo>
                    <a:lnTo>
                      <a:pt x="500" y="13"/>
                    </a:lnTo>
                    <a:close/>
                    <a:moveTo>
                      <a:pt x="551" y="13"/>
                    </a:moveTo>
                    <a:lnTo>
                      <a:pt x="569" y="13"/>
                    </a:lnTo>
                    <a:lnTo>
                      <a:pt x="569" y="28"/>
                    </a:lnTo>
                    <a:lnTo>
                      <a:pt x="551" y="28"/>
                    </a:lnTo>
                    <a:lnTo>
                      <a:pt x="551" y="13"/>
                    </a:lnTo>
                    <a:close/>
                    <a:moveTo>
                      <a:pt x="551" y="34"/>
                    </a:moveTo>
                    <a:lnTo>
                      <a:pt x="569" y="34"/>
                    </a:lnTo>
                    <a:lnTo>
                      <a:pt x="569" y="48"/>
                    </a:lnTo>
                    <a:lnTo>
                      <a:pt x="551" y="48"/>
                    </a:lnTo>
                    <a:lnTo>
                      <a:pt x="551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4" name="Freeform 184"/>
              <p:cNvSpPr>
                <a:spLocks noEditPoints="1"/>
              </p:cNvSpPr>
              <p:nvPr/>
            </p:nvSpPr>
            <p:spPr bwMode="auto">
              <a:xfrm>
                <a:off x="3204" y="3375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3"/>
                  </a:cxn>
                  <a:cxn ang="0">
                    <a:pos x="47" y="7"/>
                  </a:cxn>
                  <a:cxn ang="0">
                    <a:pos x="50" y="9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1" y="37"/>
                  </a:cxn>
                  <a:cxn ang="0">
                    <a:pos x="49" y="40"/>
                  </a:cxn>
                  <a:cxn ang="0">
                    <a:pos x="44" y="43"/>
                  </a:cxn>
                  <a:cxn ang="0">
                    <a:pos x="40" y="45"/>
                  </a:cxn>
                  <a:cxn ang="0">
                    <a:pos x="34" y="48"/>
                  </a:cxn>
                  <a:cxn ang="0">
                    <a:pos x="28" y="48"/>
                  </a:cxn>
                  <a:cxn ang="0">
                    <a:pos x="0" y="48"/>
                  </a:cxn>
                  <a:cxn ang="0">
                    <a:pos x="18" y="37"/>
                  </a:cxn>
                  <a:cxn ang="0">
                    <a:pos x="26" y="37"/>
                  </a:cxn>
                  <a:cxn ang="0">
                    <a:pos x="30" y="35"/>
                  </a:cxn>
                  <a:cxn ang="0">
                    <a:pos x="33" y="34"/>
                  </a:cxn>
                  <a:cxn ang="0">
                    <a:pos x="34" y="30"/>
                  </a:cxn>
                  <a:cxn ang="0">
                    <a:pos x="36" y="27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6" y="18"/>
                  </a:cxn>
                  <a:cxn ang="0">
                    <a:pos x="34" y="17"/>
                  </a:cxn>
                  <a:cxn ang="0">
                    <a:pos x="34" y="15"/>
                  </a:cxn>
                  <a:cxn ang="0">
                    <a:pos x="33" y="14"/>
                  </a:cxn>
                  <a:cxn ang="0">
                    <a:pos x="31" y="13"/>
                  </a:cxn>
                  <a:cxn ang="0">
                    <a:pos x="30" y="13"/>
                  </a:cxn>
                  <a:cxn ang="0">
                    <a:pos x="28" y="12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7" y="48"/>
                  </a:cxn>
                  <a:cxn ang="0">
                    <a:pos x="74" y="48"/>
                  </a:cxn>
                  <a:cxn ang="0">
                    <a:pos x="80" y="32"/>
                  </a:cxn>
                  <a:cxn ang="0">
                    <a:pos x="80" y="32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2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71" y="48"/>
                  </a:cxn>
                </a:cxnLst>
                <a:rect l="0" t="0" r="r" b="b"/>
                <a:pathLst>
                  <a:path w="218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40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7"/>
                    </a:lnTo>
                    <a:lnTo>
                      <a:pt x="50" y="8"/>
                    </a:lnTo>
                    <a:lnTo>
                      <a:pt x="50" y="9"/>
                    </a:lnTo>
                    <a:lnTo>
                      <a:pt x="51" y="10"/>
                    </a:lnTo>
                    <a:lnTo>
                      <a:pt x="51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4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4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3"/>
                    </a:lnTo>
                    <a:lnTo>
                      <a:pt x="43" y="44"/>
                    </a:lnTo>
                    <a:lnTo>
                      <a:pt x="41" y="45"/>
                    </a:lnTo>
                    <a:lnTo>
                      <a:pt x="40" y="45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1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8" y="12"/>
                    </a:moveTo>
                    <a:lnTo>
                      <a:pt x="18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8" y="37"/>
                    </a:lnTo>
                    <a:lnTo>
                      <a:pt x="30" y="35"/>
                    </a:lnTo>
                    <a:lnTo>
                      <a:pt x="30" y="35"/>
                    </a:lnTo>
                    <a:lnTo>
                      <a:pt x="31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5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0"/>
                    </a:lnTo>
                    <a:lnTo>
                      <a:pt x="36" y="19"/>
                    </a:lnTo>
                    <a:lnTo>
                      <a:pt x="36" y="19"/>
                    </a:lnTo>
                    <a:lnTo>
                      <a:pt x="36" y="18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8" y="12"/>
                    </a:lnTo>
                    <a:close/>
                    <a:moveTo>
                      <a:pt x="76" y="0"/>
                    </a:moveTo>
                    <a:lnTo>
                      <a:pt x="94" y="0"/>
                    </a:lnTo>
                    <a:lnTo>
                      <a:pt x="115" y="48"/>
                    </a:lnTo>
                    <a:lnTo>
                      <a:pt x="97" y="48"/>
                    </a:lnTo>
                    <a:lnTo>
                      <a:pt x="94" y="42"/>
                    </a:lnTo>
                    <a:lnTo>
                      <a:pt x="76" y="42"/>
                    </a:lnTo>
                    <a:lnTo>
                      <a:pt x="74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80" y="32"/>
                    </a:moveTo>
                    <a:lnTo>
                      <a:pt x="92" y="32"/>
                    </a:lnTo>
                    <a:lnTo>
                      <a:pt x="86" y="14"/>
                    </a:lnTo>
                    <a:lnTo>
                      <a:pt x="80" y="32"/>
                    </a:lnTo>
                    <a:close/>
                    <a:moveTo>
                      <a:pt x="112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2" y="13"/>
                    </a:lnTo>
                    <a:lnTo>
                      <a:pt x="112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8" y="37"/>
                    </a:lnTo>
                    <a:lnTo>
                      <a:pt x="218" y="48"/>
                    </a:lnTo>
                    <a:lnTo>
                      <a:pt x="171" y="48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5" name="Line 185"/>
              <p:cNvSpPr>
                <a:spLocks noChangeShapeType="1"/>
              </p:cNvSpPr>
              <p:nvPr/>
            </p:nvSpPr>
            <p:spPr bwMode="auto">
              <a:xfrm>
                <a:off x="3148" y="3364"/>
                <a:ext cx="1" cy="11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6" name="Rectangle 186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7" name="Rectangle 187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8" name="Line 188"/>
              <p:cNvSpPr>
                <a:spLocks noChangeShapeType="1"/>
              </p:cNvSpPr>
              <p:nvPr/>
            </p:nvSpPr>
            <p:spPr bwMode="auto">
              <a:xfrm>
                <a:off x="2697" y="26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9" name="Line 189"/>
              <p:cNvSpPr>
                <a:spLocks noChangeShapeType="1"/>
              </p:cNvSpPr>
              <p:nvPr/>
            </p:nvSpPr>
            <p:spPr bwMode="auto">
              <a:xfrm>
                <a:off x="2696" y="26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0" name="Line 190"/>
              <p:cNvSpPr>
                <a:spLocks noChangeShapeType="1"/>
              </p:cNvSpPr>
              <p:nvPr/>
            </p:nvSpPr>
            <p:spPr bwMode="auto">
              <a:xfrm>
                <a:off x="2696" y="268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1" name="Line 191"/>
              <p:cNvSpPr>
                <a:spLocks noChangeShapeType="1"/>
              </p:cNvSpPr>
              <p:nvPr/>
            </p:nvSpPr>
            <p:spPr bwMode="auto">
              <a:xfrm>
                <a:off x="2696" y="271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2" name="Line 192"/>
              <p:cNvSpPr>
                <a:spLocks noChangeShapeType="1"/>
              </p:cNvSpPr>
              <p:nvPr/>
            </p:nvSpPr>
            <p:spPr bwMode="auto">
              <a:xfrm>
                <a:off x="2696" y="274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3" name="Line 193"/>
              <p:cNvSpPr>
                <a:spLocks noChangeShapeType="1"/>
              </p:cNvSpPr>
              <p:nvPr/>
            </p:nvSpPr>
            <p:spPr bwMode="auto">
              <a:xfrm>
                <a:off x="2696" y="2774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4" name="Line 194"/>
              <p:cNvSpPr>
                <a:spLocks noChangeShapeType="1"/>
              </p:cNvSpPr>
              <p:nvPr/>
            </p:nvSpPr>
            <p:spPr bwMode="auto">
              <a:xfrm>
                <a:off x="2696" y="28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5" name="Line 195"/>
              <p:cNvSpPr>
                <a:spLocks noChangeShapeType="1"/>
              </p:cNvSpPr>
              <p:nvPr/>
            </p:nvSpPr>
            <p:spPr bwMode="auto">
              <a:xfrm>
                <a:off x="2696" y="280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6" name="Line 196"/>
              <p:cNvSpPr>
                <a:spLocks noChangeShapeType="1"/>
              </p:cNvSpPr>
              <p:nvPr/>
            </p:nvSpPr>
            <p:spPr bwMode="auto">
              <a:xfrm>
                <a:off x="2696" y="28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7" name="Line 197"/>
              <p:cNvSpPr>
                <a:spLocks noChangeShapeType="1"/>
              </p:cNvSpPr>
              <p:nvPr/>
            </p:nvSpPr>
            <p:spPr bwMode="auto">
              <a:xfrm>
                <a:off x="2696" y="288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8" name="Freeform 198"/>
              <p:cNvSpPr>
                <a:spLocks noEditPoints="1"/>
              </p:cNvSpPr>
              <p:nvPr/>
            </p:nvSpPr>
            <p:spPr bwMode="auto">
              <a:xfrm>
                <a:off x="2733" y="2637"/>
                <a:ext cx="73" cy="17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1"/>
                  </a:cxn>
                  <a:cxn ang="0">
                    <a:pos x="43" y="4"/>
                  </a:cxn>
                  <a:cxn ang="0">
                    <a:pos x="47" y="6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5" y="19"/>
                  </a:cxn>
                  <a:cxn ang="0">
                    <a:pos x="55" y="25"/>
                  </a:cxn>
                  <a:cxn ang="0">
                    <a:pos x="53" y="31"/>
                  </a:cxn>
                  <a:cxn ang="0">
                    <a:pos x="52" y="36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6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6"/>
                  </a:cxn>
                  <a:cxn ang="0">
                    <a:pos x="29" y="36"/>
                  </a:cxn>
                  <a:cxn ang="0">
                    <a:pos x="32" y="34"/>
                  </a:cxn>
                  <a:cxn ang="0">
                    <a:pos x="34" y="31"/>
                  </a:cxn>
                  <a:cxn ang="0">
                    <a:pos x="34" y="28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1"/>
                  </a:cxn>
                  <a:cxn ang="0">
                    <a:pos x="212" y="18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6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1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6"/>
                    </a:lnTo>
                    <a:lnTo>
                      <a:pt x="53" y="18"/>
                    </a:lnTo>
                    <a:lnTo>
                      <a:pt x="55" y="19"/>
                    </a:lnTo>
                    <a:lnTo>
                      <a:pt x="55" y="21"/>
                    </a:lnTo>
                    <a:lnTo>
                      <a:pt x="55" y="24"/>
                    </a:lnTo>
                    <a:lnTo>
                      <a:pt x="55" y="25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1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1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5"/>
                    </a:lnTo>
                    <a:lnTo>
                      <a:pt x="40" y="46"/>
                    </a:lnTo>
                    <a:lnTo>
                      <a:pt x="39" y="46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1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6"/>
                    </a:lnTo>
                    <a:lnTo>
                      <a:pt x="27" y="36"/>
                    </a:lnTo>
                    <a:lnTo>
                      <a:pt x="29" y="36"/>
                    </a:lnTo>
                    <a:lnTo>
                      <a:pt x="29" y="36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1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5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1"/>
                    </a:lnTo>
                    <a:lnTo>
                      <a:pt x="36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19" y="11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3"/>
                    </a:lnTo>
                    <a:lnTo>
                      <a:pt x="111" y="13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1"/>
                    </a:lnTo>
                    <a:lnTo>
                      <a:pt x="189" y="11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9" name="Freeform 199"/>
              <p:cNvSpPr>
                <a:spLocks noEditPoints="1"/>
              </p:cNvSpPr>
              <p:nvPr/>
            </p:nvSpPr>
            <p:spPr bwMode="auto">
              <a:xfrm>
                <a:off x="3337" y="2639"/>
                <a:ext cx="84" cy="17"/>
              </a:xfrm>
              <a:custGeom>
                <a:avLst/>
                <a:gdLst/>
                <a:ahLst/>
                <a:cxnLst>
                  <a:cxn ang="0">
                    <a:pos x="35" y="50"/>
                  </a:cxn>
                  <a:cxn ang="0">
                    <a:pos x="69" y="1"/>
                  </a:cxn>
                  <a:cxn ang="0">
                    <a:pos x="69" y="44"/>
                  </a:cxn>
                  <a:cxn ang="0">
                    <a:pos x="84" y="34"/>
                  </a:cxn>
                  <a:cxn ang="0">
                    <a:pos x="140" y="14"/>
                  </a:cxn>
                  <a:cxn ang="0">
                    <a:pos x="147" y="50"/>
                  </a:cxn>
                  <a:cxn ang="0">
                    <a:pos x="111" y="1"/>
                  </a:cxn>
                  <a:cxn ang="0">
                    <a:pos x="174" y="1"/>
                  </a:cxn>
                  <a:cxn ang="0">
                    <a:pos x="230" y="12"/>
                  </a:cxn>
                  <a:cxn ang="0">
                    <a:pos x="224" y="11"/>
                  </a:cxn>
                  <a:cxn ang="0">
                    <a:pos x="220" y="12"/>
                  </a:cxn>
                  <a:cxn ang="0">
                    <a:pos x="220" y="15"/>
                  </a:cxn>
                  <a:cxn ang="0">
                    <a:pos x="222" y="16"/>
                  </a:cxn>
                  <a:cxn ang="0">
                    <a:pos x="223" y="17"/>
                  </a:cxn>
                  <a:cxn ang="0">
                    <a:pos x="226" y="19"/>
                  </a:cxn>
                  <a:cxn ang="0">
                    <a:pos x="229" y="19"/>
                  </a:cxn>
                  <a:cxn ang="0">
                    <a:pos x="230" y="19"/>
                  </a:cxn>
                  <a:cxn ang="0">
                    <a:pos x="234" y="20"/>
                  </a:cxn>
                  <a:cxn ang="0">
                    <a:pos x="242" y="22"/>
                  </a:cxn>
                  <a:cxn ang="0">
                    <a:pos x="247" y="25"/>
                  </a:cxn>
                  <a:cxn ang="0">
                    <a:pos x="250" y="27"/>
                  </a:cxn>
                  <a:cxn ang="0">
                    <a:pos x="252" y="32"/>
                  </a:cxn>
                  <a:cxn ang="0">
                    <a:pos x="252" y="37"/>
                  </a:cxn>
                  <a:cxn ang="0">
                    <a:pos x="250" y="44"/>
                  </a:cxn>
                  <a:cxn ang="0">
                    <a:pos x="245" y="47"/>
                  </a:cxn>
                  <a:cxn ang="0">
                    <a:pos x="237" y="50"/>
                  </a:cxn>
                  <a:cxn ang="0">
                    <a:pos x="230" y="51"/>
                  </a:cxn>
                  <a:cxn ang="0">
                    <a:pos x="222" y="51"/>
                  </a:cxn>
                  <a:cxn ang="0">
                    <a:pos x="213" y="50"/>
                  </a:cxn>
                  <a:cxn ang="0">
                    <a:pos x="207" y="46"/>
                  </a:cxn>
                  <a:cxn ang="0">
                    <a:pos x="203" y="41"/>
                  </a:cxn>
                  <a:cxn ang="0">
                    <a:pos x="201" y="36"/>
                  </a:cxn>
                  <a:cxn ang="0">
                    <a:pos x="220" y="36"/>
                  </a:cxn>
                  <a:cxn ang="0">
                    <a:pos x="222" y="39"/>
                  </a:cxn>
                  <a:cxn ang="0">
                    <a:pos x="226" y="40"/>
                  </a:cxn>
                  <a:cxn ang="0">
                    <a:pos x="230" y="40"/>
                  </a:cxn>
                  <a:cxn ang="0">
                    <a:pos x="234" y="37"/>
                  </a:cxn>
                  <a:cxn ang="0">
                    <a:pos x="233" y="35"/>
                  </a:cxn>
                  <a:cxn ang="0">
                    <a:pos x="232" y="34"/>
                  </a:cxn>
                  <a:cxn ang="0">
                    <a:pos x="226" y="31"/>
                  </a:cxn>
                  <a:cxn ang="0">
                    <a:pos x="220" y="30"/>
                  </a:cxn>
                  <a:cxn ang="0">
                    <a:pos x="214" y="29"/>
                  </a:cxn>
                  <a:cxn ang="0">
                    <a:pos x="210" y="27"/>
                  </a:cxn>
                  <a:cxn ang="0">
                    <a:pos x="207" y="25"/>
                  </a:cxn>
                  <a:cxn ang="0">
                    <a:pos x="204" y="22"/>
                  </a:cxn>
                  <a:cxn ang="0">
                    <a:pos x="203" y="19"/>
                  </a:cxn>
                  <a:cxn ang="0">
                    <a:pos x="203" y="14"/>
                  </a:cxn>
                  <a:cxn ang="0">
                    <a:pos x="204" y="9"/>
                  </a:cxn>
                  <a:cxn ang="0">
                    <a:pos x="207" y="5"/>
                  </a:cxn>
                  <a:cxn ang="0">
                    <a:pos x="213" y="1"/>
                  </a:cxn>
                  <a:cxn ang="0">
                    <a:pos x="222" y="0"/>
                  </a:cxn>
                  <a:cxn ang="0">
                    <a:pos x="229" y="0"/>
                  </a:cxn>
                  <a:cxn ang="0">
                    <a:pos x="234" y="0"/>
                  </a:cxn>
                  <a:cxn ang="0">
                    <a:pos x="239" y="1"/>
                  </a:cxn>
                  <a:cxn ang="0">
                    <a:pos x="243" y="4"/>
                  </a:cxn>
                  <a:cxn ang="0">
                    <a:pos x="247" y="6"/>
                  </a:cxn>
                  <a:cxn ang="0">
                    <a:pos x="249" y="11"/>
                  </a:cxn>
                  <a:cxn ang="0">
                    <a:pos x="252" y="16"/>
                  </a:cxn>
                </a:cxnLst>
                <a:rect l="0" t="0" r="r" b="b"/>
                <a:pathLst>
                  <a:path w="252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5" y="15"/>
                    </a:lnTo>
                    <a:lnTo>
                      <a:pt x="35" y="50"/>
                    </a:lnTo>
                    <a:lnTo>
                      <a:pt x="16" y="50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69" y="1"/>
                    </a:moveTo>
                    <a:lnTo>
                      <a:pt x="88" y="1"/>
                    </a:lnTo>
                    <a:lnTo>
                      <a:pt x="108" y="50"/>
                    </a:lnTo>
                    <a:lnTo>
                      <a:pt x="89" y="50"/>
                    </a:lnTo>
                    <a:lnTo>
                      <a:pt x="88" y="44"/>
                    </a:lnTo>
                    <a:lnTo>
                      <a:pt x="69" y="44"/>
                    </a:lnTo>
                    <a:lnTo>
                      <a:pt x="66" y="50"/>
                    </a:lnTo>
                    <a:lnTo>
                      <a:pt x="49" y="50"/>
                    </a:lnTo>
                    <a:lnTo>
                      <a:pt x="69" y="1"/>
                    </a:lnTo>
                    <a:close/>
                    <a:moveTo>
                      <a:pt x="72" y="34"/>
                    </a:moveTo>
                    <a:lnTo>
                      <a:pt x="84" y="34"/>
                    </a:lnTo>
                    <a:lnTo>
                      <a:pt x="78" y="16"/>
                    </a:lnTo>
                    <a:lnTo>
                      <a:pt x="72" y="34"/>
                    </a:lnTo>
                    <a:close/>
                    <a:moveTo>
                      <a:pt x="111" y="1"/>
                    </a:moveTo>
                    <a:lnTo>
                      <a:pt x="131" y="1"/>
                    </a:lnTo>
                    <a:lnTo>
                      <a:pt x="140" y="14"/>
                    </a:lnTo>
                    <a:lnTo>
                      <a:pt x="147" y="1"/>
                    </a:lnTo>
                    <a:lnTo>
                      <a:pt x="168" y="1"/>
                    </a:lnTo>
                    <a:lnTo>
                      <a:pt x="148" y="25"/>
                    </a:lnTo>
                    <a:lnTo>
                      <a:pt x="168" y="50"/>
                    </a:lnTo>
                    <a:lnTo>
                      <a:pt x="147" y="50"/>
                    </a:lnTo>
                    <a:lnTo>
                      <a:pt x="138" y="36"/>
                    </a:lnTo>
                    <a:lnTo>
                      <a:pt x="130" y="50"/>
                    </a:lnTo>
                    <a:lnTo>
                      <a:pt x="110" y="50"/>
                    </a:lnTo>
                    <a:lnTo>
                      <a:pt x="128" y="25"/>
                    </a:lnTo>
                    <a:lnTo>
                      <a:pt x="111" y="1"/>
                    </a:lnTo>
                    <a:close/>
                    <a:moveTo>
                      <a:pt x="174" y="1"/>
                    </a:moveTo>
                    <a:lnTo>
                      <a:pt x="193" y="1"/>
                    </a:lnTo>
                    <a:lnTo>
                      <a:pt x="193" y="50"/>
                    </a:lnTo>
                    <a:lnTo>
                      <a:pt x="174" y="50"/>
                    </a:lnTo>
                    <a:lnTo>
                      <a:pt x="174" y="1"/>
                    </a:lnTo>
                    <a:close/>
                    <a:moveTo>
                      <a:pt x="233" y="16"/>
                    </a:moveTo>
                    <a:lnTo>
                      <a:pt x="233" y="15"/>
                    </a:lnTo>
                    <a:lnTo>
                      <a:pt x="232" y="14"/>
                    </a:lnTo>
                    <a:lnTo>
                      <a:pt x="232" y="14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29" y="11"/>
                    </a:lnTo>
                    <a:lnTo>
                      <a:pt x="227" y="11"/>
                    </a:lnTo>
                    <a:lnTo>
                      <a:pt x="226" y="11"/>
                    </a:lnTo>
                    <a:lnTo>
                      <a:pt x="224" y="11"/>
                    </a:lnTo>
                    <a:lnTo>
                      <a:pt x="223" y="11"/>
                    </a:lnTo>
                    <a:lnTo>
                      <a:pt x="223" y="12"/>
                    </a:lnTo>
                    <a:lnTo>
                      <a:pt x="222" y="12"/>
                    </a:lnTo>
                    <a:lnTo>
                      <a:pt x="222" y="12"/>
                    </a:lnTo>
                    <a:lnTo>
                      <a:pt x="220" y="12"/>
                    </a:lnTo>
                    <a:lnTo>
                      <a:pt x="220" y="14"/>
                    </a:lnTo>
                    <a:lnTo>
                      <a:pt x="220" y="14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2" y="15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3" y="16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7" y="19"/>
                    </a:lnTo>
                    <a:lnTo>
                      <a:pt x="227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2" y="20"/>
                    </a:lnTo>
                    <a:lnTo>
                      <a:pt x="232" y="20"/>
                    </a:lnTo>
                    <a:lnTo>
                      <a:pt x="233" y="20"/>
                    </a:lnTo>
                    <a:lnTo>
                      <a:pt x="233" y="20"/>
                    </a:lnTo>
                    <a:lnTo>
                      <a:pt x="234" y="20"/>
                    </a:lnTo>
                    <a:lnTo>
                      <a:pt x="236" y="20"/>
                    </a:lnTo>
                    <a:lnTo>
                      <a:pt x="237" y="21"/>
                    </a:lnTo>
                    <a:lnTo>
                      <a:pt x="239" y="21"/>
                    </a:lnTo>
                    <a:lnTo>
                      <a:pt x="240" y="21"/>
                    </a:lnTo>
                    <a:lnTo>
                      <a:pt x="242" y="22"/>
                    </a:lnTo>
                    <a:lnTo>
                      <a:pt x="243" y="22"/>
                    </a:lnTo>
                    <a:lnTo>
                      <a:pt x="243" y="24"/>
                    </a:lnTo>
                    <a:lnTo>
                      <a:pt x="245" y="24"/>
                    </a:lnTo>
                    <a:lnTo>
                      <a:pt x="246" y="24"/>
                    </a:lnTo>
                    <a:lnTo>
                      <a:pt x="247" y="25"/>
                    </a:lnTo>
                    <a:lnTo>
                      <a:pt x="247" y="25"/>
                    </a:lnTo>
                    <a:lnTo>
                      <a:pt x="249" y="26"/>
                    </a:lnTo>
                    <a:lnTo>
                      <a:pt x="249" y="26"/>
                    </a:lnTo>
                    <a:lnTo>
                      <a:pt x="250" y="27"/>
                    </a:lnTo>
                    <a:lnTo>
                      <a:pt x="250" y="27"/>
                    </a:lnTo>
                    <a:lnTo>
                      <a:pt x="250" y="29"/>
                    </a:lnTo>
                    <a:lnTo>
                      <a:pt x="252" y="29"/>
                    </a:lnTo>
                    <a:lnTo>
                      <a:pt x="252" y="30"/>
                    </a:lnTo>
                    <a:lnTo>
                      <a:pt x="252" y="31"/>
                    </a:lnTo>
                    <a:lnTo>
                      <a:pt x="252" y="32"/>
                    </a:lnTo>
                    <a:lnTo>
                      <a:pt x="252" y="32"/>
                    </a:lnTo>
                    <a:lnTo>
                      <a:pt x="252" y="34"/>
                    </a:lnTo>
                    <a:lnTo>
                      <a:pt x="252" y="35"/>
                    </a:lnTo>
                    <a:lnTo>
                      <a:pt x="252" y="36"/>
                    </a:lnTo>
                    <a:lnTo>
                      <a:pt x="252" y="37"/>
                    </a:lnTo>
                    <a:lnTo>
                      <a:pt x="252" y="39"/>
                    </a:lnTo>
                    <a:lnTo>
                      <a:pt x="252" y="40"/>
                    </a:lnTo>
                    <a:lnTo>
                      <a:pt x="250" y="41"/>
                    </a:lnTo>
                    <a:lnTo>
                      <a:pt x="250" y="42"/>
                    </a:lnTo>
                    <a:lnTo>
                      <a:pt x="250" y="44"/>
                    </a:lnTo>
                    <a:lnTo>
                      <a:pt x="249" y="45"/>
                    </a:lnTo>
                    <a:lnTo>
                      <a:pt x="247" y="45"/>
                    </a:lnTo>
                    <a:lnTo>
                      <a:pt x="247" y="46"/>
                    </a:lnTo>
                    <a:lnTo>
                      <a:pt x="246" y="47"/>
                    </a:lnTo>
                    <a:lnTo>
                      <a:pt x="245" y="47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0"/>
                    </a:lnTo>
                    <a:lnTo>
                      <a:pt x="233" y="51"/>
                    </a:lnTo>
                    <a:lnTo>
                      <a:pt x="232" y="51"/>
                    </a:lnTo>
                    <a:lnTo>
                      <a:pt x="230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1"/>
                    </a:lnTo>
                    <a:lnTo>
                      <a:pt x="223" y="51"/>
                    </a:lnTo>
                    <a:lnTo>
                      <a:pt x="222" y="51"/>
                    </a:lnTo>
                    <a:lnTo>
                      <a:pt x="220" y="51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4" y="50"/>
                    </a:lnTo>
                    <a:lnTo>
                      <a:pt x="213" y="50"/>
                    </a:lnTo>
                    <a:lnTo>
                      <a:pt x="213" y="49"/>
                    </a:lnTo>
                    <a:lnTo>
                      <a:pt x="211" y="49"/>
                    </a:lnTo>
                    <a:lnTo>
                      <a:pt x="210" y="47"/>
                    </a:lnTo>
                    <a:lnTo>
                      <a:pt x="209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6" y="45"/>
                    </a:lnTo>
                    <a:lnTo>
                      <a:pt x="204" y="44"/>
                    </a:lnTo>
                    <a:lnTo>
                      <a:pt x="204" y="42"/>
                    </a:lnTo>
                    <a:lnTo>
                      <a:pt x="203" y="41"/>
                    </a:lnTo>
                    <a:lnTo>
                      <a:pt x="203" y="40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1" y="37"/>
                    </a:lnTo>
                    <a:lnTo>
                      <a:pt x="201" y="36"/>
                    </a:lnTo>
                    <a:lnTo>
                      <a:pt x="201" y="35"/>
                    </a:lnTo>
                    <a:lnTo>
                      <a:pt x="219" y="35"/>
                    </a:lnTo>
                    <a:lnTo>
                      <a:pt x="219" y="35"/>
                    </a:lnTo>
                    <a:lnTo>
                      <a:pt x="220" y="36"/>
                    </a:lnTo>
                    <a:lnTo>
                      <a:pt x="220" y="36"/>
                    </a:lnTo>
                    <a:lnTo>
                      <a:pt x="220" y="37"/>
                    </a:lnTo>
                    <a:lnTo>
                      <a:pt x="220" y="37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3" y="39"/>
                    </a:lnTo>
                    <a:lnTo>
                      <a:pt x="223" y="40"/>
                    </a:lnTo>
                    <a:lnTo>
                      <a:pt x="224" y="40"/>
                    </a:lnTo>
                    <a:lnTo>
                      <a:pt x="224" y="40"/>
                    </a:lnTo>
                    <a:lnTo>
                      <a:pt x="226" y="40"/>
                    </a:lnTo>
                    <a:lnTo>
                      <a:pt x="226" y="40"/>
                    </a:lnTo>
                    <a:lnTo>
                      <a:pt x="227" y="40"/>
                    </a:lnTo>
                    <a:lnTo>
                      <a:pt x="227" y="40"/>
                    </a:lnTo>
                    <a:lnTo>
                      <a:pt x="229" y="40"/>
                    </a:lnTo>
                    <a:lnTo>
                      <a:pt x="230" y="40"/>
                    </a:lnTo>
                    <a:lnTo>
                      <a:pt x="232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7"/>
                    </a:lnTo>
                    <a:lnTo>
                      <a:pt x="234" y="37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5"/>
                    </a:lnTo>
                    <a:lnTo>
                      <a:pt x="233" y="35"/>
                    </a:lnTo>
                    <a:lnTo>
                      <a:pt x="233" y="35"/>
                    </a:lnTo>
                    <a:lnTo>
                      <a:pt x="233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0" y="32"/>
                    </a:lnTo>
                    <a:lnTo>
                      <a:pt x="230" y="32"/>
                    </a:lnTo>
                    <a:lnTo>
                      <a:pt x="229" y="32"/>
                    </a:lnTo>
                    <a:lnTo>
                      <a:pt x="227" y="32"/>
                    </a:lnTo>
                    <a:lnTo>
                      <a:pt x="226" y="31"/>
                    </a:lnTo>
                    <a:lnTo>
                      <a:pt x="226" y="31"/>
                    </a:lnTo>
                    <a:lnTo>
                      <a:pt x="224" y="31"/>
                    </a:lnTo>
                    <a:lnTo>
                      <a:pt x="223" y="31"/>
                    </a:lnTo>
                    <a:lnTo>
                      <a:pt x="222" y="30"/>
                    </a:lnTo>
                    <a:lnTo>
                      <a:pt x="220" y="30"/>
                    </a:lnTo>
                    <a:lnTo>
                      <a:pt x="219" y="30"/>
                    </a:lnTo>
                    <a:lnTo>
                      <a:pt x="217" y="30"/>
                    </a:lnTo>
                    <a:lnTo>
                      <a:pt x="217" y="29"/>
                    </a:lnTo>
                    <a:lnTo>
                      <a:pt x="216" y="29"/>
                    </a:lnTo>
                    <a:lnTo>
                      <a:pt x="214" y="29"/>
                    </a:lnTo>
                    <a:lnTo>
                      <a:pt x="214" y="29"/>
                    </a:lnTo>
                    <a:lnTo>
                      <a:pt x="213" y="29"/>
                    </a:lnTo>
                    <a:lnTo>
                      <a:pt x="213" y="27"/>
                    </a:lnTo>
                    <a:lnTo>
                      <a:pt x="211" y="27"/>
                    </a:lnTo>
                    <a:lnTo>
                      <a:pt x="210" y="27"/>
                    </a:lnTo>
                    <a:lnTo>
                      <a:pt x="210" y="27"/>
                    </a:lnTo>
                    <a:lnTo>
                      <a:pt x="209" y="26"/>
                    </a:lnTo>
                    <a:lnTo>
                      <a:pt x="209" y="26"/>
                    </a:lnTo>
                    <a:lnTo>
                      <a:pt x="207" y="26"/>
                    </a:lnTo>
                    <a:lnTo>
                      <a:pt x="207" y="25"/>
                    </a:lnTo>
                    <a:lnTo>
                      <a:pt x="207" y="25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4" y="21"/>
                    </a:lnTo>
                    <a:lnTo>
                      <a:pt x="203" y="21"/>
                    </a:lnTo>
                    <a:lnTo>
                      <a:pt x="203" y="20"/>
                    </a:lnTo>
                    <a:lnTo>
                      <a:pt x="203" y="20"/>
                    </a:lnTo>
                    <a:lnTo>
                      <a:pt x="203" y="19"/>
                    </a:lnTo>
                    <a:lnTo>
                      <a:pt x="203" y="17"/>
                    </a:lnTo>
                    <a:lnTo>
                      <a:pt x="203" y="16"/>
                    </a:lnTo>
                    <a:lnTo>
                      <a:pt x="203" y="16"/>
                    </a:lnTo>
                    <a:lnTo>
                      <a:pt x="203" y="15"/>
                    </a:lnTo>
                    <a:lnTo>
                      <a:pt x="203" y="14"/>
                    </a:lnTo>
                    <a:lnTo>
                      <a:pt x="203" y="12"/>
                    </a:lnTo>
                    <a:lnTo>
                      <a:pt x="203" y="11"/>
                    </a:lnTo>
                    <a:lnTo>
                      <a:pt x="203" y="11"/>
                    </a:lnTo>
                    <a:lnTo>
                      <a:pt x="203" y="10"/>
                    </a:lnTo>
                    <a:lnTo>
                      <a:pt x="204" y="9"/>
                    </a:lnTo>
                    <a:lnTo>
                      <a:pt x="204" y="7"/>
                    </a:lnTo>
                    <a:lnTo>
                      <a:pt x="204" y="7"/>
                    </a:lnTo>
                    <a:lnTo>
                      <a:pt x="206" y="6"/>
                    </a:lnTo>
                    <a:lnTo>
                      <a:pt x="207" y="5"/>
                    </a:lnTo>
                    <a:lnTo>
                      <a:pt x="207" y="5"/>
                    </a:lnTo>
                    <a:lnTo>
                      <a:pt x="209" y="4"/>
                    </a:lnTo>
                    <a:lnTo>
                      <a:pt x="210" y="4"/>
                    </a:lnTo>
                    <a:lnTo>
                      <a:pt x="211" y="2"/>
                    </a:lnTo>
                    <a:lnTo>
                      <a:pt x="213" y="2"/>
                    </a:lnTo>
                    <a:lnTo>
                      <a:pt x="213" y="1"/>
                    </a:lnTo>
                    <a:lnTo>
                      <a:pt x="214" y="1"/>
                    </a:lnTo>
                    <a:lnTo>
                      <a:pt x="217" y="1"/>
                    </a:lnTo>
                    <a:lnTo>
                      <a:pt x="219" y="1"/>
                    </a:lnTo>
                    <a:lnTo>
                      <a:pt x="220" y="0"/>
                    </a:lnTo>
                    <a:lnTo>
                      <a:pt x="222" y="0"/>
                    </a:lnTo>
                    <a:lnTo>
                      <a:pt x="223" y="0"/>
                    </a:lnTo>
                    <a:lnTo>
                      <a:pt x="224" y="0"/>
                    </a:lnTo>
                    <a:lnTo>
                      <a:pt x="227" y="0"/>
                    </a:lnTo>
                    <a:lnTo>
                      <a:pt x="229" y="0"/>
                    </a:lnTo>
                    <a:lnTo>
                      <a:pt x="229" y="0"/>
                    </a:lnTo>
                    <a:lnTo>
                      <a:pt x="230" y="0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3" y="0"/>
                    </a:lnTo>
                    <a:lnTo>
                      <a:pt x="234" y="0"/>
                    </a:lnTo>
                    <a:lnTo>
                      <a:pt x="234" y="1"/>
                    </a:lnTo>
                    <a:lnTo>
                      <a:pt x="236" y="1"/>
                    </a:lnTo>
                    <a:lnTo>
                      <a:pt x="237" y="1"/>
                    </a:lnTo>
                    <a:lnTo>
                      <a:pt x="237" y="1"/>
                    </a:lnTo>
                    <a:lnTo>
                      <a:pt x="239" y="1"/>
                    </a:lnTo>
                    <a:lnTo>
                      <a:pt x="240" y="2"/>
                    </a:lnTo>
                    <a:lnTo>
                      <a:pt x="240" y="2"/>
                    </a:lnTo>
                    <a:lnTo>
                      <a:pt x="242" y="2"/>
                    </a:lnTo>
                    <a:lnTo>
                      <a:pt x="243" y="4"/>
                    </a:lnTo>
                    <a:lnTo>
                      <a:pt x="243" y="4"/>
                    </a:lnTo>
                    <a:lnTo>
                      <a:pt x="245" y="4"/>
                    </a:lnTo>
                    <a:lnTo>
                      <a:pt x="245" y="5"/>
                    </a:lnTo>
                    <a:lnTo>
                      <a:pt x="246" y="5"/>
                    </a:lnTo>
                    <a:lnTo>
                      <a:pt x="246" y="6"/>
                    </a:lnTo>
                    <a:lnTo>
                      <a:pt x="247" y="6"/>
                    </a:lnTo>
                    <a:lnTo>
                      <a:pt x="247" y="7"/>
                    </a:lnTo>
                    <a:lnTo>
                      <a:pt x="247" y="9"/>
                    </a:lnTo>
                    <a:lnTo>
                      <a:pt x="249" y="9"/>
                    </a:lnTo>
                    <a:lnTo>
                      <a:pt x="249" y="10"/>
                    </a:lnTo>
                    <a:lnTo>
                      <a:pt x="249" y="11"/>
                    </a:lnTo>
                    <a:lnTo>
                      <a:pt x="250" y="11"/>
                    </a:lnTo>
                    <a:lnTo>
                      <a:pt x="250" y="12"/>
                    </a:lnTo>
                    <a:lnTo>
                      <a:pt x="250" y="14"/>
                    </a:lnTo>
                    <a:lnTo>
                      <a:pt x="250" y="15"/>
                    </a:lnTo>
                    <a:lnTo>
                      <a:pt x="252" y="16"/>
                    </a:lnTo>
                    <a:lnTo>
                      <a:pt x="233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0" name="Freeform 200"/>
              <p:cNvSpPr>
                <a:spLocks noEditPoints="1"/>
              </p:cNvSpPr>
              <p:nvPr/>
            </p:nvSpPr>
            <p:spPr bwMode="auto">
              <a:xfrm>
                <a:off x="3183" y="2637"/>
                <a:ext cx="96" cy="17"/>
              </a:xfrm>
              <a:custGeom>
                <a:avLst/>
                <a:gdLst/>
                <a:ahLst/>
                <a:cxnLst>
                  <a:cxn ang="0">
                    <a:pos x="48" y="50"/>
                  </a:cxn>
                  <a:cxn ang="0">
                    <a:pos x="48" y="45"/>
                  </a:cxn>
                  <a:cxn ang="0">
                    <a:pos x="48" y="40"/>
                  </a:cxn>
                  <a:cxn ang="0">
                    <a:pos x="48" y="38"/>
                  </a:cxn>
                  <a:cxn ang="0">
                    <a:pos x="48" y="33"/>
                  </a:cxn>
                  <a:cxn ang="0">
                    <a:pos x="48" y="29"/>
                  </a:cxn>
                  <a:cxn ang="0">
                    <a:pos x="26" y="50"/>
                  </a:cxn>
                  <a:cxn ang="0">
                    <a:pos x="16" y="30"/>
                  </a:cxn>
                  <a:cxn ang="0">
                    <a:pos x="17" y="50"/>
                  </a:cxn>
                  <a:cxn ang="0">
                    <a:pos x="121" y="13"/>
                  </a:cxn>
                  <a:cxn ang="0">
                    <a:pos x="93" y="39"/>
                  </a:cxn>
                  <a:cxn ang="0">
                    <a:pos x="164" y="1"/>
                  </a:cxn>
                  <a:cxn ang="0">
                    <a:pos x="125" y="50"/>
                  </a:cxn>
                  <a:cxn ang="0">
                    <a:pos x="190" y="1"/>
                  </a:cxn>
                  <a:cxn ang="0">
                    <a:pos x="190" y="1"/>
                  </a:cxn>
                  <a:cxn ang="0">
                    <a:pos x="267" y="13"/>
                  </a:cxn>
                  <a:cxn ang="0">
                    <a:pos x="260" y="13"/>
                  </a:cxn>
                  <a:cxn ang="0">
                    <a:pos x="259" y="15"/>
                  </a:cxn>
                  <a:cxn ang="0">
                    <a:pos x="259" y="16"/>
                  </a:cxn>
                  <a:cxn ang="0">
                    <a:pos x="260" y="18"/>
                  </a:cxn>
                  <a:cxn ang="0">
                    <a:pos x="263" y="19"/>
                  </a:cxn>
                  <a:cxn ang="0">
                    <a:pos x="267" y="19"/>
                  </a:cxn>
                  <a:cxn ang="0">
                    <a:pos x="270" y="20"/>
                  </a:cxn>
                  <a:cxn ang="0">
                    <a:pos x="277" y="21"/>
                  </a:cxn>
                  <a:cxn ang="0">
                    <a:pos x="284" y="25"/>
                  </a:cxn>
                  <a:cxn ang="0">
                    <a:pos x="289" y="29"/>
                  </a:cxn>
                  <a:cxn ang="0">
                    <a:pos x="290" y="34"/>
                  </a:cxn>
                  <a:cxn ang="0">
                    <a:pos x="289" y="41"/>
                  </a:cxn>
                  <a:cxn ang="0">
                    <a:pos x="283" y="48"/>
                  </a:cxn>
                  <a:cxn ang="0">
                    <a:pos x="274" y="50"/>
                  </a:cxn>
                  <a:cxn ang="0">
                    <a:pos x="266" y="51"/>
                  </a:cxn>
                  <a:cxn ang="0">
                    <a:pos x="256" y="50"/>
                  </a:cxn>
                  <a:cxn ang="0">
                    <a:pos x="247" y="48"/>
                  </a:cxn>
                  <a:cxn ang="0">
                    <a:pos x="241" y="43"/>
                  </a:cxn>
                  <a:cxn ang="0">
                    <a:pos x="238" y="36"/>
                  </a:cxn>
                  <a:cxn ang="0">
                    <a:pos x="257" y="38"/>
                  </a:cxn>
                  <a:cxn ang="0">
                    <a:pos x="261" y="40"/>
                  </a:cxn>
                  <a:cxn ang="0">
                    <a:pos x="264" y="40"/>
                  </a:cxn>
                  <a:cxn ang="0">
                    <a:pos x="271" y="38"/>
                  </a:cxn>
                  <a:cxn ang="0">
                    <a:pos x="271" y="35"/>
                  </a:cxn>
                  <a:cxn ang="0">
                    <a:pos x="269" y="33"/>
                  </a:cxn>
                  <a:cxn ang="0">
                    <a:pos x="261" y="31"/>
                  </a:cxn>
                  <a:cxn ang="0">
                    <a:pos x="254" y="29"/>
                  </a:cxn>
                  <a:cxn ang="0">
                    <a:pos x="249" y="28"/>
                  </a:cxn>
                  <a:cxn ang="0">
                    <a:pos x="244" y="25"/>
                  </a:cxn>
                  <a:cxn ang="0">
                    <a:pos x="241" y="21"/>
                  </a:cxn>
                  <a:cxn ang="0">
                    <a:pos x="240" y="16"/>
                  </a:cxn>
                  <a:cxn ang="0">
                    <a:pos x="240" y="11"/>
                  </a:cxn>
                  <a:cxn ang="0">
                    <a:pos x="244" y="5"/>
                  </a:cxn>
                  <a:cxn ang="0">
                    <a:pos x="251" y="1"/>
                  </a:cxn>
                  <a:cxn ang="0">
                    <a:pos x="261" y="0"/>
                  </a:cxn>
                  <a:cxn ang="0">
                    <a:pos x="269" y="0"/>
                  </a:cxn>
                  <a:cxn ang="0">
                    <a:pos x="274" y="1"/>
                  </a:cxn>
                  <a:cxn ang="0">
                    <a:pos x="280" y="4"/>
                  </a:cxn>
                  <a:cxn ang="0">
                    <a:pos x="284" y="6"/>
                  </a:cxn>
                  <a:cxn ang="0">
                    <a:pos x="287" y="11"/>
                  </a:cxn>
                </a:cxnLst>
                <a:rect l="0" t="0" r="r" b="b"/>
                <a:pathLst>
                  <a:path w="290" h="51">
                    <a:moveTo>
                      <a:pt x="22" y="1"/>
                    </a:moveTo>
                    <a:lnTo>
                      <a:pt x="32" y="31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8" y="50"/>
                    </a:lnTo>
                    <a:lnTo>
                      <a:pt x="48" y="49"/>
                    </a:lnTo>
                    <a:lnTo>
                      <a:pt x="48" y="48"/>
                    </a:lnTo>
                    <a:lnTo>
                      <a:pt x="48" y="48"/>
                    </a:lnTo>
                    <a:lnTo>
                      <a:pt x="48" y="46"/>
                    </a:lnTo>
                    <a:lnTo>
                      <a:pt x="48" y="45"/>
                    </a:lnTo>
                    <a:lnTo>
                      <a:pt x="48" y="45"/>
                    </a:lnTo>
                    <a:lnTo>
                      <a:pt x="48" y="44"/>
                    </a:lnTo>
                    <a:lnTo>
                      <a:pt x="48" y="43"/>
                    </a:lnTo>
                    <a:lnTo>
                      <a:pt x="48" y="41"/>
                    </a:lnTo>
                    <a:lnTo>
                      <a:pt x="48" y="41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6"/>
                    </a:lnTo>
                    <a:lnTo>
                      <a:pt x="48" y="36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4"/>
                    </a:lnTo>
                    <a:lnTo>
                      <a:pt x="48" y="33"/>
                    </a:lnTo>
                    <a:lnTo>
                      <a:pt x="48" y="33"/>
                    </a:lnTo>
                    <a:lnTo>
                      <a:pt x="48" y="31"/>
                    </a:lnTo>
                    <a:lnTo>
                      <a:pt x="48" y="30"/>
                    </a:lnTo>
                    <a:lnTo>
                      <a:pt x="48" y="30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8"/>
                    </a:lnTo>
                    <a:lnTo>
                      <a:pt x="49" y="19"/>
                    </a:lnTo>
                    <a:lnTo>
                      <a:pt x="48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6" y="29"/>
                    </a:lnTo>
                    <a:lnTo>
                      <a:pt x="16" y="30"/>
                    </a:lnTo>
                    <a:lnTo>
                      <a:pt x="16" y="31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39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2" y="1"/>
                    </a:lnTo>
                    <a:close/>
                    <a:moveTo>
                      <a:pt x="73" y="1"/>
                    </a:moveTo>
                    <a:lnTo>
                      <a:pt x="121" y="1"/>
                    </a:lnTo>
                    <a:lnTo>
                      <a:pt x="121" y="13"/>
                    </a:lnTo>
                    <a:lnTo>
                      <a:pt x="93" y="13"/>
                    </a:lnTo>
                    <a:lnTo>
                      <a:pt x="93" y="20"/>
                    </a:lnTo>
                    <a:lnTo>
                      <a:pt x="116" y="20"/>
                    </a:lnTo>
                    <a:lnTo>
                      <a:pt x="116" y="31"/>
                    </a:lnTo>
                    <a:lnTo>
                      <a:pt x="93" y="31"/>
                    </a:lnTo>
                    <a:lnTo>
                      <a:pt x="93" y="39"/>
                    </a:lnTo>
                    <a:lnTo>
                      <a:pt x="121" y="39"/>
                    </a:lnTo>
                    <a:lnTo>
                      <a:pt x="121" y="50"/>
                    </a:lnTo>
                    <a:lnTo>
                      <a:pt x="73" y="50"/>
                    </a:lnTo>
                    <a:lnTo>
                      <a:pt x="73" y="1"/>
                    </a:lnTo>
                    <a:close/>
                    <a:moveTo>
                      <a:pt x="145" y="1"/>
                    </a:moveTo>
                    <a:lnTo>
                      <a:pt x="164" y="1"/>
                    </a:lnTo>
                    <a:lnTo>
                      <a:pt x="184" y="50"/>
                    </a:lnTo>
                    <a:lnTo>
                      <a:pt x="165" y="50"/>
                    </a:lnTo>
                    <a:lnTo>
                      <a:pt x="164" y="44"/>
                    </a:lnTo>
                    <a:lnTo>
                      <a:pt x="145" y="44"/>
                    </a:lnTo>
                    <a:lnTo>
                      <a:pt x="142" y="50"/>
                    </a:lnTo>
                    <a:lnTo>
                      <a:pt x="125" y="50"/>
                    </a:lnTo>
                    <a:lnTo>
                      <a:pt x="145" y="1"/>
                    </a:lnTo>
                    <a:close/>
                    <a:moveTo>
                      <a:pt x="148" y="34"/>
                    </a:moveTo>
                    <a:lnTo>
                      <a:pt x="159" y="34"/>
                    </a:lnTo>
                    <a:lnTo>
                      <a:pt x="155" y="16"/>
                    </a:lnTo>
                    <a:lnTo>
                      <a:pt x="148" y="34"/>
                    </a:lnTo>
                    <a:close/>
                    <a:moveTo>
                      <a:pt x="190" y="1"/>
                    </a:moveTo>
                    <a:lnTo>
                      <a:pt x="210" y="1"/>
                    </a:lnTo>
                    <a:lnTo>
                      <a:pt x="210" y="39"/>
                    </a:lnTo>
                    <a:lnTo>
                      <a:pt x="234" y="39"/>
                    </a:lnTo>
                    <a:lnTo>
                      <a:pt x="234" y="50"/>
                    </a:lnTo>
                    <a:lnTo>
                      <a:pt x="190" y="50"/>
                    </a:lnTo>
                    <a:lnTo>
                      <a:pt x="190" y="1"/>
                    </a:lnTo>
                    <a:close/>
                    <a:moveTo>
                      <a:pt x="270" y="16"/>
                    </a:moveTo>
                    <a:lnTo>
                      <a:pt x="270" y="15"/>
                    </a:lnTo>
                    <a:lnTo>
                      <a:pt x="270" y="14"/>
                    </a:lnTo>
                    <a:lnTo>
                      <a:pt x="269" y="14"/>
                    </a:lnTo>
                    <a:lnTo>
                      <a:pt x="269" y="13"/>
                    </a:lnTo>
                    <a:lnTo>
                      <a:pt x="267" y="13"/>
                    </a:lnTo>
                    <a:lnTo>
                      <a:pt x="266" y="11"/>
                    </a:lnTo>
                    <a:lnTo>
                      <a:pt x="264" y="11"/>
                    </a:lnTo>
                    <a:lnTo>
                      <a:pt x="263" y="11"/>
                    </a:lnTo>
                    <a:lnTo>
                      <a:pt x="261" y="11"/>
                    </a:lnTo>
                    <a:lnTo>
                      <a:pt x="261" y="11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9" y="13"/>
                    </a:lnTo>
                    <a:lnTo>
                      <a:pt x="259" y="13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60" y="16"/>
                    </a:lnTo>
                    <a:lnTo>
                      <a:pt x="260" y="16"/>
                    </a:lnTo>
                    <a:lnTo>
                      <a:pt x="260" y="18"/>
                    </a:lnTo>
                    <a:lnTo>
                      <a:pt x="260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9"/>
                    </a:lnTo>
                    <a:lnTo>
                      <a:pt x="263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6" y="19"/>
                    </a:lnTo>
                    <a:lnTo>
                      <a:pt x="266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9" y="19"/>
                    </a:lnTo>
                    <a:lnTo>
                      <a:pt x="269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1" y="20"/>
                    </a:lnTo>
                    <a:lnTo>
                      <a:pt x="273" y="20"/>
                    </a:lnTo>
                    <a:lnTo>
                      <a:pt x="274" y="21"/>
                    </a:lnTo>
                    <a:lnTo>
                      <a:pt x="276" y="21"/>
                    </a:lnTo>
                    <a:lnTo>
                      <a:pt x="277" y="21"/>
                    </a:lnTo>
                    <a:lnTo>
                      <a:pt x="279" y="23"/>
                    </a:lnTo>
                    <a:lnTo>
                      <a:pt x="280" y="23"/>
                    </a:lnTo>
                    <a:lnTo>
                      <a:pt x="282" y="24"/>
                    </a:lnTo>
                    <a:lnTo>
                      <a:pt x="283" y="24"/>
                    </a:lnTo>
                    <a:lnTo>
                      <a:pt x="283" y="24"/>
                    </a:lnTo>
                    <a:lnTo>
                      <a:pt x="284" y="25"/>
                    </a:lnTo>
                    <a:lnTo>
                      <a:pt x="286" y="25"/>
                    </a:lnTo>
                    <a:lnTo>
                      <a:pt x="286" y="26"/>
                    </a:lnTo>
                    <a:lnTo>
                      <a:pt x="287" y="26"/>
                    </a:lnTo>
                    <a:lnTo>
                      <a:pt x="287" y="28"/>
                    </a:lnTo>
                    <a:lnTo>
                      <a:pt x="287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0" y="36"/>
                    </a:lnTo>
                    <a:lnTo>
                      <a:pt x="290" y="38"/>
                    </a:lnTo>
                    <a:lnTo>
                      <a:pt x="289" y="39"/>
                    </a:lnTo>
                    <a:lnTo>
                      <a:pt x="289" y="40"/>
                    </a:lnTo>
                    <a:lnTo>
                      <a:pt x="289" y="41"/>
                    </a:lnTo>
                    <a:lnTo>
                      <a:pt x="287" y="43"/>
                    </a:lnTo>
                    <a:lnTo>
                      <a:pt x="287" y="44"/>
                    </a:lnTo>
                    <a:lnTo>
                      <a:pt x="286" y="45"/>
                    </a:lnTo>
                    <a:lnTo>
                      <a:pt x="286" y="45"/>
                    </a:lnTo>
                    <a:lnTo>
                      <a:pt x="284" y="46"/>
                    </a:lnTo>
                    <a:lnTo>
                      <a:pt x="283" y="48"/>
                    </a:lnTo>
                    <a:lnTo>
                      <a:pt x="282" y="48"/>
                    </a:lnTo>
                    <a:lnTo>
                      <a:pt x="280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7" y="50"/>
                    </a:lnTo>
                    <a:lnTo>
                      <a:pt x="274" y="50"/>
                    </a:lnTo>
                    <a:lnTo>
                      <a:pt x="273" y="50"/>
                    </a:lnTo>
                    <a:lnTo>
                      <a:pt x="271" y="50"/>
                    </a:lnTo>
                    <a:lnTo>
                      <a:pt x="270" y="51"/>
                    </a:lnTo>
                    <a:lnTo>
                      <a:pt x="269" y="51"/>
                    </a:lnTo>
                    <a:lnTo>
                      <a:pt x="267" y="51"/>
                    </a:lnTo>
                    <a:lnTo>
                      <a:pt x="266" y="51"/>
                    </a:lnTo>
                    <a:lnTo>
                      <a:pt x="264" y="51"/>
                    </a:lnTo>
                    <a:lnTo>
                      <a:pt x="261" y="51"/>
                    </a:lnTo>
                    <a:lnTo>
                      <a:pt x="260" y="51"/>
                    </a:lnTo>
                    <a:lnTo>
                      <a:pt x="259" y="51"/>
                    </a:lnTo>
                    <a:lnTo>
                      <a:pt x="257" y="51"/>
                    </a:lnTo>
                    <a:lnTo>
                      <a:pt x="256" y="50"/>
                    </a:lnTo>
                    <a:lnTo>
                      <a:pt x="254" y="50"/>
                    </a:lnTo>
                    <a:lnTo>
                      <a:pt x="253" y="50"/>
                    </a:lnTo>
                    <a:lnTo>
                      <a:pt x="251" y="50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48"/>
                    </a:lnTo>
                    <a:lnTo>
                      <a:pt x="246" y="46"/>
                    </a:lnTo>
                    <a:lnTo>
                      <a:pt x="246" y="46"/>
                    </a:lnTo>
                    <a:lnTo>
                      <a:pt x="244" y="45"/>
                    </a:lnTo>
                    <a:lnTo>
                      <a:pt x="243" y="45"/>
                    </a:lnTo>
                    <a:lnTo>
                      <a:pt x="241" y="44"/>
                    </a:lnTo>
                    <a:lnTo>
                      <a:pt x="241" y="43"/>
                    </a:lnTo>
                    <a:lnTo>
                      <a:pt x="240" y="41"/>
                    </a:lnTo>
                    <a:lnTo>
                      <a:pt x="240" y="40"/>
                    </a:lnTo>
                    <a:lnTo>
                      <a:pt x="240" y="40"/>
                    </a:lnTo>
                    <a:lnTo>
                      <a:pt x="238" y="39"/>
                    </a:lnTo>
                    <a:lnTo>
                      <a:pt x="238" y="38"/>
                    </a:lnTo>
                    <a:lnTo>
                      <a:pt x="238" y="36"/>
                    </a:lnTo>
                    <a:lnTo>
                      <a:pt x="238" y="35"/>
                    </a:lnTo>
                    <a:lnTo>
                      <a:pt x="257" y="35"/>
                    </a:lnTo>
                    <a:lnTo>
                      <a:pt x="257" y="35"/>
                    </a:lnTo>
                    <a:lnTo>
                      <a:pt x="257" y="36"/>
                    </a:lnTo>
                    <a:lnTo>
                      <a:pt x="257" y="36"/>
                    </a:lnTo>
                    <a:lnTo>
                      <a:pt x="257" y="38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39"/>
                    </a:lnTo>
                    <a:lnTo>
                      <a:pt x="260" y="39"/>
                    </a:lnTo>
                    <a:lnTo>
                      <a:pt x="260" y="39"/>
                    </a:lnTo>
                    <a:lnTo>
                      <a:pt x="261" y="40"/>
                    </a:lnTo>
                    <a:lnTo>
                      <a:pt x="261" y="40"/>
                    </a:lnTo>
                    <a:lnTo>
                      <a:pt x="263" y="40"/>
                    </a:lnTo>
                    <a:lnTo>
                      <a:pt x="263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6" y="40"/>
                    </a:lnTo>
                    <a:lnTo>
                      <a:pt x="267" y="40"/>
                    </a:lnTo>
                    <a:lnTo>
                      <a:pt x="269" y="39"/>
                    </a:lnTo>
                    <a:lnTo>
                      <a:pt x="270" y="39"/>
                    </a:lnTo>
                    <a:lnTo>
                      <a:pt x="270" y="39"/>
                    </a:lnTo>
                    <a:lnTo>
                      <a:pt x="271" y="38"/>
                    </a:lnTo>
                    <a:lnTo>
                      <a:pt x="271" y="38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0" y="34"/>
                    </a:lnTo>
                    <a:lnTo>
                      <a:pt x="270" y="34"/>
                    </a:lnTo>
                    <a:lnTo>
                      <a:pt x="269" y="34"/>
                    </a:lnTo>
                    <a:lnTo>
                      <a:pt x="269" y="34"/>
                    </a:lnTo>
                    <a:lnTo>
                      <a:pt x="269" y="33"/>
                    </a:lnTo>
                    <a:lnTo>
                      <a:pt x="267" y="33"/>
                    </a:lnTo>
                    <a:lnTo>
                      <a:pt x="266" y="33"/>
                    </a:lnTo>
                    <a:lnTo>
                      <a:pt x="266" y="33"/>
                    </a:lnTo>
                    <a:lnTo>
                      <a:pt x="264" y="31"/>
                    </a:lnTo>
                    <a:lnTo>
                      <a:pt x="263" y="31"/>
                    </a:lnTo>
                    <a:lnTo>
                      <a:pt x="261" y="31"/>
                    </a:lnTo>
                    <a:lnTo>
                      <a:pt x="260" y="31"/>
                    </a:lnTo>
                    <a:lnTo>
                      <a:pt x="259" y="30"/>
                    </a:lnTo>
                    <a:lnTo>
                      <a:pt x="257" y="30"/>
                    </a:lnTo>
                    <a:lnTo>
                      <a:pt x="257" y="30"/>
                    </a:lnTo>
                    <a:lnTo>
                      <a:pt x="256" y="30"/>
                    </a:lnTo>
                    <a:lnTo>
                      <a:pt x="254" y="29"/>
                    </a:lnTo>
                    <a:lnTo>
                      <a:pt x="253" y="29"/>
                    </a:lnTo>
                    <a:lnTo>
                      <a:pt x="253" y="29"/>
                    </a:lnTo>
                    <a:lnTo>
                      <a:pt x="251" y="29"/>
                    </a:lnTo>
                    <a:lnTo>
                      <a:pt x="251" y="29"/>
                    </a:lnTo>
                    <a:lnTo>
                      <a:pt x="250" y="28"/>
                    </a:lnTo>
                    <a:lnTo>
                      <a:pt x="249" y="28"/>
                    </a:lnTo>
                    <a:lnTo>
                      <a:pt x="249" y="28"/>
                    </a:lnTo>
                    <a:lnTo>
                      <a:pt x="247" y="28"/>
                    </a:lnTo>
                    <a:lnTo>
                      <a:pt x="247" y="26"/>
                    </a:lnTo>
                    <a:lnTo>
                      <a:pt x="246" y="26"/>
                    </a:lnTo>
                    <a:lnTo>
                      <a:pt x="246" y="26"/>
                    </a:lnTo>
                    <a:lnTo>
                      <a:pt x="244" y="25"/>
                    </a:lnTo>
                    <a:lnTo>
                      <a:pt x="244" y="25"/>
                    </a:lnTo>
                    <a:lnTo>
                      <a:pt x="243" y="24"/>
                    </a:lnTo>
                    <a:lnTo>
                      <a:pt x="243" y="24"/>
                    </a:lnTo>
                    <a:lnTo>
                      <a:pt x="243" y="23"/>
                    </a:lnTo>
                    <a:lnTo>
                      <a:pt x="241" y="23"/>
                    </a:lnTo>
                    <a:lnTo>
                      <a:pt x="241" y="21"/>
                    </a:lnTo>
                    <a:lnTo>
                      <a:pt x="241" y="21"/>
                    </a:lnTo>
                    <a:lnTo>
                      <a:pt x="241" y="20"/>
                    </a:lnTo>
                    <a:lnTo>
                      <a:pt x="240" y="20"/>
                    </a:lnTo>
                    <a:lnTo>
                      <a:pt x="240" y="19"/>
                    </a:lnTo>
                    <a:lnTo>
                      <a:pt x="240" y="18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5"/>
                    </a:lnTo>
                    <a:lnTo>
                      <a:pt x="240" y="14"/>
                    </a:lnTo>
                    <a:lnTo>
                      <a:pt x="240" y="13"/>
                    </a:lnTo>
                    <a:lnTo>
                      <a:pt x="240" y="11"/>
                    </a:lnTo>
                    <a:lnTo>
                      <a:pt x="240" y="11"/>
                    </a:lnTo>
                    <a:lnTo>
                      <a:pt x="241" y="10"/>
                    </a:lnTo>
                    <a:lnTo>
                      <a:pt x="241" y="9"/>
                    </a:lnTo>
                    <a:lnTo>
                      <a:pt x="241" y="8"/>
                    </a:lnTo>
                    <a:lnTo>
                      <a:pt x="243" y="8"/>
                    </a:lnTo>
                    <a:lnTo>
                      <a:pt x="243" y="6"/>
                    </a:lnTo>
                    <a:lnTo>
                      <a:pt x="244" y="5"/>
                    </a:lnTo>
                    <a:lnTo>
                      <a:pt x="246" y="5"/>
                    </a:lnTo>
                    <a:lnTo>
                      <a:pt x="246" y="4"/>
                    </a:lnTo>
                    <a:lnTo>
                      <a:pt x="247" y="4"/>
                    </a:lnTo>
                    <a:lnTo>
                      <a:pt x="249" y="3"/>
                    </a:lnTo>
                    <a:lnTo>
                      <a:pt x="250" y="3"/>
                    </a:lnTo>
                    <a:lnTo>
                      <a:pt x="251" y="1"/>
                    </a:lnTo>
                    <a:lnTo>
                      <a:pt x="253" y="1"/>
                    </a:lnTo>
                    <a:lnTo>
                      <a:pt x="254" y="1"/>
                    </a:lnTo>
                    <a:lnTo>
                      <a:pt x="256" y="1"/>
                    </a:lnTo>
                    <a:lnTo>
                      <a:pt x="257" y="0"/>
                    </a:lnTo>
                    <a:lnTo>
                      <a:pt x="259" y="0"/>
                    </a:lnTo>
                    <a:lnTo>
                      <a:pt x="261" y="0"/>
                    </a:lnTo>
                    <a:lnTo>
                      <a:pt x="263" y="0"/>
                    </a:lnTo>
                    <a:lnTo>
                      <a:pt x="264" y="0"/>
                    </a:lnTo>
                    <a:lnTo>
                      <a:pt x="266" y="0"/>
                    </a:lnTo>
                    <a:lnTo>
                      <a:pt x="267" y="0"/>
                    </a:lnTo>
                    <a:lnTo>
                      <a:pt x="267" y="0"/>
                    </a:lnTo>
                    <a:lnTo>
                      <a:pt x="269" y="0"/>
                    </a:lnTo>
                    <a:lnTo>
                      <a:pt x="270" y="0"/>
                    </a:lnTo>
                    <a:lnTo>
                      <a:pt x="270" y="0"/>
                    </a:lnTo>
                    <a:lnTo>
                      <a:pt x="271" y="0"/>
                    </a:lnTo>
                    <a:lnTo>
                      <a:pt x="273" y="1"/>
                    </a:lnTo>
                    <a:lnTo>
                      <a:pt x="273" y="1"/>
                    </a:lnTo>
                    <a:lnTo>
                      <a:pt x="274" y="1"/>
                    </a:lnTo>
                    <a:lnTo>
                      <a:pt x="276" y="1"/>
                    </a:lnTo>
                    <a:lnTo>
                      <a:pt x="276" y="1"/>
                    </a:lnTo>
                    <a:lnTo>
                      <a:pt x="277" y="3"/>
                    </a:lnTo>
                    <a:lnTo>
                      <a:pt x="279" y="3"/>
                    </a:lnTo>
                    <a:lnTo>
                      <a:pt x="279" y="3"/>
                    </a:lnTo>
                    <a:lnTo>
                      <a:pt x="280" y="4"/>
                    </a:lnTo>
                    <a:lnTo>
                      <a:pt x="280" y="4"/>
                    </a:lnTo>
                    <a:lnTo>
                      <a:pt x="282" y="4"/>
                    </a:lnTo>
                    <a:lnTo>
                      <a:pt x="282" y="5"/>
                    </a:lnTo>
                    <a:lnTo>
                      <a:pt x="283" y="5"/>
                    </a:lnTo>
                    <a:lnTo>
                      <a:pt x="283" y="6"/>
                    </a:lnTo>
                    <a:lnTo>
                      <a:pt x="284" y="6"/>
                    </a:lnTo>
                    <a:lnTo>
                      <a:pt x="284" y="8"/>
                    </a:lnTo>
                    <a:lnTo>
                      <a:pt x="286" y="9"/>
                    </a:lnTo>
                    <a:lnTo>
                      <a:pt x="286" y="9"/>
                    </a:lnTo>
                    <a:lnTo>
                      <a:pt x="286" y="10"/>
                    </a:lnTo>
                    <a:lnTo>
                      <a:pt x="287" y="11"/>
                    </a:lnTo>
                    <a:lnTo>
                      <a:pt x="287" y="11"/>
                    </a:lnTo>
                    <a:lnTo>
                      <a:pt x="287" y="13"/>
                    </a:lnTo>
                    <a:lnTo>
                      <a:pt x="289" y="14"/>
                    </a:lnTo>
                    <a:lnTo>
                      <a:pt x="289" y="15"/>
                    </a:lnTo>
                    <a:lnTo>
                      <a:pt x="289" y="16"/>
                    </a:lnTo>
                    <a:lnTo>
                      <a:pt x="270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1" name="Freeform 201"/>
              <p:cNvSpPr>
                <a:spLocks noEditPoints="1"/>
              </p:cNvSpPr>
              <p:nvPr/>
            </p:nvSpPr>
            <p:spPr bwMode="auto">
              <a:xfrm>
                <a:off x="2902" y="2638"/>
                <a:ext cx="72" cy="16"/>
              </a:xfrm>
              <a:custGeom>
                <a:avLst/>
                <a:gdLst/>
                <a:ahLst/>
                <a:cxnLst>
                  <a:cxn ang="0">
                    <a:pos x="18" y="13"/>
                  </a:cxn>
                  <a:cxn ang="0">
                    <a:pos x="18" y="33"/>
                  </a:cxn>
                  <a:cxn ang="0">
                    <a:pos x="62" y="0"/>
                  </a:cxn>
                  <a:cxn ang="0">
                    <a:pos x="80" y="43"/>
                  </a:cxn>
                  <a:cxn ang="0">
                    <a:pos x="62" y="0"/>
                  </a:cxn>
                  <a:cxn ang="0">
                    <a:pos x="66" y="33"/>
                  </a:cxn>
                  <a:cxn ang="0">
                    <a:pos x="133" y="22"/>
                  </a:cxn>
                  <a:cxn ang="0">
                    <a:pos x="138" y="22"/>
                  </a:cxn>
                  <a:cxn ang="0">
                    <a:pos x="139" y="20"/>
                  </a:cxn>
                  <a:cxn ang="0">
                    <a:pos x="140" y="19"/>
                  </a:cxn>
                  <a:cxn ang="0">
                    <a:pos x="140" y="17"/>
                  </a:cxn>
                  <a:cxn ang="0">
                    <a:pos x="140" y="15"/>
                  </a:cxn>
                  <a:cxn ang="0">
                    <a:pos x="139" y="13"/>
                  </a:cxn>
                  <a:cxn ang="0">
                    <a:pos x="136" y="13"/>
                  </a:cxn>
                  <a:cxn ang="0">
                    <a:pos x="125" y="13"/>
                  </a:cxn>
                  <a:cxn ang="0">
                    <a:pos x="139" y="2"/>
                  </a:cxn>
                  <a:cxn ang="0">
                    <a:pos x="146" y="2"/>
                  </a:cxn>
                  <a:cxn ang="0">
                    <a:pos x="152" y="4"/>
                  </a:cxn>
                  <a:cxn ang="0">
                    <a:pos x="155" y="7"/>
                  </a:cxn>
                  <a:cxn ang="0">
                    <a:pos x="158" y="9"/>
                  </a:cxn>
                  <a:cxn ang="0">
                    <a:pos x="158" y="13"/>
                  </a:cxn>
                  <a:cxn ang="0">
                    <a:pos x="158" y="17"/>
                  </a:cxn>
                  <a:cxn ang="0">
                    <a:pos x="156" y="22"/>
                  </a:cxn>
                  <a:cxn ang="0">
                    <a:pos x="155" y="24"/>
                  </a:cxn>
                  <a:cxn ang="0">
                    <a:pos x="151" y="27"/>
                  </a:cxn>
                  <a:cxn ang="0">
                    <a:pos x="151" y="28"/>
                  </a:cxn>
                  <a:cxn ang="0">
                    <a:pos x="153" y="28"/>
                  </a:cxn>
                  <a:cxn ang="0">
                    <a:pos x="155" y="29"/>
                  </a:cxn>
                  <a:cxn ang="0">
                    <a:pos x="156" y="32"/>
                  </a:cxn>
                  <a:cxn ang="0">
                    <a:pos x="158" y="34"/>
                  </a:cxn>
                  <a:cxn ang="0">
                    <a:pos x="158" y="38"/>
                  </a:cxn>
                  <a:cxn ang="0">
                    <a:pos x="158" y="44"/>
                  </a:cxn>
                  <a:cxn ang="0">
                    <a:pos x="159" y="47"/>
                  </a:cxn>
                  <a:cxn ang="0">
                    <a:pos x="159" y="48"/>
                  </a:cxn>
                  <a:cxn ang="0">
                    <a:pos x="159" y="48"/>
                  </a:cxn>
                  <a:cxn ang="0">
                    <a:pos x="161" y="49"/>
                  </a:cxn>
                  <a:cxn ang="0">
                    <a:pos x="140" y="48"/>
                  </a:cxn>
                  <a:cxn ang="0">
                    <a:pos x="140" y="45"/>
                  </a:cxn>
                  <a:cxn ang="0">
                    <a:pos x="140" y="43"/>
                  </a:cxn>
                  <a:cxn ang="0">
                    <a:pos x="140" y="40"/>
                  </a:cxn>
                  <a:cxn ang="0">
                    <a:pos x="140" y="38"/>
                  </a:cxn>
                  <a:cxn ang="0">
                    <a:pos x="139" y="35"/>
                  </a:cxn>
                  <a:cxn ang="0">
                    <a:pos x="139" y="34"/>
                  </a:cxn>
                  <a:cxn ang="0">
                    <a:pos x="138" y="34"/>
                  </a:cxn>
                  <a:cxn ang="0">
                    <a:pos x="135" y="33"/>
                  </a:cxn>
                  <a:cxn ang="0">
                    <a:pos x="129" y="33"/>
                  </a:cxn>
                  <a:cxn ang="0">
                    <a:pos x="106" y="49"/>
                  </a:cxn>
                  <a:cxn ang="0">
                    <a:pos x="214" y="13"/>
                  </a:cxn>
                  <a:cxn ang="0">
                    <a:pos x="209" y="30"/>
                  </a:cxn>
                  <a:cxn ang="0">
                    <a:pos x="215" y="49"/>
                  </a:cxn>
                </a:cxnLst>
                <a:rect l="0" t="0" r="r" b="b"/>
                <a:pathLst>
                  <a:path w="215" h="49">
                    <a:moveTo>
                      <a:pt x="0" y="0"/>
                    </a:moveTo>
                    <a:lnTo>
                      <a:pt x="44" y="0"/>
                    </a:lnTo>
                    <a:lnTo>
                      <a:pt x="44" y="13"/>
                    </a:lnTo>
                    <a:lnTo>
                      <a:pt x="18" y="13"/>
                    </a:lnTo>
                    <a:lnTo>
                      <a:pt x="18" y="22"/>
                    </a:lnTo>
                    <a:lnTo>
                      <a:pt x="39" y="22"/>
                    </a:lnTo>
                    <a:lnTo>
                      <a:pt x="39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2" y="0"/>
                    </a:moveTo>
                    <a:lnTo>
                      <a:pt x="82" y="0"/>
                    </a:lnTo>
                    <a:lnTo>
                      <a:pt x="100" y="49"/>
                    </a:lnTo>
                    <a:lnTo>
                      <a:pt x="83" y="49"/>
                    </a:lnTo>
                    <a:lnTo>
                      <a:pt x="80" y="43"/>
                    </a:lnTo>
                    <a:lnTo>
                      <a:pt x="62" y="43"/>
                    </a:lnTo>
                    <a:lnTo>
                      <a:pt x="60" y="49"/>
                    </a:lnTo>
                    <a:lnTo>
                      <a:pt x="43" y="49"/>
                    </a:lnTo>
                    <a:lnTo>
                      <a:pt x="62" y="0"/>
                    </a:lnTo>
                    <a:close/>
                    <a:moveTo>
                      <a:pt x="66" y="33"/>
                    </a:moveTo>
                    <a:lnTo>
                      <a:pt x="77" y="33"/>
                    </a:lnTo>
                    <a:lnTo>
                      <a:pt x="72" y="15"/>
                    </a:lnTo>
                    <a:lnTo>
                      <a:pt x="66" y="33"/>
                    </a:lnTo>
                    <a:close/>
                    <a:moveTo>
                      <a:pt x="125" y="13"/>
                    </a:moveTo>
                    <a:lnTo>
                      <a:pt x="125" y="22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5" y="22"/>
                    </a:lnTo>
                    <a:lnTo>
                      <a:pt x="136" y="22"/>
                    </a:lnTo>
                    <a:lnTo>
                      <a:pt x="136" y="22"/>
                    </a:lnTo>
                    <a:lnTo>
                      <a:pt x="138" y="22"/>
                    </a:lnTo>
                    <a:lnTo>
                      <a:pt x="138" y="22"/>
                    </a:lnTo>
                    <a:lnTo>
                      <a:pt x="139" y="22"/>
                    </a:lnTo>
                    <a:lnTo>
                      <a:pt x="139" y="20"/>
                    </a:lnTo>
                    <a:lnTo>
                      <a:pt x="139" y="20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5" y="13"/>
                    </a:lnTo>
                    <a:lnTo>
                      <a:pt x="135" y="13"/>
                    </a:lnTo>
                    <a:lnTo>
                      <a:pt x="133" y="13"/>
                    </a:lnTo>
                    <a:lnTo>
                      <a:pt x="125" y="13"/>
                    </a:lnTo>
                    <a:close/>
                    <a:moveTo>
                      <a:pt x="106" y="0"/>
                    </a:moveTo>
                    <a:lnTo>
                      <a:pt x="133" y="0"/>
                    </a:lnTo>
                    <a:lnTo>
                      <a:pt x="136" y="0"/>
                    </a:lnTo>
                    <a:lnTo>
                      <a:pt x="139" y="2"/>
                    </a:lnTo>
                    <a:lnTo>
                      <a:pt x="140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4"/>
                    </a:lnTo>
                    <a:lnTo>
                      <a:pt x="153" y="4"/>
                    </a:lnTo>
                    <a:lnTo>
                      <a:pt x="153" y="5"/>
                    </a:lnTo>
                    <a:lnTo>
                      <a:pt x="155" y="5"/>
                    </a:lnTo>
                    <a:lnTo>
                      <a:pt x="155" y="7"/>
                    </a:lnTo>
                    <a:lnTo>
                      <a:pt x="156" y="7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8" y="9"/>
                    </a:lnTo>
                    <a:lnTo>
                      <a:pt x="158" y="10"/>
                    </a:lnTo>
                    <a:lnTo>
                      <a:pt x="158" y="10"/>
                    </a:lnTo>
                    <a:lnTo>
                      <a:pt x="158" y="12"/>
                    </a:lnTo>
                    <a:lnTo>
                      <a:pt x="158" y="13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7"/>
                    </a:lnTo>
                    <a:lnTo>
                      <a:pt x="158" y="17"/>
                    </a:lnTo>
                    <a:lnTo>
                      <a:pt x="158" y="18"/>
                    </a:lnTo>
                    <a:lnTo>
                      <a:pt x="158" y="19"/>
                    </a:lnTo>
                    <a:lnTo>
                      <a:pt x="158" y="20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3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3" y="25"/>
                    </a:lnTo>
                    <a:lnTo>
                      <a:pt x="152" y="25"/>
                    </a:lnTo>
                    <a:lnTo>
                      <a:pt x="152" y="25"/>
                    </a:lnTo>
                    <a:lnTo>
                      <a:pt x="151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51" y="28"/>
                    </a:lnTo>
                    <a:lnTo>
                      <a:pt x="152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2"/>
                    </a:lnTo>
                    <a:lnTo>
                      <a:pt x="158" y="32"/>
                    </a:lnTo>
                    <a:lnTo>
                      <a:pt x="158" y="33"/>
                    </a:lnTo>
                    <a:lnTo>
                      <a:pt x="158" y="33"/>
                    </a:lnTo>
                    <a:lnTo>
                      <a:pt x="158" y="34"/>
                    </a:lnTo>
                    <a:lnTo>
                      <a:pt x="158" y="34"/>
                    </a:lnTo>
                    <a:lnTo>
                      <a:pt x="158" y="35"/>
                    </a:lnTo>
                    <a:lnTo>
                      <a:pt x="158" y="37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9"/>
                    </a:lnTo>
                    <a:lnTo>
                      <a:pt x="158" y="43"/>
                    </a:lnTo>
                    <a:lnTo>
                      <a:pt x="158" y="44"/>
                    </a:lnTo>
                    <a:lnTo>
                      <a:pt x="158" y="44"/>
                    </a:lnTo>
                    <a:lnTo>
                      <a:pt x="158" y="45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61" y="48"/>
                    </a:lnTo>
                    <a:lnTo>
                      <a:pt x="161" y="48"/>
                    </a:lnTo>
                    <a:lnTo>
                      <a:pt x="161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7"/>
                    </a:lnTo>
                    <a:lnTo>
                      <a:pt x="140" y="47"/>
                    </a:lnTo>
                    <a:lnTo>
                      <a:pt x="140" y="45"/>
                    </a:lnTo>
                    <a:lnTo>
                      <a:pt x="140" y="45"/>
                    </a:lnTo>
                    <a:lnTo>
                      <a:pt x="140" y="44"/>
                    </a:lnTo>
                    <a:lnTo>
                      <a:pt x="140" y="43"/>
                    </a:lnTo>
                    <a:lnTo>
                      <a:pt x="140" y="43"/>
                    </a:lnTo>
                    <a:lnTo>
                      <a:pt x="140" y="42"/>
                    </a:lnTo>
                    <a:lnTo>
                      <a:pt x="140" y="42"/>
                    </a:lnTo>
                    <a:lnTo>
                      <a:pt x="140" y="40"/>
                    </a:lnTo>
                    <a:lnTo>
                      <a:pt x="140" y="40"/>
                    </a:lnTo>
                    <a:lnTo>
                      <a:pt x="140" y="39"/>
                    </a:lnTo>
                    <a:lnTo>
                      <a:pt x="140" y="39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39" y="37"/>
                    </a:lnTo>
                    <a:lnTo>
                      <a:pt x="139" y="37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3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3" y="33"/>
                    </a:lnTo>
                    <a:lnTo>
                      <a:pt x="132" y="33"/>
                    </a:lnTo>
                    <a:lnTo>
                      <a:pt x="130" y="33"/>
                    </a:lnTo>
                    <a:lnTo>
                      <a:pt x="129" y="33"/>
                    </a:lnTo>
                    <a:lnTo>
                      <a:pt x="128" y="33"/>
                    </a:lnTo>
                    <a:lnTo>
                      <a:pt x="125" y="33"/>
                    </a:lnTo>
                    <a:lnTo>
                      <a:pt x="125" y="49"/>
                    </a:lnTo>
                    <a:lnTo>
                      <a:pt x="106" y="49"/>
                    </a:lnTo>
                    <a:lnTo>
                      <a:pt x="106" y="0"/>
                    </a:lnTo>
                    <a:close/>
                    <a:moveTo>
                      <a:pt x="168" y="0"/>
                    </a:moveTo>
                    <a:lnTo>
                      <a:pt x="214" y="0"/>
                    </a:lnTo>
                    <a:lnTo>
                      <a:pt x="214" y="13"/>
                    </a:lnTo>
                    <a:lnTo>
                      <a:pt x="186" y="13"/>
                    </a:lnTo>
                    <a:lnTo>
                      <a:pt x="186" y="19"/>
                    </a:lnTo>
                    <a:lnTo>
                      <a:pt x="209" y="19"/>
                    </a:lnTo>
                    <a:lnTo>
                      <a:pt x="209" y="30"/>
                    </a:lnTo>
                    <a:lnTo>
                      <a:pt x="186" y="30"/>
                    </a:lnTo>
                    <a:lnTo>
                      <a:pt x="186" y="38"/>
                    </a:lnTo>
                    <a:lnTo>
                      <a:pt x="215" y="38"/>
                    </a:lnTo>
                    <a:lnTo>
                      <a:pt x="215" y="49"/>
                    </a:lnTo>
                    <a:lnTo>
                      <a:pt x="168" y="49"/>
                    </a:lnTo>
                    <a:lnTo>
                      <a:pt x="16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2" name="Freeform 202"/>
              <p:cNvSpPr>
                <a:spLocks noEditPoints="1"/>
              </p:cNvSpPr>
              <p:nvPr/>
            </p:nvSpPr>
            <p:spPr bwMode="auto">
              <a:xfrm>
                <a:off x="3034" y="2637"/>
                <a:ext cx="96" cy="17"/>
              </a:xfrm>
              <a:custGeom>
                <a:avLst/>
                <a:gdLst/>
                <a:ahLst/>
                <a:cxnLst>
                  <a:cxn ang="0">
                    <a:pos x="36" y="17"/>
                  </a:cxn>
                  <a:cxn ang="0">
                    <a:pos x="36" y="50"/>
                  </a:cxn>
                  <a:cxn ang="0">
                    <a:pos x="0" y="50"/>
                  </a:cxn>
                  <a:cxn ang="0">
                    <a:pos x="96" y="0"/>
                  </a:cxn>
                  <a:cxn ang="0">
                    <a:pos x="105" y="1"/>
                  </a:cxn>
                  <a:cxn ang="0">
                    <a:pos x="111" y="5"/>
                  </a:cxn>
                  <a:cxn ang="0">
                    <a:pos x="116" y="10"/>
                  </a:cxn>
                  <a:cxn ang="0">
                    <a:pos x="119" y="15"/>
                  </a:cxn>
                  <a:cxn ang="0">
                    <a:pos x="121" y="21"/>
                  </a:cxn>
                  <a:cxn ang="0">
                    <a:pos x="121" y="27"/>
                  </a:cxn>
                  <a:cxn ang="0">
                    <a:pos x="121" y="32"/>
                  </a:cxn>
                  <a:cxn ang="0">
                    <a:pos x="118" y="37"/>
                  </a:cxn>
                  <a:cxn ang="0">
                    <a:pos x="115" y="41"/>
                  </a:cxn>
                  <a:cxn ang="0">
                    <a:pos x="112" y="45"/>
                  </a:cxn>
                  <a:cxn ang="0">
                    <a:pos x="108" y="47"/>
                  </a:cxn>
                  <a:cxn ang="0">
                    <a:pos x="102" y="50"/>
                  </a:cxn>
                  <a:cxn ang="0">
                    <a:pos x="95" y="51"/>
                  </a:cxn>
                  <a:cxn ang="0">
                    <a:pos x="88" y="51"/>
                  </a:cxn>
                  <a:cxn ang="0">
                    <a:pos x="79" y="49"/>
                  </a:cxn>
                  <a:cxn ang="0">
                    <a:pos x="72" y="45"/>
                  </a:cxn>
                  <a:cxn ang="0">
                    <a:pos x="68" y="40"/>
                  </a:cxn>
                  <a:cxn ang="0">
                    <a:pos x="65" y="35"/>
                  </a:cxn>
                  <a:cxn ang="0">
                    <a:pos x="63" y="29"/>
                  </a:cxn>
                  <a:cxn ang="0">
                    <a:pos x="63" y="22"/>
                  </a:cxn>
                  <a:cxn ang="0">
                    <a:pos x="63" y="17"/>
                  </a:cxn>
                  <a:cxn ang="0">
                    <a:pos x="66" y="14"/>
                  </a:cxn>
                  <a:cxn ang="0">
                    <a:pos x="68" y="9"/>
                  </a:cxn>
                  <a:cxn ang="0">
                    <a:pos x="72" y="5"/>
                  </a:cxn>
                  <a:cxn ang="0">
                    <a:pos x="76" y="2"/>
                  </a:cxn>
                  <a:cxn ang="0">
                    <a:pos x="82" y="1"/>
                  </a:cxn>
                  <a:cxn ang="0">
                    <a:pos x="88" y="0"/>
                  </a:cxn>
                  <a:cxn ang="0">
                    <a:pos x="91" y="11"/>
                  </a:cxn>
                  <a:cxn ang="0">
                    <a:pos x="88" y="12"/>
                  </a:cxn>
                  <a:cxn ang="0">
                    <a:pos x="86" y="14"/>
                  </a:cxn>
                  <a:cxn ang="0">
                    <a:pos x="83" y="16"/>
                  </a:cxn>
                  <a:cxn ang="0">
                    <a:pos x="82" y="19"/>
                  </a:cxn>
                  <a:cxn ang="0">
                    <a:pos x="82" y="22"/>
                  </a:cxn>
                  <a:cxn ang="0">
                    <a:pos x="82" y="27"/>
                  </a:cxn>
                  <a:cxn ang="0">
                    <a:pos x="82" y="32"/>
                  </a:cxn>
                  <a:cxn ang="0">
                    <a:pos x="85" y="36"/>
                  </a:cxn>
                  <a:cxn ang="0">
                    <a:pos x="89" y="39"/>
                  </a:cxn>
                  <a:cxn ang="0">
                    <a:pos x="93" y="39"/>
                  </a:cxn>
                  <a:cxn ang="0">
                    <a:pos x="98" y="37"/>
                  </a:cxn>
                  <a:cxn ang="0">
                    <a:pos x="101" y="35"/>
                  </a:cxn>
                  <a:cxn ang="0">
                    <a:pos x="102" y="30"/>
                  </a:cxn>
                  <a:cxn ang="0">
                    <a:pos x="102" y="25"/>
                  </a:cxn>
                  <a:cxn ang="0">
                    <a:pos x="101" y="19"/>
                  </a:cxn>
                  <a:cxn ang="0">
                    <a:pos x="99" y="15"/>
                  </a:cxn>
                  <a:cxn ang="0">
                    <a:pos x="95" y="12"/>
                  </a:cxn>
                  <a:cxn ang="0">
                    <a:pos x="126" y="1"/>
                  </a:cxn>
                  <a:cxn ang="0">
                    <a:pos x="162" y="50"/>
                  </a:cxn>
                  <a:cxn ang="0">
                    <a:pos x="126" y="1"/>
                  </a:cxn>
                  <a:cxn ang="0">
                    <a:pos x="204" y="12"/>
                  </a:cxn>
                  <a:cxn ang="0">
                    <a:pos x="204" y="31"/>
                  </a:cxn>
                  <a:cxn ang="0">
                    <a:pos x="185" y="50"/>
                  </a:cxn>
                  <a:cxn ang="0">
                    <a:pos x="260" y="39"/>
                  </a:cxn>
                  <a:cxn ang="0">
                    <a:pos x="241" y="1"/>
                  </a:cxn>
                </a:cxnLst>
                <a:rect l="0" t="0" r="r" b="b"/>
                <a:pathLst>
                  <a:path w="286" h="51">
                    <a:moveTo>
                      <a:pt x="0" y="1"/>
                    </a:moveTo>
                    <a:lnTo>
                      <a:pt x="19" y="1"/>
                    </a:lnTo>
                    <a:lnTo>
                      <a:pt x="19" y="17"/>
                    </a:lnTo>
                    <a:lnTo>
                      <a:pt x="36" y="17"/>
                    </a:lnTo>
                    <a:lnTo>
                      <a:pt x="36" y="1"/>
                    </a:lnTo>
                    <a:lnTo>
                      <a:pt x="55" y="1"/>
                    </a:lnTo>
                    <a:lnTo>
                      <a:pt x="55" y="50"/>
                    </a:lnTo>
                    <a:lnTo>
                      <a:pt x="36" y="50"/>
                    </a:lnTo>
                    <a:lnTo>
                      <a:pt x="36" y="31"/>
                    </a:lnTo>
                    <a:lnTo>
                      <a:pt x="19" y="31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92" y="0"/>
                    </a:moveTo>
                    <a:lnTo>
                      <a:pt x="95" y="0"/>
                    </a:lnTo>
                    <a:lnTo>
                      <a:pt x="96" y="0"/>
                    </a:lnTo>
                    <a:lnTo>
                      <a:pt x="99" y="0"/>
                    </a:lnTo>
                    <a:lnTo>
                      <a:pt x="101" y="0"/>
                    </a:lnTo>
                    <a:lnTo>
                      <a:pt x="102" y="1"/>
                    </a:lnTo>
                    <a:lnTo>
                      <a:pt x="105" y="1"/>
                    </a:lnTo>
                    <a:lnTo>
                      <a:pt x="106" y="2"/>
                    </a:lnTo>
                    <a:lnTo>
                      <a:pt x="108" y="2"/>
                    </a:lnTo>
                    <a:lnTo>
                      <a:pt x="109" y="4"/>
                    </a:lnTo>
                    <a:lnTo>
                      <a:pt x="111" y="5"/>
                    </a:lnTo>
                    <a:lnTo>
                      <a:pt x="112" y="6"/>
                    </a:lnTo>
                    <a:lnTo>
                      <a:pt x="113" y="7"/>
                    </a:lnTo>
                    <a:lnTo>
                      <a:pt x="115" y="9"/>
                    </a:lnTo>
                    <a:lnTo>
                      <a:pt x="116" y="10"/>
                    </a:lnTo>
                    <a:lnTo>
                      <a:pt x="116" y="11"/>
                    </a:lnTo>
                    <a:lnTo>
                      <a:pt x="118" y="12"/>
                    </a:lnTo>
                    <a:lnTo>
                      <a:pt x="119" y="14"/>
                    </a:lnTo>
                    <a:lnTo>
                      <a:pt x="119" y="15"/>
                    </a:lnTo>
                    <a:lnTo>
                      <a:pt x="119" y="16"/>
                    </a:lnTo>
                    <a:lnTo>
                      <a:pt x="121" y="19"/>
                    </a:lnTo>
                    <a:lnTo>
                      <a:pt x="121" y="20"/>
                    </a:lnTo>
                    <a:lnTo>
                      <a:pt x="121" y="21"/>
                    </a:lnTo>
                    <a:lnTo>
                      <a:pt x="121" y="24"/>
                    </a:lnTo>
                    <a:lnTo>
                      <a:pt x="121" y="25"/>
                    </a:lnTo>
                    <a:lnTo>
                      <a:pt x="121" y="26"/>
                    </a:lnTo>
                    <a:lnTo>
                      <a:pt x="121" y="27"/>
                    </a:lnTo>
                    <a:lnTo>
                      <a:pt x="121" y="29"/>
                    </a:lnTo>
                    <a:lnTo>
                      <a:pt x="121" y="30"/>
                    </a:lnTo>
                    <a:lnTo>
                      <a:pt x="121" y="31"/>
                    </a:lnTo>
                    <a:lnTo>
                      <a:pt x="121" y="32"/>
                    </a:lnTo>
                    <a:lnTo>
                      <a:pt x="119" y="34"/>
                    </a:lnTo>
                    <a:lnTo>
                      <a:pt x="119" y="35"/>
                    </a:lnTo>
                    <a:lnTo>
                      <a:pt x="119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6" y="40"/>
                    </a:lnTo>
                    <a:lnTo>
                      <a:pt x="116" y="40"/>
                    </a:lnTo>
                    <a:lnTo>
                      <a:pt x="115" y="41"/>
                    </a:lnTo>
                    <a:lnTo>
                      <a:pt x="115" y="42"/>
                    </a:lnTo>
                    <a:lnTo>
                      <a:pt x="113" y="44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1" y="46"/>
                    </a:lnTo>
                    <a:lnTo>
                      <a:pt x="109" y="46"/>
                    </a:lnTo>
                    <a:lnTo>
                      <a:pt x="108" y="47"/>
                    </a:lnTo>
                    <a:lnTo>
                      <a:pt x="108" y="47"/>
                    </a:lnTo>
                    <a:lnTo>
                      <a:pt x="106" y="49"/>
                    </a:lnTo>
                    <a:lnTo>
                      <a:pt x="105" y="49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50"/>
                    </a:lnTo>
                    <a:lnTo>
                      <a:pt x="98" y="51"/>
                    </a:lnTo>
                    <a:lnTo>
                      <a:pt x="95" y="51"/>
                    </a:lnTo>
                    <a:lnTo>
                      <a:pt x="93" y="51"/>
                    </a:lnTo>
                    <a:lnTo>
                      <a:pt x="92" y="51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5" y="50"/>
                    </a:lnTo>
                    <a:lnTo>
                      <a:pt x="82" y="50"/>
                    </a:lnTo>
                    <a:lnTo>
                      <a:pt x="80" y="50"/>
                    </a:lnTo>
                    <a:lnTo>
                      <a:pt x="79" y="49"/>
                    </a:lnTo>
                    <a:lnTo>
                      <a:pt x="76" y="47"/>
                    </a:lnTo>
                    <a:lnTo>
                      <a:pt x="75" y="47"/>
                    </a:lnTo>
                    <a:lnTo>
                      <a:pt x="73" y="46"/>
                    </a:lnTo>
                    <a:lnTo>
                      <a:pt x="72" y="45"/>
                    </a:lnTo>
                    <a:lnTo>
                      <a:pt x="70" y="44"/>
                    </a:lnTo>
                    <a:lnTo>
                      <a:pt x="69" y="44"/>
                    </a:lnTo>
                    <a:lnTo>
                      <a:pt x="68" y="41"/>
                    </a:lnTo>
                    <a:lnTo>
                      <a:pt x="68" y="40"/>
                    </a:lnTo>
                    <a:lnTo>
                      <a:pt x="66" y="39"/>
                    </a:lnTo>
                    <a:lnTo>
                      <a:pt x="65" y="37"/>
                    </a:lnTo>
                    <a:lnTo>
                      <a:pt x="65" y="36"/>
                    </a:lnTo>
                    <a:lnTo>
                      <a:pt x="65" y="35"/>
                    </a:lnTo>
                    <a:lnTo>
                      <a:pt x="63" y="32"/>
                    </a:lnTo>
                    <a:lnTo>
                      <a:pt x="63" y="31"/>
                    </a:lnTo>
                    <a:lnTo>
                      <a:pt x="63" y="30"/>
                    </a:lnTo>
                    <a:lnTo>
                      <a:pt x="63" y="29"/>
                    </a:lnTo>
                    <a:lnTo>
                      <a:pt x="63" y="26"/>
                    </a:lnTo>
                    <a:lnTo>
                      <a:pt x="63" y="25"/>
                    </a:lnTo>
                    <a:lnTo>
                      <a:pt x="63" y="24"/>
                    </a:lnTo>
                    <a:lnTo>
                      <a:pt x="63" y="22"/>
                    </a:lnTo>
                    <a:lnTo>
                      <a:pt x="63" y="21"/>
                    </a:lnTo>
                    <a:lnTo>
                      <a:pt x="63" y="20"/>
                    </a:lnTo>
                    <a:lnTo>
                      <a:pt x="63" y="19"/>
                    </a:lnTo>
                    <a:lnTo>
                      <a:pt x="63" y="17"/>
                    </a:lnTo>
                    <a:lnTo>
                      <a:pt x="63" y="16"/>
                    </a:lnTo>
                    <a:lnTo>
                      <a:pt x="65" y="15"/>
                    </a:lnTo>
                    <a:lnTo>
                      <a:pt x="65" y="14"/>
                    </a:lnTo>
                    <a:lnTo>
                      <a:pt x="66" y="14"/>
                    </a:lnTo>
                    <a:lnTo>
                      <a:pt x="66" y="12"/>
                    </a:lnTo>
                    <a:lnTo>
                      <a:pt x="66" y="11"/>
                    </a:lnTo>
                    <a:lnTo>
                      <a:pt x="68" y="10"/>
                    </a:lnTo>
                    <a:lnTo>
                      <a:pt x="68" y="9"/>
                    </a:lnTo>
                    <a:lnTo>
                      <a:pt x="69" y="9"/>
                    </a:lnTo>
                    <a:lnTo>
                      <a:pt x="70" y="7"/>
                    </a:lnTo>
                    <a:lnTo>
                      <a:pt x="70" y="6"/>
                    </a:lnTo>
                    <a:lnTo>
                      <a:pt x="72" y="5"/>
                    </a:lnTo>
                    <a:lnTo>
                      <a:pt x="73" y="5"/>
                    </a:lnTo>
                    <a:lnTo>
                      <a:pt x="73" y="4"/>
                    </a:lnTo>
                    <a:lnTo>
                      <a:pt x="75" y="4"/>
                    </a:lnTo>
                    <a:lnTo>
                      <a:pt x="76" y="2"/>
                    </a:lnTo>
                    <a:lnTo>
                      <a:pt x="78" y="2"/>
                    </a:lnTo>
                    <a:lnTo>
                      <a:pt x="79" y="2"/>
                    </a:lnTo>
                    <a:lnTo>
                      <a:pt x="80" y="1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close/>
                    <a:moveTo>
                      <a:pt x="92" y="11"/>
                    </a:moveTo>
                    <a:lnTo>
                      <a:pt x="91" y="11"/>
                    </a:lnTo>
                    <a:lnTo>
                      <a:pt x="91" y="11"/>
                    </a:lnTo>
                    <a:lnTo>
                      <a:pt x="89" y="12"/>
                    </a:lnTo>
                    <a:lnTo>
                      <a:pt x="89" y="12"/>
                    </a:lnTo>
                    <a:lnTo>
                      <a:pt x="88" y="12"/>
                    </a:lnTo>
                    <a:lnTo>
                      <a:pt x="88" y="12"/>
                    </a:lnTo>
                    <a:lnTo>
                      <a:pt x="86" y="12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5" y="14"/>
                    </a:lnTo>
                    <a:lnTo>
                      <a:pt x="85" y="15"/>
                    </a:lnTo>
                    <a:lnTo>
                      <a:pt x="85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7"/>
                    </a:lnTo>
                    <a:lnTo>
                      <a:pt x="82" y="17"/>
                    </a:lnTo>
                    <a:lnTo>
                      <a:pt x="82" y="19"/>
                    </a:lnTo>
                    <a:lnTo>
                      <a:pt x="82" y="20"/>
                    </a:lnTo>
                    <a:lnTo>
                      <a:pt x="82" y="20"/>
                    </a:lnTo>
                    <a:lnTo>
                      <a:pt x="82" y="21"/>
                    </a:lnTo>
                    <a:lnTo>
                      <a:pt x="82" y="22"/>
                    </a:lnTo>
                    <a:lnTo>
                      <a:pt x="82" y="24"/>
                    </a:lnTo>
                    <a:lnTo>
                      <a:pt x="80" y="25"/>
                    </a:lnTo>
                    <a:lnTo>
                      <a:pt x="80" y="25"/>
                    </a:lnTo>
                    <a:lnTo>
                      <a:pt x="82" y="27"/>
                    </a:lnTo>
                    <a:lnTo>
                      <a:pt x="82" y="29"/>
                    </a:lnTo>
                    <a:lnTo>
                      <a:pt x="82" y="30"/>
                    </a:lnTo>
                    <a:lnTo>
                      <a:pt x="82" y="31"/>
                    </a:lnTo>
                    <a:lnTo>
                      <a:pt x="82" y="32"/>
                    </a:lnTo>
                    <a:lnTo>
                      <a:pt x="83" y="34"/>
                    </a:lnTo>
                    <a:lnTo>
                      <a:pt x="83" y="35"/>
                    </a:lnTo>
                    <a:lnTo>
                      <a:pt x="85" y="36"/>
                    </a:lnTo>
                    <a:lnTo>
                      <a:pt x="85" y="36"/>
                    </a:lnTo>
                    <a:lnTo>
                      <a:pt x="86" y="37"/>
                    </a:lnTo>
                    <a:lnTo>
                      <a:pt x="86" y="37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2" y="39"/>
                    </a:lnTo>
                    <a:lnTo>
                      <a:pt x="93" y="39"/>
                    </a:lnTo>
                    <a:lnTo>
                      <a:pt x="95" y="39"/>
                    </a:lnTo>
                    <a:lnTo>
                      <a:pt x="95" y="39"/>
                    </a:lnTo>
                    <a:lnTo>
                      <a:pt x="96" y="39"/>
                    </a:lnTo>
                    <a:lnTo>
                      <a:pt x="98" y="37"/>
                    </a:lnTo>
                    <a:lnTo>
                      <a:pt x="98" y="37"/>
                    </a:lnTo>
                    <a:lnTo>
                      <a:pt x="99" y="36"/>
                    </a:lnTo>
                    <a:lnTo>
                      <a:pt x="99" y="35"/>
                    </a:lnTo>
                    <a:lnTo>
                      <a:pt x="101" y="35"/>
                    </a:lnTo>
                    <a:lnTo>
                      <a:pt x="101" y="34"/>
                    </a:lnTo>
                    <a:lnTo>
                      <a:pt x="101" y="32"/>
                    </a:lnTo>
                    <a:lnTo>
                      <a:pt x="102" y="31"/>
                    </a:lnTo>
                    <a:lnTo>
                      <a:pt x="102" y="30"/>
                    </a:lnTo>
                    <a:lnTo>
                      <a:pt x="102" y="29"/>
                    </a:lnTo>
                    <a:lnTo>
                      <a:pt x="102" y="27"/>
                    </a:lnTo>
                    <a:lnTo>
                      <a:pt x="102" y="26"/>
                    </a:lnTo>
                    <a:lnTo>
                      <a:pt x="102" y="25"/>
                    </a:lnTo>
                    <a:lnTo>
                      <a:pt x="102" y="22"/>
                    </a:lnTo>
                    <a:lnTo>
                      <a:pt x="102" y="21"/>
                    </a:lnTo>
                    <a:lnTo>
                      <a:pt x="102" y="20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99" y="16"/>
                    </a:lnTo>
                    <a:lnTo>
                      <a:pt x="99" y="15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6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3" y="11"/>
                    </a:lnTo>
                    <a:lnTo>
                      <a:pt x="92" y="11"/>
                    </a:lnTo>
                    <a:close/>
                    <a:moveTo>
                      <a:pt x="126" y="1"/>
                    </a:moveTo>
                    <a:lnTo>
                      <a:pt x="178" y="1"/>
                    </a:lnTo>
                    <a:lnTo>
                      <a:pt x="178" y="14"/>
                    </a:lnTo>
                    <a:lnTo>
                      <a:pt x="162" y="14"/>
                    </a:lnTo>
                    <a:lnTo>
                      <a:pt x="162" y="50"/>
                    </a:lnTo>
                    <a:lnTo>
                      <a:pt x="142" y="50"/>
                    </a:lnTo>
                    <a:lnTo>
                      <a:pt x="142" y="14"/>
                    </a:lnTo>
                    <a:lnTo>
                      <a:pt x="126" y="14"/>
                    </a:lnTo>
                    <a:lnTo>
                      <a:pt x="126" y="1"/>
                    </a:lnTo>
                    <a:close/>
                    <a:moveTo>
                      <a:pt x="185" y="1"/>
                    </a:moveTo>
                    <a:lnTo>
                      <a:pt x="233" y="1"/>
                    </a:lnTo>
                    <a:lnTo>
                      <a:pt x="233" y="12"/>
                    </a:lnTo>
                    <a:lnTo>
                      <a:pt x="204" y="12"/>
                    </a:lnTo>
                    <a:lnTo>
                      <a:pt x="204" y="19"/>
                    </a:lnTo>
                    <a:lnTo>
                      <a:pt x="228" y="19"/>
                    </a:lnTo>
                    <a:lnTo>
                      <a:pt x="228" y="31"/>
                    </a:lnTo>
                    <a:lnTo>
                      <a:pt x="204" y="31"/>
                    </a:lnTo>
                    <a:lnTo>
                      <a:pt x="204" y="39"/>
                    </a:lnTo>
                    <a:lnTo>
                      <a:pt x="233" y="39"/>
                    </a:lnTo>
                    <a:lnTo>
                      <a:pt x="233" y="50"/>
                    </a:lnTo>
                    <a:lnTo>
                      <a:pt x="185" y="50"/>
                    </a:lnTo>
                    <a:lnTo>
                      <a:pt x="185" y="1"/>
                    </a:lnTo>
                    <a:close/>
                    <a:moveTo>
                      <a:pt x="241" y="1"/>
                    </a:moveTo>
                    <a:lnTo>
                      <a:pt x="260" y="1"/>
                    </a:lnTo>
                    <a:lnTo>
                      <a:pt x="260" y="39"/>
                    </a:lnTo>
                    <a:lnTo>
                      <a:pt x="286" y="39"/>
                    </a:lnTo>
                    <a:lnTo>
                      <a:pt x="286" y="50"/>
                    </a:lnTo>
                    <a:lnTo>
                      <a:pt x="241" y="50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3" name="Freeform 203"/>
              <p:cNvSpPr>
                <a:spLocks noEditPoints="1"/>
              </p:cNvSpPr>
              <p:nvPr/>
            </p:nvSpPr>
            <p:spPr bwMode="auto">
              <a:xfrm>
                <a:off x="3475" y="2637"/>
                <a:ext cx="100" cy="17"/>
              </a:xfrm>
              <a:custGeom>
                <a:avLst/>
                <a:gdLst/>
                <a:ahLst/>
                <a:cxnLst>
                  <a:cxn ang="0">
                    <a:pos x="33" y="1"/>
                  </a:cxn>
                  <a:cxn ang="0">
                    <a:pos x="41" y="2"/>
                  </a:cxn>
                  <a:cxn ang="0">
                    <a:pos x="46" y="6"/>
                  </a:cxn>
                  <a:cxn ang="0">
                    <a:pos x="49" y="9"/>
                  </a:cxn>
                  <a:cxn ang="0">
                    <a:pos x="51" y="15"/>
                  </a:cxn>
                  <a:cxn ang="0">
                    <a:pos x="52" y="20"/>
                  </a:cxn>
                  <a:cxn ang="0">
                    <a:pos x="51" y="25"/>
                  </a:cxn>
                  <a:cxn ang="0">
                    <a:pos x="48" y="29"/>
                  </a:cxn>
                  <a:cxn ang="0">
                    <a:pos x="43" y="31"/>
                  </a:cxn>
                  <a:cxn ang="0">
                    <a:pos x="38" y="34"/>
                  </a:cxn>
                  <a:cxn ang="0">
                    <a:pos x="29" y="35"/>
                  </a:cxn>
                  <a:cxn ang="0">
                    <a:pos x="19" y="22"/>
                  </a:cxn>
                  <a:cxn ang="0">
                    <a:pos x="31" y="22"/>
                  </a:cxn>
                  <a:cxn ang="0">
                    <a:pos x="33" y="20"/>
                  </a:cxn>
                  <a:cxn ang="0">
                    <a:pos x="35" y="16"/>
                  </a:cxn>
                  <a:cxn ang="0">
                    <a:pos x="28" y="12"/>
                  </a:cxn>
                  <a:cxn ang="0">
                    <a:pos x="94" y="17"/>
                  </a:cxn>
                  <a:cxn ang="0">
                    <a:pos x="76" y="31"/>
                  </a:cxn>
                  <a:cxn ang="0">
                    <a:pos x="154" y="0"/>
                  </a:cxn>
                  <a:cxn ang="0">
                    <a:pos x="165" y="2"/>
                  </a:cxn>
                  <a:cxn ang="0">
                    <a:pos x="174" y="10"/>
                  </a:cxn>
                  <a:cxn ang="0">
                    <a:pos x="178" y="19"/>
                  </a:cxn>
                  <a:cxn ang="0">
                    <a:pos x="178" y="27"/>
                  </a:cxn>
                  <a:cxn ang="0">
                    <a:pos x="177" y="35"/>
                  </a:cxn>
                  <a:cxn ang="0">
                    <a:pos x="173" y="41"/>
                  </a:cxn>
                  <a:cxn ang="0">
                    <a:pos x="167" y="46"/>
                  </a:cxn>
                  <a:cxn ang="0">
                    <a:pos x="160" y="50"/>
                  </a:cxn>
                  <a:cxn ang="0">
                    <a:pos x="150" y="51"/>
                  </a:cxn>
                  <a:cxn ang="0">
                    <a:pos x="137" y="49"/>
                  </a:cxn>
                  <a:cxn ang="0">
                    <a:pos x="127" y="44"/>
                  </a:cxn>
                  <a:cxn ang="0">
                    <a:pos x="122" y="35"/>
                  </a:cxn>
                  <a:cxn ang="0">
                    <a:pos x="121" y="25"/>
                  </a:cxn>
                  <a:cxn ang="0">
                    <a:pos x="121" y="17"/>
                  </a:cxn>
                  <a:cxn ang="0">
                    <a:pos x="124" y="11"/>
                  </a:cxn>
                  <a:cxn ang="0">
                    <a:pos x="130" y="5"/>
                  </a:cxn>
                  <a:cxn ang="0">
                    <a:pos x="137" y="2"/>
                  </a:cxn>
                  <a:cxn ang="0">
                    <a:pos x="147" y="0"/>
                  </a:cxn>
                  <a:cxn ang="0">
                    <a:pos x="147" y="12"/>
                  </a:cxn>
                  <a:cxn ang="0">
                    <a:pos x="144" y="14"/>
                  </a:cxn>
                  <a:cxn ang="0">
                    <a:pos x="141" y="17"/>
                  </a:cxn>
                  <a:cxn ang="0">
                    <a:pos x="140" y="22"/>
                  </a:cxn>
                  <a:cxn ang="0">
                    <a:pos x="140" y="30"/>
                  </a:cxn>
                  <a:cxn ang="0">
                    <a:pos x="143" y="36"/>
                  </a:cxn>
                  <a:cxn ang="0">
                    <a:pos x="148" y="39"/>
                  </a:cxn>
                  <a:cxn ang="0">
                    <a:pos x="155" y="37"/>
                  </a:cxn>
                  <a:cxn ang="0">
                    <a:pos x="160" y="32"/>
                  </a:cxn>
                  <a:cxn ang="0">
                    <a:pos x="160" y="25"/>
                  </a:cxn>
                  <a:cxn ang="0">
                    <a:pos x="158" y="16"/>
                  </a:cxn>
                  <a:cxn ang="0">
                    <a:pos x="154" y="12"/>
                  </a:cxn>
                  <a:cxn ang="0">
                    <a:pos x="224" y="27"/>
                  </a:cxn>
                  <a:cxn ang="0">
                    <a:pos x="204" y="24"/>
                  </a:cxn>
                  <a:cxn ang="0">
                    <a:pos x="299" y="1"/>
                  </a:cxn>
                  <a:cxn ang="0">
                    <a:pos x="270" y="31"/>
                  </a:cxn>
                </a:cxnLst>
                <a:rect l="0" t="0" r="r" b="b"/>
                <a:pathLst>
                  <a:path w="299" h="51">
                    <a:moveTo>
                      <a:pt x="0" y="1"/>
                    </a:moveTo>
                    <a:lnTo>
                      <a:pt x="28" y="1"/>
                    </a:lnTo>
                    <a:lnTo>
                      <a:pt x="29" y="1"/>
                    </a:lnTo>
                    <a:lnTo>
                      <a:pt x="31" y="1"/>
                    </a:lnTo>
                    <a:lnTo>
                      <a:pt x="32" y="1"/>
                    </a:lnTo>
                    <a:lnTo>
                      <a:pt x="33" y="1"/>
                    </a:lnTo>
                    <a:lnTo>
                      <a:pt x="35" y="1"/>
                    </a:lnTo>
                    <a:lnTo>
                      <a:pt x="36" y="1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2" y="4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8" y="6"/>
                    </a:lnTo>
                    <a:lnTo>
                      <a:pt x="48" y="7"/>
                    </a:lnTo>
                    <a:lnTo>
                      <a:pt x="48" y="7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1" y="12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2" y="15"/>
                    </a:lnTo>
                    <a:lnTo>
                      <a:pt x="52" y="16"/>
                    </a:lnTo>
                    <a:lnTo>
                      <a:pt x="52" y="17"/>
                    </a:lnTo>
                    <a:lnTo>
                      <a:pt x="52" y="19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1" y="21"/>
                    </a:lnTo>
                    <a:lnTo>
                      <a:pt x="51" y="22"/>
                    </a:lnTo>
                    <a:lnTo>
                      <a:pt x="51" y="22"/>
                    </a:lnTo>
                    <a:lnTo>
                      <a:pt x="51" y="24"/>
                    </a:lnTo>
                    <a:lnTo>
                      <a:pt x="51" y="25"/>
                    </a:lnTo>
                    <a:lnTo>
                      <a:pt x="51" y="25"/>
                    </a:lnTo>
                    <a:lnTo>
                      <a:pt x="51" y="26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9" y="27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6" y="30"/>
                    </a:lnTo>
                    <a:lnTo>
                      <a:pt x="46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1"/>
                    </a:lnTo>
                    <a:lnTo>
                      <a:pt x="43" y="32"/>
                    </a:lnTo>
                    <a:lnTo>
                      <a:pt x="42" y="32"/>
                    </a:lnTo>
                    <a:lnTo>
                      <a:pt x="41" y="32"/>
                    </a:lnTo>
                    <a:lnTo>
                      <a:pt x="41" y="32"/>
                    </a:lnTo>
                    <a:lnTo>
                      <a:pt x="39" y="34"/>
                    </a:lnTo>
                    <a:lnTo>
                      <a:pt x="38" y="34"/>
                    </a:lnTo>
                    <a:lnTo>
                      <a:pt x="36" y="34"/>
                    </a:lnTo>
                    <a:lnTo>
                      <a:pt x="35" y="34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1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2"/>
                    </a:moveTo>
                    <a:lnTo>
                      <a:pt x="19" y="22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2" y="22"/>
                    </a:lnTo>
                    <a:lnTo>
                      <a:pt x="32" y="21"/>
                    </a:lnTo>
                    <a:lnTo>
                      <a:pt x="32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5" y="19"/>
                    </a:lnTo>
                    <a:lnTo>
                      <a:pt x="35" y="19"/>
                    </a:lnTo>
                    <a:lnTo>
                      <a:pt x="35" y="17"/>
                    </a:lnTo>
                    <a:lnTo>
                      <a:pt x="35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2" y="14"/>
                    </a:lnTo>
                    <a:lnTo>
                      <a:pt x="31" y="14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5" y="12"/>
                    </a:lnTo>
                    <a:lnTo>
                      <a:pt x="19" y="12"/>
                    </a:lnTo>
                    <a:close/>
                    <a:moveTo>
                      <a:pt x="58" y="1"/>
                    </a:moveTo>
                    <a:lnTo>
                      <a:pt x="76" y="1"/>
                    </a:lnTo>
                    <a:lnTo>
                      <a:pt x="76" y="17"/>
                    </a:lnTo>
                    <a:lnTo>
                      <a:pt x="94" y="17"/>
                    </a:lnTo>
                    <a:lnTo>
                      <a:pt x="94" y="1"/>
                    </a:lnTo>
                    <a:lnTo>
                      <a:pt x="112" y="1"/>
                    </a:lnTo>
                    <a:lnTo>
                      <a:pt x="112" y="50"/>
                    </a:lnTo>
                    <a:lnTo>
                      <a:pt x="94" y="50"/>
                    </a:lnTo>
                    <a:lnTo>
                      <a:pt x="94" y="31"/>
                    </a:lnTo>
                    <a:lnTo>
                      <a:pt x="76" y="31"/>
                    </a:lnTo>
                    <a:lnTo>
                      <a:pt x="76" y="50"/>
                    </a:lnTo>
                    <a:lnTo>
                      <a:pt x="58" y="50"/>
                    </a:lnTo>
                    <a:lnTo>
                      <a:pt x="58" y="1"/>
                    </a:lnTo>
                    <a:close/>
                    <a:moveTo>
                      <a:pt x="150" y="0"/>
                    </a:moveTo>
                    <a:lnTo>
                      <a:pt x="153" y="0"/>
                    </a:lnTo>
                    <a:lnTo>
                      <a:pt x="154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3" y="1"/>
                    </a:lnTo>
                    <a:lnTo>
                      <a:pt x="164" y="2"/>
                    </a:lnTo>
                    <a:lnTo>
                      <a:pt x="165" y="2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1" y="7"/>
                    </a:lnTo>
                    <a:lnTo>
                      <a:pt x="173" y="9"/>
                    </a:lnTo>
                    <a:lnTo>
                      <a:pt x="174" y="10"/>
                    </a:lnTo>
                    <a:lnTo>
                      <a:pt x="174" y="11"/>
                    </a:lnTo>
                    <a:lnTo>
                      <a:pt x="176" y="12"/>
                    </a:lnTo>
                    <a:lnTo>
                      <a:pt x="177" y="14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1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6"/>
                    </a:lnTo>
                    <a:lnTo>
                      <a:pt x="178" y="27"/>
                    </a:lnTo>
                    <a:lnTo>
                      <a:pt x="178" y="29"/>
                    </a:lnTo>
                    <a:lnTo>
                      <a:pt x="178" y="30"/>
                    </a:lnTo>
                    <a:lnTo>
                      <a:pt x="178" y="31"/>
                    </a:lnTo>
                    <a:lnTo>
                      <a:pt x="178" y="32"/>
                    </a:lnTo>
                    <a:lnTo>
                      <a:pt x="177" y="34"/>
                    </a:lnTo>
                    <a:lnTo>
                      <a:pt x="177" y="35"/>
                    </a:lnTo>
                    <a:lnTo>
                      <a:pt x="177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0"/>
                    </a:lnTo>
                    <a:lnTo>
                      <a:pt x="173" y="41"/>
                    </a:lnTo>
                    <a:lnTo>
                      <a:pt x="173" y="42"/>
                    </a:lnTo>
                    <a:lnTo>
                      <a:pt x="171" y="44"/>
                    </a:lnTo>
                    <a:lnTo>
                      <a:pt x="170" y="45"/>
                    </a:lnTo>
                    <a:lnTo>
                      <a:pt x="170" y="45"/>
                    </a:lnTo>
                    <a:lnTo>
                      <a:pt x="168" y="46"/>
                    </a:lnTo>
                    <a:lnTo>
                      <a:pt x="167" y="46"/>
                    </a:lnTo>
                    <a:lnTo>
                      <a:pt x="167" y="47"/>
                    </a:lnTo>
                    <a:lnTo>
                      <a:pt x="165" y="47"/>
                    </a:lnTo>
                    <a:lnTo>
                      <a:pt x="164" y="49"/>
                    </a:lnTo>
                    <a:lnTo>
                      <a:pt x="163" y="49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8" y="50"/>
                    </a:lnTo>
                    <a:lnTo>
                      <a:pt x="157" y="50"/>
                    </a:lnTo>
                    <a:lnTo>
                      <a:pt x="155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3" y="50"/>
                    </a:lnTo>
                    <a:lnTo>
                      <a:pt x="141" y="50"/>
                    </a:lnTo>
                    <a:lnTo>
                      <a:pt x="138" y="50"/>
                    </a:lnTo>
                    <a:lnTo>
                      <a:pt x="137" y="49"/>
                    </a:lnTo>
                    <a:lnTo>
                      <a:pt x="135" y="47"/>
                    </a:lnTo>
                    <a:lnTo>
                      <a:pt x="132" y="47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7" y="44"/>
                    </a:lnTo>
                    <a:lnTo>
                      <a:pt x="125" y="41"/>
                    </a:lnTo>
                    <a:lnTo>
                      <a:pt x="125" y="40"/>
                    </a:lnTo>
                    <a:lnTo>
                      <a:pt x="124" y="39"/>
                    </a:lnTo>
                    <a:lnTo>
                      <a:pt x="122" y="37"/>
                    </a:lnTo>
                    <a:lnTo>
                      <a:pt x="122" y="36"/>
                    </a:lnTo>
                    <a:lnTo>
                      <a:pt x="122" y="35"/>
                    </a:lnTo>
                    <a:lnTo>
                      <a:pt x="121" y="32"/>
                    </a:lnTo>
                    <a:lnTo>
                      <a:pt x="121" y="31"/>
                    </a:lnTo>
                    <a:lnTo>
                      <a:pt x="121" y="30"/>
                    </a:lnTo>
                    <a:lnTo>
                      <a:pt x="121" y="29"/>
                    </a:lnTo>
                    <a:lnTo>
                      <a:pt x="121" y="26"/>
                    </a:lnTo>
                    <a:lnTo>
                      <a:pt x="121" y="25"/>
                    </a:lnTo>
                    <a:lnTo>
                      <a:pt x="121" y="24"/>
                    </a:lnTo>
                    <a:lnTo>
                      <a:pt x="121" y="22"/>
                    </a:lnTo>
                    <a:lnTo>
                      <a:pt x="121" y="21"/>
                    </a:lnTo>
                    <a:lnTo>
                      <a:pt x="121" y="20"/>
                    </a:lnTo>
                    <a:lnTo>
                      <a:pt x="121" y="19"/>
                    </a:lnTo>
                    <a:lnTo>
                      <a:pt x="121" y="17"/>
                    </a:lnTo>
                    <a:lnTo>
                      <a:pt x="122" y="16"/>
                    </a:lnTo>
                    <a:lnTo>
                      <a:pt x="122" y="15"/>
                    </a:lnTo>
                    <a:lnTo>
                      <a:pt x="122" y="14"/>
                    </a:lnTo>
                    <a:lnTo>
                      <a:pt x="124" y="14"/>
                    </a:lnTo>
                    <a:lnTo>
                      <a:pt x="124" y="12"/>
                    </a:lnTo>
                    <a:lnTo>
                      <a:pt x="124" y="11"/>
                    </a:lnTo>
                    <a:lnTo>
                      <a:pt x="125" y="10"/>
                    </a:lnTo>
                    <a:lnTo>
                      <a:pt x="127" y="9"/>
                    </a:lnTo>
                    <a:lnTo>
                      <a:pt x="127" y="9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1" y="4"/>
                    </a:lnTo>
                    <a:lnTo>
                      <a:pt x="132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0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close/>
                    <a:moveTo>
                      <a:pt x="150" y="11"/>
                    </a:move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2"/>
                    </a:lnTo>
                    <a:lnTo>
                      <a:pt x="147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3" y="14"/>
                    </a:lnTo>
                    <a:lnTo>
                      <a:pt x="143" y="15"/>
                    </a:lnTo>
                    <a:lnTo>
                      <a:pt x="143" y="15"/>
                    </a:lnTo>
                    <a:lnTo>
                      <a:pt x="141" y="16"/>
                    </a:lnTo>
                    <a:lnTo>
                      <a:pt x="141" y="16"/>
                    </a:lnTo>
                    <a:lnTo>
                      <a:pt x="141" y="17"/>
                    </a:lnTo>
                    <a:lnTo>
                      <a:pt x="140" y="17"/>
                    </a:lnTo>
                    <a:lnTo>
                      <a:pt x="140" y="19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21"/>
                    </a:lnTo>
                    <a:lnTo>
                      <a:pt x="140" y="22"/>
                    </a:lnTo>
                    <a:lnTo>
                      <a:pt x="140" y="24"/>
                    </a:lnTo>
                    <a:lnTo>
                      <a:pt x="140" y="25"/>
                    </a:lnTo>
                    <a:lnTo>
                      <a:pt x="140" y="25"/>
                    </a:lnTo>
                    <a:lnTo>
                      <a:pt x="140" y="27"/>
                    </a:lnTo>
                    <a:lnTo>
                      <a:pt x="140" y="29"/>
                    </a:lnTo>
                    <a:lnTo>
                      <a:pt x="140" y="30"/>
                    </a:lnTo>
                    <a:lnTo>
                      <a:pt x="140" y="31"/>
                    </a:lnTo>
                    <a:lnTo>
                      <a:pt x="140" y="32"/>
                    </a:lnTo>
                    <a:lnTo>
                      <a:pt x="141" y="34"/>
                    </a:lnTo>
                    <a:lnTo>
                      <a:pt x="141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5" y="39"/>
                    </a:lnTo>
                    <a:lnTo>
                      <a:pt x="147" y="39"/>
                    </a:lnTo>
                    <a:lnTo>
                      <a:pt x="147" y="39"/>
                    </a:lnTo>
                    <a:lnTo>
                      <a:pt x="148" y="39"/>
                    </a:lnTo>
                    <a:lnTo>
                      <a:pt x="150" y="39"/>
                    </a:lnTo>
                    <a:lnTo>
                      <a:pt x="151" y="39"/>
                    </a:lnTo>
                    <a:lnTo>
                      <a:pt x="153" y="39"/>
                    </a:lnTo>
                    <a:lnTo>
                      <a:pt x="154" y="39"/>
                    </a:lnTo>
                    <a:lnTo>
                      <a:pt x="154" y="39"/>
                    </a:lnTo>
                    <a:lnTo>
                      <a:pt x="155" y="37"/>
                    </a:lnTo>
                    <a:lnTo>
                      <a:pt x="155" y="37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4"/>
                    </a:lnTo>
                    <a:lnTo>
                      <a:pt x="160" y="32"/>
                    </a:lnTo>
                    <a:lnTo>
                      <a:pt x="160" y="31"/>
                    </a:lnTo>
                    <a:lnTo>
                      <a:pt x="160" y="30"/>
                    </a:lnTo>
                    <a:lnTo>
                      <a:pt x="160" y="29"/>
                    </a:lnTo>
                    <a:lnTo>
                      <a:pt x="160" y="27"/>
                    </a:lnTo>
                    <a:lnTo>
                      <a:pt x="160" y="26"/>
                    </a:lnTo>
                    <a:lnTo>
                      <a:pt x="160" y="25"/>
                    </a:lnTo>
                    <a:lnTo>
                      <a:pt x="160" y="22"/>
                    </a:lnTo>
                    <a:lnTo>
                      <a:pt x="160" y="21"/>
                    </a:lnTo>
                    <a:lnTo>
                      <a:pt x="160" y="20"/>
                    </a:lnTo>
                    <a:lnTo>
                      <a:pt x="160" y="19"/>
                    </a:lnTo>
                    <a:lnTo>
                      <a:pt x="158" y="17"/>
                    </a:lnTo>
                    <a:lnTo>
                      <a:pt x="158" y="16"/>
                    </a:lnTo>
                    <a:lnTo>
                      <a:pt x="157" y="16"/>
                    </a:lnTo>
                    <a:lnTo>
                      <a:pt x="157" y="15"/>
                    </a:lnTo>
                    <a:lnTo>
                      <a:pt x="155" y="14"/>
                    </a:lnTo>
                    <a:lnTo>
                      <a:pt x="155" y="14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close/>
                    <a:moveTo>
                      <a:pt x="187" y="1"/>
                    </a:moveTo>
                    <a:lnTo>
                      <a:pt x="204" y="1"/>
                    </a:lnTo>
                    <a:lnTo>
                      <a:pt x="224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2" y="1"/>
                    </a:lnTo>
                    <a:lnTo>
                      <a:pt x="242" y="50"/>
                    </a:lnTo>
                    <a:lnTo>
                      <a:pt x="224" y="50"/>
                    </a:lnTo>
                    <a:lnTo>
                      <a:pt x="204" y="24"/>
                    </a:lnTo>
                    <a:lnTo>
                      <a:pt x="204" y="34"/>
                    </a:lnTo>
                    <a:lnTo>
                      <a:pt x="204" y="50"/>
                    </a:lnTo>
                    <a:lnTo>
                      <a:pt x="187" y="50"/>
                    </a:lnTo>
                    <a:lnTo>
                      <a:pt x="187" y="1"/>
                    </a:lnTo>
                    <a:close/>
                    <a:moveTo>
                      <a:pt x="252" y="1"/>
                    </a:moveTo>
                    <a:lnTo>
                      <a:pt x="299" y="1"/>
                    </a:lnTo>
                    <a:lnTo>
                      <a:pt x="299" y="12"/>
                    </a:lnTo>
                    <a:lnTo>
                      <a:pt x="270" y="12"/>
                    </a:lnTo>
                    <a:lnTo>
                      <a:pt x="270" y="19"/>
                    </a:lnTo>
                    <a:lnTo>
                      <a:pt x="295" y="19"/>
                    </a:lnTo>
                    <a:lnTo>
                      <a:pt x="295" y="31"/>
                    </a:lnTo>
                    <a:lnTo>
                      <a:pt x="270" y="31"/>
                    </a:lnTo>
                    <a:lnTo>
                      <a:pt x="270" y="39"/>
                    </a:lnTo>
                    <a:lnTo>
                      <a:pt x="299" y="39"/>
                    </a:lnTo>
                    <a:lnTo>
                      <a:pt x="299" y="50"/>
                    </a:lnTo>
                    <a:lnTo>
                      <a:pt x="252" y="50"/>
                    </a:lnTo>
                    <a:lnTo>
                      <a:pt x="252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4" name="Freeform 204"/>
              <p:cNvSpPr>
                <a:spLocks noEditPoints="1"/>
              </p:cNvSpPr>
              <p:nvPr/>
            </p:nvSpPr>
            <p:spPr bwMode="auto">
              <a:xfrm>
                <a:off x="3621" y="2637"/>
                <a:ext cx="93" cy="17"/>
              </a:xfrm>
              <a:custGeom>
                <a:avLst/>
                <a:gdLst/>
                <a:ahLst/>
                <a:cxnLst>
                  <a:cxn ang="0">
                    <a:pos x="36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7" y="27"/>
                  </a:cxn>
                  <a:cxn ang="0">
                    <a:pos x="115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2" y="47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61" y="14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1"/>
                  </a:cxn>
                  <a:cxn ang="0">
                    <a:pos x="84" y="12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2"/>
                  </a:cxn>
                  <a:cxn ang="0">
                    <a:pos x="76" y="27"/>
                  </a:cxn>
                  <a:cxn ang="0">
                    <a:pos x="78" y="32"/>
                  </a:cxn>
                  <a:cxn ang="0">
                    <a:pos x="79" y="36"/>
                  </a:cxn>
                  <a:cxn ang="0">
                    <a:pos x="84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19"/>
                  </a:cxn>
                  <a:cxn ang="0">
                    <a:pos x="94" y="15"/>
                  </a:cxn>
                  <a:cxn ang="0">
                    <a:pos x="91" y="12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6" y="14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4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2"/>
                    </a:lnTo>
                    <a:lnTo>
                      <a:pt x="114" y="14"/>
                    </a:lnTo>
                    <a:lnTo>
                      <a:pt x="114" y="15"/>
                    </a:lnTo>
                    <a:lnTo>
                      <a:pt x="115" y="16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5" y="46"/>
                    </a:lnTo>
                    <a:lnTo>
                      <a:pt x="104" y="47"/>
                    </a:lnTo>
                    <a:lnTo>
                      <a:pt x="102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0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4"/>
                    </a:lnTo>
                    <a:lnTo>
                      <a:pt x="63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61" y="37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6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61" y="14"/>
                    </a:lnTo>
                    <a:lnTo>
                      <a:pt x="61" y="12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9"/>
                    </a:lnTo>
                    <a:lnTo>
                      <a:pt x="63" y="9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9" y="4"/>
                    </a:lnTo>
                    <a:lnTo>
                      <a:pt x="69" y="4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2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5" y="11"/>
                    </a:lnTo>
                    <a:lnTo>
                      <a:pt x="85" y="12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8" y="16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8" y="17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8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7"/>
                    </a:lnTo>
                    <a:lnTo>
                      <a:pt x="94" y="37"/>
                    </a:lnTo>
                    <a:lnTo>
                      <a:pt x="94" y="36"/>
                    </a:lnTo>
                    <a:lnTo>
                      <a:pt x="95" y="35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4"/>
                    </a:lnTo>
                    <a:lnTo>
                      <a:pt x="92" y="14"/>
                    </a:lnTo>
                    <a:lnTo>
                      <a:pt x="91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7" y="14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5" name="Freeform 205"/>
              <p:cNvSpPr>
                <a:spLocks noEditPoints="1"/>
              </p:cNvSpPr>
              <p:nvPr/>
            </p:nvSpPr>
            <p:spPr bwMode="auto">
              <a:xfrm>
                <a:off x="3482" y="2866"/>
                <a:ext cx="93" cy="18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0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0" y="10"/>
                  </a:cxn>
                  <a:cxn ang="0">
                    <a:pos x="113" y="17"/>
                  </a:cxn>
                  <a:cxn ang="0">
                    <a:pos x="116" y="22"/>
                  </a:cxn>
                  <a:cxn ang="0">
                    <a:pos x="116" y="28"/>
                  </a:cxn>
                  <a:cxn ang="0">
                    <a:pos x="115" y="33"/>
                  </a:cxn>
                  <a:cxn ang="0">
                    <a:pos x="113" y="38"/>
                  </a:cxn>
                  <a:cxn ang="0">
                    <a:pos x="110" y="43"/>
                  </a:cxn>
                  <a:cxn ang="0">
                    <a:pos x="106" y="45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0" y="52"/>
                  </a:cxn>
                  <a:cxn ang="0">
                    <a:pos x="82" y="52"/>
                  </a:cxn>
                  <a:cxn ang="0">
                    <a:pos x="73" y="49"/>
                  </a:cxn>
                  <a:cxn ang="0">
                    <a:pos x="66" y="47"/>
                  </a:cxn>
                  <a:cxn ang="0">
                    <a:pos x="62" y="42"/>
                  </a:cxn>
                  <a:cxn ang="0">
                    <a:pos x="59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0" y="4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3"/>
                  </a:cxn>
                  <a:cxn ang="0">
                    <a:pos x="83" y="13"/>
                  </a:cxn>
                  <a:cxn ang="0">
                    <a:pos x="80" y="14"/>
                  </a:cxn>
                  <a:cxn ang="0">
                    <a:pos x="77" y="17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7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1" y="1"/>
                  </a:cxn>
                  <a:cxn ang="0">
                    <a:pos x="156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69" y="50"/>
                  </a:cxn>
                  <a:cxn ang="0">
                    <a:pos x="199" y="17"/>
                  </a:cxn>
                  <a:cxn ang="0">
                    <a:pos x="254" y="39"/>
                  </a:cxn>
                  <a:cxn ang="0">
                    <a:pos x="235" y="1"/>
                  </a:cxn>
                </a:cxnLst>
                <a:rect l="0" t="0" r="r" b="b"/>
                <a:pathLst>
                  <a:path w="278" h="52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7" y="50"/>
                    </a:lnTo>
                    <a:lnTo>
                      <a:pt x="17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0" y="3"/>
                    </a:lnTo>
                    <a:lnTo>
                      <a:pt x="102" y="4"/>
                    </a:lnTo>
                    <a:lnTo>
                      <a:pt x="103" y="5"/>
                    </a:lnTo>
                    <a:lnTo>
                      <a:pt x="105" y="5"/>
                    </a:lnTo>
                    <a:lnTo>
                      <a:pt x="106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2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7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6" y="22"/>
                    </a:lnTo>
                    <a:lnTo>
                      <a:pt x="116" y="24"/>
                    </a:lnTo>
                    <a:lnTo>
                      <a:pt x="116" y="25"/>
                    </a:lnTo>
                    <a:lnTo>
                      <a:pt x="116" y="27"/>
                    </a:lnTo>
                    <a:lnTo>
                      <a:pt x="116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2"/>
                    </a:lnTo>
                    <a:lnTo>
                      <a:pt x="115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7"/>
                    </a:lnTo>
                    <a:lnTo>
                      <a:pt x="113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2"/>
                    </a:lnTo>
                    <a:lnTo>
                      <a:pt x="110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6" y="45"/>
                    </a:lnTo>
                    <a:lnTo>
                      <a:pt x="105" y="47"/>
                    </a:lnTo>
                    <a:lnTo>
                      <a:pt x="105" y="48"/>
                    </a:lnTo>
                    <a:lnTo>
                      <a:pt x="103" y="48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2"/>
                    </a:lnTo>
                    <a:lnTo>
                      <a:pt x="93" y="52"/>
                    </a:lnTo>
                    <a:lnTo>
                      <a:pt x="92" y="52"/>
                    </a:lnTo>
                    <a:lnTo>
                      <a:pt x="90" y="52"/>
                    </a:lnTo>
                    <a:lnTo>
                      <a:pt x="87" y="52"/>
                    </a:lnTo>
                    <a:lnTo>
                      <a:pt x="86" y="52"/>
                    </a:lnTo>
                    <a:lnTo>
                      <a:pt x="83" y="52"/>
                    </a:lnTo>
                    <a:lnTo>
                      <a:pt x="82" y="52"/>
                    </a:lnTo>
                    <a:lnTo>
                      <a:pt x="79" y="52"/>
                    </a:lnTo>
                    <a:lnTo>
                      <a:pt x="77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70" y="48"/>
                    </a:lnTo>
                    <a:lnTo>
                      <a:pt x="67" y="47"/>
                    </a:lnTo>
                    <a:lnTo>
                      <a:pt x="66" y="47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2"/>
                    </a:lnTo>
                    <a:lnTo>
                      <a:pt x="60" y="40"/>
                    </a:lnTo>
                    <a:lnTo>
                      <a:pt x="60" y="38"/>
                    </a:lnTo>
                    <a:lnTo>
                      <a:pt x="59" y="37"/>
                    </a:lnTo>
                    <a:lnTo>
                      <a:pt x="59" y="35"/>
                    </a:lnTo>
                    <a:lnTo>
                      <a:pt x="59" y="34"/>
                    </a:lnTo>
                    <a:lnTo>
                      <a:pt x="57" y="32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8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2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9" y="18"/>
                    </a:lnTo>
                    <a:lnTo>
                      <a:pt x="59" y="17"/>
                    </a:lnTo>
                    <a:lnTo>
                      <a:pt x="59" y="15"/>
                    </a:lnTo>
                    <a:lnTo>
                      <a:pt x="60" y="14"/>
                    </a:lnTo>
                    <a:lnTo>
                      <a:pt x="60" y="13"/>
                    </a:lnTo>
                    <a:lnTo>
                      <a:pt x="62" y="12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6" y="6"/>
                    </a:lnTo>
                    <a:lnTo>
                      <a:pt x="66" y="6"/>
                    </a:lnTo>
                    <a:lnTo>
                      <a:pt x="67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0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7" y="1"/>
                    </a:lnTo>
                    <a:lnTo>
                      <a:pt x="79" y="0"/>
                    </a:lnTo>
                    <a:lnTo>
                      <a:pt x="82" y="0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3" y="13"/>
                    </a:lnTo>
                    <a:lnTo>
                      <a:pt x="83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0" y="14"/>
                    </a:lnTo>
                    <a:lnTo>
                      <a:pt x="80" y="14"/>
                    </a:lnTo>
                    <a:lnTo>
                      <a:pt x="80" y="15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7"/>
                    </a:lnTo>
                    <a:lnTo>
                      <a:pt x="77" y="17"/>
                    </a:lnTo>
                    <a:lnTo>
                      <a:pt x="77" y="18"/>
                    </a:lnTo>
                    <a:lnTo>
                      <a:pt x="77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2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2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7"/>
                    </a:lnTo>
                    <a:lnTo>
                      <a:pt x="79" y="37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2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9"/>
                    </a:lnTo>
                    <a:lnTo>
                      <a:pt x="92" y="38"/>
                    </a:lnTo>
                    <a:lnTo>
                      <a:pt x="93" y="38"/>
                    </a:lnTo>
                    <a:lnTo>
                      <a:pt x="93" y="37"/>
                    </a:lnTo>
                    <a:lnTo>
                      <a:pt x="95" y="37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2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7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2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7"/>
                    </a:lnTo>
                    <a:lnTo>
                      <a:pt x="93" y="15"/>
                    </a:lnTo>
                    <a:lnTo>
                      <a:pt x="93" y="15"/>
                    </a:lnTo>
                    <a:lnTo>
                      <a:pt x="92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3"/>
                    </a:lnTo>
                    <a:lnTo>
                      <a:pt x="87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2" y="1"/>
                    </a:lnTo>
                    <a:lnTo>
                      <a:pt x="172" y="15"/>
                    </a:lnTo>
                    <a:lnTo>
                      <a:pt x="156" y="15"/>
                    </a:lnTo>
                    <a:lnTo>
                      <a:pt x="156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7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4" y="34"/>
                    </a:lnTo>
                    <a:lnTo>
                      <a:pt x="199" y="17"/>
                    </a:lnTo>
                    <a:lnTo>
                      <a:pt x="192" y="34"/>
                    </a:lnTo>
                    <a:close/>
                    <a:moveTo>
                      <a:pt x="235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6" name="Line 206"/>
              <p:cNvSpPr>
                <a:spLocks noChangeShapeType="1"/>
              </p:cNvSpPr>
              <p:nvPr/>
            </p:nvSpPr>
            <p:spPr bwMode="auto">
              <a:xfrm>
                <a:off x="359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7" name="Line 207"/>
              <p:cNvSpPr>
                <a:spLocks noChangeShapeType="1"/>
              </p:cNvSpPr>
              <p:nvPr/>
            </p:nvSpPr>
            <p:spPr bwMode="auto">
              <a:xfrm>
                <a:off x="374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8" name="Line 208"/>
              <p:cNvSpPr>
                <a:spLocks noChangeShapeType="1"/>
              </p:cNvSpPr>
              <p:nvPr/>
            </p:nvSpPr>
            <p:spPr bwMode="auto">
              <a:xfrm>
                <a:off x="344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9" name="Line 209"/>
              <p:cNvSpPr>
                <a:spLocks noChangeShapeType="1"/>
              </p:cNvSpPr>
              <p:nvPr/>
            </p:nvSpPr>
            <p:spPr bwMode="auto">
              <a:xfrm>
                <a:off x="3306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0" name="Line 210"/>
              <p:cNvSpPr>
                <a:spLocks noChangeShapeType="1"/>
              </p:cNvSpPr>
              <p:nvPr/>
            </p:nvSpPr>
            <p:spPr bwMode="auto">
              <a:xfrm>
                <a:off x="286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1" name="Line 211"/>
              <p:cNvSpPr>
                <a:spLocks noChangeShapeType="1"/>
              </p:cNvSpPr>
              <p:nvPr/>
            </p:nvSpPr>
            <p:spPr bwMode="auto">
              <a:xfrm>
                <a:off x="300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2" name="Line 212"/>
              <p:cNvSpPr>
                <a:spLocks noChangeShapeType="1"/>
              </p:cNvSpPr>
              <p:nvPr/>
            </p:nvSpPr>
            <p:spPr bwMode="auto">
              <a:xfrm>
                <a:off x="315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3" name="Freeform 213"/>
              <p:cNvSpPr>
                <a:spLocks noEditPoints="1"/>
              </p:cNvSpPr>
              <p:nvPr/>
            </p:nvSpPr>
            <p:spPr bwMode="auto">
              <a:xfrm>
                <a:off x="2657" y="2687"/>
                <a:ext cx="22" cy="143"/>
              </a:xfrm>
              <a:custGeom>
                <a:avLst/>
                <a:gdLst/>
                <a:ahLst/>
                <a:cxnLst>
                  <a:cxn ang="0">
                    <a:pos x="43" y="14"/>
                  </a:cxn>
                  <a:cxn ang="0">
                    <a:pos x="5" y="14"/>
                  </a:cxn>
                  <a:cxn ang="0">
                    <a:pos x="33" y="98"/>
                  </a:cxn>
                  <a:cxn ang="0">
                    <a:pos x="39" y="98"/>
                  </a:cxn>
                  <a:cxn ang="0">
                    <a:pos x="40" y="97"/>
                  </a:cxn>
                  <a:cxn ang="0">
                    <a:pos x="43" y="95"/>
                  </a:cxn>
                  <a:cxn ang="0">
                    <a:pos x="43" y="93"/>
                  </a:cxn>
                  <a:cxn ang="0">
                    <a:pos x="43" y="90"/>
                  </a:cxn>
                  <a:cxn ang="0">
                    <a:pos x="40" y="89"/>
                  </a:cxn>
                  <a:cxn ang="0">
                    <a:pos x="38" y="88"/>
                  </a:cxn>
                  <a:cxn ang="0">
                    <a:pos x="35" y="88"/>
                  </a:cxn>
                  <a:cxn ang="0">
                    <a:pos x="38" y="75"/>
                  </a:cxn>
                  <a:cxn ang="0">
                    <a:pos x="48" y="75"/>
                  </a:cxn>
                  <a:cxn ang="0">
                    <a:pos x="53" y="78"/>
                  </a:cxn>
                  <a:cxn ang="0">
                    <a:pos x="59" y="80"/>
                  </a:cxn>
                  <a:cxn ang="0">
                    <a:pos x="61" y="83"/>
                  </a:cxn>
                  <a:cxn ang="0">
                    <a:pos x="62" y="87"/>
                  </a:cxn>
                  <a:cxn ang="0">
                    <a:pos x="62" y="92"/>
                  </a:cxn>
                  <a:cxn ang="0">
                    <a:pos x="62" y="97"/>
                  </a:cxn>
                  <a:cxn ang="0">
                    <a:pos x="59" y="99"/>
                  </a:cxn>
                  <a:cxn ang="0">
                    <a:pos x="55" y="103"/>
                  </a:cxn>
                  <a:cxn ang="0">
                    <a:pos x="53" y="104"/>
                  </a:cxn>
                  <a:cxn ang="0">
                    <a:pos x="56" y="105"/>
                  </a:cxn>
                  <a:cxn ang="0">
                    <a:pos x="59" y="107"/>
                  </a:cxn>
                  <a:cxn ang="0">
                    <a:pos x="61" y="108"/>
                  </a:cxn>
                  <a:cxn ang="0">
                    <a:pos x="62" y="110"/>
                  </a:cxn>
                  <a:cxn ang="0">
                    <a:pos x="62" y="114"/>
                  </a:cxn>
                  <a:cxn ang="0">
                    <a:pos x="62" y="122"/>
                  </a:cxn>
                  <a:cxn ang="0">
                    <a:pos x="63" y="124"/>
                  </a:cxn>
                  <a:cxn ang="0">
                    <a:pos x="63" y="125"/>
                  </a:cxn>
                  <a:cxn ang="0">
                    <a:pos x="63" y="127"/>
                  </a:cxn>
                  <a:cxn ang="0">
                    <a:pos x="65" y="127"/>
                  </a:cxn>
                  <a:cxn ang="0">
                    <a:pos x="43" y="128"/>
                  </a:cxn>
                  <a:cxn ang="0">
                    <a:pos x="43" y="125"/>
                  </a:cxn>
                  <a:cxn ang="0">
                    <a:pos x="43" y="122"/>
                  </a:cxn>
                  <a:cxn ang="0">
                    <a:pos x="42" y="119"/>
                  </a:cxn>
                  <a:cxn ang="0">
                    <a:pos x="42" y="117"/>
                  </a:cxn>
                  <a:cxn ang="0">
                    <a:pos x="42" y="114"/>
                  </a:cxn>
                  <a:cxn ang="0">
                    <a:pos x="40" y="113"/>
                  </a:cxn>
                  <a:cxn ang="0">
                    <a:pos x="39" y="112"/>
                  </a:cxn>
                  <a:cxn ang="0">
                    <a:pos x="36" y="110"/>
                  </a:cxn>
                  <a:cxn ang="0">
                    <a:pos x="32" y="110"/>
                  </a:cxn>
                  <a:cxn ang="0">
                    <a:pos x="26" y="129"/>
                  </a:cxn>
                  <a:cxn ang="0">
                    <a:pos x="43" y="150"/>
                  </a:cxn>
                  <a:cxn ang="0">
                    <a:pos x="23" y="197"/>
                  </a:cxn>
                  <a:cxn ang="0">
                    <a:pos x="28" y="186"/>
                  </a:cxn>
                  <a:cxn ang="0">
                    <a:pos x="2" y="226"/>
                  </a:cxn>
                  <a:cxn ang="0">
                    <a:pos x="65" y="226"/>
                  </a:cxn>
                  <a:cxn ang="0">
                    <a:pos x="9" y="301"/>
                  </a:cxn>
                  <a:cxn ang="0">
                    <a:pos x="29" y="321"/>
                  </a:cxn>
                  <a:cxn ang="0">
                    <a:pos x="29" y="341"/>
                  </a:cxn>
                  <a:cxn ang="0">
                    <a:pos x="9" y="301"/>
                  </a:cxn>
                  <a:cxn ang="0">
                    <a:pos x="59" y="416"/>
                  </a:cxn>
                </a:cxnLst>
                <a:rect l="0" t="0" r="r" b="b"/>
                <a:pathLst>
                  <a:path w="66" h="430">
                    <a:moveTo>
                      <a:pt x="5" y="0"/>
                    </a:moveTo>
                    <a:lnTo>
                      <a:pt x="62" y="0"/>
                    </a:lnTo>
                    <a:lnTo>
                      <a:pt x="62" y="14"/>
                    </a:lnTo>
                    <a:lnTo>
                      <a:pt x="43" y="14"/>
                    </a:lnTo>
                    <a:lnTo>
                      <a:pt x="43" y="54"/>
                    </a:lnTo>
                    <a:lnTo>
                      <a:pt x="23" y="54"/>
                    </a:lnTo>
                    <a:lnTo>
                      <a:pt x="23" y="14"/>
                    </a:lnTo>
                    <a:lnTo>
                      <a:pt x="5" y="14"/>
                    </a:lnTo>
                    <a:lnTo>
                      <a:pt x="5" y="0"/>
                    </a:lnTo>
                    <a:close/>
                    <a:moveTo>
                      <a:pt x="26" y="88"/>
                    </a:moveTo>
                    <a:lnTo>
                      <a:pt x="26" y="98"/>
                    </a:lnTo>
                    <a:lnTo>
                      <a:pt x="33" y="98"/>
                    </a:lnTo>
                    <a:lnTo>
                      <a:pt x="35" y="98"/>
                    </a:lnTo>
                    <a:lnTo>
                      <a:pt x="36" y="98"/>
                    </a:lnTo>
                    <a:lnTo>
                      <a:pt x="38" y="98"/>
                    </a:lnTo>
                    <a:lnTo>
                      <a:pt x="39" y="98"/>
                    </a:lnTo>
                    <a:lnTo>
                      <a:pt x="39" y="98"/>
                    </a:lnTo>
                    <a:lnTo>
                      <a:pt x="40" y="98"/>
                    </a:lnTo>
                    <a:lnTo>
                      <a:pt x="40" y="98"/>
                    </a:lnTo>
                    <a:lnTo>
                      <a:pt x="40" y="97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2" y="95"/>
                    </a:lnTo>
                    <a:lnTo>
                      <a:pt x="43" y="95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3"/>
                    </a:lnTo>
                    <a:lnTo>
                      <a:pt x="43" y="93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90"/>
                    </a:lnTo>
                    <a:lnTo>
                      <a:pt x="42" y="90"/>
                    </a:lnTo>
                    <a:lnTo>
                      <a:pt x="42" y="90"/>
                    </a:lnTo>
                    <a:lnTo>
                      <a:pt x="42" y="89"/>
                    </a:lnTo>
                    <a:lnTo>
                      <a:pt x="40" y="89"/>
                    </a:lnTo>
                    <a:lnTo>
                      <a:pt x="40" y="89"/>
                    </a:lnTo>
                    <a:lnTo>
                      <a:pt x="39" y="88"/>
                    </a:lnTo>
                    <a:lnTo>
                      <a:pt x="39" y="88"/>
                    </a:lnTo>
                    <a:lnTo>
                      <a:pt x="38" y="88"/>
                    </a:lnTo>
                    <a:lnTo>
                      <a:pt x="38" y="88"/>
                    </a:lnTo>
                    <a:lnTo>
                      <a:pt x="36" y="88"/>
                    </a:lnTo>
                    <a:lnTo>
                      <a:pt x="36" y="88"/>
                    </a:lnTo>
                    <a:lnTo>
                      <a:pt x="35" y="88"/>
                    </a:lnTo>
                    <a:lnTo>
                      <a:pt x="26" y="88"/>
                    </a:lnTo>
                    <a:close/>
                    <a:moveTo>
                      <a:pt x="5" y="75"/>
                    </a:moveTo>
                    <a:lnTo>
                      <a:pt x="35" y="75"/>
                    </a:lnTo>
                    <a:lnTo>
                      <a:pt x="38" y="75"/>
                    </a:lnTo>
                    <a:lnTo>
                      <a:pt x="40" y="75"/>
                    </a:lnTo>
                    <a:lnTo>
                      <a:pt x="43" y="75"/>
                    </a:lnTo>
                    <a:lnTo>
                      <a:pt x="45" y="75"/>
                    </a:lnTo>
                    <a:lnTo>
                      <a:pt x="48" y="75"/>
                    </a:lnTo>
                    <a:lnTo>
                      <a:pt x="49" y="77"/>
                    </a:lnTo>
                    <a:lnTo>
                      <a:pt x="51" y="77"/>
                    </a:lnTo>
                    <a:lnTo>
                      <a:pt x="52" y="77"/>
                    </a:lnTo>
                    <a:lnTo>
                      <a:pt x="53" y="78"/>
                    </a:lnTo>
                    <a:lnTo>
                      <a:pt x="55" y="78"/>
                    </a:lnTo>
                    <a:lnTo>
                      <a:pt x="56" y="79"/>
                    </a:lnTo>
                    <a:lnTo>
                      <a:pt x="58" y="79"/>
                    </a:lnTo>
                    <a:lnTo>
                      <a:pt x="59" y="80"/>
                    </a:lnTo>
                    <a:lnTo>
                      <a:pt x="59" y="80"/>
                    </a:lnTo>
                    <a:lnTo>
                      <a:pt x="61" y="82"/>
                    </a:lnTo>
                    <a:lnTo>
                      <a:pt x="61" y="83"/>
                    </a:lnTo>
                    <a:lnTo>
                      <a:pt x="61" y="83"/>
                    </a:lnTo>
                    <a:lnTo>
                      <a:pt x="62" y="84"/>
                    </a:lnTo>
                    <a:lnTo>
                      <a:pt x="62" y="85"/>
                    </a:lnTo>
                    <a:lnTo>
                      <a:pt x="62" y="85"/>
                    </a:lnTo>
                    <a:lnTo>
                      <a:pt x="62" y="87"/>
                    </a:lnTo>
                    <a:lnTo>
                      <a:pt x="62" y="88"/>
                    </a:lnTo>
                    <a:lnTo>
                      <a:pt x="62" y="89"/>
                    </a:lnTo>
                    <a:lnTo>
                      <a:pt x="62" y="90"/>
                    </a:lnTo>
                    <a:lnTo>
                      <a:pt x="62" y="92"/>
                    </a:lnTo>
                    <a:lnTo>
                      <a:pt x="62" y="93"/>
                    </a:lnTo>
                    <a:lnTo>
                      <a:pt x="62" y="94"/>
                    </a:lnTo>
                    <a:lnTo>
                      <a:pt x="62" y="95"/>
                    </a:lnTo>
                    <a:lnTo>
                      <a:pt x="62" y="97"/>
                    </a:lnTo>
                    <a:lnTo>
                      <a:pt x="61" y="97"/>
                    </a:lnTo>
                    <a:lnTo>
                      <a:pt x="61" y="98"/>
                    </a:lnTo>
                    <a:lnTo>
                      <a:pt x="59" y="99"/>
                    </a:lnTo>
                    <a:lnTo>
                      <a:pt x="59" y="99"/>
                    </a:lnTo>
                    <a:lnTo>
                      <a:pt x="58" y="100"/>
                    </a:lnTo>
                    <a:lnTo>
                      <a:pt x="58" y="102"/>
                    </a:lnTo>
                    <a:lnTo>
                      <a:pt x="56" y="102"/>
                    </a:lnTo>
                    <a:lnTo>
                      <a:pt x="55" y="103"/>
                    </a:lnTo>
                    <a:lnTo>
                      <a:pt x="55" y="103"/>
                    </a:lnTo>
                    <a:lnTo>
                      <a:pt x="53" y="103"/>
                    </a:lnTo>
                    <a:lnTo>
                      <a:pt x="52" y="103"/>
                    </a:lnTo>
                    <a:lnTo>
                      <a:pt x="53" y="104"/>
                    </a:lnTo>
                    <a:lnTo>
                      <a:pt x="53" y="104"/>
                    </a:lnTo>
                    <a:lnTo>
                      <a:pt x="55" y="104"/>
                    </a:lnTo>
                    <a:lnTo>
                      <a:pt x="56" y="105"/>
                    </a:lnTo>
                    <a:lnTo>
                      <a:pt x="56" y="105"/>
                    </a:lnTo>
                    <a:lnTo>
                      <a:pt x="58" y="105"/>
                    </a:lnTo>
                    <a:lnTo>
                      <a:pt x="58" y="105"/>
                    </a:lnTo>
                    <a:lnTo>
                      <a:pt x="58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61" y="108"/>
                    </a:lnTo>
                    <a:lnTo>
                      <a:pt x="61" y="108"/>
                    </a:lnTo>
                    <a:lnTo>
                      <a:pt x="61" y="109"/>
                    </a:lnTo>
                    <a:lnTo>
                      <a:pt x="61" y="109"/>
                    </a:lnTo>
                    <a:lnTo>
                      <a:pt x="62" y="110"/>
                    </a:lnTo>
                    <a:lnTo>
                      <a:pt x="62" y="110"/>
                    </a:lnTo>
                    <a:lnTo>
                      <a:pt x="62" y="112"/>
                    </a:lnTo>
                    <a:lnTo>
                      <a:pt x="62" y="112"/>
                    </a:lnTo>
                    <a:lnTo>
                      <a:pt x="62" y="113"/>
                    </a:lnTo>
                    <a:lnTo>
                      <a:pt x="62" y="114"/>
                    </a:lnTo>
                    <a:lnTo>
                      <a:pt x="62" y="115"/>
                    </a:lnTo>
                    <a:lnTo>
                      <a:pt x="62" y="117"/>
                    </a:lnTo>
                    <a:lnTo>
                      <a:pt x="62" y="118"/>
                    </a:lnTo>
                    <a:lnTo>
                      <a:pt x="62" y="122"/>
                    </a:lnTo>
                    <a:lnTo>
                      <a:pt x="62" y="123"/>
                    </a:lnTo>
                    <a:lnTo>
                      <a:pt x="62" y="123"/>
                    </a:lnTo>
                    <a:lnTo>
                      <a:pt x="63" y="124"/>
                    </a:lnTo>
                    <a:lnTo>
                      <a:pt x="63" y="124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9"/>
                    </a:lnTo>
                    <a:lnTo>
                      <a:pt x="43" y="129"/>
                    </a:lnTo>
                    <a:lnTo>
                      <a:pt x="43" y="128"/>
                    </a:lnTo>
                    <a:lnTo>
                      <a:pt x="43" y="128"/>
                    </a:lnTo>
                    <a:lnTo>
                      <a:pt x="43" y="127"/>
                    </a:lnTo>
                    <a:lnTo>
                      <a:pt x="43" y="127"/>
                    </a:lnTo>
                    <a:lnTo>
                      <a:pt x="43" y="125"/>
                    </a:lnTo>
                    <a:lnTo>
                      <a:pt x="43" y="125"/>
                    </a:lnTo>
                    <a:lnTo>
                      <a:pt x="43" y="124"/>
                    </a:lnTo>
                    <a:lnTo>
                      <a:pt x="43" y="124"/>
                    </a:lnTo>
                    <a:lnTo>
                      <a:pt x="43" y="123"/>
                    </a:lnTo>
                    <a:lnTo>
                      <a:pt x="43" y="122"/>
                    </a:lnTo>
                    <a:lnTo>
                      <a:pt x="43" y="122"/>
                    </a:lnTo>
                    <a:lnTo>
                      <a:pt x="43" y="120"/>
                    </a:lnTo>
                    <a:lnTo>
                      <a:pt x="42" y="120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2" y="118"/>
                    </a:lnTo>
                    <a:lnTo>
                      <a:pt x="42" y="117"/>
                    </a:lnTo>
                    <a:lnTo>
                      <a:pt x="42" y="117"/>
                    </a:lnTo>
                    <a:lnTo>
                      <a:pt x="42" y="115"/>
                    </a:lnTo>
                    <a:lnTo>
                      <a:pt x="42" y="115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3"/>
                    </a:lnTo>
                    <a:lnTo>
                      <a:pt x="42" y="113"/>
                    </a:lnTo>
                    <a:lnTo>
                      <a:pt x="40" y="113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39" y="112"/>
                    </a:lnTo>
                    <a:lnTo>
                      <a:pt x="39" y="112"/>
                    </a:lnTo>
                    <a:lnTo>
                      <a:pt x="39" y="110"/>
                    </a:lnTo>
                    <a:lnTo>
                      <a:pt x="38" y="110"/>
                    </a:lnTo>
                    <a:lnTo>
                      <a:pt x="36" y="110"/>
                    </a:lnTo>
                    <a:lnTo>
                      <a:pt x="36" y="110"/>
                    </a:lnTo>
                    <a:lnTo>
                      <a:pt x="35" y="110"/>
                    </a:lnTo>
                    <a:lnTo>
                      <a:pt x="33" y="110"/>
                    </a:lnTo>
                    <a:lnTo>
                      <a:pt x="32" y="110"/>
                    </a:lnTo>
                    <a:lnTo>
                      <a:pt x="30" y="110"/>
                    </a:lnTo>
                    <a:lnTo>
                      <a:pt x="29" y="110"/>
                    </a:lnTo>
                    <a:lnTo>
                      <a:pt x="26" y="110"/>
                    </a:lnTo>
                    <a:lnTo>
                      <a:pt x="26" y="129"/>
                    </a:lnTo>
                    <a:lnTo>
                      <a:pt x="5" y="129"/>
                    </a:lnTo>
                    <a:lnTo>
                      <a:pt x="5" y="75"/>
                    </a:lnTo>
                    <a:close/>
                    <a:moveTo>
                      <a:pt x="23" y="150"/>
                    </a:moveTo>
                    <a:lnTo>
                      <a:pt x="43" y="150"/>
                    </a:lnTo>
                    <a:lnTo>
                      <a:pt x="66" y="204"/>
                    </a:lnTo>
                    <a:lnTo>
                      <a:pt x="46" y="204"/>
                    </a:lnTo>
                    <a:lnTo>
                      <a:pt x="43" y="197"/>
                    </a:lnTo>
                    <a:lnTo>
                      <a:pt x="23" y="197"/>
                    </a:lnTo>
                    <a:lnTo>
                      <a:pt x="20" y="204"/>
                    </a:lnTo>
                    <a:lnTo>
                      <a:pt x="0" y="204"/>
                    </a:lnTo>
                    <a:lnTo>
                      <a:pt x="23" y="150"/>
                    </a:lnTo>
                    <a:close/>
                    <a:moveTo>
                      <a:pt x="28" y="186"/>
                    </a:moveTo>
                    <a:lnTo>
                      <a:pt x="39" y="186"/>
                    </a:lnTo>
                    <a:lnTo>
                      <a:pt x="33" y="167"/>
                    </a:lnTo>
                    <a:lnTo>
                      <a:pt x="28" y="186"/>
                    </a:lnTo>
                    <a:close/>
                    <a:moveTo>
                      <a:pt x="2" y="226"/>
                    </a:moveTo>
                    <a:lnTo>
                      <a:pt x="22" y="226"/>
                    </a:lnTo>
                    <a:lnTo>
                      <a:pt x="33" y="261"/>
                    </a:lnTo>
                    <a:lnTo>
                      <a:pt x="45" y="226"/>
                    </a:lnTo>
                    <a:lnTo>
                      <a:pt x="65" y="226"/>
                    </a:lnTo>
                    <a:lnTo>
                      <a:pt x="43" y="280"/>
                    </a:lnTo>
                    <a:lnTo>
                      <a:pt x="23" y="280"/>
                    </a:lnTo>
                    <a:lnTo>
                      <a:pt x="2" y="226"/>
                    </a:lnTo>
                    <a:close/>
                    <a:moveTo>
                      <a:pt x="9" y="301"/>
                    </a:moveTo>
                    <a:lnTo>
                      <a:pt x="59" y="301"/>
                    </a:lnTo>
                    <a:lnTo>
                      <a:pt x="59" y="314"/>
                    </a:lnTo>
                    <a:lnTo>
                      <a:pt x="29" y="314"/>
                    </a:lnTo>
                    <a:lnTo>
                      <a:pt x="29" y="321"/>
                    </a:lnTo>
                    <a:lnTo>
                      <a:pt x="55" y="321"/>
                    </a:lnTo>
                    <a:lnTo>
                      <a:pt x="55" y="334"/>
                    </a:lnTo>
                    <a:lnTo>
                      <a:pt x="29" y="334"/>
                    </a:lnTo>
                    <a:lnTo>
                      <a:pt x="29" y="341"/>
                    </a:lnTo>
                    <a:lnTo>
                      <a:pt x="61" y="341"/>
                    </a:lnTo>
                    <a:lnTo>
                      <a:pt x="61" y="355"/>
                    </a:lnTo>
                    <a:lnTo>
                      <a:pt x="9" y="355"/>
                    </a:lnTo>
                    <a:lnTo>
                      <a:pt x="9" y="301"/>
                    </a:lnTo>
                    <a:close/>
                    <a:moveTo>
                      <a:pt x="10" y="376"/>
                    </a:moveTo>
                    <a:lnTo>
                      <a:pt x="32" y="376"/>
                    </a:lnTo>
                    <a:lnTo>
                      <a:pt x="32" y="416"/>
                    </a:lnTo>
                    <a:lnTo>
                      <a:pt x="59" y="416"/>
                    </a:lnTo>
                    <a:lnTo>
                      <a:pt x="59" y="430"/>
                    </a:lnTo>
                    <a:lnTo>
                      <a:pt x="10" y="430"/>
                    </a:lnTo>
                    <a:lnTo>
                      <a:pt x="10" y="37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4" name="Freeform 214"/>
              <p:cNvSpPr>
                <a:spLocks/>
              </p:cNvSpPr>
              <p:nvPr/>
            </p:nvSpPr>
            <p:spPr bwMode="auto">
              <a:xfrm>
                <a:off x="2658" y="2687"/>
                <a:ext cx="19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7" y="0"/>
                  </a:cxn>
                  <a:cxn ang="0">
                    <a:pos x="57" y="14"/>
                  </a:cxn>
                  <a:cxn ang="0">
                    <a:pos x="38" y="14"/>
                  </a:cxn>
                  <a:cxn ang="0">
                    <a:pos x="38" y="54"/>
                  </a:cxn>
                  <a:cxn ang="0">
                    <a:pos x="18" y="54"/>
                  </a:cxn>
                  <a:cxn ang="0">
                    <a:pos x="18" y="14"/>
                  </a:cxn>
                  <a:cxn ang="0">
                    <a:pos x="0" y="14"/>
                  </a:cxn>
                  <a:cxn ang="0">
                    <a:pos x="0" y="0"/>
                  </a:cxn>
                </a:cxnLst>
                <a:rect l="0" t="0" r="r" b="b"/>
                <a:pathLst>
                  <a:path w="57" h="54">
                    <a:moveTo>
                      <a:pt x="0" y="0"/>
                    </a:moveTo>
                    <a:lnTo>
                      <a:pt x="57" y="0"/>
                    </a:lnTo>
                    <a:lnTo>
                      <a:pt x="57" y="14"/>
                    </a:lnTo>
                    <a:lnTo>
                      <a:pt x="38" y="14"/>
                    </a:lnTo>
                    <a:lnTo>
                      <a:pt x="38" y="54"/>
                    </a:lnTo>
                    <a:lnTo>
                      <a:pt x="18" y="54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5" name="Freeform 215"/>
              <p:cNvSpPr>
                <a:spLocks/>
              </p:cNvSpPr>
              <p:nvPr/>
            </p:nvSpPr>
            <p:spPr bwMode="auto">
              <a:xfrm>
                <a:off x="2665" y="2716"/>
                <a:ext cx="6" cy="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0"/>
                  </a:cxn>
                  <a:cxn ang="0">
                    <a:pos x="7" y="10"/>
                  </a:cxn>
                  <a:cxn ang="0">
                    <a:pos x="9" y="10"/>
                  </a:cxn>
                  <a:cxn ang="0">
                    <a:pos x="10" y="10"/>
                  </a:cxn>
                  <a:cxn ang="0">
                    <a:pos x="12" y="10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4" y="9"/>
                  </a:cxn>
                  <a:cxn ang="0">
                    <a:pos x="16" y="9"/>
                  </a:cxn>
                  <a:cxn ang="0">
                    <a:pos x="16" y="7"/>
                  </a:cxn>
                  <a:cxn ang="0">
                    <a:pos x="17" y="7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2"/>
                  </a:cxn>
                  <a:cxn ang="0">
                    <a:pos x="16" y="2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0"/>
                  </a:cxn>
                  <a:cxn ang="0">
                    <a:pos x="12" y="0"/>
                  </a:cxn>
                  <a:cxn ang="0">
                    <a:pos x="10" y="0"/>
                  </a:cxn>
                  <a:cxn ang="0">
                    <a:pos x="9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0">
                    <a:moveTo>
                      <a:pt x="0" y="0"/>
                    </a:moveTo>
                    <a:lnTo>
                      <a:pt x="0" y="10"/>
                    </a:lnTo>
                    <a:lnTo>
                      <a:pt x="7" y="10"/>
                    </a:lnTo>
                    <a:lnTo>
                      <a:pt x="9" y="10"/>
                    </a:lnTo>
                    <a:lnTo>
                      <a:pt x="10" y="10"/>
                    </a:lnTo>
                    <a:lnTo>
                      <a:pt x="12" y="10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4" y="9"/>
                    </a:lnTo>
                    <a:lnTo>
                      <a:pt x="16" y="9"/>
                    </a:lnTo>
                    <a:lnTo>
                      <a:pt x="16" y="7"/>
                    </a:lnTo>
                    <a:lnTo>
                      <a:pt x="17" y="7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2"/>
                    </a:lnTo>
                    <a:lnTo>
                      <a:pt x="16" y="2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0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9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6" name="Freeform 216"/>
              <p:cNvSpPr>
                <a:spLocks/>
              </p:cNvSpPr>
              <p:nvPr/>
            </p:nvSpPr>
            <p:spPr bwMode="auto">
              <a:xfrm>
                <a:off x="2658" y="2712"/>
                <a:ext cx="20" cy="18"/>
              </a:xfrm>
              <a:custGeom>
                <a:avLst/>
                <a:gdLst/>
                <a:ahLst/>
                <a:cxnLst>
                  <a:cxn ang="0">
                    <a:pos x="30" y="0"/>
                  </a:cxn>
                  <a:cxn ang="0">
                    <a:pos x="35" y="0"/>
                  </a:cxn>
                  <a:cxn ang="0">
                    <a:pos x="40" y="0"/>
                  </a:cxn>
                  <a:cxn ang="0">
                    <a:pos x="44" y="2"/>
                  </a:cxn>
                  <a:cxn ang="0">
                    <a:pos x="47" y="2"/>
                  </a:cxn>
                  <a:cxn ang="0">
                    <a:pos x="50" y="3"/>
                  </a:cxn>
                  <a:cxn ang="0">
                    <a:pos x="53" y="4"/>
                  </a:cxn>
                  <a:cxn ang="0">
                    <a:pos x="56" y="7"/>
                  </a:cxn>
                  <a:cxn ang="0">
                    <a:pos x="57" y="9"/>
                  </a:cxn>
                  <a:cxn ang="0">
                    <a:pos x="57" y="12"/>
                  </a:cxn>
                  <a:cxn ang="0">
                    <a:pos x="57" y="14"/>
                  </a:cxn>
                  <a:cxn ang="0">
                    <a:pos x="57" y="17"/>
                  </a:cxn>
                  <a:cxn ang="0">
                    <a:pos x="57" y="19"/>
                  </a:cxn>
                  <a:cxn ang="0">
                    <a:pos x="57" y="22"/>
                  </a:cxn>
                  <a:cxn ang="0">
                    <a:pos x="56" y="23"/>
                  </a:cxn>
                  <a:cxn ang="0">
                    <a:pos x="53" y="25"/>
                  </a:cxn>
                  <a:cxn ang="0">
                    <a:pos x="51" y="27"/>
                  </a:cxn>
                  <a:cxn ang="0">
                    <a:pos x="48" y="28"/>
                  </a:cxn>
                  <a:cxn ang="0">
                    <a:pos x="48" y="29"/>
                  </a:cxn>
                  <a:cxn ang="0">
                    <a:pos x="51" y="30"/>
                  </a:cxn>
                  <a:cxn ang="0">
                    <a:pos x="53" y="32"/>
                  </a:cxn>
                  <a:cxn ang="0">
                    <a:pos x="56" y="33"/>
                  </a:cxn>
                  <a:cxn ang="0">
                    <a:pos x="57" y="35"/>
                  </a:cxn>
                  <a:cxn ang="0">
                    <a:pos x="57" y="38"/>
                  </a:cxn>
                  <a:cxn ang="0">
                    <a:pos x="57" y="40"/>
                  </a:cxn>
                  <a:cxn ang="0">
                    <a:pos x="57" y="43"/>
                  </a:cxn>
                  <a:cxn ang="0">
                    <a:pos x="57" y="48"/>
                  </a:cxn>
                  <a:cxn ang="0">
                    <a:pos x="58" y="50"/>
                  </a:cxn>
                  <a:cxn ang="0">
                    <a:pos x="60" y="52"/>
                  </a:cxn>
                  <a:cxn ang="0">
                    <a:pos x="38" y="54"/>
                  </a:cxn>
                  <a:cxn ang="0">
                    <a:pos x="38" y="52"/>
                  </a:cxn>
                  <a:cxn ang="0">
                    <a:pos x="38" y="49"/>
                  </a:cxn>
                  <a:cxn ang="0">
                    <a:pos x="38" y="47"/>
                  </a:cxn>
                  <a:cxn ang="0">
                    <a:pos x="37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7" y="38"/>
                  </a:cxn>
                  <a:cxn ang="0">
                    <a:pos x="35" y="37"/>
                  </a:cxn>
                  <a:cxn ang="0">
                    <a:pos x="34" y="35"/>
                  </a:cxn>
                  <a:cxn ang="0">
                    <a:pos x="31" y="35"/>
                  </a:cxn>
                  <a:cxn ang="0">
                    <a:pos x="28" y="35"/>
                  </a:cxn>
                  <a:cxn ang="0">
                    <a:pos x="25" y="35"/>
                  </a:cxn>
                  <a:cxn ang="0">
                    <a:pos x="21" y="35"/>
                  </a:cxn>
                  <a:cxn ang="0">
                    <a:pos x="0" y="54"/>
                  </a:cxn>
                </a:cxnLst>
                <a:rect l="0" t="0" r="r" b="b"/>
                <a:pathLst>
                  <a:path w="60" h="54">
                    <a:moveTo>
                      <a:pt x="0" y="0"/>
                    </a:moveTo>
                    <a:lnTo>
                      <a:pt x="30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43" y="0"/>
                    </a:lnTo>
                    <a:lnTo>
                      <a:pt x="44" y="2"/>
                    </a:lnTo>
                    <a:lnTo>
                      <a:pt x="46" y="2"/>
                    </a:lnTo>
                    <a:lnTo>
                      <a:pt x="47" y="2"/>
                    </a:lnTo>
                    <a:lnTo>
                      <a:pt x="48" y="3"/>
                    </a:lnTo>
                    <a:lnTo>
                      <a:pt x="50" y="3"/>
                    </a:lnTo>
                    <a:lnTo>
                      <a:pt x="51" y="4"/>
                    </a:lnTo>
                    <a:lnTo>
                      <a:pt x="53" y="4"/>
                    </a:lnTo>
                    <a:lnTo>
                      <a:pt x="54" y="5"/>
                    </a:lnTo>
                    <a:lnTo>
                      <a:pt x="56" y="7"/>
                    </a:lnTo>
                    <a:lnTo>
                      <a:pt x="56" y="8"/>
                    </a:lnTo>
                    <a:lnTo>
                      <a:pt x="57" y="9"/>
                    </a:lnTo>
                    <a:lnTo>
                      <a:pt x="57" y="10"/>
                    </a:lnTo>
                    <a:lnTo>
                      <a:pt x="57" y="12"/>
                    </a:lnTo>
                    <a:lnTo>
                      <a:pt x="57" y="13"/>
                    </a:lnTo>
                    <a:lnTo>
                      <a:pt x="57" y="14"/>
                    </a:lnTo>
                    <a:lnTo>
                      <a:pt x="57" y="15"/>
                    </a:lnTo>
                    <a:lnTo>
                      <a:pt x="57" y="17"/>
                    </a:lnTo>
                    <a:lnTo>
                      <a:pt x="57" y="18"/>
                    </a:lnTo>
                    <a:lnTo>
                      <a:pt x="57" y="19"/>
                    </a:lnTo>
                    <a:lnTo>
                      <a:pt x="57" y="20"/>
                    </a:lnTo>
                    <a:lnTo>
                      <a:pt x="57" y="22"/>
                    </a:lnTo>
                    <a:lnTo>
                      <a:pt x="56" y="22"/>
                    </a:lnTo>
                    <a:lnTo>
                      <a:pt x="56" y="23"/>
                    </a:lnTo>
                    <a:lnTo>
                      <a:pt x="54" y="24"/>
                    </a:lnTo>
                    <a:lnTo>
                      <a:pt x="53" y="25"/>
                    </a:lnTo>
                    <a:lnTo>
                      <a:pt x="53" y="27"/>
                    </a:lnTo>
                    <a:lnTo>
                      <a:pt x="51" y="27"/>
                    </a:lnTo>
                    <a:lnTo>
                      <a:pt x="50" y="28"/>
                    </a:lnTo>
                    <a:lnTo>
                      <a:pt x="48" y="28"/>
                    </a:lnTo>
                    <a:lnTo>
                      <a:pt x="47" y="28"/>
                    </a:lnTo>
                    <a:lnTo>
                      <a:pt x="48" y="29"/>
                    </a:lnTo>
                    <a:lnTo>
                      <a:pt x="50" y="29"/>
                    </a:lnTo>
                    <a:lnTo>
                      <a:pt x="51" y="30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4" y="32"/>
                    </a:lnTo>
                    <a:lnTo>
                      <a:pt x="56" y="33"/>
                    </a:lnTo>
                    <a:lnTo>
                      <a:pt x="56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0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7"/>
                    </a:lnTo>
                    <a:lnTo>
                      <a:pt x="57" y="48"/>
                    </a:lnTo>
                    <a:lnTo>
                      <a:pt x="58" y="49"/>
                    </a:lnTo>
                    <a:lnTo>
                      <a:pt x="58" y="50"/>
                    </a:lnTo>
                    <a:lnTo>
                      <a:pt x="58" y="52"/>
                    </a:lnTo>
                    <a:lnTo>
                      <a:pt x="60" y="52"/>
                    </a:lnTo>
                    <a:lnTo>
                      <a:pt x="60" y="54"/>
                    </a:lnTo>
                    <a:lnTo>
                      <a:pt x="38" y="54"/>
                    </a:lnTo>
                    <a:lnTo>
                      <a:pt x="38" y="53"/>
                    </a:lnTo>
                    <a:lnTo>
                      <a:pt x="38" y="52"/>
                    </a:lnTo>
                    <a:lnTo>
                      <a:pt x="38" y="50"/>
                    </a:lnTo>
                    <a:lnTo>
                      <a:pt x="38" y="49"/>
                    </a:lnTo>
                    <a:lnTo>
                      <a:pt x="38" y="48"/>
                    </a:lnTo>
                    <a:lnTo>
                      <a:pt x="38" y="47"/>
                    </a:lnTo>
                    <a:lnTo>
                      <a:pt x="38" y="45"/>
                    </a:lnTo>
                    <a:lnTo>
                      <a:pt x="37" y="45"/>
                    </a:lnTo>
                    <a:lnTo>
                      <a:pt x="37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7" y="38"/>
                    </a:lnTo>
                    <a:lnTo>
                      <a:pt x="35" y="38"/>
                    </a:lnTo>
                    <a:lnTo>
                      <a:pt x="35" y="37"/>
                    </a:lnTo>
                    <a:lnTo>
                      <a:pt x="34" y="37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8" y="35"/>
                    </a:lnTo>
                    <a:lnTo>
                      <a:pt x="27" y="35"/>
                    </a:lnTo>
                    <a:lnTo>
                      <a:pt x="25" y="35"/>
                    </a:lnTo>
                    <a:lnTo>
                      <a:pt x="24" y="35"/>
                    </a:lnTo>
                    <a:lnTo>
                      <a:pt x="21" y="35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7" name="Freeform 217"/>
              <p:cNvSpPr>
                <a:spLocks/>
              </p:cNvSpPr>
              <p:nvPr/>
            </p:nvSpPr>
            <p:spPr bwMode="auto">
              <a:xfrm>
                <a:off x="2657" y="2737"/>
                <a:ext cx="22" cy="18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43" y="0"/>
                  </a:cxn>
                  <a:cxn ang="0">
                    <a:pos x="66" y="54"/>
                  </a:cxn>
                  <a:cxn ang="0">
                    <a:pos x="46" y="54"/>
                  </a:cxn>
                  <a:cxn ang="0">
                    <a:pos x="43" y="47"/>
                  </a:cxn>
                  <a:cxn ang="0">
                    <a:pos x="23" y="47"/>
                  </a:cxn>
                  <a:cxn ang="0">
                    <a:pos x="20" y="54"/>
                  </a:cxn>
                  <a:cxn ang="0">
                    <a:pos x="0" y="54"/>
                  </a:cxn>
                  <a:cxn ang="0">
                    <a:pos x="23" y="0"/>
                  </a:cxn>
                </a:cxnLst>
                <a:rect l="0" t="0" r="r" b="b"/>
                <a:pathLst>
                  <a:path w="66" h="54">
                    <a:moveTo>
                      <a:pt x="23" y="0"/>
                    </a:moveTo>
                    <a:lnTo>
                      <a:pt x="43" y="0"/>
                    </a:lnTo>
                    <a:lnTo>
                      <a:pt x="66" y="54"/>
                    </a:lnTo>
                    <a:lnTo>
                      <a:pt x="46" y="54"/>
                    </a:lnTo>
                    <a:lnTo>
                      <a:pt x="43" y="47"/>
                    </a:lnTo>
                    <a:lnTo>
                      <a:pt x="23" y="47"/>
                    </a:lnTo>
                    <a:lnTo>
                      <a:pt x="20" y="54"/>
                    </a:lnTo>
                    <a:lnTo>
                      <a:pt x="0" y="54"/>
                    </a:lnTo>
                    <a:lnTo>
                      <a:pt x="23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8" name="Freeform 218"/>
              <p:cNvSpPr>
                <a:spLocks/>
              </p:cNvSpPr>
              <p:nvPr/>
            </p:nvSpPr>
            <p:spPr bwMode="auto">
              <a:xfrm>
                <a:off x="2666" y="2742"/>
                <a:ext cx="4" cy="7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11" y="19"/>
                  </a:cxn>
                  <a:cxn ang="0">
                    <a:pos x="5" y="0"/>
                  </a:cxn>
                  <a:cxn ang="0">
                    <a:pos x="0" y="19"/>
                  </a:cxn>
                </a:cxnLst>
                <a:rect l="0" t="0" r="r" b="b"/>
                <a:pathLst>
                  <a:path w="11" h="19">
                    <a:moveTo>
                      <a:pt x="0" y="19"/>
                    </a:moveTo>
                    <a:lnTo>
                      <a:pt x="11" y="19"/>
                    </a:lnTo>
                    <a:lnTo>
                      <a:pt x="5" y="0"/>
                    </a:lnTo>
                    <a:lnTo>
                      <a:pt x="0" y="19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9" name="Freeform 219"/>
              <p:cNvSpPr>
                <a:spLocks/>
              </p:cNvSpPr>
              <p:nvPr/>
            </p:nvSpPr>
            <p:spPr bwMode="auto">
              <a:xfrm>
                <a:off x="2657" y="2762"/>
                <a:ext cx="21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0" y="0"/>
                  </a:cxn>
                  <a:cxn ang="0">
                    <a:pos x="31" y="35"/>
                  </a:cxn>
                  <a:cxn ang="0">
                    <a:pos x="43" y="0"/>
                  </a:cxn>
                  <a:cxn ang="0">
                    <a:pos x="63" y="0"/>
                  </a:cxn>
                  <a:cxn ang="0">
                    <a:pos x="41" y="54"/>
                  </a:cxn>
                  <a:cxn ang="0">
                    <a:pos x="21" y="54"/>
                  </a:cxn>
                  <a:cxn ang="0">
                    <a:pos x="0" y="0"/>
                  </a:cxn>
                </a:cxnLst>
                <a:rect l="0" t="0" r="r" b="b"/>
                <a:pathLst>
                  <a:path w="63" h="54">
                    <a:moveTo>
                      <a:pt x="0" y="0"/>
                    </a:moveTo>
                    <a:lnTo>
                      <a:pt x="20" y="0"/>
                    </a:lnTo>
                    <a:lnTo>
                      <a:pt x="31" y="35"/>
                    </a:lnTo>
                    <a:lnTo>
                      <a:pt x="43" y="0"/>
                    </a:lnTo>
                    <a:lnTo>
                      <a:pt x="63" y="0"/>
                    </a:lnTo>
                    <a:lnTo>
                      <a:pt x="41" y="54"/>
                    </a:lnTo>
                    <a:lnTo>
                      <a:pt x="21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0" name="Freeform 220"/>
              <p:cNvSpPr>
                <a:spLocks/>
              </p:cNvSpPr>
              <p:nvPr/>
            </p:nvSpPr>
            <p:spPr bwMode="auto">
              <a:xfrm>
                <a:off x="2660" y="2787"/>
                <a:ext cx="17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0" y="0"/>
                  </a:cxn>
                  <a:cxn ang="0">
                    <a:pos x="50" y="13"/>
                  </a:cxn>
                  <a:cxn ang="0">
                    <a:pos x="20" y="13"/>
                  </a:cxn>
                  <a:cxn ang="0">
                    <a:pos x="20" y="20"/>
                  </a:cxn>
                  <a:cxn ang="0">
                    <a:pos x="46" y="20"/>
                  </a:cxn>
                  <a:cxn ang="0">
                    <a:pos x="46" y="33"/>
                  </a:cxn>
                  <a:cxn ang="0">
                    <a:pos x="20" y="33"/>
                  </a:cxn>
                  <a:cxn ang="0">
                    <a:pos x="20" y="40"/>
                  </a:cxn>
                  <a:cxn ang="0">
                    <a:pos x="52" y="40"/>
                  </a:cxn>
                  <a:cxn ang="0">
                    <a:pos x="52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52" h="54">
                    <a:moveTo>
                      <a:pt x="0" y="0"/>
                    </a:moveTo>
                    <a:lnTo>
                      <a:pt x="50" y="0"/>
                    </a:lnTo>
                    <a:lnTo>
                      <a:pt x="50" y="13"/>
                    </a:lnTo>
                    <a:lnTo>
                      <a:pt x="20" y="13"/>
                    </a:lnTo>
                    <a:lnTo>
                      <a:pt x="20" y="20"/>
                    </a:lnTo>
                    <a:lnTo>
                      <a:pt x="46" y="20"/>
                    </a:lnTo>
                    <a:lnTo>
                      <a:pt x="46" y="33"/>
                    </a:lnTo>
                    <a:lnTo>
                      <a:pt x="20" y="33"/>
                    </a:lnTo>
                    <a:lnTo>
                      <a:pt x="20" y="40"/>
                    </a:lnTo>
                    <a:lnTo>
                      <a:pt x="52" y="40"/>
                    </a:lnTo>
                    <a:lnTo>
                      <a:pt x="5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1" name="Freeform 221"/>
              <p:cNvSpPr>
                <a:spLocks/>
              </p:cNvSpPr>
              <p:nvPr/>
            </p:nvSpPr>
            <p:spPr bwMode="auto">
              <a:xfrm>
                <a:off x="2660" y="2812"/>
                <a:ext cx="16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2" y="0"/>
                  </a:cxn>
                  <a:cxn ang="0">
                    <a:pos x="22" y="40"/>
                  </a:cxn>
                  <a:cxn ang="0">
                    <a:pos x="49" y="40"/>
                  </a:cxn>
                  <a:cxn ang="0">
                    <a:pos x="49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49" h="54">
                    <a:moveTo>
                      <a:pt x="0" y="0"/>
                    </a:moveTo>
                    <a:lnTo>
                      <a:pt x="22" y="0"/>
                    </a:lnTo>
                    <a:lnTo>
                      <a:pt x="22" y="40"/>
                    </a:lnTo>
                    <a:lnTo>
                      <a:pt x="49" y="40"/>
                    </a:lnTo>
                    <a:lnTo>
                      <a:pt x="49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2" name="Freeform 222"/>
              <p:cNvSpPr>
                <a:spLocks/>
              </p:cNvSpPr>
              <p:nvPr/>
            </p:nvSpPr>
            <p:spPr bwMode="auto">
              <a:xfrm>
                <a:off x="2654" y="3486"/>
                <a:ext cx="18" cy="17"/>
              </a:xfrm>
              <a:custGeom>
                <a:avLst/>
                <a:gdLst/>
                <a:ahLst/>
                <a:cxnLst>
                  <a:cxn ang="0">
                    <a:pos x="32" y="12"/>
                  </a:cxn>
                  <a:cxn ang="0">
                    <a:pos x="27" y="11"/>
                  </a:cxn>
                  <a:cxn ang="0">
                    <a:pos x="22" y="11"/>
                  </a:cxn>
                  <a:cxn ang="0">
                    <a:pos x="20" y="14"/>
                  </a:cxn>
                  <a:cxn ang="0">
                    <a:pos x="20" y="15"/>
                  </a:cxn>
                  <a:cxn ang="0">
                    <a:pos x="20" y="16"/>
                  </a:cxn>
                  <a:cxn ang="0">
                    <a:pos x="22" y="16"/>
                  </a:cxn>
                  <a:cxn ang="0">
                    <a:pos x="23" y="17"/>
                  </a:cxn>
                  <a:cxn ang="0">
                    <a:pos x="26" y="19"/>
                  </a:cxn>
                  <a:cxn ang="0">
                    <a:pos x="27" y="19"/>
                  </a:cxn>
                  <a:cxn ang="0">
                    <a:pos x="30" y="19"/>
                  </a:cxn>
                  <a:cxn ang="0">
                    <a:pos x="32" y="20"/>
                  </a:cxn>
                  <a:cxn ang="0">
                    <a:pos x="37" y="20"/>
                  </a:cxn>
                  <a:cxn ang="0">
                    <a:pos x="42" y="22"/>
                  </a:cxn>
                  <a:cxn ang="0">
                    <a:pos x="46" y="25"/>
                  </a:cxn>
                  <a:cxn ang="0">
                    <a:pos x="49" y="26"/>
                  </a:cxn>
                  <a:cxn ang="0">
                    <a:pos x="52" y="30"/>
                  </a:cxn>
                  <a:cxn ang="0">
                    <a:pos x="52" y="34"/>
                  </a:cxn>
                  <a:cxn ang="0">
                    <a:pos x="52" y="39"/>
                  </a:cxn>
                  <a:cxn ang="0">
                    <a:pos x="49" y="44"/>
                  </a:cxn>
                  <a:cxn ang="0">
                    <a:pos x="46" y="48"/>
                  </a:cxn>
                  <a:cxn ang="0">
                    <a:pos x="40" y="50"/>
                  </a:cxn>
                  <a:cxn ang="0">
                    <a:pos x="35" y="51"/>
                  </a:cxn>
                  <a:cxn ang="0">
                    <a:pos x="27" y="51"/>
                  </a:cxn>
                  <a:cxn ang="0">
                    <a:pos x="20" y="51"/>
                  </a:cxn>
                  <a:cxn ang="0">
                    <a:pos x="14" y="50"/>
                  </a:cxn>
                  <a:cxn ang="0">
                    <a:pos x="9" y="48"/>
                  </a:cxn>
                  <a:cxn ang="0">
                    <a:pos x="4" y="45"/>
                  </a:cxn>
                  <a:cxn ang="0">
                    <a:pos x="2" y="40"/>
                  </a:cxn>
                  <a:cxn ang="0">
                    <a:pos x="0" y="36"/>
                  </a:cxn>
                  <a:cxn ang="0">
                    <a:pos x="19" y="36"/>
                  </a:cxn>
                  <a:cxn ang="0">
                    <a:pos x="20" y="37"/>
                  </a:cxn>
                  <a:cxn ang="0">
                    <a:pos x="23" y="39"/>
                  </a:cxn>
                  <a:cxn ang="0">
                    <a:pos x="26" y="40"/>
                  </a:cxn>
                  <a:cxn ang="0">
                    <a:pos x="30" y="40"/>
                  </a:cxn>
                  <a:cxn ang="0">
                    <a:pos x="33" y="37"/>
                  </a:cxn>
                  <a:cxn ang="0">
                    <a:pos x="33" y="36"/>
                  </a:cxn>
                  <a:cxn ang="0">
                    <a:pos x="33" y="34"/>
                  </a:cxn>
                  <a:cxn ang="0">
                    <a:pos x="30" y="32"/>
                  </a:cxn>
                  <a:cxn ang="0">
                    <a:pos x="26" y="31"/>
                  </a:cxn>
                  <a:cxn ang="0">
                    <a:pos x="20" y="30"/>
                  </a:cxn>
                  <a:cxn ang="0">
                    <a:pos x="16" y="29"/>
                  </a:cxn>
                  <a:cxn ang="0">
                    <a:pos x="13" y="29"/>
                  </a:cxn>
                  <a:cxn ang="0">
                    <a:pos x="10" y="26"/>
                  </a:cxn>
                  <a:cxn ang="0">
                    <a:pos x="7" y="25"/>
                  </a:cxn>
                  <a:cxn ang="0">
                    <a:pos x="4" y="22"/>
                  </a:cxn>
                  <a:cxn ang="0">
                    <a:pos x="3" y="20"/>
                  </a:cxn>
                  <a:cxn ang="0">
                    <a:pos x="2" y="16"/>
                  </a:cxn>
                  <a:cxn ang="0">
                    <a:pos x="2" y="12"/>
                  </a:cxn>
                  <a:cxn ang="0">
                    <a:pos x="3" y="9"/>
                  </a:cxn>
                  <a:cxn ang="0">
                    <a:pos x="6" y="5"/>
                  </a:cxn>
                  <a:cxn ang="0">
                    <a:pos x="10" y="2"/>
                  </a:cxn>
                  <a:cxn ang="0">
                    <a:pos x="16" y="1"/>
                  </a:cxn>
                  <a:cxn ang="0">
                    <a:pos x="23" y="0"/>
                  </a:cxn>
                  <a:cxn ang="0">
                    <a:pos x="29" y="0"/>
                  </a:cxn>
                  <a:cxn ang="0">
                    <a:pos x="33" y="0"/>
                  </a:cxn>
                  <a:cxn ang="0">
                    <a:pos x="37" y="1"/>
                  </a:cxn>
                  <a:cxn ang="0">
                    <a:pos x="40" y="2"/>
                  </a:cxn>
                  <a:cxn ang="0">
                    <a:pos x="43" y="4"/>
                  </a:cxn>
                  <a:cxn ang="0">
                    <a:pos x="46" y="6"/>
                  </a:cxn>
                  <a:cxn ang="0">
                    <a:pos x="49" y="10"/>
                  </a:cxn>
                  <a:cxn ang="0">
                    <a:pos x="50" y="14"/>
                  </a:cxn>
                </a:cxnLst>
                <a:rect l="0" t="0" r="r" b="b"/>
                <a:pathLst>
                  <a:path w="52" h="51">
                    <a:moveTo>
                      <a:pt x="33" y="15"/>
                    </a:moveTo>
                    <a:lnTo>
                      <a:pt x="32" y="15"/>
                    </a:lnTo>
                    <a:lnTo>
                      <a:pt x="32" y="14"/>
                    </a:lnTo>
                    <a:lnTo>
                      <a:pt x="32" y="12"/>
                    </a:lnTo>
                    <a:lnTo>
                      <a:pt x="30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0" y="12"/>
                    </a:lnTo>
                    <a:lnTo>
                      <a:pt x="20" y="12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3" y="16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2" y="19"/>
                    </a:lnTo>
                    <a:lnTo>
                      <a:pt x="32" y="20"/>
                    </a:lnTo>
                    <a:lnTo>
                      <a:pt x="33" y="20"/>
                    </a:lnTo>
                    <a:lnTo>
                      <a:pt x="35" y="20"/>
                    </a:lnTo>
                    <a:lnTo>
                      <a:pt x="36" y="20"/>
                    </a:lnTo>
                    <a:lnTo>
                      <a:pt x="37" y="20"/>
                    </a:lnTo>
                    <a:lnTo>
                      <a:pt x="39" y="21"/>
                    </a:lnTo>
                    <a:lnTo>
                      <a:pt x="40" y="21"/>
                    </a:lnTo>
                    <a:lnTo>
                      <a:pt x="42" y="22"/>
                    </a:lnTo>
                    <a:lnTo>
                      <a:pt x="42" y="22"/>
                    </a:lnTo>
                    <a:lnTo>
                      <a:pt x="43" y="22"/>
                    </a:lnTo>
                    <a:lnTo>
                      <a:pt x="45" y="24"/>
                    </a:lnTo>
                    <a:lnTo>
                      <a:pt x="46" y="24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9" y="26"/>
                    </a:lnTo>
                    <a:lnTo>
                      <a:pt x="49" y="26"/>
                    </a:lnTo>
                    <a:lnTo>
                      <a:pt x="50" y="27"/>
                    </a:lnTo>
                    <a:lnTo>
                      <a:pt x="50" y="29"/>
                    </a:lnTo>
                    <a:lnTo>
                      <a:pt x="50" y="29"/>
                    </a:lnTo>
                    <a:lnTo>
                      <a:pt x="52" y="30"/>
                    </a:lnTo>
                    <a:lnTo>
                      <a:pt x="52" y="31"/>
                    </a:lnTo>
                    <a:lnTo>
                      <a:pt x="52" y="31"/>
                    </a:lnTo>
                    <a:lnTo>
                      <a:pt x="52" y="32"/>
                    </a:lnTo>
                    <a:lnTo>
                      <a:pt x="52" y="34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9"/>
                    </a:lnTo>
                    <a:lnTo>
                      <a:pt x="52" y="40"/>
                    </a:lnTo>
                    <a:lnTo>
                      <a:pt x="50" y="41"/>
                    </a:lnTo>
                    <a:lnTo>
                      <a:pt x="50" y="42"/>
                    </a:lnTo>
                    <a:lnTo>
                      <a:pt x="49" y="44"/>
                    </a:lnTo>
                    <a:lnTo>
                      <a:pt x="49" y="44"/>
                    </a:lnTo>
                    <a:lnTo>
                      <a:pt x="47" y="45"/>
                    </a:lnTo>
                    <a:lnTo>
                      <a:pt x="46" y="46"/>
                    </a:lnTo>
                    <a:lnTo>
                      <a:pt x="46" y="48"/>
                    </a:lnTo>
                    <a:lnTo>
                      <a:pt x="45" y="48"/>
                    </a:lnTo>
                    <a:lnTo>
                      <a:pt x="43" y="49"/>
                    </a:lnTo>
                    <a:lnTo>
                      <a:pt x="42" y="49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4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1"/>
                    </a:lnTo>
                    <a:lnTo>
                      <a:pt x="17" y="51"/>
                    </a:lnTo>
                    <a:lnTo>
                      <a:pt x="16" y="50"/>
                    </a:lnTo>
                    <a:lnTo>
                      <a:pt x="14" y="50"/>
                    </a:lnTo>
                    <a:lnTo>
                      <a:pt x="13" y="50"/>
                    </a:lnTo>
                    <a:lnTo>
                      <a:pt x="12" y="49"/>
                    </a:lnTo>
                    <a:lnTo>
                      <a:pt x="10" y="49"/>
                    </a:lnTo>
                    <a:lnTo>
                      <a:pt x="9" y="48"/>
                    </a:lnTo>
                    <a:lnTo>
                      <a:pt x="9" y="48"/>
                    </a:lnTo>
                    <a:lnTo>
                      <a:pt x="7" y="46"/>
                    </a:lnTo>
                    <a:lnTo>
                      <a:pt x="6" y="45"/>
                    </a:lnTo>
                    <a:lnTo>
                      <a:pt x="4" y="45"/>
                    </a:lnTo>
                    <a:lnTo>
                      <a:pt x="4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9" y="35"/>
                    </a:lnTo>
                    <a:lnTo>
                      <a:pt x="19" y="35"/>
                    </a:lnTo>
                    <a:lnTo>
                      <a:pt x="19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2" y="39"/>
                    </a:lnTo>
                    <a:lnTo>
                      <a:pt x="22" y="39"/>
                    </a:lnTo>
                    <a:lnTo>
                      <a:pt x="23" y="39"/>
                    </a:lnTo>
                    <a:lnTo>
                      <a:pt x="23" y="39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7" y="40"/>
                    </a:lnTo>
                    <a:lnTo>
                      <a:pt x="29" y="40"/>
                    </a:lnTo>
                    <a:lnTo>
                      <a:pt x="30" y="40"/>
                    </a:lnTo>
                    <a:lnTo>
                      <a:pt x="32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3" y="37"/>
                    </a:lnTo>
                    <a:lnTo>
                      <a:pt x="33" y="37"/>
                    </a:lnTo>
                    <a:lnTo>
                      <a:pt x="35" y="36"/>
                    </a:lnTo>
                    <a:lnTo>
                      <a:pt x="35" y="36"/>
                    </a:lnTo>
                    <a:lnTo>
                      <a:pt x="33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0" y="34"/>
                    </a:lnTo>
                    <a:lnTo>
                      <a:pt x="30" y="32"/>
                    </a:lnTo>
                    <a:lnTo>
                      <a:pt x="29" y="32"/>
                    </a:lnTo>
                    <a:lnTo>
                      <a:pt x="29" y="32"/>
                    </a:lnTo>
                    <a:lnTo>
                      <a:pt x="27" y="32"/>
                    </a:lnTo>
                    <a:lnTo>
                      <a:pt x="26" y="31"/>
                    </a:lnTo>
                    <a:lnTo>
                      <a:pt x="24" y="31"/>
                    </a:lnTo>
                    <a:lnTo>
                      <a:pt x="23" y="31"/>
                    </a:lnTo>
                    <a:lnTo>
                      <a:pt x="22" y="30"/>
                    </a:lnTo>
                    <a:lnTo>
                      <a:pt x="20" y="30"/>
                    </a:lnTo>
                    <a:lnTo>
                      <a:pt x="20" y="30"/>
                    </a:lnTo>
                    <a:lnTo>
                      <a:pt x="19" y="30"/>
                    </a:lnTo>
                    <a:lnTo>
                      <a:pt x="17" y="30"/>
                    </a:lnTo>
                    <a:lnTo>
                      <a:pt x="16" y="29"/>
                    </a:lnTo>
                    <a:lnTo>
                      <a:pt x="16" y="29"/>
                    </a:lnTo>
                    <a:lnTo>
                      <a:pt x="14" y="29"/>
                    </a:lnTo>
                    <a:lnTo>
                      <a:pt x="13" y="29"/>
                    </a:lnTo>
                    <a:lnTo>
                      <a:pt x="13" y="29"/>
                    </a:lnTo>
                    <a:lnTo>
                      <a:pt x="12" y="27"/>
                    </a:lnTo>
                    <a:lnTo>
                      <a:pt x="12" y="27"/>
                    </a:lnTo>
                    <a:lnTo>
                      <a:pt x="10" y="27"/>
                    </a:lnTo>
                    <a:lnTo>
                      <a:pt x="10" y="26"/>
                    </a:lnTo>
                    <a:lnTo>
                      <a:pt x="9" y="26"/>
                    </a:lnTo>
                    <a:lnTo>
                      <a:pt x="9" y="26"/>
                    </a:lnTo>
                    <a:lnTo>
                      <a:pt x="7" y="25"/>
                    </a:lnTo>
                    <a:lnTo>
                      <a:pt x="7" y="25"/>
                    </a:lnTo>
                    <a:lnTo>
                      <a:pt x="6" y="25"/>
                    </a:lnTo>
                    <a:lnTo>
                      <a:pt x="6" y="24"/>
                    </a:lnTo>
                    <a:lnTo>
                      <a:pt x="4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3" y="21"/>
                    </a:lnTo>
                    <a:lnTo>
                      <a:pt x="3" y="21"/>
                    </a:lnTo>
                    <a:lnTo>
                      <a:pt x="3" y="20"/>
                    </a:lnTo>
                    <a:lnTo>
                      <a:pt x="2" y="19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2" y="15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2" y="12"/>
                    </a:lnTo>
                    <a:lnTo>
                      <a:pt x="2" y="11"/>
                    </a:lnTo>
                    <a:lnTo>
                      <a:pt x="3" y="10"/>
                    </a:lnTo>
                    <a:lnTo>
                      <a:pt x="3" y="10"/>
                    </a:lnTo>
                    <a:lnTo>
                      <a:pt x="3" y="9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2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1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43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7"/>
                    </a:lnTo>
                    <a:lnTo>
                      <a:pt x="47" y="7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2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33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3" name="Rectangle 223"/>
              <p:cNvSpPr>
                <a:spLocks noChangeArrowheads="1"/>
              </p:cNvSpPr>
              <p:nvPr/>
            </p:nvSpPr>
            <p:spPr bwMode="auto">
              <a:xfrm>
                <a:off x="2674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4" name="Rectangle 224"/>
              <p:cNvSpPr>
                <a:spLocks noChangeArrowheads="1"/>
              </p:cNvSpPr>
              <p:nvPr/>
            </p:nvSpPr>
            <p:spPr bwMode="auto">
              <a:xfrm>
                <a:off x="2674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5" name="Freeform 225"/>
              <p:cNvSpPr>
                <a:spLocks noEditPoints="1"/>
              </p:cNvSpPr>
              <p:nvPr/>
            </p:nvSpPr>
            <p:spPr bwMode="auto">
              <a:xfrm>
                <a:off x="2682" y="3491"/>
                <a:ext cx="15" cy="16"/>
              </a:xfrm>
              <a:custGeom>
                <a:avLst/>
                <a:gdLst/>
                <a:ahLst/>
                <a:cxnLst>
                  <a:cxn ang="0">
                    <a:pos x="45" y="32"/>
                  </a:cxn>
                  <a:cxn ang="0">
                    <a:pos x="45" y="36"/>
                  </a:cxn>
                  <a:cxn ang="0">
                    <a:pos x="43" y="40"/>
                  </a:cxn>
                  <a:cxn ang="0">
                    <a:pos x="42" y="42"/>
                  </a:cxn>
                  <a:cxn ang="0">
                    <a:pos x="41" y="45"/>
                  </a:cxn>
                  <a:cxn ang="0">
                    <a:pos x="36" y="46"/>
                  </a:cxn>
                  <a:cxn ang="0">
                    <a:pos x="33" y="47"/>
                  </a:cxn>
                  <a:cxn ang="0">
                    <a:pos x="28" y="49"/>
                  </a:cxn>
                  <a:cxn ang="0">
                    <a:pos x="22" y="49"/>
                  </a:cxn>
                  <a:cxn ang="0">
                    <a:pos x="15" y="47"/>
                  </a:cxn>
                  <a:cxn ang="0">
                    <a:pos x="9" y="46"/>
                  </a:cxn>
                  <a:cxn ang="0">
                    <a:pos x="3" y="42"/>
                  </a:cxn>
                  <a:cxn ang="0">
                    <a:pos x="19" y="37"/>
                  </a:cxn>
                  <a:cxn ang="0">
                    <a:pos x="20" y="40"/>
                  </a:cxn>
                  <a:cxn ang="0">
                    <a:pos x="23" y="40"/>
                  </a:cxn>
                  <a:cxn ang="0">
                    <a:pos x="26" y="40"/>
                  </a:cxn>
                  <a:cxn ang="0">
                    <a:pos x="28" y="39"/>
                  </a:cxn>
                  <a:cxn ang="0">
                    <a:pos x="29" y="37"/>
                  </a:cxn>
                  <a:cxn ang="0">
                    <a:pos x="30" y="34"/>
                  </a:cxn>
                  <a:cxn ang="0">
                    <a:pos x="26" y="32"/>
                  </a:cxn>
                  <a:cxn ang="0">
                    <a:pos x="19" y="35"/>
                  </a:cxn>
                  <a:cxn ang="0">
                    <a:pos x="15" y="35"/>
                  </a:cxn>
                  <a:cxn ang="0">
                    <a:pos x="10" y="32"/>
                  </a:cxn>
                  <a:cxn ang="0">
                    <a:pos x="6" y="31"/>
                  </a:cxn>
                  <a:cxn ang="0">
                    <a:pos x="3" y="27"/>
                  </a:cxn>
                  <a:cxn ang="0">
                    <a:pos x="2" y="23"/>
                  </a:cxn>
                  <a:cxn ang="0">
                    <a:pos x="0" y="20"/>
                  </a:cxn>
                  <a:cxn ang="0">
                    <a:pos x="2" y="11"/>
                  </a:cxn>
                  <a:cxn ang="0">
                    <a:pos x="5" y="5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5" y="1"/>
                  </a:cxn>
                  <a:cxn ang="0">
                    <a:pos x="28" y="2"/>
                  </a:cxn>
                  <a:cxn ang="0">
                    <a:pos x="30" y="5"/>
                  </a:cxn>
                  <a:cxn ang="0">
                    <a:pos x="22" y="10"/>
                  </a:cxn>
                  <a:cxn ang="0">
                    <a:pos x="18" y="12"/>
                  </a:cxn>
                  <a:cxn ang="0">
                    <a:pos x="18" y="18"/>
                  </a:cxn>
                  <a:cxn ang="0">
                    <a:pos x="18" y="21"/>
                  </a:cxn>
                  <a:cxn ang="0">
                    <a:pos x="19" y="23"/>
                  </a:cxn>
                  <a:cxn ang="0">
                    <a:pos x="20" y="23"/>
                  </a:cxn>
                  <a:cxn ang="0">
                    <a:pos x="25" y="25"/>
                  </a:cxn>
                  <a:cxn ang="0">
                    <a:pos x="26" y="23"/>
                  </a:cxn>
                  <a:cxn ang="0">
                    <a:pos x="29" y="22"/>
                  </a:cxn>
                  <a:cxn ang="0">
                    <a:pos x="29" y="20"/>
                  </a:cxn>
                  <a:cxn ang="0">
                    <a:pos x="29" y="16"/>
                  </a:cxn>
                  <a:cxn ang="0">
                    <a:pos x="29" y="13"/>
                  </a:cxn>
                  <a:cxn ang="0">
                    <a:pos x="28" y="11"/>
                  </a:cxn>
                  <a:cxn ang="0">
                    <a:pos x="25" y="10"/>
                  </a:cxn>
                </a:cxnLst>
                <a:rect l="0" t="0" r="r" b="b"/>
                <a:pathLst>
                  <a:path w="45" h="49">
                    <a:moveTo>
                      <a:pt x="30" y="0"/>
                    </a:moveTo>
                    <a:lnTo>
                      <a:pt x="45" y="0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5" y="34"/>
                    </a:lnTo>
                    <a:lnTo>
                      <a:pt x="45" y="34"/>
                    </a:lnTo>
                    <a:lnTo>
                      <a:pt x="45" y="35"/>
                    </a:lnTo>
                    <a:lnTo>
                      <a:pt x="45" y="36"/>
                    </a:lnTo>
                    <a:lnTo>
                      <a:pt x="45" y="37"/>
                    </a:lnTo>
                    <a:lnTo>
                      <a:pt x="45" y="37"/>
                    </a:lnTo>
                    <a:lnTo>
                      <a:pt x="45" y="39"/>
                    </a:lnTo>
                    <a:lnTo>
                      <a:pt x="43" y="40"/>
                    </a:lnTo>
                    <a:lnTo>
                      <a:pt x="43" y="40"/>
                    </a:lnTo>
                    <a:lnTo>
                      <a:pt x="43" y="41"/>
                    </a:lnTo>
                    <a:lnTo>
                      <a:pt x="43" y="42"/>
                    </a:lnTo>
                    <a:lnTo>
                      <a:pt x="42" y="42"/>
                    </a:lnTo>
                    <a:lnTo>
                      <a:pt x="42" y="44"/>
                    </a:lnTo>
                    <a:lnTo>
                      <a:pt x="41" y="44"/>
                    </a:lnTo>
                    <a:lnTo>
                      <a:pt x="41" y="45"/>
                    </a:lnTo>
                    <a:lnTo>
                      <a:pt x="41" y="45"/>
                    </a:lnTo>
                    <a:lnTo>
                      <a:pt x="39" y="45"/>
                    </a:lnTo>
                    <a:lnTo>
                      <a:pt x="39" y="46"/>
                    </a:lnTo>
                    <a:lnTo>
                      <a:pt x="38" y="46"/>
                    </a:lnTo>
                    <a:lnTo>
                      <a:pt x="36" y="46"/>
                    </a:lnTo>
                    <a:lnTo>
                      <a:pt x="36" y="46"/>
                    </a:lnTo>
                    <a:lnTo>
                      <a:pt x="35" y="47"/>
                    </a:lnTo>
                    <a:lnTo>
                      <a:pt x="35" y="47"/>
                    </a:lnTo>
                    <a:lnTo>
                      <a:pt x="33" y="47"/>
                    </a:lnTo>
                    <a:lnTo>
                      <a:pt x="32" y="47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8" y="49"/>
                    </a:lnTo>
                    <a:lnTo>
                      <a:pt x="26" y="49"/>
                    </a:lnTo>
                    <a:lnTo>
                      <a:pt x="25" y="49"/>
                    </a:lnTo>
                    <a:lnTo>
                      <a:pt x="23" y="49"/>
                    </a:lnTo>
                    <a:lnTo>
                      <a:pt x="22" y="49"/>
                    </a:lnTo>
                    <a:lnTo>
                      <a:pt x="20" y="49"/>
                    </a:lnTo>
                    <a:lnTo>
                      <a:pt x="19" y="49"/>
                    </a:lnTo>
                    <a:lnTo>
                      <a:pt x="16" y="47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7"/>
                    </a:lnTo>
                    <a:lnTo>
                      <a:pt x="10" y="46"/>
                    </a:lnTo>
                    <a:lnTo>
                      <a:pt x="9" y="46"/>
                    </a:lnTo>
                    <a:lnTo>
                      <a:pt x="8" y="45"/>
                    </a:lnTo>
                    <a:lnTo>
                      <a:pt x="6" y="44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7"/>
                    </a:lnTo>
                    <a:lnTo>
                      <a:pt x="19" y="37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2" y="40"/>
                    </a:lnTo>
                    <a:lnTo>
                      <a:pt x="22" y="40"/>
                    </a:lnTo>
                    <a:lnTo>
                      <a:pt x="23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8" y="40"/>
                    </a:lnTo>
                    <a:lnTo>
                      <a:pt x="28" y="40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29" y="36"/>
                    </a:lnTo>
                    <a:lnTo>
                      <a:pt x="29" y="35"/>
                    </a:lnTo>
                    <a:lnTo>
                      <a:pt x="29" y="35"/>
                    </a:lnTo>
                    <a:lnTo>
                      <a:pt x="30" y="34"/>
                    </a:lnTo>
                    <a:lnTo>
                      <a:pt x="30" y="30"/>
                    </a:lnTo>
                    <a:lnTo>
                      <a:pt x="29" y="31"/>
                    </a:lnTo>
                    <a:lnTo>
                      <a:pt x="28" y="32"/>
                    </a:lnTo>
                    <a:lnTo>
                      <a:pt x="26" y="32"/>
                    </a:lnTo>
                    <a:lnTo>
                      <a:pt x="25" y="34"/>
                    </a:lnTo>
                    <a:lnTo>
                      <a:pt x="23" y="34"/>
                    </a:lnTo>
                    <a:lnTo>
                      <a:pt x="22" y="35"/>
                    </a:lnTo>
                    <a:lnTo>
                      <a:pt x="19" y="35"/>
                    </a:lnTo>
                    <a:lnTo>
                      <a:pt x="18" y="35"/>
                    </a:lnTo>
                    <a:lnTo>
                      <a:pt x="16" y="35"/>
                    </a:lnTo>
                    <a:lnTo>
                      <a:pt x="16" y="35"/>
                    </a:lnTo>
                    <a:lnTo>
                      <a:pt x="15" y="35"/>
                    </a:lnTo>
                    <a:lnTo>
                      <a:pt x="13" y="34"/>
                    </a:lnTo>
                    <a:lnTo>
                      <a:pt x="12" y="34"/>
                    </a:lnTo>
                    <a:lnTo>
                      <a:pt x="10" y="34"/>
                    </a:lnTo>
                    <a:lnTo>
                      <a:pt x="10" y="32"/>
                    </a:lnTo>
                    <a:lnTo>
                      <a:pt x="9" y="32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6" y="31"/>
                    </a:lnTo>
                    <a:lnTo>
                      <a:pt x="6" y="30"/>
                    </a:lnTo>
                    <a:lnTo>
                      <a:pt x="5" y="30"/>
                    </a:lnTo>
                    <a:lnTo>
                      <a:pt x="5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2" y="26"/>
                    </a:lnTo>
                    <a:lnTo>
                      <a:pt x="2" y="25"/>
                    </a:lnTo>
                    <a:lnTo>
                      <a:pt x="2" y="23"/>
                    </a:lnTo>
                    <a:lnTo>
                      <a:pt x="2" y="22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6"/>
                    </a:lnTo>
                    <a:lnTo>
                      <a:pt x="0" y="13"/>
                    </a:lnTo>
                    <a:lnTo>
                      <a:pt x="2" y="11"/>
                    </a:lnTo>
                    <a:lnTo>
                      <a:pt x="2" y="10"/>
                    </a:lnTo>
                    <a:lnTo>
                      <a:pt x="2" y="7"/>
                    </a:lnTo>
                    <a:lnTo>
                      <a:pt x="3" y="6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0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6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30" y="5"/>
                    </a:lnTo>
                    <a:lnTo>
                      <a:pt x="30" y="5"/>
                    </a:lnTo>
                    <a:lnTo>
                      <a:pt x="30" y="0"/>
                    </a:lnTo>
                    <a:close/>
                    <a:moveTo>
                      <a:pt x="23" y="10"/>
                    </a:moveTo>
                    <a:lnTo>
                      <a:pt x="22" y="10"/>
                    </a:lnTo>
                    <a:lnTo>
                      <a:pt x="20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6"/>
                    </a:lnTo>
                    <a:lnTo>
                      <a:pt x="16" y="17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20"/>
                    </a:lnTo>
                    <a:lnTo>
                      <a:pt x="18" y="20"/>
                    </a:lnTo>
                    <a:lnTo>
                      <a:pt x="18" y="21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2" y="25"/>
                    </a:lnTo>
                    <a:lnTo>
                      <a:pt x="22" y="25"/>
                    </a:lnTo>
                    <a:lnTo>
                      <a:pt x="23" y="25"/>
                    </a:lnTo>
                    <a:lnTo>
                      <a:pt x="25" y="25"/>
                    </a:lnTo>
                    <a:lnTo>
                      <a:pt x="25" y="25"/>
                    </a:lnTo>
                    <a:lnTo>
                      <a:pt x="25" y="23"/>
                    </a:lnTo>
                    <a:lnTo>
                      <a:pt x="26" y="23"/>
                    </a:lnTo>
                    <a:lnTo>
                      <a:pt x="26" y="23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1"/>
                    </a:lnTo>
                    <a:lnTo>
                      <a:pt x="29" y="20"/>
                    </a:lnTo>
                    <a:lnTo>
                      <a:pt x="29" y="20"/>
                    </a:lnTo>
                    <a:lnTo>
                      <a:pt x="29" y="18"/>
                    </a:lnTo>
                    <a:lnTo>
                      <a:pt x="29" y="18"/>
                    </a:lnTo>
                    <a:lnTo>
                      <a:pt x="30" y="17"/>
                    </a:lnTo>
                    <a:lnTo>
                      <a:pt x="29" y="16"/>
                    </a:lnTo>
                    <a:lnTo>
                      <a:pt x="29" y="16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5" y="10"/>
                    </a:lnTo>
                    <a:lnTo>
                      <a:pt x="25" y="10"/>
                    </a:lnTo>
                    <a:lnTo>
                      <a:pt x="23" y="10"/>
                    </a:lnTo>
                    <a:lnTo>
                      <a:pt x="23" y="1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6" name="Freeform 226"/>
              <p:cNvSpPr>
                <a:spLocks/>
              </p:cNvSpPr>
              <p:nvPr/>
            </p:nvSpPr>
            <p:spPr bwMode="auto">
              <a:xfrm>
                <a:off x="2700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39" y="2"/>
                  </a:cxn>
                  <a:cxn ang="0">
                    <a:pos x="41" y="3"/>
                  </a:cxn>
                  <a:cxn ang="0">
                    <a:pos x="42" y="5"/>
                  </a:cxn>
                  <a:cxn ang="0">
                    <a:pos x="44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7" name="Freeform 227"/>
              <p:cNvSpPr>
                <a:spLocks noEditPoints="1"/>
              </p:cNvSpPr>
              <p:nvPr/>
            </p:nvSpPr>
            <p:spPr bwMode="auto">
              <a:xfrm>
                <a:off x="2717" y="3491"/>
                <a:ext cx="15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7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4" y="5"/>
                  </a:cxn>
                  <a:cxn ang="0">
                    <a:pos x="46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1" y="36"/>
                  </a:cxn>
                  <a:cxn ang="0">
                    <a:pos x="26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5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5" y="18"/>
                  </a:cxn>
                  <a:cxn ang="0">
                    <a:pos x="8" y="17"/>
                  </a:cxn>
                  <a:cxn ang="0">
                    <a:pos x="11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8" y="12"/>
                  </a:cxn>
                  <a:cxn ang="0">
                    <a:pos x="30" y="11"/>
                  </a:cxn>
                  <a:cxn ang="0">
                    <a:pos x="28" y="10"/>
                  </a:cxn>
                  <a:cxn ang="0">
                    <a:pos x="28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1" y="8"/>
                  </a:cxn>
                  <a:cxn ang="0">
                    <a:pos x="18" y="11"/>
                  </a:cxn>
                  <a:cxn ang="0">
                    <a:pos x="28" y="20"/>
                  </a:cxn>
                  <a:cxn ang="0">
                    <a:pos x="27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8" y="23"/>
                  </a:cxn>
                  <a:cxn ang="0">
                    <a:pos x="30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5" y="5"/>
                    </a:lnTo>
                    <a:lnTo>
                      <a:pt x="5" y="3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8" y="1"/>
                    </a:lnTo>
                    <a:lnTo>
                      <a:pt x="40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6" y="8"/>
                    </a:lnTo>
                    <a:lnTo>
                      <a:pt x="46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7" y="34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10" y="36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4" y="34"/>
                    </a:lnTo>
                    <a:lnTo>
                      <a:pt x="3" y="34"/>
                    </a:lnTo>
                    <a:lnTo>
                      <a:pt x="3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1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7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4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30" y="20"/>
                    </a:moveTo>
                    <a:lnTo>
                      <a:pt x="28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0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1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8" y="25"/>
                    </a:lnTo>
                    <a:lnTo>
                      <a:pt x="28" y="25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30" y="22"/>
                    </a:lnTo>
                    <a:lnTo>
                      <a:pt x="30" y="21"/>
                    </a:lnTo>
                    <a:lnTo>
                      <a:pt x="3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8" name="Freeform 228"/>
              <p:cNvSpPr>
                <a:spLocks/>
              </p:cNvSpPr>
              <p:nvPr/>
            </p:nvSpPr>
            <p:spPr bwMode="auto">
              <a:xfrm>
                <a:off x="2734" y="3487"/>
                <a:ext cx="10" cy="16"/>
              </a:xfrm>
              <a:custGeom>
                <a:avLst/>
                <a:gdLst/>
                <a:ahLst/>
                <a:cxnLst>
                  <a:cxn ang="0">
                    <a:pos x="6" y="12"/>
                  </a:cxn>
                  <a:cxn ang="0">
                    <a:pos x="22" y="0"/>
                  </a:cxn>
                  <a:cxn ang="0">
                    <a:pos x="31" y="12"/>
                  </a:cxn>
                  <a:cxn ang="0">
                    <a:pos x="22" y="20"/>
                  </a:cxn>
                  <a:cxn ang="0">
                    <a:pos x="22" y="34"/>
                  </a:cxn>
                  <a:cxn ang="0">
                    <a:pos x="22" y="35"/>
                  </a:cxn>
                  <a:cxn ang="0">
                    <a:pos x="23" y="35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5" y="38"/>
                  </a:cxn>
                  <a:cxn ang="0">
                    <a:pos x="25" y="38"/>
                  </a:cxn>
                  <a:cxn ang="0">
                    <a:pos x="26" y="38"/>
                  </a:cxn>
                  <a:cxn ang="0">
                    <a:pos x="26" y="38"/>
                  </a:cxn>
                  <a:cxn ang="0">
                    <a:pos x="28" y="38"/>
                  </a:cxn>
                  <a:cxn ang="0">
                    <a:pos x="29" y="38"/>
                  </a:cxn>
                  <a:cxn ang="0">
                    <a:pos x="31" y="48"/>
                  </a:cxn>
                  <a:cxn ang="0">
                    <a:pos x="31" y="48"/>
                  </a:cxn>
                  <a:cxn ang="0">
                    <a:pos x="29" y="48"/>
                  </a:cxn>
                  <a:cxn ang="0">
                    <a:pos x="28" y="48"/>
                  </a:cxn>
                  <a:cxn ang="0">
                    <a:pos x="26" y="48"/>
                  </a:cxn>
                  <a:cxn ang="0">
                    <a:pos x="25" y="48"/>
                  </a:cxn>
                  <a:cxn ang="0">
                    <a:pos x="23" y="48"/>
                  </a:cxn>
                  <a:cxn ang="0">
                    <a:pos x="22" y="48"/>
                  </a:cxn>
                  <a:cxn ang="0">
                    <a:pos x="21" y="48"/>
                  </a:cxn>
                  <a:cxn ang="0">
                    <a:pos x="19" y="48"/>
                  </a:cxn>
                  <a:cxn ang="0">
                    <a:pos x="16" y="48"/>
                  </a:cxn>
                  <a:cxn ang="0">
                    <a:pos x="15" y="48"/>
                  </a:cxn>
                  <a:cxn ang="0">
                    <a:pos x="13" y="48"/>
                  </a:cxn>
                  <a:cxn ang="0">
                    <a:pos x="12" y="47"/>
                  </a:cxn>
                  <a:cxn ang="0">
                    <a:pos x="10" y="47"/>
                  </a:cxn>
                  <a:cxn ang="0">
                    <a:pos x="10" y="47"/>
                  </a:cxn>
                  <a:cxn ang="0">
                    <a:pos x="9" y="46"/>
                  </a:cxn>
                  <a:cxn ang="0">
                    <a:pos x="8" y="46"/>
                  </a:cxn>
                  <a:cxn ang="0">
                    <a:pos x="8" y="44"/>
                  </a:cxn>
                  <a:cxn ang="0">
                    <a:pos x="8" y="43"/>
                  </a:cxn>
                  <a:cxn ang="0">
                    <a:pos x="6" y="42"/>
                  </a:cxn>
                  <a:cxn ang="0">
                    <a:pos x="6" y="40"/>
                  </a:cxn>
                  <a:cxn ang="0">
                    <a:pos x="6" y="39"/>
                  </a:cxn>
                  <a:cxn ang="0">
                    <a:pos x="6" y="38"/>
                  </a:cxn>
                  <a:cxn ang="0">
                    <a:pos x="6" y="35"/>
                  </a:cxn>
                  <a:cxn ang="0">
                    <a:pos x="0" y="20"/>
                  </a:cxn>
                </a:cxnLst>
                <a:rect l="0" t="0" r="r" b="b"/>
                <a:pathLst>
                  <a:path w="31" h="48">
                    <a:moveTo>
                      <a:pt x="0" y="12"/>
                    </a:moveTo>
                    <a:lnTo>
                      <a:pt x="6" y="12"/>
                    </a:lnTo>
                    <a:lnTo>
                      <a:pt x="6" y="0"/>
                    </a:lnTo>
                    <a:lnTo>
                      <a:pt x="22" y="0"/>
                    </a:lnTo>
                    <a:lnTo>
                      <a:pt x="22" y="12"/>
                    </a:lnTo>
                    <a:lnTo>
                      <a:pt x="31" y="12"/>
                    </a:lnTo>
                    <a:lnTo>
                      <a:pt x="31" y="20"/>
                    </a:lnTo>
                    <a:lnTo>
                      <a:pt x="22" y="20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3" y="35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9" y="38"/>
                    </a:lnTo>
                    <a:lnTo>
                      <a:pt x="31" y="3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6" y="48"/>
                    </a:lnTo>
                    <a:lnTo>
                      <a:pt x="26" y="48"/>
                    </a:lnTo>
                    <a:lnTo>
                      <a:pt x="25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1" y="48"/>
                    </a:lnTo>
                    <a:lnTo>
                      <a:pt x="19" y="48"/>
                    </a:lnTo>
                    <a:lnTo>
                      <a:pt x="19" y="48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6" y="48"/>
                    </a:lnTo>
                    <a:lnTo>
                      <a:pt x="15" y="48"/>
                    </a:lnTo>
                    <a:lnTo>
                      <a:pt x="15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2" y="47"/>
                    </a:lnTo>
                    <a:lnTo>
                      <a:pt x="12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8" y="46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3"/>
                    </a:lnTo>
                    <a:lnTo>
                      <a:pt x="6" y="43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39"/>
                    </a:lnTo>
                    <a:lnTo>
                      <a:pt x="6" y="39"/>
                    </a:lnTo>
                    <a:lnTo>
                      <a:pt x="6" y="38"/>
                    </a:lnTo>
                    <a:lnTo>
                      <a:pt x="6" y="37"/>
                    </a:lnTo>
                    <a:lnTo>
                      <a:pt x="6" y="35"/>
                    </a:lnTo>
                    <a:lnTo>
                      <a:pt x="6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9" name="Freeform 229"/>
              <p:cNvSpPr>
                <a:spLocks/>
              </p:cNvSpPr>
              <p:nvPr/>
            </p:nvSpPr>
            <p:spPr bwMode="auto">
              <a:xfrm>
                <a:off x="2746" y="3491"/>
                <a:ext cx="15" cy="12"/>
              </a:xfrm>
              <a:custGeom>
                <a:avLst/>
                <a:gdLst/>
                <a:ahLst/>
                <a:cxnLst>
                  <a:cxn ang="0">
                    <a:pos x="28" y="36"/>
                  </a:cxn>
                  <a:cxn ang="0">
                    <a:pos x="28" y="31"/>
                  </a:cxn>
                  <a:cxn ang="0">
                    <a:pos x="27" y="32"/>
                  </a:cxn>
                  <a:cxn ang="0">
                    <a:pos x="26" y="34"/>
                  </a:cxn>
                  <a:cxn ang="0">
                    <a:pos x="26" y="35"/>
                  </a:cxn>
                  <a:cxn ang="0">
                    <a:pos x="24" y="35"/>
                  </a:cxn>
                  <a:cxn ang="0">
                    <a:pos x="23" y="35"/>
                  </a:cxn>
                  <a:cxn ang="0">
                    <a:pos x="23" y="36"/>
                  </a:cxn>
                  <a:cxn ang="0">
                    <a:pos x="21" y="36"/>
                  </a:cxn>
                  <a:cxn ang="0">
                    <a:pos x="20" y="36"/>
                  </a:cxn>
                  <a:cxn ang="0">
                    <a:pos x="18" y="37"/>
                  </a:cxn>
                  <a:cxn ang="0">
                    <a:pos x="17" y="37"/>
                  </a:cxn>
                  <a:cxn ang="0">
                    <a:pos x="17" y="37"/>
                  </a:cxn>
                  <a:cxn ang="0">
                    <a:pos x="14" y="37"/>
                  </a:cxn>
                  <a:cxn ang="0">
                    <a:pos x="10" y="37"/>
                  </a:cxn>
                  <a:cxn ang="0">
                    <a:pos x="7" y="36"/>
                  </a:cxn>
                  <a:cxn ang="0">
                    <a:pos x="5" y="35"/>
                  </a:cxn>
                  <a:cxn ang="0">
                    <a:pos x="3" y="32"/>
                  </a:cxn>
                  <a:cxn ang="0">
                    <a:pos x="1" y="30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0" y="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7" y="25"/>
                  </a:cxn>
                  <a:cxn ang="0">
                    <a:pos x="18" y="25"/>
                  </a:cxn>
                  <a:cxn ang="0">
                    <a:pos x="18" y="26"/>
                  </a:cxn>
                  <a:cxn ang="0">
                    <a:pos x="20" y="26"/>
                  </a:cxn>
                  <a:cxn ang="0">
                    <a:pos x="21" y="26"/>
                  </a:cxn>
                  <a:cxn ang="0">
                    <a:pos x="23" y="26"/>
                  </a:cxn>
                  <a:cxn ang="0">
                    <a:pos x="24" y="26"/>
                  </a:cxn>
                  <a:cxn ang="0">
                    <a:pos x="26" y="25"/>
                  </a:cxn>
                  <a:cxn ang="0">
                    <a:pos x="26" y="25"/>
                  </a:cxn>
                  <a:cxn ang="0">
                    <a:pos x="27" y="23"/>
                  </a:cxn>
                  <a:cxn ang="0">
                    <a:pos x="27" y="22"/>
                  </a:cxn>
                  <a:cxn ang="0">
                    <a:pos x="27" y="20"/>
                  </a:cxn>
                  <a:cxn ang="0">
                    <a:pos x="27" y="18"/>
                  </a:cxn>
                  <a:cxn ang="0">
                    <a:pos x="44" y="0"/>
                  </a:cxn>
                </a:cxnLst>
                <a:rect l="0" t="0" r="r" b="b"/>
                <a:pathLst>
                  <a:path w="44" h="37">
                    <a:moveTo>
                      <a:pt x="44" y="36"/>
                    </a:moveTo>
                    <a:lnTo>
                      <a:pt x="28" y="36"/>
                    </a:lnTo>
                    <a:lnTo>
                      <a:pt x="28" y="31"/>
                    </a:lnTo>
                    <a:lnTo>
                      <a:pt x="28" y="31"/>
                    </a:lnTo>
                    <a:lnTo>
                      <a:pt x="27" y="32"/>
                    </a:lnTo>
                    <a:lnTo>
                      <a:pt x="27" y="32"/>
                    </a:lnTo>
                    <a:lnTo>
                      <a:pt x="27" y="34"/>
                    </a:lnTo>
                    <a:lnTo>
                      <a:pt x="26" y="34"/>
                    </a:lnTo>
                    <a:lnTo>
                      <a:pt x="26" y="34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3" y="36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21" y="36"/>
                    </a:lnTo>
                    <a:lnTo>
                      <a:pt x="20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18" y="37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6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4"/>
                    </a:lnTo>
                    <a:lnTo>
                      <a:pt x="3" y="32"/>
                    </a:lnTo>
                    <a:lnTo>
                      <a:pt x="3" y="31"/>
                    </a:lnTo>
                    <a:lnTo>
                      <a:pt x="1" y="30"/>
                    </a:lnTo>
                    <a:lnTo>
                      <a:pt x="1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0"/>
                    </a:lnTo>
                    <a:lnTo>
                      <a:pt x="16" y="0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0" y="26"/>
                    </a:lnTo>
                    <a:lnTo>
                      <a:pt x="20" y="26"/>
                    </a:lnTo>
                    <a:lnTo>
                      <a:pt x="21" y="26"/>
                    </a:lnTo>
                    <a:lnTo>
                      <a:pt x="21" y="26"/>
                    </a:lnTo>
                    <a:lnTo>
                      <a:pt x="23" y="26"/>
                    </a:lnTo>
                    <a:lnTo>
                      <a:pt x="23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3"/>
                    </a:lnTo>
                    <a:lnTo>
                      <a:pt x="27" y="23"/>
                    </a:lnTo>
                    <a:lnTo>
                      <a:pt x="27" y="22"/>
                    </a:lnTo>
                    <a:lnTo>
                      <a:pt x="27" y="22"/>
                    </a:lnTo>
                    <a:lnTo>
                      <a:pt x="27" y="21"/>
                    </a:lnTo>
                    <a:lnTo>
                      <a:pt x="27" y="20"/>
                    </a:lnTo>
                    <a:lnTo>
                      <a:pt x="27" y="18"/>
                    </a:lnTo>
                    <a:lnTo>
                      <a:pt x="27" y="18"/>
                    </a:lnTo>
                    <a:lnTo>
                      <a:pt x="27" y="0"/>
                    </a:lnTo>
                    <a:lnTo>
                      <a:pt x="44" y="0"/>
                    </a:lnTo>
                    <a:lnTo>
                      <a:pt x="44" y="3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0" name="Freeform 230"/>
              <p:cNvSpPr>
                <a:spLocks/>
              </p:cNvSpPr>
              <p:nvPr/>
            </p:nvSpPr>
            <p:spPr bwMode="auto">
              <a:xfrm>
                <a:off x="2764" y="3491"/>
                <a:ext cx="10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4" y="0"/>
                  </a:cxn>
                  <a:cxn ang="0">
                    <a:pos x="14" y="7"/>
                  </a:cxn>
                  <a:cxn ang="0">
                    <a:pos x="16" y="6"/>
                  </a:cxn>
                  <a:cxn ang="0">
                    <a:pos x="16" y="3"/>
                  </a:cxn>
                  <a:cxn ang="0">
                    <a:pos x="17" y="2"/>
                  </a:cxn>
                  <a:cxn ang="0">
                    <a:pos x="19" y="1"/>
                  </a:cxn>
                  <a:cxn ang="0">
                    <a:pos x="20" y="1"/>
                  </a:cxn>
                  <a:cxn ang="0">
                    <a:pos x="23" y="0"/>
                  </a:cxn>
                  <a:cxn ang="0">
                    <a:pos x="24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15"/>
                  </a:cxn>
                  <a:cxn ang="0">
                    <a:pos x="29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4" y="13"/>
                  </a:cxn>
                  <a:cxn ang="0">
                    <a:pos x="23" y="13"/>
                  </a:cxn>
                  <a:cxn ang="0">
                    <a:pos x="21" y="15"/>
                  </a:cxn>
                  <a:cxn ang="0">
                    <a:pos x="21" y="15"/>
                  </a:cxn>
                  <a:cxn ang="0">
                    <a:pos x="20" y="15"/>
                  </a:cxn>
                  <a:cxn ang="0">
                    <a:pos x="20" y="15"/>
                  </a:cxn>
                  <a:cxn ang="0">
                    <a:pos x="19" y="16"/>
                  </a:cxn>
                  <a:cxn ang="0">
                    <a:pos x="19" y="16"/>
                  </a:cxn>
                  <a:cxn ang="0">
                    <a:pos x="17" y="17"/>
                  </a:cxn>
                  <a:cxn ang="0">
                    <a:pos x="17" y="17"/>
                  </a:cxn>
                  <a:cxn ang="0">
                    <a:pos x="17" y="18"/>
                  </a:cxn>
                  <a:cxn ang="0">
                    <a:pos x="16" y="2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6" y="22"/>
                  </a:cxn>
                  <a:cxn ang="0">
                    <a:pos x="16" y="23"/>
                  </a:cxn>
                  <a:cxn ang="0">
                    <a:pos x="16" y="36"/>
                  </a:cxn>
                  <a:cxn ang="0">
                    <a:pos x="0" y="36"/>
                  </a:cxn>
                  <a:cxn ang="0">
                    <a:pos x="0" y="0"/>
                  </a:cxn>
                </a:cxnLst>
                <a:rect l="0" t="0" r="r" b="b"/>
                <a:pathLst>
                  <a:path w="29" h="36">
                    <a:moveTo>
                      <a:pt x="0" y="0"/>
                    </a:moveTo>
                    <a:lnTo>
                      <a:pt x="14" y="0"/>
                    </a:lnTo>
                    <a:lnTo>
                      <a:pt x="14" y="7"/>
                    </a:lnTo>
                    <a:lnTo>
                      <a:pt x="16" y="6"/>
                    </a:lnTo>
                    <a:lnTo>
                      <a:pt x="16" y="3"/>
                    </a:lnTo>
                    <a:lnTo>
                      <a:pt x="17" y="2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19" y="16"/>
                    </a:lnTo>
                    <a:lnTo>
                      <a:pt x="19" y="16"/>
                    </a:lnTo>
                    <a:lnTo>
                      <a:pt x="17" y="17"/>
                    </a:lnTo>
                    <a:lnTo>
                      <a:pt x="17" y="17"/>
                    </a:lnTo>
                    <a:lnTo>
                      <a:pt x="17" y="18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6" y="23"/>
                    </a:lnTo>
                    <a:lnTo>
                      <a:pt x="16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1" name="Freeform 231"/>
              <p:cNvSpPr>
                <a:spLocks noEditPoints="1"/>
              </p:cNvSpPr>
              <p:nvPr/>
            </p:nvSpPr>
            <p:spPr bwMode="auto">
              <a:xfrm>
                <a:off x="2774" y="3491"/>
                <a:ext cx="16" cy="12"/>
              </a:xfrm>
              <a:custGeom>
                <a:avLst/>
                <a:gdLst/>
                <a:ahLst/>
                <a:cxnLst>
                  <a:cxn ang="0">
                    <a:pos x="32" y="13"/>
                  </a:cxn>
                  <a:cxn ang="0">
                    <a:pos x="32" y="12"/>
                  </a:cxn>
                  <a:cxn ang="0">
                    <a:pos x="30" y="10"/>
                  </a:cxn>
                  <a:cxn ang="0">
                    <a:pos x="29" y="8"/>
                  </a:cxn>
                  <a:cxn ang="0">
                    <a:pos x="26" y="8"/>
                  </a:cxn>
                  <a:cxn ang="0">
                    <a:pos x="24" y="7"/>
                  </a:cxn>
                  <a:cxn ang="0">
                    <a:pos x="22" y="8"/>
                  </a:cxn>
                  <a:cxn ang="0">
                    <a:pos x="20" y="8"/>
                  </a:cxn>
                  <a:cxn ang="0">
                    <a:pos x="19" y="10"/>
                  </a:cxn>
                  <a:cxn ang="0">
                    <a:pos x="17" y="12"/>
                  </a:cxn>
                  <a:cxn ang="0">
                    <a:pos x="17" y="13"/>
                  </a:cxn>
                  <a:cxn ang="0">
                    <a:pos x="47" y="25"/>
                  </a:cxn>
                  <a:cxn ang="0">
                    <a:pos x="45" y="28"/>
                  </a:cxn>
                  <a:cxn ang="0">
                    <a:pos x="42" y="31"/>
                  </a:cxn>
                  <a:cxn ang="0">
                    <a:pos x="39" y="35"/>
                  </a:cxn>
                  <a:cxn ang="0">
                    <a:pos x="33" y="36"/>
                  </a:cxn>
                  <a:cxn ang="0">
                    <a:pos x="26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1" y="35"/>
                  </a:cxn>
                  <a:cxn ang="0">
                    <a:pos x="9" y="32"/>
                  </a:cxn>
                  <a:cxn ang="0">
                    <a:pos x="4" y="30"/>
                  </a:cxn>
                  <a:cxn ang="0">
                    <a:pos x="3" y="27"/>
                  </a:cxn>
                  <a:cxn ang="0">
                    <a:pos x="1" y="23"/>
                  </a:cxn>
                  <a:cxn ang="0">
                    <a:pos x="1" y="20"/>
                  </a:cxn>
                  <a:cxn ang="0">
                    <a:pos x="1" y="17"/>
                  </a:cxn>
                  <a:cxn ang="0">
                    <a:pos x="1" y="13"/>
                  </a:cxn>
                  <a:cxn ang="0">
                    <a:pos x="1" y="11"/>
                  </a:cxn>
                  <a:cxn ang="0">
                    <a:pos x="3" y="8"/>
                  </a:cxn>
                  <a:cxn ang="0">
                    <a:pos x="4" y="7"/>
                  </a:cxn>
                  <a:cxn ang="0">
                    <a:pos x="7" y="5"/>
                  </a:cxn>
                  <a:cxn ang="0">
                    <a:pos x="10" y="2"/>
                  </a:cxn>
                  <a:cxn ang="0">
                    <a:pos x="13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4" y="0"/>
                  </a:cxn>
                  <a:cxn ang="0">
                    <a:pos x="29" y="0"/>
                  </a:cxn>
                  <a:cxn ang="0">
                    <a:pos x="33" y="1"/>
                  </a:cxn>
                  <a:cxn ang="0">
                    <a:pos x="36" y="2"/>
                  </a:cxn>
                  <a:cxn ang="0">
                    <a:pos x="39" y="3"/>
                  </a:cxn>
                  <a:cxn ang="0">
                    <a:pos x="42" y="6"/>
                  </a:cxn>
                  <a:cxn ang="0">
                    <a:pos x="45" y="8"/>
                  </a:cxn>
                  <a:cxn ang="0">
                    <a:pos x="46" y="11"/>
                  </a:cxn>
                  <a:cxn ang="0">
                    <a:pos x="47" y="13"/>
                  </a:cxn>
                  <a:cxn ang="0">
                    <a:pos x="47" y="17"/>
                  </a:cxn>
                  <a:cxn ang="0">
                    <a:pos x="47" y="20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9" y="25"/>
                  </a:cxn>
                  <a:cxn ang="0">
                    <a:pos x="20" y="27"/>
                  </a:cxn>
                  <a:cxn ang="0">
                    <a:pos x="22" y="27"/>
                  </a:cxn>
                  <a:cxn ang="0">
                    <a:pos x="24" y="28"/>
                  </a:cxn>
                  <a:cxn ang="0">
                    <a:pos x="27" y="28"/>
                  </a:cxn>
                  <a:cxn ang="0">
                    <a:pos x="30" y="27"/>
                  </a:cxn>
                  <a:cxn ang="0">
                    <a:pos x="32" y="25"/>
                  </a:cxn>
                </a:cxnLst>
                <a:rect l="0" t="0" r="r" b="b"/>
                <a:pathLst>
                  <a:path w="49" h="37">
                    <a:moveTo>
                      <a:pt x="17" y="15"/>
                    </a:moveTo>
                    <a:lnTo>
                      <a:pt x="32" y="15"/>
                    </a:lnTo>
                    <a:lnTo>
                      <a:pt x="32" y="13"/>
                    </a:lnTo>
                    <a:lnTo>
                      <a:pt x="32" y="13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0"/>
                    </a:lnTo>
                    <a:lnTo>
                      <a:pt x="30" y="10"/>
                    </a:lnTo>
                    <a:lnTo>
                      <a:pt x="29" y="10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7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7" y="15"/>
                    </a:lnTo>
                    <a:close/>
                    <a:moveTo>
                      <a:pt x="32" y="25"/>
                    </a:moveTo>
                    <a:lnTo>
                      <a:pt x="47" y="25"/>
                    </a:lnTo>
                    <a:lnTo>
                      <a:pt x="46" y="26"/>
                    </a:lnTo>
                    <a:lnTo>
                      <a:pt x="46" y="27"/>
                    </a:lnTo>
                    <a:lnTo>
                      <a:pt x="45" y="28"/>
                    </a:lnTo>
                    <a:lnTo>
                      <a:pt x="45" y="30"/>
                    </a:lnTo>
                    <a:lnTo>
                      <a:pt x="43" y="31"/>
                    </a:lnTo>
                    <a:lnTo>
                      <a:pt x="42" y="31"/>
                    </a:lnTo>
                    <a:lnTo>
                      <a:pt x="42" y="32"/>
                    </a:lnTo>
                    <a:lnTo>
                      <a:pt x="40" y="34"/>
                    </a:lnTo>
                    <a:lnTo>
                      <a:pt x="39" y="35"/>
                    </a:lnTo>
                    <a:lnTo>
                      <a:pt x="37" y="35"/>
                    </a:lnTo>
                    <a:lnTo>
                      <a:pt x="34" y="36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29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4"/>
                    </a:lnTo>
                    <a:lnTo>
                      <a:pt x="9" y="32"/>
                    </a:lnTo>
                    <a:lnTo>
                      <a:pt x="7" y="32"/>
                    </a:lnTo>
                    <a:lnTo>
                      <a:pt x="6" y="31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3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1" y="25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0"/>
                    </a:lnTo>
                    <a:lnTo>
                      <a:pt x="0" y="18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1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4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1" y="2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7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7" y="13"/>
                    </a:lnTo>
                    <a:lnTo>
                      <a:pt x="47" y="15"/>
                    </a:lnTo>
                    <a:lnTo>
                      <a:pt x="47" y="16"/>
                    </a:lnTo>
                    <a:lnTo>
                      <a:pt x="47" y="17"/>
                    </a:lnTo>
                    <a:lnTo>
                      <a:pt x="47" y="17"/>
                    </a:lnTo>
                    <a:lnTo>
                      <a:pt x="47" y="18"/>
                    </a:lnTo>
                    <a:lnTo>
                      <a:pt x="47" y="20"/>
                    </a:lnTo>
                    <a:lnTo>
                      <a:pt x="47" y="21"/>
                    </a:lnTo>
                    <a:lnTo>
                      <a:pt x="49" y="22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9" y="25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8"/>
                    </a:lnTo>
                    <a:lnTo>
                      <a:pt x="27" y="27"/>
                    </a:lnTo>
                    <a:lnTo>
                      <a:pt x="29" y="27"/>
                    </a:lnTo>
                    <a:lnTo>
                      <a:pt x="30" y="27"/>
                    </a:lnTo>
                    <a:lnTo>
                      <a:pt x="30" y="26"/>
                    </a:lnTo>
                    <a:lnTo>
                      <a:pt x="30" y="26"/>
                    </a:lnTo>
                    <a:lnTo>
                      <a:pt x="32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2" name="Freeform 232"/>
              <p:cNvSpPr>
                <a:spLocks noEditPoints="1"/>
              </p:cNvSpPr>
              <p:nvPr/>
            </p:nvSpPr>
            <p:spPr bwMode="auto">
              <a:xfrm>
                <a:off x="2800" y="3491"/>
                <a:ext cx="16" cy="12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9" y="0"/>
                  </a:cxn>
                  <a:cxn ang="0">
                    <a:pos x="32" y="0"/>
                  </a:cxn>
                  <a:cxn ang="0">
                    <a:pos x="34" y="1"/>
                  </a:cxn>
                  <a:cxn ang="0">
                    <a:pos x="37" y="2"/>
                  </a:cxn>
                  <a:cxn ang="0">
                    <a:pos x="40" y="3"/>
                  </a:cxn>
                  <a:cxn ang="0">
                    <a:pos x="42" y="6"/>
                  </a:cxn>
                  <a:cxn ang="0">
                    <a:pos x="44" y="8"/>
                  </a:cxn>
                  <a:cxn ang="0">
                    <a:pos x="46" y="11"/>
                  </a:cxn>
                  <a:cxn ang="0">
                    <a:pos x="46" y="13"/>
                  </a:cxn>
                  <a:cxn ang="0">
                    <a:pos x="47" y="17"/>
                  </a:cxn>
                  <a:cxn ang="0">
                    <a:pos x="46" y="22"/>
                  </a:cxn>
                  <a:cxn ang="0">
                    <a:pos x="44" y="26"/>
                  </a:cxn>
                  <a:cxn ang="0">
                    <a:pos x="43" y="30"/>
                  </a:cxn>
                  <a:cxn ang="0">
                    <a:pos x="39" y="32"/>
                  </a:cxn>
                  <a:cxn ang="0">
                    <a:pos x="36" y="35"/>
                  </a:cxn>
                  <a:cxn ang="0">
                    <a:pos x="32" y="36"/>
                  </a:cxn>
                  <a:cxn ang="0">
                    <a:pos x="27" y="37"/>
                  </a:cxn>
                  <a:cxn ang="0">
                    <a:pos x="23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3" y="36"/>
                  </a:cxn>
                  <a:cxn ang="0">
                    <a:pos x="10" y="35"/>
                  </a:cxn>
                  <a:cxn ang="0">
                    <a:pos x="7" y="34"/>
                  </a:cxn>
                  <a:cxn ang="0">
                    <a:pos x="6" y="31"/>
                  </a:cxn>
                  <a:cxn ang="0">
                    <a:pos x="3" y="30"/>
                  </a:cxn>
                  <a:cxn ang="0">
                    <a:pos x="1" y="26"/>
                  </a:cxn>
                  <a:cxn ang="0">
                    <a:pos x="0" y="23"/>
                  </a:cxn>
                  <a:cxn ang="0">
                    <a:pos x="0" y="21"/>
                  </a:cxn>
                  <a:cxn ang="0">
                    <a:pos x="0" y="17"/>
                  </a:cxn>
                  <a:cxn ang="0">
                    <a:pos x="0" y="12"/>
                  </a:cxn>
                  <a:cxn ang="0">
                    <a:pos x="1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3" y="8"/>
                  </a:cxn>
                  <a:cxn ang="0">
                    <a:pos x="20" y="10"/>
                  </a:cxn>
                  <a:cxn ang="0">
                    <a:pos x="19" y="11"/>
                  </a:cxn>
                  <a:cxn ang="0">
                    <a:pos x="17" y="12"/>
                  </a:cxn>
                  <a:cxn ang="0">
                    <a:pos x="16" y="15"/>
                  </a:cxn>
                  <a:cxn ang="0">
                    <a:pos x="16" y="17"/>
                  </a:cxn>
                  <a:cxn ang="0">
                    <a:pos x="16" y="20"/>
                  </a:cxn>
                  <a:cxn ang="0">
                    <a:pos x="17" y="22"/>
                  </a:cxn>
                  <a:cxn ang="0">
                    <a:pos x="17" y="25"/>
                  </a:cxn>
                  <a:cxn ang="0">
                    <a:pos x="19" y="26"/>
                  </a:cxn>
                  <a:cxn ang="0">
                    <a:pos x="22" y="27"/>
                  </a:cxn>
                  <a:cxn ang="0">
                    <a:pos x="24" y="27"/>
                  </a:cxn>
                  <a:cxn ang="0">
                    <a:pos x="29" y="25"/>
                  </a:cxn>
                  <a:cxn ang="0">
                    <a:pos x="30" y="20"/>
                  </a:cxn>
                  <a:cxn ang="0">
                    <a:pos x="30" y="16"/>
                  </a:cxn>
                  <a:cxn ang="0">
                    <a:pos x="29" y="13"/>
                  </a:cxn>
                  <a:cxn ang="0">
                    <a:pos x="29" y="12"/>
                  </a:cxn>
                  <a:cxn ang="0">
                    <a:pos x="27" y="10"/>
                  </a:cxn>
                  <a:cxn ang="0">
                    <a:pos x="24" y="8"/>
                  </a:cxn>
                </a:cxnLst>
                <a:rect l="0" t="0" r="r" b="b"/>
                <a:pathLst>
                  <a:path w="47" h="37">
                    <a:moveTo>
                      <a:pt x="23" y="0"/>
                    </a:move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4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6" y="13"/>
                    </a:lnTo>
                    <a:lnTo>
                      <a:pt x="46" y="15"/>
                    </a:lnTo>
                    <a:lnTo>
                      <a:pt x="46" y="16"/>
                    </a:lnTo>
                    <a:lnTo>
                      <a:pt x="47" y="17"/>
                    </a:lnTo>
                    <a:lnTo>
                      <a:pt x="46" y="20"/>
                    </a:lnTo>
                    <a:lnTo>
                      <a:pt x="46" y="21"/>
                    </a:lnTo>
                    <a:lnTo>
                      <a:pt x="46" y="22"/>
                    </a:lnTo>
                    <a:lnTo>
                      <a:pt x="46" y="23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7"/>
                    </a:lnTo>
                    <a:lnTo>
                      <a:pt x="43" y="28"/>
                    </a:lnTo>
                    <a:lnTo>
                      <a:pt x="43" y="30"/>
                    </a:lnTo>
                    <a:lnTo>
                      <a:pt x="42" y="31"/>
                    </a:lnTo>
                    <a:lnTo>
                      <a:pt x="40" y="31"/>
                    </a:lnTo>
                    <a:lnTo>
                      <a:pt x="39" y="32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30" y="36"/>
                    </a:lnTo>
                    <a:lnTo>
                      <a:pt x="29" y="36"/>
                    </a:lnTo>
                    <a:lnTo>
                      <a:pt x="27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3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7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3" y="35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5"/>
                    </a:lnTo>
                    <a:lnTo>
                      <a:pt x="9" y="34"/>
                    </a:lnTo>
                    <a:lnTo>
                      <a:pt x="7" y="34"/>
                    </a:lnTo>
                    <a:lnTo>
                      <a:pt x="7" y="32"/>
                    </a:lnTo>
                    <a:lnTo>
                      <a:pt x="6" y="32"/>
                    </a:lnTo>
                    <a:lnTo>
                      <a:pt x="6" y="31"/>
                    </a:lnTo>
                    <a:lnTo>
                      <a:pt x="4" y="31"/>
                    </a:lnTo>
                    <a:lnTo>
                      <a:pt x="4" y="30"/>
                    </a:lnTo>
                    <a:lnTo>
                      <a:pt x="3" y="30"/>
                    </a:lnTo>
                    <a:lnTo>
                      <a:pt x="3" y="28"/>
                    </a:lnTo>
                    <a:lnTo>
                      <a:pt x="1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7"/>
                    </a:lnTo>
                    <a:lnTo>
                      <a:pt x="0" y="15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1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5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close/>
                    <a:moveTo>
                      <a:pt x="23" y="8"/>
                    </a:moveTo>
                    <a:lnTo>
                      <a:pt x="23" y="8"/>
                    </a:lnTo>
                    <a:lnTo>
                      <a:pt x="22" y="8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6" y="15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17"/>
                    </a:lnTo>
                    <a:lnTo>
                      <a:pt x="16" y="18"/>
                    </a:lnTo>
                    <a:lnTo>
                      <a:pt x="16" y="18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9" y="26"/>
                    </a:lnTo>
                    <a:lnTo>
                      <a:pt x="19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4" y="27"/>
                    </a:lnTo>
                    <a:lnTo>
                      <a:pt x="26" y="27"/>
                    </a:lnTo>
                    <a:lnTo>
                      <a:pt x="27" y="26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30" y="22"/>
                    </a:lnTo>
                    <a:lnTo>
                      <a:pt x="30" y="20"/>
                    </a:lnTo>
                    <a:lnTo>
                      <a:pt x="30" y="18"/>
                    </a:lnTo>
                    <a:lnTo>
                      <a:pt x="30" y="17"/>
                    </a:lnTo>
                    <a:lnTo>
                      <a:pt x="30" y="16"/>
                    </a:lnTo>
                    <a:lnTo>
                      <a:pt x="30" y="16"/>
                    </a:lnTo>
                    <a:lnTo>
                      <a:pt x="30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7" y="10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3" name="Freeform 233"/>
              <p:cNvSpPr>
                <a:spLocks/>
              </p:cNvSpPr>
              <p:nvPr/>
            </p:nvSpPr>
            <p:spPr bwMode="auto">
              <a:xfrm>
                <a:off x="2817" y="3486"/>
                <a:ext cx="10" cy="17"/>
              </a:xfrm>
              <a:custGeom>
                <a:avLst/>
                <a:gdLst/>
                <a:ahLst/>
                <a:cxnLst>
                  <a:cxn ang="0">
                    <a:pos x="6" y="14"/>
                  </a:cxn>
                  <a:cxn ang="0">
                    <a:pos x="6" y="12"/>
                  </a:cxn>
                  <a:cxn ang="0">
                    <a:pos x="6" y="10"/>
                  </a:cxn>
                  <a:cxn ang="0">
                    <a:pos x="6" y="9"/>
                  </a:cxn>
                  <a:cxn ang="0">
                    <a:pos x="6" y="7"/>
                  </a:cxn>
                  <a:cxn ang="0">
                    <a:pos x="7" y="6"/>
                  </a:cxn>
                  <a:cxn ang="0">
                    <a:pos x="7" y="5"/>
                  </a:cxn>
                  <a:cxn ang="0">
                    <a:pos x="9" y="4"/>
                  </a:cxn>
                  <a:cxn ang="0">
                    <a:pos x="9" y="2"/>
                  </a:cxn>
                  <a:cxn ang="0">
                    <a:pos x="10" y="2"/>
                  </a:cxn>
                  <a:cxn ang="0">
                    <a:pos x="12" y="1"/>
                  </a:cxn>
                  <a:cxn ang="0">
                    <a:pos x="13" y="1"/>
                  </a:cxn>
                  <a:cxn ang="0">
                    <a:pos x="15" y="0"/>
                  </a:cxn>
                  <a:cxn ang="0">
                    <a:pos x="16" y="0"/>
                  </a:cxn>
                  <a:cxn ang="0">
                    <a:pos x="17" y="0"/>
                  </a:cxn>
                  <a:cxn ang="0">
                    <a:pos x="19" y="0"/>
                  </a:cxn>
                  <a:cxn ang="0">
                    <a:pos x="22" y="0"/>
                  </a:cxn>
                  <a:cxn ang="0">
                    <a:pos x="29" y="9"/>
                  </a:cxn>
                  <a:cxn ang="0">
                    <a:pos x="28" y="9"/>
                  </a:cxn>
                  <a:cxn ang="0">
                    <a:pos x="26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3" y="9"/>
                  </a:cxn>
                  <a:cxn ang="0">
                    <a:pos x="23" y="10"/>
                  </a:cxn>
                  <a:cxn ang="0">
                    <a:pos x="23" y="10"/>
                  </a:cxn>
                  <a:cxn ang="0">
                    <a:pos x="22" y="10"/>
                  </a:cxn>
                  <a:cxn ang="0">
                    <a:pos x="22" y="10"/>
                  </a:cxn>
                  <a:cxn ang="0">
                    <a:pos x="22" y="11"/>
                  </a:cxn>
                  <a:cxn ang="0">
                    <a:pos x="22" y="11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9" y="22"/>
                  </a:cxn>
                  <a:cxn ang="0">
                    <a:pos x="22" y="50"/>
                  </a:cxn>
                  <a:cxn ang="0">
                    <a:pos x="6" y="22"/>
                  </a:cxn>
                  <a:cxn ang="0">
                    <a:pos x="0" y="14"/>
                  </a:cxn>
                </a:cxnLst>
                <a:rect l="0" t="0" r="r" b="b"/>
                <a:pathLst>
                  <a:path w="29" h="50">
                    <a:moveTo>
                      <a:pt x="0" y="14"/>
                    </a:moveTo>
                    <a:lnTo>
                      <a:pt x="6" y="14"/>
                    </a:lnTo>
                    <a:lnTo>
                      <a:pt x="6" y="14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29" y="9"/>
                    </a:lnTo>
                    <a:lnTo>
                      <a:pt x="28" y="9"/>
                    </a:lnTo>
                    <a:lnTo>
                      <a:pt x="28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3" y="9"/>
                    </a:lnTo>
                    <a:lnTo>
                      <a:pt x="23" y="9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9" y="14"/>
                    </a:lnTo>
                    <a:lnTo>
                      <a:pt x="29" y="22"/>
                    </a:lnTo>
                    <a:lnTo>
                      <a:pt x="22" y="22"/>
                    </a:lnTo>
                    <a:lnTo>
                      <a:pt x="22" y="50"/>
                    </a:lnTo>
                    <a:lnTo>
                      <a:pt x="6" y="50"/>
                    </a:lnTo>
                    <a:lnTo>
                      <a:pt x="6" y="22"/>
                    </a:lnTo>
                    <a:lnTo>
                      <a:pt x="0" y="22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4" name="Freeform 234"/>
              <p:cNvSpPr>
                <a:spLocks/>
              </p:cNvSpPr>
              <p:nvPr/>
            </p:nvSpPr>
            <p:spPr bwMode="auto">
              <a:xfrm>
                <a:off x="2836" y="3486"/>
                <a:ext cx="19" cy="17"/>
              </a:xfrm>
              <a:custGeom>
                <a:avLst/>
                <a:gdLst/>
                <a:ahLst/>
                <a:cxnLst>
                  <a:cxn ang="0">
                    <a:pos x="39" y="19"/>
                  </a:cxn>
                  <a:cxn ang="0">
                    <a:pos x="39" y="16"/>
                  </a:cxn>
                  <a:cxn ang="0">
                    <a:pos x="38" y="15"/>
                  </a:cxn>
                  <a:cxn ang="0">
                    <a:pos x="36" y="14"/>
                  </a:cxn>
                  <a:cxn ang="0">
                    <a:pos x="35" y="12"/>
                  </a:cxn>
                  <a:cxn ang="0">
                    <a:pos x="33" y="12"/>
                  </a:cxn>
                  <a:cxn ang="0">
                    <a:pos x="32" y="12"/>
                  </a:cxn>
                  <a:cxn ang="0">
                    <a:pos x="30" y="11"/>
                  </a:cxn>
                  <a:cxn ang="0">
                    <a:pos x="27" y="12"/>
                  </a:cxn>
                  <a:cxn ang="0">
                    <a:pos x="25" y="14"/>
                  </a:cxn>
                  <a:cxn ang="0">
                    <a:pos x="22" y="16"/>
                  </a:cxn>
                  <a:cxn ang="0">
                    <a:pos x="20" y="19"/>
                  </a:cxn>
                  <a:cxn ang="0">
                    <a:pos x="20" y="22"/>
                  </a:cxn>
                  <a:cxn ang="0">
                    <a:pos x="20" y="29"/>
                  </a:cxn>
                  <a:cxn ang="0">
                    <a:pos x="22" y="36"/>
                  </a:cxn>
                  <a:cxn ang="0">
                    <a:pos x="27" y="39"/>
                  </a:cxn>
                  <a:cxn ang="0">
                    <a:pos x="33" y="39"/>
                  </a:cxn>
                  <a:cxn ang="0">
                    <a:pos x="38" y="36"/>
                  </a:cxn>
                  <a:cxn ang="0">
                    <a:pos x="40" y="31"/>
                  </a:cxn>
                  <a:cxn ang="0">
                    <a:pos x="56" y="34"/>
                  </a:cxn>
                  <a:cxn ang="0">
                    <a:pos x="55" y="37"/>
                  </a:cxn>
                  <a:cxn ang="0">
                    <a:pos x="53" y="41"/>
                  </a:cxn>
                  <a:cxn ang="0">
                    <a:pos x="50" y="45"/>
                  </a:cxn>
                  <a:cxn ang="0">
                    <a:pos x="46" y="48"/>
                  </a:cxn>
                  <a:cxn ang="0">
                    <a:pos x="43" y="50"/>
                  </a:cxn>
                  <a:cxn ang="0">
                    <a:pos x="38" y="51"/>
                  </a:cxn>
                  <a:cxn ang="0">
                    <a:pos x="33" y="51"/>
                  </a:cxn>
                  <a:cxn ang="0">
                    <a:pos x="27" y="51"/>
                  </a:cxn>
                  <a:cxn ang="0">
                    <a:pos x="22" y="51"/>
                  </a:cxn>
                  <a:cxn ang="0">
                    <a:pos x="19" y="50"/>
                  </a:cxn>
                  <a:cxn ang="0">
                    <a:pos x="15" y="49"/>
                  </a:cxn>
                  <a:cxn ang="0">
                    <a:pos x="10" y="46"/>
                  </a:cxn>
                  <a:cxn ang="0">
                    <a:pos x="7" y="44"/>
                  </a:cxn>
                  <a:cxn ang="0">
                    <a:pos x="6" y="41"/>
                  </a:cxn>
                  <a:cxn ang="0">
                    <a:pos x="3" y="37"/>
                  </a:cxn>
                  <a:cxn ang="0">
                    <a:pos x="2" y="34"/>
                  </a:cxn>
                  <a:cxn ang="0">
                    <a:pos x="0" y="30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2" y="16"/>
                  </a:cxn>
                  <a:cxn ang="0">
                    <a:pos x="5" y="12"/>
                  </a:cxn>
                  <a:cxn ang="0">
                    <a:pos x="6" y="10"/>
                  </a:cxn>
                  <a:cxn ang="0">
                    <a:pos x="9" y="6"/>
                  </a:cxn>
                  <a:cxn ang="0">
                    <a:pos x="12" y="4"/>
                  </a:cxn>
                  <a:cxn ang="0">
                    <a:pos x="15" y="2"/>
                  </a:cxn>
                  <a:cxn ang="0">
                    <a:pos x="19" y="1"/>
                  </a:cxn>
                  <a:cxn ang="0">
                    <a:pos x="23" y="0"/>
                  </a:cxn>
                  <a:cxn ang="0">
                    <a:pos x="26" y="0"/>
                  </a:cxn>
                  <a:cxn ang="0">
                    <a:pos x="33" y="0"/>
                  </a:cxn>
                  <a:cxn ang="0">
                    <a:pos x="42" y="1"/>
                  </a:cxn>
                  <a:cxn ang="0">
                    <a:pos x="48" y="5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58" y="20"/>
                  </a:cxn>
                </a:cxnLst>
                <a:rect l="0" t="0" r="r" b="b"/>
                <a:pathLst>
                  <a:path w="58" h="51">
                    <a:moveTo>
                      <a:pt x="40" y="20"/>
                    </a:moveTo>
                    <a:lnTo>
                      <a:pt x="39" y="19"/>
                    </a:lnTo>
                    <a:lnTo>
                      <a:pt x="39" y="19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0" y="17"/>
                    </a:lnTo>
                    <a:lnTo>
                      <a:pt x="20" y="19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9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9"/>
                    </a:lnTo>
                    <a:lnTo>
                      <a:pt x="27" y="39"/>
                    </a:lnTo>
                    <a:lnTo>
                      <a:pt x="30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0" y="31"/>
                    </a:lnTo>
                    <a:lnTo>
                      <a:pt x="58" y="31"/>
                    </a:lnTo>
                    <a:lnTo>
                      <a:pt x="58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4"/>
                    </a:lnTo>
                    <a:lnTo>
                      <a:pt x="50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6" y="48"/>
                    </a:lnTo>
                    <a:lnTo>
                      <a:pt x="46" y="49"/>
                    </a:lnTo>
                    <a:lnTo>
                      <a:pt x="45" y="49"/>
                    </a:lnTo>
                    <a:lnTo>
                      <a:pt x="43" y="50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8" y="51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5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0"/>
                    </a:lnTo>
                    <a:lnTo>
                      <a:pt x="19" y="50"/>
                    </a:lnTo>
                    <a:lnTo>
                      <a:pt x="17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5"/>
                    </a:lnTo>
                    <a:lnTo>
                      <a:pt x="7" y="44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7" y="9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50" y="7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5" name="Rectangle 235"/>
              <p:cNvSpPr>
                <a:spLocks noChangeArrowheads="1"/>
              </p:cNvSpPr>
              <p:nvPr/>
            </p:nvSpPr>
            <p:spPr bwMode="auto">
              <a:xfrm>
                <a:off x="2857" y="3487"/>
                <a:ext cx="6" cy="16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6" name="Freeform 236"/>
              <p:cNvSpPr>
                <a:spLocks noEditPoints="1"/>
              </p:cNvSpPr>
              <p:nvPr/>
            </p:nvSpPr>
            <p:spPr bwMode="auto">
              <a:xfrm>
                <a:off x="2865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3" y="5"/>
                  </a:cxn>
                  <a:cxn ang="0">
                    <a:pos x="44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0" y="36"/>
                  </a:cxn>
                  <a:cxn ang="0">
                    <a:pos x="24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6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4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9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0" y="8"/>
                  </a:cxn>
                  <a:cxn ang="0">
                    <a:pos x="18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7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6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10" y="1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9" y="34"/>
                    </a:lnTo>
                    <a:lnTo>
                      <a:pt x="27" y="35"/>
                    </a:lnTo>
                    <a:lnTo>
                      <a:pt x="24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7" y="36"/>
                    </a:lnTo>
                    <a:lnTo>
                      <a:pt x="6" y="35"/>
                    </a:lnTo>
                    <a:lnTo>
                      <a:pt x="6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3" y="34"/>
                    </a:lnTo>
                    <a:lnTo>
                      <a:pt x="3" y="34"/>
                    </a:lnTo>
                    <a:lnTo>
                      <a:pt x="1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3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9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0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6"/>
                    </a:lnTo>
                    <a:lnTo>
                      <a:pt x="29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7" name="Rectangle 237"/>
              <p:cNvSpPr>
                <a:spLocks noChangeArrowheads="1"/>
              </p:cNvSpPr>
              <p:nvPr/>
            </p:nvSpPr>
            <p:spPr bwMode="auto">
              <a:xfrm>
                <a:off x="2883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8" name="Rectangle 238"/>
              <p:cNvSpPr>
                <a:spLocks noChangeArrowheads="1"/>
              </p:cNvSpPr>
              <p:nvPr/>
            </p:nvSpPr>
            <p:spPr bwMode="auto">
              <a:xfrm>
                <a:off x="2883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9" name="Freeform 239"/>
              <p:cNvSpPr>
                <a:spLocks/>
              </p:cNvSpPr>
              <p:nvPr/>
            </p:nvSpPr>
            <p:spPr bwMode="auto">
              <a:xfrm>
                <a:off x="2891" y="3491"/>
                <a:ext cx="24" cy="12"/>
              </a:xfrm>
              <a:custGeom>
                <a:avLst/>
                <a:gdLst/>
                <a:ahLst/>
                <a:cxnLst>
                  <a:cxn ang="0">
                    <a:pos x="16" y="6"/>
                  </a:cxn>
                  <a:cxn ang="0">
                    <a:pos x="17" y="3"/>
                  </a:cxn>
                  <a:cxn ang="0">
                    <a:pos x="20" y="2"/>
                  </a:cxn>
                  <a:cxn ang="0">
                    <a:pos x="23" y="1"/>
                  </a:cxn>
                  <a:cxn ang="0">
                    <a:pos x="26" y="0"/>
                  </a:cxn>
                  <a:cxn ang="0">
                    <a:pos x="28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6"/>
                  </a:cxn>
                  <a:cxn ang="0">
                    <a:pos x="47" y="2"/>
                  </a:cxn>
                  <a:cxn ang="0">
                    <a:pos x="51" y="0"/>
                  </a:cxn>
                  <a:cxn ang="0">
                    <a:pos x="57" y="0"/>
                  </a:cxn>
                  <a:cxn ang="0">
                    <a:pos x="60" y="0"/>
                  </a:cxn>
                  <a:cxn ang="0">
                    <a:pos x="64" y="1"/>
                  </a:cxn>
                  <a:cxn ang="0">
                    <a:pos x="66" y="2"/>
                  </a:cxn>
                  <a:cxn ang="0">
                    <a:pos x="69" y="3"/>
                  </a:cxn>
                  <a:cxn ang="0">
                    <a:pos x="70" y="6"/>
                  </a:cxn>
                  <a:cxn ang="0">
                    <a:pos x="70" y="8"/>
                  </a:cxn>
                  <a:cxn ang="0">
                    <a:pos x="72" y="12"/>
                  </a:cxn>
                  <a:cxn ang="0">
                    <a:pos x="72" y="36"/>
                  </a:cxn>
                  <a:cxn ang="0">
                    <a:pos x="54" y="17"/>
                  </a:cxn>
                  <a:cxn ang="0">
                    <a:pos x="54" y="15"/>
                  </a:cxn>
                  <a:cxn ang="0">
                    <a:pos x="54" y="12"/>
                  </a:cxn>
                  <a:cxn ang="0">
                    <a:pos x="53" y="11"/>
                  </a:cxn>
                  <a:cxn ang="0">
                    <a:pos x="51" y="11"/>
                  </a:cxn>
                  <a:cxn ang="0">
                    <a:pos x="50" y="11"/>
                  </a:cxn>
                  <a:cxn ang="0">
                    <a:pos x="49" y="11"/>
                  </a:cxn>
                  <a:cxn ang="0">
                    <a:pos x="47" y="11"/>
                  </a:cxn>
                  <a:cxn ang="0">
                    <a:pos x="47" y="11"/>
                  </a:cxn>
                  <a:cxn ang="0">
                    <a:pos x="46" y="11"/>
                  </a:cxn>
                  <a:cxn ang="0">
                    <a:pos x="46" y="12"/>
                  </a:cxn>
                  <a:cxn ang="0">
                    <a:pos x="44" y="13"/>
                  </a:cxn>
                  <a:cxn ang="0">
                    <a:pos x="44" y="16"/>
                  </a:cxn>
                  <a:cxn ang="0">
                    <a:pos x="44" y="17"/>
                  </a:cxn>
                  <a:cxn ang="0">
                    <a:pos x="28" y="17"/>
                  </a:cxn>
                  <a:cxn ang="0">
                    <a:pos x="28" y="15"/>
                  </a:cxn>
                  <a:cxn ang="0">
                    <a:pos x="27" y="13"/>
                  </a:cxn>
                  <a:cxn ang="0">
                    <a:pos x="27" y="12"/>
                  </a:cxn>
                  <a:cxn ang="0">
                    <a:pos x="26" y="11"/>
                  </a:cxn>
                  <a:cxn ang="0">
                    <a:pos x="24" y="11"/>
                  </a:cxn>
                  <a:cxn ang="0">
                    <a:pos x="20" y="11"/>
                  </a:cxn>
                  <a:cxn ang="0">
                    <a:pos x="18" y="13"/>
                  </a:cxn>
                  <a:cxn ang="0">
                    <a:pos x="17" y="17"/>
                  </a:cxn>
                  <a:cxn ang="0">
                    <a:pos x="0" y="0"/>
                  </a:cxn>
                </a:cxnLst>
                <a:rect l="0" t="0" r="r" b="b"/>
                <a:pathLst>
                  <a:path w="72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7" y="5"/>
                    </a:lnTo>
                    <a:lnTo>
                      <a:pt x="17" y="3"/>
                    </a:lnTo>
                    <a:lnTo>
                      <a:pt x="18" y="3"/>
                    </a:lnTo>
                    <a:lnTo>
                      <a:pt x="18" y="2"/>
                    </a:lnTo>
                    <a:lnTo>
                      <a:pt x="20" y="2"/>
                    </a:lnTo>
                    <a:lnTo>
                      <a:pt x="20" y="1"/>
                    </a:lnTo>
                    <a:lnTo>
                      <a:pt x="21" y="1"/>
                    </a:lnTo>
                    <a:lnTo>
                      <a:pt x="23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7" y="1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1" y="5"/>
                    </a:lnTo>
                    <a:lnTo>
                      <a:pt x="43" y="6"/>
                    </a:lnTo>
                    <a:lnTo>
                      <a:pt x="43" y="5"/>
                    </a:lnTo>
                    <a:lnTo>
                      <a:pt x="44" y="3"/>
                    </a:lnTo>
                    <a:lnTo>
                      <a:pt x="47" y="2"/>
                    </a:lnTo>
                    <a:lnTo>
                      <a:pt x="49" y="1"/>
                    </a:lnTo>
                    <a:lnTo>
                      <a:pt x="50" y="0"/>
                    </a:lnTo>
                    <a:lnTo>
                      <a:pt x="51" y="0"/>
                    </a:lnTo>
                    <a:lnTo>
                      <a:pt x="54" y="0"/>
                    </a:lnTo>
                    <a:lnTo>
                      <a:pt x="56" y="0"/>
                    </a:lnTo>
                    <a:lnTo>
                      <a:pt x="57" y="0"/>
                    </a:lnTo>
                    <a:lnTo>
                      <a:pt x="59" y="0"/>
                    </a:lnTo>
                    <a:lnTo>
                      <a:pt x="60" y="0"/>
                    </a:lnTo>
                    <a:lnTo>
                      <a:pt x="60" y="0"/>
                    </a:lnTo>
                    <a:lnTo>
                      <a:pt x="62" y="0"/>
                    </a:lnTo>
                    <a:lnTo>
                      <a:pt x="63" y="0"/>
                    </a:lnTo>
                    <a:lnTo>
                      <a:pt x="64" y="1"/>
                    </a:lnTo>
                    <a:lnTo>
                      <a:pt x="64" y="1"/>
                    </a:lnTo>
                    <a:lnTo>
                      <a:pt x="66" y="1"/>
                    </a:lnTo>
                    <a:lnTo>
                      <a:pt x="66" y="2"/>
                    </a:lnTo>
                    <a:lnTo>
                      <a:pt x="67" y="2"/>
                    </a:lnTo>
                    <a:lnTo>
                      <a:pt x="67" y="2"/>
                    </a:lnTo>
                    <a:lnTo>
                      <a:pt x="69" y="3"/>
                    </a:lnTo>
                    <a:lnTo>
                      <a:pt x="69" y="3"/>
                    </a:lnTo>
                    <a:lnTo>
                      <a:pt x="69" y="5"/>
                    </a:lnTo>
                    <a:lnTo>
                      <a:pt x="70" y="6"/>
                    </a:lnTo>
                    <a:lnTo>
                      <a:pt x="70" y="6"/>
                    </a:lnTo>
                    <a:lnTo>
                      <a:pt x="70" y="7"/>
                    </a:lnTo>
                    <a:lnTo>
                      <a:pt x="70" y="8"/>
                    </a:lnTo>
                    <a:lnTo>
                      <a:pt x="72" y="10"/>
                    </a:lnTo>
                    <a:lnTo>
                      <a:pt x="72" y="11"/>
                    </a:lnTo>
                    <a:lnTo>
                      <a:pt x="72" y="12"/>
                    </a:lnTo>
                    <a:lnTo>
                      <a:pt x="72" y="13"/>
                    </a:lnTo>
                    <a:lnTo>
                      <a:pt x="72" y="15"/>
                    </a:lnTo>
                    <a:lnTo>
                      <a:pt x="72" y="36"/>
                    </a:lnTo>
                    <a:lnTo>
                      <a:pt x="54" y="36"/>
                    </a:lnTo>
                    <a:lnTo>
                      <a:pt x="54" y="17"/>
                    </a:lnTo>
                    <a:lnTo>
                      <a:pt x="54" y="17"/>
                    </a:lnTo>
                    <a:lnTo>
                      <a:pt x="54" y="16"/>
                    </a:lnTo>
                    <a:lnTo>
                      <a:pt x="54" y="15"/>
                    </a:lnTo>
                    <a:lnTo>
                      <a:pt x="54" y="15"/>
                    </a:lnTo>
                    <a:lnTo>
                      <a:pt x="54" y="13"/>
                    </a:lnTo>
                    <a:lnTo>
                      <a:pt x="54" y="13"/>
                    </a:lnTo>
                    <a:lnTo>
                      <a:pt x="54" y="12"/>
                    </a:lnTo>
                    <a:lnTo>
                      <a:pt x="54" y="12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6" y="11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4" y="13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4" y="36"/>
                    </a:lnTo>
                    <a:lnTo>
                      <a:pt x="28" y="36"/>
                    </a:lnTo>
                    <a:lnTo>
                      <a:pt x="28" y="17"/>
                    </a:lnTo>
                    <a:lnTo>
                      <a:pt x="28" y="17"/>
                    </a:lnTo>
                    <a:lnTo>
                      <a:pt x="28" y="16"/>
                    </a:lnTo>
                    <a:lnTo>
                      <a:pt x="28" y="15"/>
                    </a:lnTo>
                    <a:lnTo>
                      <a:pt x="27" y="15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1" y="11"/>
                    </a:lnTo>
                    <a:lnTo>
                      <a:pt x="20" y="11"/>
                    </a:lnTo>
                    <a:lnTo>
                      <a:pt x="20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7" y="15"/>
                    </a:lnTo>
                    <a:lnTo>
                      <a:pt x="17" y="16"/>
                    </a:lnTo>
                    <a:lnTo>
                      <a:pt x="17" y="17"/>
                    </a:lnTo>
                    <a:lnTo>
                      <a:pt x="17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0" name="Freeform 240"/>
              <p:cNvSpPr>
                <a:spLocks noEditPoints="1"/>
              </p:cNvSpPr>
              <p:nvPr/>
            </p:nvSpPr>
            <p:spPr bwMode="auto">
              <a:xfrm>
                <a:off x="2917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5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3" y="0"/>
                  </a:cxn>
                  <a:cxn ang="0">
                    <a:pos x="32" y="0"/>
                  </a:cxn>
                  <a:cxn ang="0">
                    <a:pos x="38" y="1"/>
                  </a:cxn>
                  <a:cxn ang="0">
                    <a:pos x="40" y="2"/>
                  </a:cxn>
                  <a:cxn ang="0">
                    <a:pos x="43" y="5"/>
                  </a:cxn>
                  <a:cxn ang="0">
                    <a:pos x="45" y="8"/>
                  </a:cxn>
                  <a:cxn ang="0">
                    <a:pos x="45" y="12"/>
                  </a:cxn>
                  <a:cxn ang="0">
                    <a:pos x="45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6" y="35"/>
                  </a:cxn>
                  <a:cxn ang="0">
                    <a:pos x="30" y="36"/>
                  </a:cxn>
                  <a:cxn ang="0">
                    <a:pos x="25" y="35"/>
                  </a:cxn>
                  <a:cxn ang="0">
                    <a:pos x="16" y="37"/>
                  </a:cxn>
                  <a:cxn ang="0">
                    <a:pos x="12" y="37"/>
                  </a:cxn>
                  <a:cxn ang="0">
                    <a:pos x="9" y="36"/>
                  </a:cxn>
                  <a:cxn ang="0">
                    <a:pos x="5" y="35"/>
                  </a:cxn>
                  <a:cxn ang="0">
                    <a:pos x="2" y="34"/>
                  </a:cxn>
                  <a:cxn ang="0">
                    <a:pos x="0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2" y="20"/>
                  </a:cxn>
                  <a:cxn ang="0">
                    <a:pos x="5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5" y="15"/>
                  </a:cxn>
                  <a:cxn ang="0">
                    <a:pos x="18" y="15"/>
                  </a:cxn>
                  <a:cxn ang="0">
                    <a:pos x="22" y="15"/>
                  </a:cxn>
                  <a:cxn ang="0">
                    <a:pos x="25" y="13"/>
                  </a:cxn>
                  <a:cxn ang="0">
                    <a:pos x="26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8" y="10"/>
                  </a:cxn>
                  <a:cxn ang="0">
                    <a:pos x="26" y="8"/>
                  </a:cxn>
                  <a:cxn ang="0">
                    <a:pos x="25" y="8"/>
                  </a:cxn>
                  <a:cxn ang="0">
                    <a:pos x="20" y="8"/>
                  </a:cxn>
                  <a:cxn ang="0">
                    <a:pos x="19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8" y="25"/>
                  </a:cxn>
                  <a:cxn ang="0">
                    <a:pos x="18" y="27"/>
                  </a:cxn>
                  <a:cxn ang="0">
                    <a:pos x="19" y="28"/>
                  </a:cxn>
                  <a:cxn ang="0">
                    <a:pos x="22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8" h="37">
                    <a:moveTo>
                      <a:pt x="2" y="11"/>
                    </a:moveTo>
                    <a:lnTo>
                      <a:pt x="2" y="11"/>
                    </a:lnTo>
                    <a:lnTo>
                      <a:pt x="2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5" y="6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6"/>
                    </a:lnTo>
                    <a:lnTo>
                      <a:pt x="45" y="6"/>
                    </a:lnTo>
                    <a:lnTo>
                      <a:pt x="45" y="7"/>
                    </a:lnTo>
                    <a:lnTo>
                      <a:pt x="45" y="8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2"/>
                    </a:lnTo>
                    <a:lnTo>
                      <a:pt x="45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3" y="36"/>
                    </a:lnTo>
                    <a:lnTo>
                      <a:pt x="20" y="36"/>
                    </a:lnTo>
                    <a:lnTo>
                      <a:pt x="19" y="37"/>
                    </a:lnTo>
                    <a:lnTo>
                      <a:pt x="16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2" y="37"/>
                    </a:lnTo>
                    <a:lnTo>
                      <a:pt x="12" y="37"/>
                    </a:lnTo>
                    <a:lnTo>
                      <a:pt x="10" y="37"/>
                    </a:lnTo>
                    <a:lnTo>
                      <a:pt x="10" y="37"/>
                    </a:lnTo>
                    <a:lnTo>
                      <a:pt x="9" y="36"/>
                    </a:lnTo>
                    <a:lnTo>
                      <a:pt x="9" y="36"/>
                    </a:lnTo>
                    <a:lnTo>
                      <a:pt x="7" y="36"/>
                    </a:lnTo>
                    <a:lnTo>
                      <a:pt x="6" y="36"/>
                    </a:lnTo>
                    <a:lnTo>
                      <a:pt x="6" y="35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3" y="35"/>
                    </a:lnTo>
                    <a:lnTo>
                      <a:pt x="3" y="34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6"/>
                    </a:lnTo>
                    <a:lnTo>
                      <a:pt x="12" y="16"/>
                    </a:lnTo>
                    <a:lnTo>
                      <a:pt x="13" y="15"/>
                    </a:lnTo>
                    <a:lnTo>
                      <a:pt x="15" y="15"/>
                    </a:lnTo>
                    <a:lnTo>
                      <a:pt x="15" y="15"/>
                    </a:lnTo>
                    <a:lnTo>
                      <a:pt x="16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9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5" y="13"/>
                    </a:lnTo>
                    <a:lnTo>
                      <a:pt x="25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5" y="8"/>
                    </a:lnTo>
                    <a:lnTo>
                      <a:pt x="25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8" y="11"/>
                    </a:lnTo>
                    <a:lnTo>
                      <a:pt x="2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5" y="21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9" y="28"/>
                    </a:lnTo>
                    <a:lnTo>
                      <a:pt x="19" y="28"/>
                    </a:lnTo>
                    <a:lnTo>
                      <a:pt x="20" y="28"/>
                    </a:lnTo>
                    <a:lnTo>
                      <a:pt x="22" y="30"/>
                    </a:lnTo>
                    <a:lnTo>
                      <a:pt x="22" y="28"/>
                    </a:lnTo>
                    <a:lnTo>
                      <a:pt x="23" y="28"/>
                    </a:lnTo>
                    <a:lnTo>
                      <a:pt x="25" y="28"/>
                    </a:lnTo>
                    <a:lnTo>
                      <a:pt x="25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6" y="27"/>
                    </a:lnTo>
                    <a:lnTo>
                      <a:pt x="28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1" name="Freeform 241"/>
              <p:cNvSpPr>
                <a:spLocks/>
              </p:cNvSpPr>
              <p:nvPr/>
            </p:nvSpPr>
            <p:spPr bwMode="auto">
              <a:xfrm>
                <a:off x="2935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41" y="2"/>
                  </a:cxn>
                  <a:cxn ang="0">
                    <a:pos x="42" y="3"/>
                  </a:cxn>
                  <a:cxn ang="0">
                    <a:pos x="42" y="5"/>
                  </a:cxn>
                  <a:cxn ang="0">
                    <a:pos x="43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3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2" name="Freeform 242"/>
              <p:cNvSpPr>
                <a:spLocks/>
              </p:cNvSpPr>
              <p:nvPr/>
            </p:nvSpPr>
            <p:spPr bwMode="auto">
              <a:xfrm>
                <a:off x="2952" y="3487"/>
                <a:ext cx="10" cy="16"/>
              </a:xfrm>
              <a:custGeom>
                <a:avLst/>
                <a:gdLst/>
                <a:ahLst/>
                <a:cxnLst>
                  <a:cxn ang="0">
                    <a:pos x="5" y="12"/>
                  </a:cxn>
                  <a:cxn ang="0">
                    <a:pos x="21" y="0"/>
                  </a:cxn>
                  <a:cxn ang="0">
                    <a:pos x="30" y="12"/>
                  </a:cxn>
                  <a:cxn ang="0">
                    <a:pos x="21" y="20"/>
                  </a:cxn>
                  <a:cxn ang="0">
                    <a:pos x="21" y="34"/>
                  </a:cxn>
                  <a:cxn ang="0">
                    <a:pos x="21" y="35"/>
                  </a:cxn>
                  <a:cxn ang="0">
                    <a:pos x="21" y="35"/>
                  </a:cxn>
                  <a:cxn ang="0">
                    <a:pos x="21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8"/>
                  </a:cxn>
                  <a:cxn ang="0">
                    <a:pos x="24" y="38"/>
                  </a:cxn>
                  <a:cxn ang="0">
                    <a:pos x="24" y="38"/>
                  </a:cxn>
                  <a:cxn ang="0">
                    <a:pos x="26" y="38"/>
                  </a:cxn>
                  <a:cxn ang="0">
                    <a:pos x="27" y="38"/>
                  </a:cxn>
                  <a:cxn ang="0">
                    <a:pos x="28" y="3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7" y="48"/>
                  </a:cxn>
                  <a:cxn ang="0">
                    <a:pos x="26" y="48"/>
                  </a:cxn>
                  <a:cxn ang="0">
                    <a:pos x="24" y="48"/>
                  </a:cxn>
                  <a:cxn ang="0">
                    <a:pos x="23" y="48"/>
                  </a:cxn>
                  <a:cxn ang="0">
                    <a:pos x="21" y="48"/>
                  </a:cxn>
                  <a:cxn ang="0">
                    <a:pos x="20" y="48"/>
                  </a:cxn>
                  <a:cxn ang="0">
                    <a:pos x="17" y="48"/>
                  </a:cxn>
                  <a:cxn ang="0">
                    <a:pos x="15" y="48"/>
                  </a:cxn>
                  <a:cxn ang="0">
                    <a:pos x="14" y="48"/>
                  </a:cxn>
                  <a:cxn ang="0">
                    <a:pos x="13" y="48"/>
                  </a:cxn>
                  <a:cxn ang="0">
                    <a:pos x="11" y="47"/>
                  </a:cxn>
                  <a:cxn ang="0">
                    <a:pos x="10" y="47"/>
                  </a:cxn>
                  <a:cxn ang="0">
                    <a:pos x="8" y="47"/>
                  </a:cxn>
                  <a:cxn ang="0">
                    <a:pos x="8" y="46"/>
                  </a:cxn>
                  <a:cxn ang="0">
                    <a:pos x="7" y="46"/>
                  </a:cxn>
                  <a:cxn ang="0">
                    <a:pos x="7" y="44"/>
                  </a:cxn>
                  <a:cxn ang="0">
                    <a:pos x="5" y="43"/>
                  </a:cxn>
                  <a:cxn ang="0">
                    <a:pos x="5" y="42"/>
                  </a:cxn>
                  <a:cxn ang="0">
                    <a:pos x="5" y="40"/>
                  </a:cxn>
                  <a:cxn ang="0">
                    <a:pos x="5" y="39"/>
                  </a:cxn>
                  <a:cxn ang="0">
                    <a:pos x="5" y="38"/>
                  </a:cxn>
                  <a:cxn ang="0">
                    <a:pos x="5" y="35"/>
                  </a:cxn>
                  <a:cxn ang="0">
                    <a:pos x="0" y="20"/>
                  </a:cxn>
                </a:cxnLst>
                <a:rect l="0" t="0" r="r" b="b"/>
                <a:pathLst>
                  <a:path w="30" h="48">
                    <a:moveTo>
                      <a:pt x="0" y="12"/>
                    </a:moveTo>
                    <a:lnTo>
                      <a:pt x="5" y="12"/>
                    </a:lnTo>
                    <a:lnTo>
                      <a:pt x="5" y="0"/>
                    </a:lnTo>
                    <a:lnTo>
                      <a:pt x="21" y="0"/>
                    </a:lnTo>
                    <a:lnTo>
                      <a:pt x="21" y="12"/>
                    </a:lnTo>
                    <a:lnTo>
                      <a:pt x="30" y="12"/>
                    </a:lnTo>
                    <a:lnTo>
                      <a:pt x="30" y="20"/>
                    </a:lnTo>
                    <a:lnTo>
                      <a:pt x="21" y="20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7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7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24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1" y="48"/>
                    </a:lnTo>
                    <a:lnTo>
                      <a:pt x="21" y="48"/>
                    </a:lnTo>
                    <a:lnTo>
                      <a:pt x="20" y="48"/>
                    </a:lnTo>
                    <a:lnTo>
                      <a:pt x="20" y="48"/>
                    </a:lnTo>
                    <a:lnTo>
                      <a:pt x="18" y="48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5" y="48"/>
                    </a:lnTo>
                    <a:lnTo>
                      <a:pt x="14" y="48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11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8" y="47"/>
                    </a:lnTo>
                    <a:lnTo>
                      <a:pt x="8" y="46"/>
                    </a:lnTo>
                    <a:lnTo>
                      <a:pt x="8" y="46"/>
                    </a:lnTo>
                    <a:lnTo>
                      <a:pt x="7" y="46"/>
                    </a:lnTo>
                    <a:lnTo>
                      <a:pt x="7" y="46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5" y="43"/>
                    </a:lnTo>
                    <a:lnTo>
                      <a:pt x="5" y="43"/>
                    </a:lnTo>
                    <a:lnTo>
                      <a:pt x="5" y="42"/>
                    </a:lnTo>
                    <a:lnTo>
                      <a:pt x="5" y="42"/>
                    </a:lnTo>
                    <a:lnTo>
                      <a:pt x="5" y="40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5" y="39"/>
                    </a:lnTo>
                    <a:lnTo>
                      <a:pt x="5" y="38"/>
                    </a:lnTo>
                    <a:lnTo>
                      <a:pt x="5" y="37"/>
                    </a:lnTo>
                    <a:lnTo>
                      <a:pt x="5" y="35"/>
                    </a:lnTo>
                    <a:lnTo>
                      <a:pt x="5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3" name="Rectangle 243"/>
              <p:cNvSpPr>
                <a:spLocks noChangeArrowheads="1"/>
              </p:cNvSpPr>
              <p:nvPr/>
            </p:nvSpPr>
            <p:spPr bwMode="auto">
              <a:xfrm>
                <a:off x="2964" y="3491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4" name="Rectangle 244"/>
              <p:cNvSpPr>
                <a:spLocks noChangeArrowheads="1"/>
              </p:cNvSpPr>
              <p:nvPr/>
            </p:nvSpPr>
            <p:spPr bwMode="auto">
              <a:xfrm>
                <a:off x="2964" y="3498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7" name="Group 248"/>
            <p:cNvGrpSpPr>
              <a:grpSpLocks/>
            </p:cNvGrpSpPr>
            <p:nvPr/>
          </p:nvGrpSpPr>
          <p:grpSpPr bwMode="auto">
            <a:xfrm>
              <a:off x="2784" y="3504"/>
              <a:ext cx="1104" cy="672"/>
              <a:chOff x="4272" y="3168"/>
              <a:chExt cx="1104" cy="672"/>
            </a:xfrm>
          </p:grpSpPr>
          <p:sp>
            <p:nvSpPr>
              <p:cNvPr id="10318" name="Rectangle 78"/>
              <p:cNvSpPr>
                <a:spLocks noChangeArrowheads="1"/>
              </p:cNvSpPr>
              <p:nvPr/>
            </p:nvSpPr>
            <p:spPr bwMode="auto">
              <a:xfrm>
                <a:off x="4272" y="3168"/>
                <a:ext cx="1104" cy="672"/>
              </a:xfrm>
              <a:prstGeom prst="rect">
                <a:avLst/>
              </a:prstGeom>
              <a:solidFill>
                <a:schemeClr val="tx2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aphicFrame>
            <p:nvGraphicFramePr>
              <p:cNvPr id="10317" name="Object 77"/>
              <p:cNvGraphicFramePr>
                <a:graphicFrameLocks noChangeAspect="1"/>
              </p:cNvGraphicFramePr>
              <p:nvPr/>
            </p:nvGraphicFramePr>
            <p:xfrm>
              <a:off x="4331" y="3206"/>
              <a:ext cx="1003" cy="59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69654" name="CorelDRAW" r:id="rId3" imgW="6185160" imgH="3696480" progId="">
                      <p:embed/>
                    </p:oleObj>
                  </mc:Choice>
                  <mc:Fallback>
                    <p:oleObj name="CorelDRAW" r:id="rId3" imgW="6185160" imgH="3696480" progId="">
                      <p:embed/>
                      <p:pic>
                        <p:nvPicPr>
                          <p:cNvPr id="0" name="Picture 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331" y="3206"/>
                            <a:ext cx="1003" cy="59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0486" name="Text Box 246"/>
            <p:cNvSpPr txBox="1">
              <a:spLocks noChangeArrowheads="1"/>
            </p:cNvSpPr>
            <p:nvPr/>
          </p:nvSpPr>
          <p:spPr bwMode="auto">
            <a:xfrm>
              <a:off x="2976" y="2352"/>
              <a:ext cx="720" cy="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 anchorCtr="1">
              <a:spAutoFit/>
            </a:bodyPr>
            <a:lstStyle/>
            <a:p>
              <a:r>
                <a:rPr lang="en-US" sz="800">
                  <a:solidFill>
                    <a:schemeClr val="bg2"/>
                  </a:solidFill>
                  <a:latin typeface="Arial Black" pitchFamily="34" charset="0"/>
                </a:rPr>
                <a:t>Expenses Report</a:t>
              </a:r>
            </a:p>
          </p:txBody>
        </p:sp>
      </p:grpSp>
      <p:pic>
        <p:nvPicPr>
          <p:cNvPr id="10622" name="Picture 38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38600" y="2990850"/>
            <a:ext cx="49530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623" name="Text Box 383"/>
          <p:cNvSpPr txBox="1">
            <a:spLocks noChangeArrowheads="1"/>
          </p:cNvSpPr>
          <p:nvPr/>
        </p:nvSpPr>
        <p:spPr bwMode="auto">
          <a:xfrm>
            <a:off x="2057400" y="3352800"/>
            <a:ext cx="1951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000" b="1">
                <a:solidFill>
                  <a:schemeClr val="tx2"/>
                </a:solidFill>
              </a:rPr>
              <a:t>Data Sheet</a:t>
            </a:r>
          </a:p>
        </p:txBody>
      </p:sp>
      <p:grpSp>
        <p:nvGrpSpPr>
          <p:cNvPr id="8" name="Group 387"/>
          <p:cNvGrpSpPr>
            <a:grpSpLocks/>
          </p:cNvGrpSpPr>
          <p:nvPr/>
        </p:nvGrpSpPr>
        <p:grpSpPr bwMode="auto">
          <a:xfrm>
            <a:off x="2057400" y="3810000"/>
            <a:ext cx="838200" cy="838200"/>
            <a:chOff x="1296" y="2400"/>
            <a:chExt cx="528" cy="528"/>
          </a:xfrm>
        </p:grpSpPr>
        <p:sp>
          <p:nvSpPr>
            <p:cNvPr id="10624" name="Line 384"/>
            <p:cNvSpPr>
              <a:spLocks noChangeShapeType="1"/>
            </p:cNvSpPr>
            <p:nvPr/>
          </p:nvSpPr>
          <p:spPr bwMode="auto">
            <a:xfrm rot="10800000">
              <a:off x="1824" y="2400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625" name="Line 385"/>
            <p:cNvSpPr>
              <a:spLocks noChangeShapeType="1"/>
            </p:cNvSpPr>
            <p:nvPr/>
          </p:nvSpPr>
          <p:spPr bwMode="auto">
            <a:xfrm rot="16200000">
              <a:off x="1560" y="2376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0626" name="Line 386"/>
          <p:cNvSpPr>
            <a:spLocks noChangeShapeType="1"/>
          </p:cNvSpPr>
          <p:nvPr/>
        </p:nvSpPr>
        <p:spPr bwMode="auto">
          <a:xfrm rot="5400000" flipH="1">
            <a:off x="3733800" y="3352800"/>
            <a:ext cx="0" cy="16764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oval" w="med" len="med"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10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  <p:bldP spid="10244" grpId="0" autoUpdateAnimBg="0"/>
      <p:bldP spid="10623" grpId="0" autoUpdateAnimBg="0"/>
      <p:bldP spid="106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7620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folHlink"/>
                </a:solidFill>
              </a:rPr>
              <a:t>Three Main Components of</a:t>
            </a:r>
            <a:r>
              <a:rPr lang="en-GB" sz="4000" dirty="0">
                <a:solidFill>
                  <a:schemeClr val="folHlink"/>
                </a:solidFill>
              </a:rPr>
              <a:t/>
            </a:r>
            <a:br>
              <a:rPr lang="en-GB" sz="4000" dirty="0">
                <a:solidFill>
                  <a:schemeClr val="folHlink"/>
                </a:solidFill>
              </a:rPr>
            </a:br>
            <a:r>
              <a:rPr lang="en-US" sz="4000" b="1" dirty="0">
                <a:solidFill>
                  <a:schemeClr val="folHlink"/>
                </a:solidFill>
              </a:rPr>
              <a:t>Spreadsheet</a:t>
            </a:r>
            <a:endParaRPr lang="en-GB" sz="4400" dirty="0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133600" y="2438400"/>
            <a:ext cx="53340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Logic 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Data 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Presentation Model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0" y="1556792"/>
            <a:ext cx="8400000" cy="509523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39752" y="11663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>
                <a:solidFill>
                  <a:schemeClr val="folHlink"/>
                </a:solidFill>
              </a:rPr>
              <a:t>Three Main Components of</a:t>
            </a:r>
            <a:r>
              <a:rPr lang="en-GB" dirty="0">
                <a:solidFill>
                  <a:schemeClr val="folHlink"/>
                </a:solidFill>
              </a:rPr>
              <a:t/>
            </a:r>
            <a:br>
              <a:rPr lang="en-GB" dirty="0">
                <a:solidFill>
                  <a:schemeClr val="folHlink"/>
                </a:solidFill>
              </a:rPr>
            </a:br>
            <a:r>
              <a:rPr lang="en-US" b="1" dirty="0">
                <a:solidFill>
                  <a:schemeClr val="folHlink"/>
                </a:solidFill>
              </a:rPr>
              <a:t>Spreadsheet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4935451"/>
      </p:ext>
    </p:extLst>
  </p:cSld>
  <p:clrMapOvr>
    <a:masterClrMapping/>
  </p:clrMapOvr>
  <p:transition spd="slow">
    <p:pull dir="r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7620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The Building Blocks of Logic Models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762000" y="17526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Variable	</a:t>
            </a:r>
            <a:r>
              <a:rPr lang="en-US" sz="3200" b="1" dirty="0" smtClean="0">
                <a:solidFill>
                  <a:schemeClr val="folHlink"/>
                </a:solidFill>
              </a:rPr>
              <a:t>	A </a:t>
            </a:r>
            <a:r>
              <a:rPr lang="en-US" sz="3200" b="1" dirty="0">
                <a:solidFill>
                  <a:schemeClr val="folHlink"/>
                </a:solidFill>
              </a:rPr>
              <a:t>factor whose value  				changes freely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Constant	A factor whose value is 				unchanging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Parameter	A factor whose value is held 			constant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Coefficient	A factor representing a 				relationship between two  				or more factors</a:t>
            </a:r>
            <a:endParaRPr lang="en-GB" sz="3200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GB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accent1"/>
                </a:solidFill>
              </a:rPr>
              <a:t>Construction of a Logic Model</a:t>
            </a:r>
            <a:endParaRPr lang="en-GB" sz="4400" b="1" dirty="0">
              <a:solidFill>
                <a:srgbClr val="000000"/>
              </a:solidFill>
            </a:endParaRP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2209800" y="2743200"/>
            <a:ext cx="5257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Conceptualise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Verbalise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Formalise</a:t>
            </a: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Conceptualisation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762000" y="2286000"/>
            <a:ext cx="80772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Redefine issues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Model goals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Consider modelling techniques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Consider assumptions underlying  techniques</a:t>
            </a:r>
            <a:endParaRPr lang="en-GB" sz="40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Verbalisation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685800" y="1981200"/>
            <a:ext cx="7696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Define modelling factors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Write statements in English of the  relationship between factors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Formalisation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228600" y="1981200"/>
            <a:ext cx="89154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Symbols assigned to the model factors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units used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any conventions used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GB" b="1"/>
              <a:t>Sources of Data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52600"/>
            <a:ext cx="6705600" cy="3657600"/>
          </a:xfrm>
        </p:spPr>
        <p:txBody>
          <a:bodyPr/>
          <a:lstStyle/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Databases</a:t>
            </a:r>
            <a:endParaRPr lang="en-GB" b="1"/>
          </a:p>
          <a:p>
            <a:pPr marL="1139825" indent="476250">
              <a:lnSpc>
                <a:spcPct val="110000"/>
              </a:lnSpc>
              <a:buClr>
                <a:srgbClr val="FF3300"/>
              </a:buClr>
              <a:buFontTx/>
              <a:buNone/>
            </a:pPr>
            <a:endParaRPr lang="en-GB" sz="2000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Decision Aids</a:t>
            </a:r>
            <a:endParaRPr lang="en-GB"/>
          </a:p>
          <a:p>
            <a:pPr marL="1139825" indent="476250">
              <a:lnSpc>
                <a:spcPct val="110000"/>
              </a:lnSpc>
              <a:buClr>
                <a:srgbClr val="FF3300"/>
              </a:buClr>
              <a:buFontTx/>
              <a:buNone/>
            </a:pPr>
            <a:endParaRPr lang="en-GB" sz="2000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Lookup Tables</a:t>
            </a:r>
            <a:endParaRPr lang="en-GB" sz="3000" b="1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None/>
            </a:pPr>
            <a:endParaRPr lang="en-GB" sz="2000" b="1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Data Input by Users</a:t>
            </a:r>
            <a:endParaRPr lang="en-GB" sz="3000" b="1"/>
          </a:p>
        </p:txBody>
      </p:sp>
    </p:spTree>
    <p:extLst>
      <p:ext uri="{BB962C8B-B14F-4D97-AF65-F5344CB8AC3E}">
        <p14:creationId xmlns:p14="http://schemas.microsoft.com/office/powerpoint/2010/main" val="231900863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5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Presentation Model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838200"/>
            <a:ext cx="8991600" cy="4953000"/>
          </a:xfrm>
        </p:spPr>
        <p:txBody>
          <a:bodyPr/>
          <a:lstStyle/>
          <a:p>
            <a:pPr>
              <a:buFontTx/>
              <a:buNone/>
            </a:pPr>
            <a:endParaRPr lang="en-GB" b="1"/>
          </a:p>
          <a:p>
            <a:r>
              <a:rPr lang="en-GB" b="1"/>
              <a:t>These are portions of the spreadsheet whereby significant features of the larger, more complex principal model are highlighted and communicated to convey ‘Results’.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With a picture you loose some of the underlying data.  The value of a picture is that it suppresses data in order to provide information.</a:t>
            </a:r>
          </a:p>
        </p:txBody>
      </p:sp>
    </p:spTree>
    <p:extLst>
      <p:ext uri="{BB962C8B-B14F-4D97-AF65-F5344CB8AC3E}">
        <p14:creationId xmlns:p14="http://schemas.microsoft.com/office/powerpoint/2010/main" val="319984495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52400"/>
            <a:ext cx="8534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Features of a Presentation Model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19200"/>
            <a:ext cx="8915400" cy="5105400"/>
          </a:xfrm>
        </p:spPr>
        <p:txBody>
          <a:bodyPr/>
          <a:lstStyle/>
          <a:p>
            <a:pPr lvl="2">
              <a:buFont typeface="Wingdings" pitchFamily="2" charset="2"/>
              <a:buChar char="Ø"/>
            </a:pPr>
            <a:r>
              <a:rPr lang="en-GB" sz="3200" b="1"/>
              <a:t>Visually appealing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Clear Title on Tables and   Charts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Rounding Numbers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Order by Size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Place important variable in column..........the eye scans across columns easier than rows.</a:t>
            </a:r>
            <a:r>
              <a:rPr lang="en-GB" b="1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1541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"/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500"/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3733800" y="152400"/>
            <a:ext cx="1295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>
                <a:latin typeface="Geneva"/>
              </a:rPr>
              <a:t>Scenario</a:t>
            </a:r>
            <a:endParaRPr lang="en-GB" sz="2200">
              <a:latin typeface="Geneva"/>
            </a:endParaRPr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3352800" y="914400"/>
            <a:ext cx="2371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Local</a:t>
            </a:r>
            <a:r>
              <a:rPr lang="en-US" dirty="0">
                <a:latin typeface="Geneva"/>
              </a:rPr>
              <a:t> </a:t>
            </a:r>
            <a:r>
              <a:rPr lang="en-US" sz="2200" dirty="0">
                <a:latin typeface="Geneva"/>
              </a:rPr>
              <a:t>scenario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048000" y="1524000"/>
            <a:ext cx="2667000" cy="769441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Managerial variables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1143000" y="0"/>
            <a:ext cx="6172200" cy="2743200"/>
          </a:xfrm>
          <a:prstGeom prst="star8">
            <a:avLst>
              <a:gd name="adj" fmla="val 38250"/>
            </a:avLst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1981200" y="304800"/>
            <a:ext cx="4495800" cy="2133600"/>
          </a:xfrm>
          <a:prstGeom prst="star24">
            <a:avLst>
              <a:gd name="adj" fmla="val 37500"/>
            </a:avLst>
          </a:prstGeom>
          <a:noFill/>
          <a:ln w="9525">
            <a:solidFill>
              <a:srgbClr val="FF66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444208" y="1916832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6400800" y="3124200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Spreadsheet World</a:t>
            </a:r>
            <a:endParaRPr lang="en-GB"/>
          </a:p>
        </p:txBody>
      </p:sp>
      <p:sp>
        <p:nvSpPr>
          <p:cNvPr id="48137" name="Line 9"/>
          <p:cNvSpPr>
            <a:spLocks noChangeShapeType="1"/>
          </p:cNvSpPr>
          <p:nvPr/>
        </p:nvSpPr>
        <p:spPr bwMode="auto">
          <a:xfrm flipV="1">
            <a:off x="152400" y="30480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8" name="Line 10"/>
          <p:cNvSpPr>
            <a:spLocks noChangeShapeType="1"/>
          </p:cNvSpPr>
          <p:nvPr/>
        </p:nvSpPr>
        <p:spPr bwMode="auto">
          <a:xfrm>
            <a:off x="4191000" y="2743200"/>
            <a:ext cx="0" cy="3048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6705600" y="5013176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Results Interface</a:t>
            </a:r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2771800" y="4419600"/>
            <a:ext cx="1190600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Logic model</a:t>
            </a:r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4038600" y="4419600"/>
            <a:ext cx="1181472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Data model</a:t>
            </a:r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6732240" y="4149080"/>
            <a:ext cx="201622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Spreadsheet Design</a:t>
            </a:r>
          </a:p>
        </p:txBody>
      </p:sp>
      <p:sp>
        <p:nvSpPr>
          <p:cNvPr id="48143" name="Text Box 15"/>
          <p:cNvSpPr txBox="1">
            <a:spLocks noChangeArrowheads="1"/>
          </p:cNvSpPr>
          <p:nvPr/>
        </p:nvSpPr>
        <p:spPr bwMode="auto">
          <a:xfrm>
            <a:off x="2743200" y="3276600"/>
            <a:ext cx="3052936" cy="52322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Presentation </a:t>
            </a:r>
            <a:r>
              <a:rPr lang="en-GB" dirty="0" smtClean="0"/>
              <a:t>Model</a:t>
            </a:r>
            <a:endParaRPr lang="en-GB" dirty="0"/>
          </a:p>
        </p:txBody>
      </p:sp>
      <p:sp>
        <p:nvSpPr>
          <p:cNvPr id="48144" name="Oval 16"/>
          <p:cNvSpPr>
            <a:spLocks noChangeArrowheads="1"/>
          </p:cNvSpPr>
          <p:nvPr/>
        </p:nvSpPr>
        <p:spPr bwMode="auto">
          <a:xfrm>
            <a:off x="2590800" y="3962400"/>
            <a:ext cx="2819400" cy="1752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AutoShape 17"/>
          <p:cNvSpPr>
            <a:spLocks/>
          </p:cNvSpPr>
          <p:nvPr/>
        </p:nvSpPr>
        <p:spPr bwMode="auto">
          <a:xfrm>
            <a:off x="228600" y="5181600"/>
            <a:ext cx="2615208" cy="1384995"/>
          </a:xfrm>
          <a:prstGeom prst="borderCallout3">
            <a:avLst>
              <a:gd name="adj1" fmla="val 9551"/>
              <a:gd name="adj2" fmla="val -3389"/>
              <a:gd name="adj3" fmla="val 9551"/>
              <a:gd name="adj4" fmla="val -3389"/>
              <a:gd name="adj5" fmla="val -17625"/>
              <a:gd name="adj6" fmla="val 62098"/>
              <a:gd name="adj7" fmla="val -36338"/>
              <a:gd name="adj8" fmla="val 1148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1) Conceptualise </a:t>
            </a:r>
          </a:p>
          <a:p>
            <a:r>
              <a:rPr lang="en-GB" dirty="0"/>
              <a:t>2) Verbalise</a:t>
            </a:r>
          </a:p>
          <a:p>
            <a:r>
              <a:rPr lang="en-GB" dirty="0"/>
              <a:t>3) Formalise</a:t>
            </a:r>
          </a:p>
        </p:txBody>
      </p:sp>
      <p:sp>
        <p:nvSpPr>
          <p:cNvPr id="48146" name="AutoShape 18"/>
          <p:cNvSpPr>
            <a:spLocks/>
          </p:cNvSpPr>
          <p:nvPr/>
        </p:nvSpPr>
        <p:spPr bwMode="auto">
          <a:xfrm>
            <a:off x="6156176" y="5903893"/>
            <a:ext cx="1924000" cy="954107"/>
          </a:xfrm>
          <a:prstGeom prst="borderCallout2">
            <a:avLst>
              <a:gd name="adj1" fmla="val 13741"/>
              <a:gd name="adj2" fmla="val -4389"/>
              <a:gd name="adj3" fmla="val 13741"/>
              <a:gd name="adj4" fmla="val -4389"/>
              <a:gd name="adj5" fmla="val -96944"/>
              <a:gd name="adj6" fmla="val -4890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4) Data Definition</a:t>
            </a:r>
          </a:p>
        </p:txBody>
      </p:sp>
    </p:spTree>
    <p:extLst>
      <p:ext uri="{BB962C8B-B14F-4D97-AF65-F5344CB8AC3E}">
        <p14:creationId xmlns:p14="http://schemas.microsoft.com/office/powerpoint/2010/main" val="127155905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48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4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500"/>
                                        <p:tgtEl>
                                          <p:spTgt spid="48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autoUpdateAnimBg="0"/>
      <p:bldP spid="48139" grpId="0" autoUpdateAnimBg="0"/>
      <p:bldP spid="48140" grpId="0" animBg="1" autoUpdateAnimBg="0"/>
      <p:bldP spid="48141" grpId="0" animBg="1" autoUpdateAnimBg="0"/>
      <p:bldP spid="48142" grpId="0" autoUpdateAnimBg="0"/>
      <p:bldP spid="48143" grpId="0" animBg="1" autoUpdateAnimBg="0"/>
      <p:bldP spid="48144" grpId="0" animBg="1"/>
      <p:bldP spid="48145" grpId="0" animBg="1" autoUpdateAnimBg="0"/>
      <p:bldP spid="48146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43263"/>
      </p:ext>
    </p:extLst>
  </p:cSld>
  <p:clrMapOvr>
    <a:masterClrMapping/>
  </p:clrMapOvr>
  <p:transition spd="slow">
    <p:pull dir="rd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793812" y="116632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/>
              </a:defRPr>
            </a:lvl9pPr>
          </a:lstStyle>
          <a:p>
            <a:r>
              <a:rPr lang="en-GB" kern="0" dirty="0" smtClean="0"/>
              <a:t>Assignment 1 Feedback</a:t>
            </a:r>
            <a:endParaRPr lang="en-GB" kern="0" dirty="0"/>
          </a:p>
        </p:txBody>
      </p:sp>
      <p:sp>
        <p:nvSpPr>
          <p:cNvPr id="4" name="TextBox 3"/>
          <p:cNvSpPr txBox="1"/>
          <p:nvPr/>
        </p:nvSpPr>
        <p:spPr>
          <a:xfrm>
            <a:off x="759160" y="1844824"/>
            <a:ext cx="78070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was your </a:t>
            </a:r>
          </a:p>
          <a:p>
            <a:endParaRPr lang="en-GB" dirty="0"/>
          </a:p>
          <a:p>
            <a:r>
              <a:rPr lang="en-GB" dirty="0" smtClean="0"/>
              <a:t>Strengths -</a:t>
            </a:r>
          </a:p>
          <a:p>
            <a:endParaRPr lang="en-GB" dirty="0" smtClean="0"/>
          </a:p>
          <a:p>
            <a:r>
              <a:rPr lang="en-GB" dirty="0" err="1" smtClean="0"/>
              <a:t>Weakeness</a:t>
            </a:r>
            <a:r>
              <a:rPr lang="en-GB" dirty="0" smtClean="0"/>
              <a:t> -</a:t>
            </a:r>
          </a:p>
          <a:p>
            <a:endParaRPr lang="en-GB" dirty="0" smtClean="0"/>
          </a:p>
          <a:p>
            <a:r>
              <a:rPr lang="en-GB" dirty="0" smtClean="0"/>
              <a:t>Must do better -</a:t>
            </a:r>
          </a:p>
          <a:p>
            <a:endParaRPr lang="en-GB" dirty="0"/>
          </a:p>
          <a:p>
            <a:r>
              <a:rPr lang="en-GB" dirty="0" smtClean="0"/>
              <a:t>Please meet me today if you have specific questions to ask me about the feedback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526224"/>
      </p:ext>
    </p:extLst>
  </p:cSld>
  <p:clrMapOvr>
    <a:masterClrMapping/>
  </p:clrMapOvr>
  <p:transition spd="slow">
    <p:pull dir="rd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en-GB" dirty="0" smtClean="0"/>
              <a:t>Module Handbook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31640" y="1916832"/>
            <a:ext cx="69127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Explain Lectures and Activities for semester 2.</a:t>
            </a:r>
          </a:p>
          <a:p>
            <a:endParaRPr lang="en-GB" dirty="0"/>
          </a:p>
          <a:p>
            <a:r>
              <a:rPr lang="en-GB" dirty="0" smtClean="0"/>
              <a:t>Report Assignment</a:t>
            </a:r>
          </a:p>
          <a:p>
            <a:endParaRPr lang="en-GB" dirty="0"/>
          </a:p>
          <a:p>
            <a:r>
              <a:rPr lang="en-GB" dirty="0" smtClean="0"/>
              <a:t>Report Assignment Deadline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893640"/>
      </p:ext>
    </p:extLst>
  </p:cSld>
  <p:clrMapOvr>
    <a:masterClrMapping/>
  </p:clrMapOvr>
  <p:transition spd="slow">
    <p:pull dir="rd"/>
  </p:transition>
</p:sld>
</file>

<file path=ppt/theme/theme1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D:\Applications\MS-Office97\Templates\Presentation Designs\PULSE.POT</Template>
  <TotalTime>3842134040</TotalTime>
  <Pages>7</Pages>
  <Words>725</Words>
  <Application>Microsoft Office PowerPoint</Application>
  <PresentationFormat>On-screen Show (4:3)</PresentationFormat>
  <Paragraphs>194</Paragraphs>
  <Slides>23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Arial Black</vt:lpstr>
      <vt:lpstr>Calibri</vt:lpstr>
      <vt:lpstr>Geneva</vt:lpstr>
      <vt:lpstr>Impact</vt:lpstr>
      <vt:lpstr>Monotype Sorts</vt:lpstr>
      <vt:lpstr>Times New Roman</vt:lpstr>
      <vt:lpstr>Wingdings</vt:lpstr>
      <vt:lpstr>Pulse</vt:lpstr>
      <vt:lpstr>CorelDRAW</vt:lpstr>
      <vt:lpstr>PowerPoint Presentation</vt:lpstr>
      <vt:lpstr>Learning Objectives</vt:lpstr>
      <vt:lpstr>Overview of Spreadsheet</vt:lpstr>
      <vt:lpstr>Degrees of Complexity</vt:lpstr>
      <vt:lpstr>The uses (functions) of Excel</vt:lpstr>
      <vt:lpstr>Spreadsheet used to: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Sources of Data</vt:lpstr>
      <vt:lpstr>Presentation Model</vt:lpstr>
      <vt:lpstr>Features of a Presentation Model</vt:lpstr>
      <vt:lpstr>PowerPoint Presentation</vt:lpstr>
      <vt:lpstr>Any Questions</vt:lpstr>
      <vt:lpstr>PowerPoint Presentation</vt:lpstr>
      <vt:lpstr>Module Handbook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Computing</dc:title>
  <dc:creator>Faculty of Business</dc:creator>
  <cp:lastModifiedBy>Roisin Mullins</cp:lastModifiedBy>
  <cp:revision>109</cp:revision>
  <cp:lastPrinted>2001-10-02T09:53:59Z</cp:lastPrinted>
  <dcterms:created xsi:type="dcterms:W3CDTF">1998-02-16T15:26:20Z</dcterms:created>
  <dcterms:modified xsi:type="dcterms:W3CDTF">2019-01-27T14:43:52Z</dcterms:modified>
</cp:coreProperties>
</file>