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34"/>
  </p:notesMasterIdLst>
  <p:sldIdLst>
    <p:sldId id="278" r:id="rId5"/>
    <p:sldId id="368" r:id="rId6"/>
    <p:sldId id="279" r:id="rId7"/>
    <p:sldId id="365" r:id="rId8"/>
    <p:sldId id="364" r:id="rId9"/>
    <p:sldId id="367" r:id="rId10"/>
    <p:sldId id="366" r:id="rId11"/>
    <p:sldId id="296" r:id="rId12"/>
    <p:sldId id="334" r:id="rId13"/>
    <p:sldId id="335" r:id="rId14"/>
    <p:sldId id="376" r:id="rId15"/>
    <p:sldId id="369" r:id="rId16"/>
    <p:sldId id="370" r:id="rId17"/>
    <p:sldId id="371" r:id="rId18"/>
    <p:sldId id="372" r:id="rId19"/>
    <p:sldId id="373" r:id="rId20"/>
    <p:sldId id="374" r:id="rId21"/>
    <p:sldId id="375" r:id="rId22"/>
    <p:sldId id="377" r:id="rId23"/>
    <p:sldId id="378" r:id="rId24"/>
    <p:sldId id="381" r:id="rId25"/>
    <p:sldId id="382" r:id="rId26"/>
    <p:sldId id="383" r:id="rId27"/>
    <p:sldId id="384" r:id="rId28"/>
    <p:sldId id="385" r:id="rId29"/>
    <p:sldId id="386" r:id="rId30"/>
    <p:sldId id="387" r:id="rId31"/>
    <p:sldId id="388" r:id="rId32"/>
    <p:sldId id="38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Layouts" id="{687C4ACC-695A-42DD-8A18-124B506377F8}">
          <p14:sldIdLst>
            <p14:sldId id="278"/>
            <p14:sldId id="368"/>
            <p14:sldId id="279"/>
            <p14:sldId id="365"/>
            <p14:sldId id="364"/>
            <p14:sldId id="367"/>
            <p14:sldId id="366"/>
            <p14:sldId id="296"/>
            <p14:sldId id="334"/>
            <p14:sldId id="335"/>
            <p14:sldId id="376"/>
            <p14:sldId id="369"/>
            <p14:sldId id="370"/>
            <p14:sldId id="371"/>
            <p14:sldId id="372"/>
            <p14:sldId id="373"/>
            <p14:sldId id="374"/>
            <p14:sldId id="375"/>
            <p14:sldId id="377"/>
            <p14:sldId id="378"/>
            <p14:sldId id="381"/>
            <p14:sldId id="382"/>
            <p14:sldId id="383"/>
            <p14:sldId id="384"/>
            <p14:sldId id="385"/>
            <p14:sldId id="386"/>
            <p14:sldId id="387"/>
            <p14:sldId id="388"/>
            <p14:sldId id="38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561A52C-F3F5-41A4-8598-3C876AB7FBC8}" name="Errietta Bissa" initials="EB" userId="S::e.bissa@uwtsd.ac.uk::81ffec9e-7d76-4710-b828-fc34ea58d3af" providerId="AD"/>
  <p188:author id="{6A8FFF33-9C2C-B650-48D4-84B416B5789A}" name="Lizeta Demetriou" initials="LD" userId="S::l.demetriou@uwtsd.ac.uk::75cbaea9-b97c-4c81-9090-40feb64ee817" providerId="AD"/>
  <p188:author id="{03D8EBA7-BC81-E5DC-3229-78D0A9793647}" name="Naomi Doerge" initials="ND" userId="S::n.doerge@uwtsd.ac.uk::c2ba5b26-9392-4f76-82ca-966719aba79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C92"/>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B0E130-45F7-4235-9FBF-EB97C112C1FD}" v="26" dt="2026-05-06T12:00:49.1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Doerge" userId="S::n.doerge@uwtsd.ac.uk::c2ba5b26-9392-4f76-82ca-966719aba79f" providerId="AD" clId="Web-{12476CB1-04D4-4453-532B-001069DF7B06}"/>
    <pc:docChg chg="addSld delSld modSld modSection">
      <pc:chgData name="Naomi Doerge" userId="S::n.doerge@uwtsd.ac.uk::c2ba5b26-9392-4f76-82ca-966719aba79f" providerId="AD" clId="Web-{12476CB1-04D4-4453-532B-001069DF7B06}" dt="2026-04-22T21:55:14.080" v="1199"/>
      <pc:docMkLst>
        <pc:docMk/>
      </pc:docMkLst>
      <pc:sldChg chg="addSp delSp modSp">
        <pc:chgData name="Naomi Doerge" userId="S::n.doerge@uwtsd.ac.uk::c2ba5b26-9392-4f76-82ca-966719aba79f" providerId="AD" clId="Web-{12476CB1-04D4-4453-532B-001069DF7B06}" dt="2026-04-22T15:19:29.856" v="191"/>
        <pc:sldMkLst>
          <pc:docMk/>
          <pc:sldMk cId="1729746267" sldId="278"/>
        </pc:sldMkLst>
        <pc:spChg chg="add del mod">
          <ac:chgData name="Naomi Doerge" userId="S::n.doerge@uwtsd.ac.uk::c2ba5b26-9392-4f76-82ca-966719aba79f" providerId="AD" clId="Web-{12476CB1-04D4-4453-532B-001069DF7B06}" dt="2026-04-22T15:19:23.652" v="187"/>
          <ac:spMkLst>
            <pc:docMk/>
            <pc:sldMk cId="1729746267" sldId="278"/>
            <ac:spMk id="3" creationId="{7E9A4784-6B09-24CF-1C34-FC4ED1563A56}"/>
          </ac:spMkLst>
        </pc:spChg>
        <pc:spChg chg="add del mod">
          <ac:chgData name="Naomi Doerge" userId="S::n.doerge@uwtsd.ac.uk::c2ba5b26-9392-4f76-82ca-966719aba79f" providerId="AD" clId="Web-{12476CB1-04D4-4453-532B-001069DF7B06}" dt="2026-04-22T15:19:29.856" v="191"/>
          <ac:spMkLst>
            <pc:docMk/>
            <pc:sldMk cId="1729746267" sldId="278"/>
            <ac:spMk id="5" creationId="{70A22F30-2429-D8EC-745B-564754D58B93}"/>
          </ac:spMkLst>
        </pc:spChg>
      </pc:sldChg>
      <pc:sldChg chg="modSp">
        <pc:chgData name="Naomi Doerge" userId="S::n.doerge@uwtsd.ac.uk::c2ba5b26-9392-4f76-82ca-966719aba79f" providerId="AD" clId="Web-{12476CB1-04D4-4453-532B-001069DF7B06}" dt="2026-04-22T13:25:54.220" v="9" actId="20577"/>
        <pc:sldMkLst>
          <pc:docMk/>
          <pc:sldMk cId="369436545" sldId="279"/>
        </pc:sldMkLst>
        <pc:spChg chg="mod">
          <ac:chgData name="Naomi Doerge" userId="S::n.doerge@uwtsd.ac.uk::c2ba5b26-9392-4f76-82ca-966719aba79f" providerId="AD" clId="Web-{12476CB1-04D4-4453-532B-001069DF7B06}" dt="2026-04-22T13:25:54.220" v="9" actId="20577"/>
          <ac:spMkLst>
            <pc:docMk/>
            <pc:sldMk cId="369436545" sldId="279"/>
            <ac:spMk id="2" creationId="{1791F591-CB8A-7AEE-B427-10A9EFF459D6}"/>
          </ac:spMkLst>
        </pc:spChg>
        <pc:spChg chg="mod">
          <ac:chgData name="Naomi Doerge" userId="S::n.doerge@uwtsd.ac.uk::c2ba5b26-9392-4f76-82ca-966719aba79f" providerId="AD" clId="Web-{12476CB1-04D4-4453-532B-001069DF7B06}" dt="2026-04-22T13:25:54.220" v="9" actId="20577"/>
          <ac:spMkLst>
            <pc:docMk/>
            <pc:sldMk cId="369436545" sldId="279"/>
            <ac:spMk id="5" creationId="{2942F8A6-762B-9536-9C54-F660E6D6724C}"/>
          </ac:spMkLst>
        </pc:spChg>
      </pc:sldChg>
      <pc:sldChg chg="del modNotes">
        <pc:chgData name="Naomi Doerge" userId="S::n.doerge@uwtsd.ac.uk::c2ba5b26-9392-4f76-82ca-966719aba79f" providerId="AD" clId="Web-{12476CB1-04D4-4453-532B-001069DF7B06}" dt="2026-04-22T13:06:20.186" v="1"/>
        <pc:sldMkLst>
          <pc:docMk/>
          <pc:sldMk cId="845044675" sldId="280"/>
        </pc:sldMkLst>
      </pc:sldChg>
      <pc:sldChg chg="modSp del modNotes">
        <pc:chgData name="Naomi Doerge" userId="S::n.doerge@uwtsd.ac.uk::c2ba5b26-9392-4f76-82ca-966719aba79f" providerId="AD" clId="Web-{12476CB1-04D4-4453-532B-001069DF7B06}" dt="2026-04-22T15:21:37.229" v="274"/>
        <pc:sldMkLst>
          <pc:docMk/>
          <pc:sldMk cId="2342807460" sldId="282"/>
        </pc:sldMkLst>
        <pc:graphicFrameChg chg="modGraphic">
          <ac:chgData name="Naomi Doerge" userId="S::n.doerge@uwtsd.ac.uk::c2ba5b26-9392-4f76-82ca-966719aba79f" providerId="AD" clId="Web-{12476CB1-04D4-4453-532B-001069DF7B06}" dt="2026-04-22T13:46:09.441" v="72" actId="20577"/>
          <ac:graphicFrameMkLst>
            <pc:docMk/>
            <pc:sldMk cId="2342807460" sldId="282"/>
            <ac:graphicFrameMk id="4" creationId="{390ADC26-13ED-AC5B-714E-E40959143BEF}"/>
          </ac:graphicFrameMkLst>
        </pc:graphicFrameChg>
      </pc:sldChg>
      <pc:sldChg chg="modSp">
        <pc:chgData name="Naomi Doerge" userId="S::n.doerge@uwtsd.ac.uk::c2ba5b26-9392-4f76-82ca-966719aba79f" providerId="AD" clId="Web-{12476CB1-04D4-4453-532B-001069DF7B06}" dt="2026-04-22T20:04:36.674" v="354" actId="20577"/>
        <pc:sldMkLst>
          <pc:docMk/>
          <pc:sldMk cId="4063793454" sldId="296"/>
        </pc:sldMkLst>
        <pc:spChg chg="mod">
          <ac:chgData name="Naomi Doerge" userId="S::n.doerge@uwtsd.ac.uk::c2ba5b26-9392-4f76-82ca-966719aba79f" providerId="AD" clId="Web-{12476CB1-04D4-4453-532B-001069DF7B06}" dt="2026-04-22T20:04:36.674" v="354" actId="20577"/>
          <ac:spMkLst>
            <pc:docMk/>
            <pc:sldMk cId="4063793454" sldId="296"/>
            <ac:spMk id="2" creationId="{B5853109-975B-4FE8-0C01-E2C8E66E5BF4}"/>
          </ac:spMkLst>
        </pc:spChg>
        <pc:picChg chg="mod">
          <ac:chgData name="Naomi Doerge" userId="S::n.doerge@uwtsd.ac.uk::c2ba5b26-9392-4f76-82ca-966719aba79f" providerId="AD" clId="Web-{12476CB1-04D4-4453-532B-001069DF7B06}" dt="2026-04-22T20:04:32.534" v="353"/>
          <ac:picMkLst>
            <pc:docMk/>
            <pc:sldMk cId="4063793454" sldId="296"/>
            <ac:picMk id="6" creationId="{5AF14B4B-47DA-7BCE-FF99-00B466EDDA60}"/>
          </ac:picMkLst>
        </pc:picChg>
      </pc:sldChg>
      <pc:sldChg chg="addSp delSp modSp delAnim modNotes">
        <pc:chgData name="Naomi Doerge" userId="S::n.doerge@uwtsd.ac.uk::c2ba5b26-9392-4f76-82ca-966719aba79f" providerId="AD" clId="Web-{12476CB1-04D4-4453-532B-001069DF7B06}" dt="2026-04-22T20:20:04.827" v="557"/>
        <pc:sldMkLst>
          <pc:docMk/>
          <pc:sldMk cId="4016015603" sldId="334"/>
        </pc:sldMkLst>
        <pc:spChg chg="mod">
          <ac:chgData name="Naomi Doerge" userId="S::n.doerge@uwtsd.ac.uk::c2ba5b26-9392-4f76-82ca-966719aba79f" providerId="AD" clId="Web-{12476CB1-04D4-4453-532B-001069DF7B06}" dt="2026-04-22T20:10:40.618" v="498" actId="1076"/>
          <ac:spMkLst>
            <pc:docMk/>
            <pc:sldMk cId="4016015603" sldId="334"/>
            <ac:spMk id="2" creationId="{3E8CB5BF-264C-502B-7F5E-7110C8EE9FFB}"/>
          </ac:spMkLst>
        </pc:spChg>
        <pc:spChg chg="mod">
          <ac:chgData name="Naomi Doerge" userId="S::n.doerge@uwtsd.ac.uk::c2ba5b26-9392-4f76-82ca-966719aba79f" providerId="AD" clId="Web-{12476CB1-04D4-4453-532B-001069DF7B06}" dt="2026-04-22T20:15:29.019" v="548" actId="20577"/>
          <ac:spMkLst>
            <pc:docMk/>
            <pc:sldMk cId="4016015603" sldId="334"/>
            <ac:spMk id="4" creationId="{5683EDD2-0E8C-CC88-451A-5B5B4A718A42}"/>
          </ac:spMkLst>
        </pc:spChg>
        <pc:spChg chg="del">
          <ac:chgData name="Naomi Doerge" userId="S::n.doerge@uwtsd.ac.uk::c2ba5b26-9392-4f76-82ca-966719aba79f" providerId="AD" clId="Web-{12476CB1-04D4-4453-532B-001069DF7B06}" dt="2026-04-22T20:05:30.237" v="366"/>
          <ac:spMkLst>
            <pc:docMk/>
            <pc:sldMk cId="4016015603" sldId="334"/>
            <ac:spMk id="5" creationId="{7339CCB2-E1E1-7734-CD24-B4A0F72637B7}"/>
          </ac:spMkLst>
        </pc:spChg>
        <pc:spChg chg="del">
          <ac:chgData name="Naomi Doerge" userId="S::n.doerge@uwtsd.ac.uk::c2ba5b26-9392-4f76-82ca-966719aba79f" providerId="AD" clId="Web-{12476CB1-04D4-4453-532B-001069DF7B06}" dt="2026-04-22T20:05:36.097" v="368"/>
          <ac:spMkLst>
            <pc:docMk/>
            <pc:sldMk cId="4016015603" sldId="334"/>
            <ac:spMk id="6" creationId="{9A6B8C76-50B2-B96B-9270-62813B2D424B}"/>
          </ac:spMkLst>
        </pc:spChg>
        <pc:spChg chg="add del mod">
          <ac:chgData name="Naomi Doerge" userId="S::n.doerge@uwtsd.ac.uk::c2ba5b26-9392-4f76-82ca-966719aba79f" providerId="AD" clId="Web-{12476CB1-04D4-4453-532B-001069DF7B06}" dt="2026-04-22T20:05:33.659" v="367"/>
          <ac:spMkLst>
            <pc:docMk/>
            <pc:sldMk cId="4016015603" sldId="334"/>
            <ac:spMk id="7" creationId="{A695B382-AFA7-EBE6-CF33-F954B594761B}"/>
          </ac:spMkLst>
        </pc:spChg>
        <pc:spChg chg="add mod">
          <ac:chgData name="Naomi Doerge" userId="S::n.doerge@uwtsd.ac.uk::c2ba5b26-9392-4f76-82ca-966719aba79f" providerId="AD" clId="Web-{12476CB1-04D4-4453-532B-001069DF7B06}" dt="2026-04-22T20:13:12.032" v="536" actId="20577"/>
          <ac:spMkLst>
            <pc:docMk/>
            <pc:sldMk cId="4016015603" sldId="334"/>
            <ac:spMk id="8" creationId="{978AAEBA-EBCD-681C-BA62-0F3F27021ED8}"/>
          </ac:spMkLst>
        </pc:spChg>
      </pc:sldChg>
      <pc:sldChg chg="addSp delSp modSp delAnim modNotes">
        <pc:chgData name="Naomi Doerge" userId="S::n.doerge@uwtsd.ac.uk::c2ba5b26-9392-4f76-82ca-966719aba79f" providerId="AD" clId="Web-{12476CB1-04D4-4453-532B-001069DF7B06}" dt="2026-04-22T20:35:49.047" v="573"/>
        <pc:sldMkLst>
          <pc:docMk/>
          <pc:sldMk cId="852426728" sldId="335"/>
        </pc:sldMkLst>
        <pc:spChg chg="mod">
          <ac:chgData name="Naomi Doerge" userId="S::n.doerge@uwtsd.ac.uk::c2ba5b26-9392-4f76-82ca-966719aba79f" providerId="AD" clId="Web-{12476CB1-04D4-4453-532B-001069DF7B06}" dt="2026-04-22T20:20:57.703" v="568" actId="1076"/>
          <ac:spMkLst>
            <pc:docMk/>
            <pc:sldMk cId="852426728" sldId="335"/>
            <ac:spMk id="2" creationId="{89958D38-B6EB-DCB0-4CE2-6FD97816F0AD}"/>
          </ac:spMkLst>
        </pc:spChg>
        <pc:spChg chg="del">
          <ac:chgData name="Naomi Doerge" userId="S::n.doerge@uwtsd.ac.uk::c2ba5b26-9392-4f76-82ca-966719aba79f" providerId="AD" clId="Web-{12476CB1-04D4-4453-532B-001069DF7B06}" dt="2026-04-22T20:20:17.655" v="558"/>
          <ac:spMkLst>
            <pc:docMk/>
            <pc:sldMk cId="852426728" sldId="335"/>
            <ac:spMk id="3" creationId="{2D1108B9-5789-AF29-DB1F-06693FB5CDA1}"/>
          </ac:spMkLst>
        </pc:spChg>
        <pc:spChg chg="del">
          <ac:chgData name="Naomi Doerge" userId="S::n.doerge@uwtsd.ac.uk::c2ba5b26-9392-4f76-82ca-966719aba79f" providerId="AD" clId="Web-{12476CB1-04D4-4453-532B-001069DF7B06}" dt="2026-04-22T20:20:20.749" v="559"/>
          <ac:spMkLst>
            <pc:docMk/>
            <pc:sldMk cId="852426728" sldId="335"/>
            <ac:spMk id="4" creationId="{9EA8366D-1CD1-8989-D3DB-F8D7E8562D93}"/>
          </ac:spMkLst>
        </pc:spChg>
        <pc:spChg chg="del">
          <ac:chgData name="Naomi Doerge" userId="S::n.doerge@uwtsd.ac.uk::c2ba5b26-9392-4f76-82ca-966719aba79f" providerId="AD" clId="Web-{12476CB1-04D4-4453-532B-001069DF7B06}" dt="2026-04-22T20:20:25.812" v="560"/>
          <ac:spMkLst>
            <pc:docMk/>
            <pc:sldMk cId="852426728" sldId="335"/>
            <ac:spMk id="5" creationId="{D153844A-EEC1-95CA-D867-99BF43CACA08}"/>
          </ac:spMkLst>
        </pc:spChg>
        <pc:spChg chg="add mod">
          <ac:chgData name="Naomi Doerge" userId="S::n.doerge@uwtsd.ac.uk::c2ba5b26-9392-4f76-82ca-966719aba79f" providerId="AD" clId="Web-{12476CB1-04D4-4453-532B-001069DF7B06}" dt="2026-04-22T20:21:07.218" v="570" actId="14100"/>
          <ac:spMkLst>
            <pc:docMk/>
            <pc:sldMk cId="852426728" sldId="335"/>
            <ac:spMk id="7" creationId="{E98B59DD-E2DA-99CA-D23F-417B7A86CB53}"/>
          </ac:spMkLst>
        </pc:spChg>
        <pc:spChg chg="add del mod">
          <ac:chgData name="Naomi Doerge" userId="S::n.doerge@uwtsd.ac.uk::c2ba5b26-9392-4f76-82ca-966719aba79f" providerId="AD" clId="Web-{12476CB1-04D4-4453-532B-001069DF7B06}" dt="2026-04-22T20:20:36.218" v="564"/>
          <ac:spMkLst>
            <pc:docMk/>
            <pc:sldMk cId="852426728" sldId="335"/>
            <ac:spMk id="9" creationId="{7426D468-6A5F-1205-FEF4-9D9D0515D8C0}"/>
          </ac:spMkLst>
        </pc:spChg>
      </pc:sldChg>
      <pc:sldChg chg="del">
        <pc:chgData name="Naomi Doerge" userId="S::n.doerge@uwtsd.ac.uk::c2ba5b26-9392-4f76-82ca-966719aba79f" providerId="AD" clId="Web-{12476CB1-04D4-4453-532B-001069DF7B06}" dt="2026-04-22T21:52:39.606" v="1175"/>
        <pc:sldMkLst>
          <pc:docMk/>
          <pc:sldMk cId="2975553220" sldId="336"/>
        </pc:sldMkLst>
      </pc:sldChg>
      <pc:sldChg chg="addSp delSp modSp add replId modNotes">
        <pc:chgData name="Naomi Doerge" userId="S::n.doerge@uwtsd.ac.uk::c2ba5b26-9392-4f76-82ca-966719aba79f" providerId="AD" clId="Web-{12476CB1-04D4-4453-532B-001069DF7B06}" dt="2026-04-22T14:37:58.165" v="89"/>
        <pc:sldMkLst>
          <pc:docMk/>
          <pc:sldMk cId="532812589" sldId="364"/>
        </pc:sldMkLst>
        <pc:spChg chg="mod">
          <ac:chgData name="Naomi Doerge" userId="S::n.doerge@uwtsd.ac.uk::c2ba5b26-9392-4f76-82ca-966719aba79f" providerId="AD" clId="Web-{12476CB1-04D4-4453-532B-001069DF7B06}" dt="2026-04-22T13:35:12.086" v="23" actId="20577"/>
          <ac:spMkLst>
            <pc:docMk/>
            <pc:sldMk cId="532812589" sldId="364"/>
            <ac:spMk id="2" creationId="{8EFFEBA2-E636-8881-8CB3-9875687F734E}"/>
          </ac:spMkLst>
        </pc:spChg>
        <pc:spChg chg="add mod">
          <ac:chgData name="Naomi Doerge" userId="S::n.doerge@uwtsd.ac.uk::c2ba5b26-9392-4f76-82ca-966719aba79f" providerId="AD" clId="Web-{12476CB1-04D4-4453-532B-001069DF7B06}" dt="2026-04-22T14:36:01.367" v="87" actId="14100"/>
          <ac:spMkLst>
            <pc:docMk/>
            <pc:sldMk cId="532812589" sldId="364"/>
            <ac:spMk id="3" creationId="{1307AC01-8C74-508A-4A2B-72144C286429}"/>
          </ac:spMkLst>
        </pc:spChg>
        <pc:spChg chg="add del">
          <ac:chgData name="Naomi Doerge" userId="S::n.doerge@uwtsd.ac.uk::c2ba5b26-9392-4f76-82ca-966719aba79f" providerId="AD" clId="Web-{12476CB1-04D4-4453-532B-001069DF7B06}" dt="2026-04-22T13:37:30.434" v="44"/>
          <ac:spMkLst>
            <pc:docMk/>
            <pc:sldMk cId="532812589" sldId="364"/>
            <ac:spMk id="4" creationId="{E29BA696-6C1D-C8C0-E3BA-D4C0E9D8FA0B}"/>
          </ac:spMkLst>
        </pc:spChg>
        <pc:spChg chg="add mod">
          <ac:chgData name="Naomi Doerge" userId="S::n.doerge@uwtsd.ac.uk::c2ba5b26-9392-4f76-82ca-966719aba79f" providerId="AD" clId="Web-{12476CB1-04D4-4453-532B-001069DF7B06}" dt="2026-04-22T13:38:23.982" v="52" actId="20577"/>
          <ac:spMkLst>
            <pc:docMk/>
            <pc:sldMk cId="532812589" sldId="364"/>
            <ac:spMk id="6" creationId="{A286DAFB-BBB5-C2C1-074B-F75346FE1DAA}"/>
          </ac:spMkLst>
        </pc:spChg>
        <pc:picChg chg="del">
          <ac:chgData name="Naomi Doerge" userId="S::n.doerge@uwtsd.ac.uk::c2ba5b26-9392-4f76-82ca-966719aba79f" providerId="AD" clId="Web-{12476CB1-04D4-4453-532B-001069DF7B06}" dt="2026-04-22T13:35:13.399" v="24"/>
          <ac:picMkLst>
            <pc:docMk/>
            <pc:sldMk cId="532812589" sldId="364"/>
            <ac:picMk id="5" creationId="{801323BB-9930-9441-8884-A2407138297A}"/>
          </ac:picMkLst>
        </pc:picChg>
      </pc:sldChg>
      <pc:sldChg chg="modSp add replId modNotes">
        <pc:chgData name="Naomi Doerge" userId="S::n.doerge@uwtsd.ac.uk::c2ba5b26-9392-4f76-82ca-966719aba79f" providerId="AD" clId="Web-{12476CB1-04D4-4453-532B-001069DF7B06}" dt="2026-04-22T21:52:53.638" v="1178"/>
        <pc:sldMkLst>
          <pc:docMk/>
          <pc:sldMk cId="3312195256" sldId="365"/>
        </pc:sldMkLst>
        <pc:spChg chg="mod">
          <ac:chgData name="Naomi Doerge" userId="S::n.doerge@uwtsd.ac.uk::c2ba5b26-9392-4f76-82ca-966719aba79f" providerId="AD" clId="Web-{12476CB1-04D4-4453-532B-001069DF7B06}" dt="2026-04-22T14:27:24.582" v="83" actId="20577"/>
          <ac:spMkLst>
            <pc:docMk/>
            <pc:sldMk cId="3312195256" sldId="365"/>
            <ac:spMk id="2" creationId="{2013A9DF-8F81-CEA3-FDBB-1378947F83F3}"/>
          </ac:spMkLst>
        </pc:spChg>
      </pc:sldChg>
      <pc:sldChg chg="addSp delSp modSp add replId modNotes">
        <pc:chgData name="Naomi Doerge" userId="S::n.doerge@uwtsd.ac.uk::c2ba5b26-9392-4f76-82ca-966719aba79f" providerId="AD" clId="Web-{12476CB1-04D4-4453-532B-001069DF7B06}" dt="2026-04-22T20:02:22.126" v="350"/>
        <pc:sldMkLst>
          <pc:docMk/>
          <pc:sldMk cId="1732208758" sldId="366"/>
        </pc:sldMkLst>
        <pc:spChg chg="mod">
          <ac:chgData name="Naomi Doerge" userId="S::n.doerge@uwtsd.ac.uk::c2ba5b26-9392-4f76-82ca-966719aba79f" providerId="AD" clId="Web-{12476CB1-04D4-4453-532B-001069DF7B06}" dt="2026-04-22T14:38:12.868" v="91" actId="20577"/>
          <ac:spMkLst>
            <pc:docMk/>
            <pc:sldMk cId="1732208758" sldId="366"/>
            <ac:spMk id="3" creationId="{CC3DE938-D218-85F8-F6BC-8C26533E6360}"/>
          </ac:spMkLst>
        </pc:spChg>
        <pc:spChg chg="add mod">
          <ac:chgData name="Naomi Doerge" userId="S::n.doerge@uwtsd.ac.uk::c2ba5b26-9392-4f76-82ca-966719aba79f" providerId="AD" clId="Web-{12476CB1-04D4-4453-532B-001069DF7B06}" dt="2026-04-22T20:02:04.438" v="313" actId="20577"/>
          <ac:spMkLst>
            <pc:docMk/>
            <pc:sldMk cId="1732208758" sldId="366"/>
            <ac:spMk id="4" creationId="{68F61438-CEFA-DCA0-9902-FCBCE99F7D3B}"/>
          </ac:spMkLst>
        </pc:spChg>
        <pc:spChg chg="del mod">
          <ac:chgData name="Naomi Doerge" userId="S::n.doerge@uwtsd.ac.uk::c2ba5b26-9392-4f76-82ca-966719aba79f" providerId="AD" clId="Web-{12476CB1-04D4-4453-532B-001069DF7B06}" dt="2026-04-22T14:41:53.401" v="96"/>
          <ac:spMkLst>
            <pc:docMk/>
            <pc:sldMk cId="1732208758" sldId="366"/>
            <ac:spMk id="6" creationId="{D255C587-DC96-F6D8-E3D1-D3580942A5D8}"/>
          </ac:spMkLst>
        </pc:spChg>
      </pc:sldChg>
      <pc:sldChg chg="modSp add replId">
        <pc:chgData name="Naomi Doerge" userId="S::n.doerge@uwtsd.ac.uk::c2ba5b26-9392-4f76-82ca-966719aba79f" providerId="AD" clId="Web-{12476CB1-04D4-4453-532B-001069DF7B06}" dt="2026-04-22T14:50:25.625" v="181" actId="20577"/>
        <pc:sldMkLst>
          <pc:docMk/>
          <pc:sldMk cId="2248565117" sldId="367"/>
        </pc:sldMkLst>
        <pc:spChg chg="mod">
          <ac:chgData name="Naomi Doerge" userId="S::n.doerge@uwtsd.ac.uk::c2ba5b26-9392-4f76-82ca-966719aba79f" providerId="AD" clId="Web-{12476CB1-04D4-4453-532B-001069DF7B06}" dt="2026-04-22T14:49:37.578" v="171" actId="20577"/>
          <ac:spMkLst>
            <pc:docMk/>
            <pc:sldMk cId="2248565117" sldId="367"/>
            <ac:spMk id="2" creationId="{C0113249-6DE9-B31C-54A4-958E571CD81E}"/>
          </ac:spMkLst>
        </pc:spChg>
        <pc:spChg chg="mod">
          <ac:chgData name="Naomi Doerge" userId="S::n.doerge@uwtsd.ac.uk::c2ba5b26-9392-4f76-82ca-966719aba79f" providerId="AD" clId="Web-{12476CB1-04D4-4453-532B-001069DF7B06}" dt="2026-04-22T14:50:25.625" v="181" actId="20577"/>
          <ac:spMkLst>
            <pc:docMk/>
            <pc:sldMk cId="2248565117" sldId="367"/>
            <ac:spMk id="3" creationId="{D6F6841A-5D91-90F8-C41C-6CAEA9532042}"/>
          </ac:spMkLst>
        </pc:spChg>
        <pc:spChg chg="mod">
          <ac:chgData name="Naomi Doerge" userId="S::n.doerge@uwtsd.ac.uk::c2ba5b26-9392-4f76-82ca-966719aba79f" providerId="AD" clId="Web-{12476CB1-04D4-4453-532B-001069DF7B06}" dt="2026-04-22T14:49:33.500" v="169" actId="20577"/>
          <ac:spMkLst>
            <pc:docMk/>
            <pc:sldMk cId="2248565117" sldId="367"/>
            <ac:spMk id="6" creationId="{58D6C2A5-B19E-608A-BB51-BD277BF1E928}"/>
          </ac:spMkLst>
        </pc:spChg>
      </pc:sldChg>
      <pc:sldChg chg="modSp add replId">
        <pc:chgData name="Naomi Doerge" userId="S::n.doerge@uwtsd.ac.uk::c2ba5b26-9392-4f76-82ca-966719aba79f" providerId="AD" clId="Web-{12476CB1-04D4-4453-532B-001069DF7B06}" dt="2026-04-22T20:04:09.971" v="352" actId="20577"/>
        <pc:sldMkLst>
          <pc:docMk/>
          <pc:sldMk cId="683190951" sldId="368"/>
        </pc:sldMkLst>
        <pc:graphicFrameChg chg="modGraphic">
          <ac:chgData name="Naomi Doerge" userId="S::n.doerge@uwtsd.ac.uk::c2ba5b26-9392-4f76-82ca-966719aba79f" providerId="AD" clId="Web-{12476CB1-04D4-4453-532B-001069DF7B06}" dt="2026-04-22T20:04:09.971" v="352" actId="20577"/>
          <ac:graphicFrameMkLst>
            <pc:docMk/>
            <pc:sldMk cId="683190951" sldId="368"/>
            <ac:graphicFrameMk id="4" creationId="{5870C24B-3866-CCE6-6380-DEF7A2D35B2B}"/>
          </ac:graphicFrameMkLst>
        </pc:graphicFrameChg>
      </pc:sldChg>
      <pc:sldChg chg="modSp add del replId modNotes">
        <pc:chgData name="Naomi Doerge" userId="S::n.doerge@uwtsd.ac.uk::c2ba5b26-9392-4f76-82ca-966719aba79f" providerId="AD" clId="Web-{12476CB1-04D4-4453-532B-001069DF7B06}" dt="2026-04-22T19:46:54.822" v="307"/>
        <pc:sldMkLst>
          <pc:docMk/>
          <pc:sldMk cId="566472370" sldId="369"/>
        </pc:sldMkLst>
        <pc:spChg chg="mod">
          <ac:chgData name="Naomi Doerge" userId="S::n.doerge@uwtsd.ac.uk::c2ba5b26-9392-4f76-82ca-966719aba79f" providerId="AD" clId="Web-{12476CB1-04D4-4453-532B-001069DF7B06}" dt="2026-04-22T15:24:52.445" v="299" actId="20577"/>
          <ac:spMkLst>
            <pc:docMk/>
            <pc:sldMk cId="566472370" sldId="369"/>
            <ac:spMk id="2" creationId="{3CCAB55A-50AA-9035-14A1-ABDD8F33588D}"/>
          </ac:spMkLst>
        </pc:spChg>
        <pc:spChg chg="mod">
          <ac:chgData name="Naomi Doerge" userId="S::n.doerge@uwtsd.ac.uk::c2ba5b26-9392-4f76-82ca-966719aba79f" providerId="AD" clId="Web-{12476CB1-04D4-4453-532B-001069DF7B06}" dt="2026-04-22T15:25:05.899" v="304" actId="20577"/>
          <ac:spMkLst>
            <pc:docMk/>
            <pc:sldMk cId="566472370" sldId="369"/>
            <ac:spMk id="4" creationId="{51C3E271-4872-1B23-F5BB-7AA98C8205D9}"/>
          </ac:spMkLst>
        </pc:spChg>
      </pc:sldChg>
      <pc:sldChg chg="delSp modSp add replId delAnim modNotes">
        <pc:chgData name="Naomi Doerge" userId="S::n.doerge@uwtsd.ac.uk::c2ba5b26-9392-4f76-82ca-966719aba79f" providerId="AD" clId="Web-{12476CB1-04D4-4453-532B-001069DF7B06}" dt="2026-04-22T20:41:47.451" v="626"/>
        <pc:sldMkLst>
          <pc:docMk/>
          <pc:sldMk cId="3005318626" sldId="369"/>
        </pc:sldMkLst>
        <pc:spChg chg="mod">
          <ac:chgData name="Naomi Doerge" userId="S::n.doerge@uwtsd.ac.uk::c2ba5b26-9392-4f76-82ca-966719aba79f" providerId="AD" clId="Web-{12476CB1-04D4-4453-532B-001069DF7B06}" dt="2026-04-22T20:36:04.641" v="579" actId="20577"/>
          <ac:spMkLst>
            <pc:docMk/>
            <pc:sldMk cId="3005318626" sldId="369"/>
            <ac:spMk id="2" creationId="{2271CF1C-2051-31C3-3F86-17019278F92F}"/>
          </ac:spMkLst>
        </pc:spChg>
        <pc:spChg chg="mod">
          <ac:chgData name="Naomi Doerge" userId="S::n.doerge@uwtsd.ac.uk::c2ba5b26-9392-4f76-82ca-966719aba79f" providerId="AD" clId="Web-{12476CB1-04D4-4453-532B-001069DF7B06}" dt="2026-04-22T20:36:40.938" v="624" actId="20577"/>
          <ac:spMkLst>
            <pc:docMk/>
            <pc:sldMk cId="3005318626" sldId="369"/>
            <ac:spMk id="3" creationId="{9C52BF51-E201-BC2F-A110-C9562E42604E}"/>
          </ac:spMkLst>
        </pc:spChg>
        <pc:picChg chg="del">
          <ac:chgData name="Naomi Doerge" userId="S::n.doerge@uwtsd.ac.uk::c2ba5b26-9392-4f76-82ca-966719aba79f" providerId="AD" clId="Web-{12476CB1-04D4-4453-532B-001069DF7B06}" dt="2026-04-22T20:36:30.891" v="619"/>
          <ac:picMkLst>
            <pc:docMk/>
            <pc:sldMk cId="3005318626" sldId="369"/>
            <ac:picMk id="6" creationId="{F89AA1FA-61D8-75B3-3DA2-C781CB4D5ABD}"/>
          </ac:picMkLst>
        </pc:picChg>
      </pc:sldChg>
      <pc:sldChg chg="addSp delSp modSp new modNotes">
        <pc:chgData name="Naomi Doerge" userId="S::n.doerge@uwtsd.ac.uk::c2ba5b26-9392-4f76-82ca-966719aba79f" providerId="AD" clId="Web-{12476CB1-04D4-4453-532B-001069DF7B06}" dt="2026-04-22T21:13:59.755" v="1037" actId="20577"/>
        <pc:sldMkLst>
          <pc:docMk/>
          <pc:sldMk cId="1082045575" sldId="370"/>
        </pc:sldMkLst>
        <pc:spChg chg="mod">
          <ac:chgData name="Naomi Doerge" userId="S::n.doerge@uwtsd.ac.uk::c2ba5b26-9392-4f76-82ca-966719aba79f" providerId="AD" clId="Web-{12476CB1-04D4-4453-532B-001069DF7B06}" dt="2026-04-22T20:43:54.974" v="648" actId="1076"/>
          <ac:spMkLst>
            <pc:docMk/>
            <pc:sldMk cId="1082045575" sldId="370"/>
            <ac:spMk id="2" creationId="{312756D6-79DC-073C-1014-E19A85D9FBEF}"/>
          </ac:spMkLst>
        </pc:spChg>
        <pc:spChg chg="add del mod">
          <ac:chgData name="Naomi Doerge" userId="S::n.doerge@uwtsd.ac.uk::c2ba5b26-9392-4f76-82ca-966719aba79f" providerId="AD" clId="Web-{12476CB1-04D4-4453-532B-001069DF7B06}" dt="2026-04-22T21:13:48.113" v="1035" actId="1076"/>
          <ac:spMkLst>
            <pc:docMk/>
            <pc:sldMk cId="1082045575" sldId="370"/>
            <ac:spMk id="3" creationId="{37C3083B-6BF8-6127-6814-C0937F77C4CD}"/>
          </ac:spMkLst>
        </pc:spChg>
        <pc:spChg chg="del mod">
          <ac:chgData name="Naomi Doerge" userId="S::n.doerge@uwtsd.ac.uk::c2ba5b26-9392-4f76-82ca-966719aba79f" providerId="AD" clId="Web-{12476CB1-04D4-4453-532B-001069DF7B06}" dt="2026-04-22T20:46:11.089" v="675"/>
          <ac:spMkLst>
            <pc:docMk/>
            <pc:sldMk cId="1082045575" sldId="370"/>
            <ac:spMk id="4" creationId="{3870342F-9E48-755A-577F-35E9FFEACF38}"/>
          </ac:spMkLst>
        </pc:spChg>
        <pc:spChg chg="add mod">
          <ac:chgData name="Naomi Doerge" userId="S::n.doerge@uwtsd.ac.uk::c2ba5b26-9392-4f76-82ca-966719aba79f" providerId="AD" clId="Web-{12476CB1-04D4-4453-532B-001069DF7B06}" dt="2026-04-22T21:13:59.755" v="1037" actId="20577"/>
          <ac:spMkLst>
            <pc:docMk/>
            <pc:sldMk cId="1082045575" sldId="370"/>
            <ac:spMk id="5" creationId="{32E9480F-7E32-01FC-1407-819B1D903C6D}"/>
          </ac:spMkLst>
        </pc:spChg>
        <pc:spChg chg="add mod">
          <ac:chgData name="Naomi Doerge" userId="S::n.doerge@uwtsd.ac.uk::c2ba5b26-9392-4f76-82ca-966719aba79f" providerId="AD" clId="Web-{12476CB1-04D4-4453-532B-001069DF7B06}" dt="2026-04-22T21:13:39.675" v="1033" actId="1076"/>
          <ac:spMkLst>
            <pc:docMk/>
            <pc:sldMk cId="1082045575" sldId="370"/>
            <ac:spMk id="6" creationId="{6B88AC8D-B5AC-99BE-FC6B-C5E30027AFBC}"/>
          </ac:spMkLst>
        </pc:spChg>
        <pc:spChg chg="add del mod">
          <ac:chgData name="Naomi Doerge" userId="S::n.doerge@uwtsd.ac.uk::c2ba5b26-9392-4f76-82ca-966719aba79f" providerId="AD" clId="Web-{12476CB1-04D4-4453-532B-001069DF7B06}" dt="2026-04-22T20:49:48.238" v="721"/>
          <ac:spMkLst>
            <pc:docMk/>
            <pc:sldMk cId="1082045575" sldId="370"/>
            <ac:spMk id="6" creationId="{8E0DD5D9-BA50-6AA2-5715-7B00C4AFF188}"/>
          </ac:spMkLst>
        </pc:spChg>
        <pc:spChg chg="add del mod">
          <ac:chgData name="Naomi Doerge" userId="S::n.doerge@uwtsd.ac.uk::c2ba5b26-9392-4f76-82ca-966719aba79f" providerId="AD" clId="Web-{12476CB1-04D4-4453-532B-001069DF7B06}" dt="2026-04-22T20:46:22.011" v="679"/>
          <ac:spMkLst>
            <pc:docMk/>
            <pc:sldMk cId="1082045575" sldId="370"/>
            <ac:spMk id="8" creationId="{E6DE6F00-5F35-167C-214C-7E7ADC516602}"/>
          </ac:spMkLst>
        </pc:spChg>
        <pc:spChg chg="add del mod">
          <ac:chgData name="Naomi Doerge" userId="S::n.doerge@uwtsd.ac.uk::c2ba5b26-9392-4f76-82ca-966719aba79f" providerId="AD" clId="Web-{12476CB1-04D4-4453-532B-001069DF7B06}" dt="2026-04-22T20:49:59.410" v="724"/>
          <ac:spMkLst>
            <pc:docMk/>
            <pc:sldMk cId="1082045575" sldId="370"/>
            <ac:spMk id="10" creationId="{C197E09B-693A-6BED-F493-62704BADABC2}"/>
          </ac:spMkLst>
        </pc:spChg>
        <pc:spChg chg="add del mod">
          <ac:chgData name="Naomi Doerge" userId="S::n.doerge@uwtsd.ac.uk::c2ba5b26-9392-4f76-82ca-966719aba79f" providerId="AD" clId="Web-{12476CB1-04D4-4453-532B-001069DF7B06}" dt="2026-04-22T20:50:49.379" v="733"/>
          <ac:spMkLst>
            <pc:docMk/>
            <pc:sldMk cId="1082045575" sldId="370"/>
            <ac:spMk id="11" creationId="{FDA7FB5C-7763-5230-D67D-0EBEC5ED825D}"/>
          </ac:spMkLst>
        </pc:spChg>
        <pc:spChg chg="add del mod">
          <ac:chgData name="Naomi Doerge" userId="S::n.doerge@uwtsd.ac.uk::c2ba5b26-9392-4f76-82ca-966719aba79f" providerId="AD" clId="Web-{12476CB1-04D4-4453-532B-001069DF7B06}" dt="2026-04-22T20:51:23.927" v="742"/>
          <ac:spMkLst>
            <pc:docMk/>
            <pc:sldMk cId="1082045575" sldId="370"/>
            <ac:spMk id="12" creationId="{DFE3EBAE-CE2F-CB2C-832D-DC362D9F8BD3}"/>
          </ac:spMkLst>
        </pc:spChg>
      </pc:sldChg>
      <pc:sldChg chg="addSp modSp add replId modNotes">
        <pc:chgData name="Naomi Doerge" userId="S::n.doerge@uwtsd.ac.uk::c2ba5b26-9392-4f76-82ca-966719aba79f" providerId="AD" clId="Web-{12476CB1-04D4-4453-532B-001069DF7B06}" dt="2026-04-22T21:11:48.495" v="1000"/>
        <pc:sldMkLst>
          <pc:docMk/>
          <pc:sldMk cId="774045898" sldId="371"/>
        </pc:sldMkLst>
        <pc:spChg chg="mod">
          <ac:chgData name="Naomi Doerge" userId="S::n.doerge@uwtsd.ac.uk::c2ba5b26-9392-4f76-82ca-966719aba79f" providerId="AD" clId="Web-{12476CB1-04D4-4453-532B-001069DF7B06}" dt="2026-04-22T20:52:24.319" v="757" actId="20577"/>
          <ac:spMkLst>
            <pc:docMk/>
            <pc:sldMk cId="774045898" sldId="371"/>
            <ac:spMk id="2" creationId="{FA33B5F0-AE82-B0AF-A0F6-4A00C52CAD9E}"/>
          </ac:spMkLst>
        </pc:spChg>
        <pc:spChg chg="mod">
          <ac:chgData name="Naomi Doerge" userId="S::n.doerge@uwtsd.ac.uk::c2ba5b26-9392-4f76-82ca-966719aba79f" providerId="AD" clId="Web-{12476CB1-04D4-4453-532B-001069DF7B06}" dt="2026-04-22T20:55:53.156" v="761" actId="20577"/>
          <ac:spMkLst>
            <pc:docMk/>
            <pc:sldMk cId="774045898" sldId="371"/>
            <ac:spMk id="3" creationId="{77BB07B4-6C2F-362F-01AA-21894B1531F4}"/>
          </ac:spMkLst>
        </pc:spChg>
        <pc:spChg chg="add mod">
          <ac:chgData name="Naomi Doerge" userId="S::n.doerge@uwtsd.ac.uk::c2ba5b26-9392-4f76-82ca-966719aba79f" providerId="AD" clId="Web-{12476CB1-04D4-4453-532B-001069DF7B06}" dt="2026-04-22T21:05:18.885" v="995" actId="20577"/>
          <ac:spMkLst>
            <pc:docMk/>
            <pc:sldMk cId="774045898" sldId="371"/>
            <ac:spMk id="4" creationId="{F6FFA41E-4689-B4A3-8674-9C7AA4719652}"/>
          </ac:spMkLst>
        </pc:spChg>
        <pc:spChg chg="add mod">
          <ac:chgData name="Naomi Doerge" userId="S::n.doerge@uwtsd.ac.uk::c2ba5b26-9392-4f76-82ca-966719aba79f" providerId="AD" clId="Web-{12476CB1-04D4-4453-532B-001069DF7B06}" dt="2026-04-22T21:05:29.151" v="998" actId="20577"/>
          <ac:spMkLst>
            <pc:docMk/>
            <pc:sldMk cId="774045898" sldId="371"/>
            <ac:spMk id="5" creationId="{C61629A7-1350-DBDD-CB73-25BFC6597735}"/>
          </ac:spMkLst>
        </pc:spChg>
      </pc:sldChg>
      <pc:sldChg chg="modSp new modNotes">
        <pc:chgData name="Naomi Doerge" userId="S::n.doerge@uwtsd.ac.uk::c2ba5b26-9392-4f76-82ca-966719aba79f" providerId="AD" clId="Web-{12476CB1-04D4-4453-532B-001069DF7B06}" dt="2026-04-22T21:22:54.230" v="1080"/>
        <pc:sldMkLst>
          <pc:docMk/>
          <pc:sldMk cId="816290114" sldId="372"/>
        </pc:sldMkLst>
        <pc:spChg chg="mod">
          <ac:chgData name="Naomi Doerge" userId="S::n.doerge@uwtsd.ac.uk::c2ba5b26-9392-4f76-82ca-966719aba79f" providerId="AD" clId="Web-{12476CB1-04D4-4453-532B-001069DF7B06}" dt="2026-04-22T21:19:21.097" v="1040" actId="20577"/>
          <ac:spMkLst>
            <pc:docMk/>
            <pc:sldMk cId="816290114" sldId="372"/>
            <ac:spMk id="2" creationId="{210B3277-D10D-85D2-5204-A5EC063ACF04}"/>
          </ac:spMkLst>
        </pc:spChg>
        <pc:spChg chg="mod">
          <ac:chgData name="Naomi Doerge" userId="S::n.doerge@uwtsd.ac.uk::c2ba5b26-9392-4f76-82ca-966719aba79f" providerId="AD" clId="Web-{12476CB1-04D4-4453-532B-001069DF7B06}" dt="2026-04-22T21:21:14.039" v="1073" actId="1076"/>
          <ac:spMkLst>
            <pc:docMk/>
            <pc:sldMk cId="816290114" sldId="372"/>
            <ac:spMk id="3" creationId="{FD572AF4-5552-6AC3-571D-8109B55436D5}"/>
          </ac:spMkLst>
        </pc:spChg>
        <pc:spChg chg="mod">
          <ac:chgData name="Naomi Doerge" userId="S::n.doerge@uwtsd.ac.uk::c2ba5b26-9392-4f76-82ca-966719aba79f" providerId="AD" clId="Web-{12476CB1-04D4-4453-532B-001069DF7B06}" dt="2026-04-22T21:21:09.399" v="1072" actId="14100"/>
          <ac:spMkLst>
            <pc:docMk/>
            <pc:sldMk cId="816290114" sldId="372"/>
            <ac:spMk id="4" creationId="{8D64E742-963A-E6E0-296D-111B7100A37D}"/>
          </ac:spMkLst>
        </pc:spChg>
      </pc:sldChg>
      <pc:sldChg chg="addSp delSp modSp add replId modNotes">
        <pc:chgData name="Naomi Doerge" userId="S::n.doerge@uwtsd.ac.uk::c2ba5b26-9392-4f76-82ca-966719aba79f" providerId="AD" clId="Web-{12476CB1-04D4-4453-532B-001069DF7B06}" dt="2026-04-22T21:29:31.782" v="1113"/>
        <pc:sldMkLst>
          <pc:docMk/>
          <pc:sldMk cId="2255198844" sldId="373"/>
        </pc:sldMkLst>
        <pc:spChg chg="mod">
          <ac:chgData name="Naomi Doerge" userId="S::n.doerge@uwtsd.ac.uk::c2ba5b26-9392-4f76-82ca-966719aba79f" providerId="AD" clId="Web-{12476CB1-04D4-4453-532B-001069DF7B06}" dt="2026-04-22T21:27:35.365" v="1108" actId="20577"/>
          <ac:spMkLst>
            <pc:docMk/>
            <pc:sldMk cId="2255198844" sldId="373"/>
            <ac:spMk id="2" creationId="{50DDE6E2-58CE-D498-E126-A55B260D9E87}"/>
          </ac:spMkLst>
        </pc:spChg>
        <pc:spChg chg="mod">
          <ac:chgData name="Naomi Doerge" userId="S::n.doerge@uwtsd.ac.uk::c2ba5b26-9392-4f76-82ca-966719aba79f" providerId="AD" clId="Web-{12476CB1-04D4-4453-532B-001069DF7B06}" dt="2026-04-22T21:27:04.862" v="1101" actId="20577"/>
          <ac:spMkLst>
            <pc:docMk/>
            <pc:sldMk cId="2255198844" sldId="373"/>
            <ac:spMk id="3" creationId="{9FDEEA32-9591-02F7-E963-FFC44BBC32E1}"/>
          </ac:spMkLst>
        </pc:spChg>
        <pc:spChg chg="mod">
          <ac:chgData name="Naomi Doerge" userId="S::n.doerge@uwtsd.ac.uk::c2ba5b26-9392-4f76-82ca-966719aba79f" providerId="AD" clId="Web-{12476CB1-04D4-4453-532B-001069DF7B06}" dt="2026-04-22T21:27:12.956" v="1102" actId="20577"/>
          <ac:spMkLst>
            <pc:docMk/>
            <pc:sldMk cId="2255198844" sldId="373"/>
            <ac:spMk id="4" creationId="{6EDD982A-FD63-5089-820B-A7E504C3AD94}"/>
          </ac:spMkLst>
        </pc:spChg>
        <pc:spChg chg="add del mod">
          <ac:chgData name="Naomi Doerge" userId="S::n.doerge@uwtsd.ac.uk::c2ba5b26-9392-4f76-82ca-966719aba79f" providerId="AD" clId="Web-{12476CB1-04D4-4453-532B-001069DF7B06}" dt="2026-04-22T21:29:31.782" v="1113"/>
          <ac:spMkLst>
            <pc:docMk/>
            <pc:sldMk cId="2255198844" sldId="373"/>
            <ac:spMk id="5" creationId="{E2CD9E37-5ACA-9F0D-C793-4548AF0B457D}"/>
          </ac:spMkLst>
        </pc:spChg>
      </pc:sldChg>
      <pc:sldChg chg="modSp add replId modNotes">
        <pc:chgData name="Naomi Doerge" userId="S::n.doerge@uwtsd.ac.uk::c2ba5b26-9392-4f76-82ca-966719aba79f" providerId="AD" clId="Web-{12476CB1-04D4-4453-532B-001069DF7B06}" dt="2026-04-22T21:34:13.044" v="1174"/>
        <pc:sldMkLst>
          <pc:docMk/>
          <pc:sldMk cId="481900772" sldId="374"/>
        </pc:sldMkLst>
        <pc:spChg chg="mod">
          <ac:chgData name="Naomi Doerge" userId="S::n.doerge@uwtsd.ac.uk::c2ba5b26-9392-4f76-82ca-966719aba79f" providerId="AD" clId="Web-{12476CB1-04D4-4453-532B-001069DF7B06}" dt="2026-04-22T21:29:40.798" v="1117" actId="20577"/>
          <ac:spMkLst>
            <pc:docMk/>
            <pc:sldMk cId="481900772" sldId="374"/>
            <ac:spMk id="2" creationId="{F27381F7-FA55-D058-C413-834F71BD1057}"/>
          </ac:spMkLst>
        </pc:spChg>
        <pc:spChg chg="mod">
          <ac:chgData name="Naomi Doerge" userId="S::n.doerge@uwtsd.ac.uk::c2ba5b26-9392-4f76-82ca-966719aba79f" providerId="AD" clId="Web-{12476CB1-04D4-4453-532B-001069DF7B06}" dt="2026-04-22T21:33:02.872" v="1172" actId="14100"/>
          <ac:spMkLst>
            <pc:docMk/>
            <pc:sldMk cId="481900772" sldId="374"/>
            <ac:spMk id="3" creationId="{ABEBA530-1506-D2C0-F67F-58A808C88E72}"/>
          </ac:spMkLst>
        </pc:spChg>
        <pc:spChg chg="mod">
          <ac:chgData name="Naomi Doerge" userId="S::n.doerge@uwtsd.ac.uk::c2ba5b26-9392-4f76-82ca-966719aba79f" providerId="AD" clId="Web-{12476CB1-04D4-4453-532B-001069DF7B06}" dt="2026-04-22T21:33:05.716" v="1173" actId="14100"/>
          <ac:spMkLst>
            <pc:docMk/>
            <pc:sldMk cId="481900772" sldId="374"/>
            <ac:spMk id="4" creationId="{72295472-5F6F-15C6-1BCE-0F3B75759904}"/>
          </ac:spMkLst>
        </pc:spChg>
      </pc:sldChg>
      <pc:sldChg chg="modSp add replId modNotes">
        <pc:chgData name="Naomi Doerge" userId="S::n.doerge@uwtsd.ac.uk::c2ba5b26-9392-4f76-82ca-966719aba79f" providerId="AD" clId="Web-{12476CB1-04D4-4453-532B-001069DF7B06}" dt="2026-04-22T21:54:30.923" v="1197"/>
        <pc:sldMkLst>
          <pc:docMk/>
          <pc:sldMk cId="2964795083" sldId="375"/>
        </pc:sldMkLst>
        <pc:spChg chg="mod">
          <ac:chgData name="Naomi Doerge" userId="S::n.doerge@uwtsd.ac.uk::c2ba5b26-9392-4f76-82ca-966719aba79f" providerId="AD" clId="Web-{12476CB1-04D4-4453-532B-001069DF7B06}" dt="2026-04-22T21:53:36.077" v="1191" actId="20577"/>
          <ac:spMkLst>
            <pc:docMk/>
            <pc:sldMk cId="2964795083" sldId="375"/>
            <ac:spMk id="2" creationId="{5AADFEA0-5844-D102-A514-9E053AD6ACEB}"/>
          </ac:spMkLst>
        </pc:spChg>
      </pc:sldChg>
      <pc:sldChg chg="add replId">
        <pc:chgData name="Naomi Doerge" userId="S::n.doerge@uwtsd.ac.uk::c2ba5b26-9392-4f76-82ca-966719aba79f" providerId="AD" clId="Web-{12476CB1-04D4-4453-532B-001069DF7B06}" dt="2026-04-22T21:55:06.314" v="1198"/>
        <pc:sldMkLst>
          <pc:docMk/>
          <pc:sldMk cId="3704966231" sldId="376"/>
        </pc:sldMkLst>
      </pc:sldChg>
      <pc:sldChg chg="add replId">
        <pc:chgData name="Naomi Doerge" userId="S::n.doerge@uwtsd.ac.uk::c2ba5b26-9392-4f76-82ca-966719aba79f" providerId="AD" clId="Web-{12476CB1-04D4-4453-532B-001069DF7B06}" dt="2026-04-22T21:55:14.080" v="1199"/>
        <pc:sldMkLst>
          <pc:docMk/>
          <pc:sldMk cId="2686819982" sldId="377"/>
        </pc:sldMkLst>
      </pc:sldChg>
    </pc:docChg>
  </pc:docChgLst>
  <pc:docChgLst>
    <pc:chgData name="Lizeta Demetriou" userId="S::l.demetriou@uwtsd.ac.uk::75cbaea9-b97c-4c81-9090-40feb64ee817" providerId="AD" clId="Web-{73E908FB-D0DD-EA87-F9FF-28166D8E93A7}"/>
    <pc:docChg chg="modSld">
      <pc:chgData name="Lizeta Demetriou" userId="S::l.demetriou@uwtsd.ac.uk::75cbaea9-b97c-4c81-9090-40feb64ee817" providerId="AD" clId="Web-{73E908FB-D0DD-EA87-F9FF-28166D8E93A7}" dt="2026-04-23T12:09:10.666" v="0" actId="14100"/>
      <pc:docMkLst>
        <pc:docMk/>
      </pc:docMkLst>
      <pc:sldChg chg="modSp">
        <pc:chgData name="Lizeta Demetriou" userId="S::l.demetriou@uwtsd.ac.uk::75cbaea9-b97c-4c81-9090-40feb64ee817" providerId="AD" clId="Web-{73E908FB-D0DD-EA87-F9FF-28166D8E93A7}" dt="2026-04-23T12:09:10.666" v="0" actId="14100"/>
        <pc:sldMkLst>
          <pc:docMk/>
          <pc:sldMk cId="2868104491" sldId="379"/>
        </pc:sldMkLst>
        <pc:spChg chg="mod">
          <ac:chgData name="Lizeta Demetriou" userId="S::l.demetriou@uwtsd.ac.uk::75cbaea9-b97c-4c81-9090-40feb64ee817" providerId="AD" clId="Web-{73E908FB-D0DD-EA87-F9FF-28166D8E93A7}" dt="2026-04-23T12:09:10.666" v="0" actId="14100"/>
          <ac:spMkLst>
            <pc:docMk/>
            <pc:sldMk cId="2868104491" sldId="379"/>
            <ac:spMk id="3" creationId="{599CD225-1212-2793-F0BA-7B6DB8C9B781}"/>
          </ac:spMkLst>
        </pc:spChg>
      </pc:sldChg>
    </pc:docChg>
  </pc:docChgLst>
  <pc:docChgLst>
    <pc:chgData name="Naomi Doerge" userId="S::n.doerge@uwtsd.ac.uk::c2ba5b26-9392-4f76-82ca-966719aba79f" providerId="AD" clId="Web-{9EF0741B-68AC-081E-72B6-0752E8D26DD6}"/>
    <pc:docChg chg="addSld delSld modSld modSection">
      <pc:chgData name="Naomi Doerge" userId="S::n.doerge@uwtsd.ac.uk::c2ba5b26-9392-4f76-82ca-966719aba79f" providerId="AD" clId="Web-{9EF0741B-68AC-081E-72B6-0752E8D26DD6}" dt="2026-04-23T14:44:50.199" v="1453" actId="20577"/>
      <pc:docMkLst>
        <pc:docMk/>
      </pc:docMkLst>
      <pc:sldChg chg="del">
        <pc:chgData name="Naomi Doerge" userId="S::n.doerge@uwtsd.ac.uk::c2ba5b26-9392-4f76-82ca-966719aba79f" providerId="AD" clId="Web-{9EF0741B-68AC-081E-72B6-0752E8D26DD6}" dt="2026-04-23T10:58:21.919" v="38"/>
        <pc:sldMkLst>
          <pc:docMk/>
          <pc:sldMk cId="1058437277" sldId="276"/>
        </pc:sldMkLst>
      </pc:sldChg>
      <pc:sldChg chg="del">
        <pc:chgData name="Naomi Doerge" userId="S::n.doerge@uwtsd.ac.uk::c2ba5b26-9392-4f76-82ca-966719aba79f" providerId="AD" clId="Web-{9EF0741B-68AC-081E-72B6-0752E8D26DD6}" dt="2026-04-23T10:58:21.919" v="30"/>
        <pc:sldMkLst>
          <pc:docMk/>
          <pc:sldMk cId="1084048802" sldId="318"/>
        </pc:sldMkLst>
      </pc:sldChg>
      <pc:sldChg chg="del">
        <pc:chgData name="Naomi Doerge" userId="S::n.doerge@uwtsd.ac.uk::c2ba5b26-9392-4f76-82ca-966719aba79f" providerId="AD" clId="Web-{9EF0741B-68AC-081E-72B6-0752E8D26DD6}" dt="2026-04-23T10:58:21.904" v="22"/>
        <pc:sldMkLst>
          <pc:docMk/>
          <pc:sldMk cId="2306574694" sldId="320"/>
        </pc:sldMkLst>
      </pc:sldChg>
      <pc:sldChg chg="del">
        <pc:chgData name="Naomi Doerge" userId="S::n.doerge@uwtsd.ac.uk::c2ba5b26-9392-4f76-82ca-966719aba79f" providerId="AD" clId="Web-{9EF0741B-68AC-081E-72B6-0752E8D26DD6}" dt="2026-04-23T10:58:21.904" v="21"/>
        <pc:sldMkLst>
          <pc:docMk/>
          <pc:sldMk cId="994261262" sldId="325"/>
        </pc:sldMkLst>
      </pc:sldChg>
      <pc:sldChg chg="del">
        <pc:chgData name="Naomi Doerge" userId="S::n.doerge@uwtsd.ac.uk::c2ba5b26-9392-4f76-82ca-966719aba79f" providerId="AD" clId="Web-{9EF0741B-68AC-081E-72B6-0752E8D26DD6}" dt="2026-04-23T10:58:21.904" v="20"/>
        <pc:sldMkLst>
          <pc:docMk/>
          <pc:sldMk cId="78775170" sldId="326"/>
        </pc:sldMkLst>
      </pc:sldChg>
      <pc:sldChg chg="del">
        <pc:chgData name="Naomi Doerge" userId="S::n.doerge@uwtsd.ac.uk::c2ba5b26-9392-4f76-82ca-966719aba79f" providerId="AD" clId="Web-{9EF0741B-68AC-081E-72B6-0752E8D26DD6}" dt="2026-04-23T10:58:21.888" v="19"/>
        <pc:sldMkLst>
          <pc:docMk/>
          <pc:sldMk cId="1931152723" sldId="327"/>
        </pc:sldMkLst>
      </pc:sldChg>
      <pc:sldChg chg="del">
        <pc:chgData name="Naomi Doerge" userId="S::n.doerge@uwtsd.ac.uk::c2ba5b26-9392-4f76-82ca-966719aba79f" providerId="AD" clId="Web-{9EF0741B-68AC-081E-72B6-0752E8D26DD6}" dt="2026-04-23T10:58:21.888" v="17"/>
        <pc:sldMkLst>
          <pc:docMk/>
          <pc:sldMk cId="76484844" sldId="330"/>
        </pc:sldMkLst>
      </pc:sldChg>
      <pc:sldChg chg="del">
        <pc:chgData name="Naomi Doerge" userId="S::n.doerge@uwtsd.ac.uk::c2ba5b26-9392-4f76-82ca-966719aba79f" providerId="AD" clId="Web-{9EF0741B-68AC-081E-72B6-0752E8D26DD6}" dt="2026-04-23T10:58:21.888" v="18"/>
        <pc:sldMkLst>
          <pc:docMk/>
          <pc:sldMk cId="3054183640" sldId="331"/>
        </pc:sldMkLst>
      </pc:sldChg>
      <pc:sldChg chg="modSp del">
        <pc:chgData name="Naomi Doerge" userId="S::n.doerge@uwtsd.ac.uk::c2ba5b26-9392-4f76-82ca-966719aba79f" providerId="AD" clId="Web-{9EF0741B-68AC-081E-72B6-0752E8D26DD6}" dt="2026-04-23T10:58:28.169" v="50"/>
        <pc:sldMkLst>
          <pc:docMk/>
          <pc:sldMk cId="2771422329" sldId="337"/>
        </pc:sldMkLst>
        <pc:spChg chg="mod">
          <ac:chgData name="Naomi Doerge" userId="S::n.doerge@uwtsd.ac.uk::c2ba5b26-9392-4f76-82ca-966719aba79f" providerId="AD" clId="Web-{9EF0741B-68AC-081E-72B6-0752E8D26DD6}" dt="2026-04-23T10:56:45.402" v="16" actId="20577"/>
          <ac:spMkLst>
            <pc:docMk/>
            <pc:sldMk cId="2771422329" sldId="337"/>
            <ac:spMk id="2" creationId="{C8A19DB3-E012-F240-D011-5DEF564BEAB6}"/>
          </ac:spMkLst>
        </pc:spChg>
      </pc:sldChg>
      <pc:sldChg chg="del">
        <pc:chgData name="Naomi Doerge" userId="S::n.doerge@uwtsd.ac.uk::c2ba5b26-9392-4f76-82ca-966719aba79f" providerId="AD" clId="Web-{9EF0741B-68AC-081E-72B6-0752E8D26DD6}" dt="2026-04-23T10:58:21.935" v="49"/>
        <pc:sldMkLst>
          <pc:docMk/>
          <pc:sldMk cId="3198518301" sldId="338"/>
        </pc:sldMkLst>
      </pc:sldChg>
      <pc:sldChg chg="del">
        <pc:chgData name="Naomi Doerge" userId="S::n.doerge@uwtsd.ac.uk::c2ba5b26-9392-4f76-82ca-966719aba79f" providerId="AD" clId="Web-{9EF0741B-68AC-081E-72B6-0752E8D26DD6}" dt="2026-04-23T10:58:21.935" v="48"/>
        <pc:sldMkLst>
          <pc:docMk/>
          <pc:sldMk cId="3029407392" sldId="339"/>
        </pc:sldMkLst>
      </pc:sldChg>
      <pc:sldChg chg="del">
        <pc:chgData name="Naomi Doerge" userId="S::n.doerge@uwtsd.ac.uk::c2ba5b26-9392-4f76-82ca-966719aba79f" providerId="AD" clId="Web-{9EF0741B-68AC-081E-72B6-0752E8D26DD6}" dt="2026-04-23T10:58:21.935" v="47"/>
        <pc:sldMkLst>
          <pc:docMk/>
          <pc:sldMk cId="1824359257" sldId="341"/>
        </pc:sldMkLst>
      </pc:sldChg>
      <pc:sldChg chg="del">
        <pc:chgData name="Naomi Doerge" userId="S::n.doerge@uwtsd.ac.uk::c2ba5b26-9392-4f76-82ca-966719aba79f" providerId="AD" clId="Web-{9EF0741B-68AC-081E-72B6-0752E8D26DD6}" dt="2026-04-23T10:58:21.935" v="46"/>
        <pc:sldMkLst>
          <pc:docMk/>
          <pc:sldMk cId="2600783102" sldId="342"/>
        </pc:sldMkLst>
      </pc:sldChg>
      <pc:sldChg chg="del">
        <pc:chgData name="Naomi Doerge" userId="S::n.doerge@uwtsd.ac.uk::c2ba5b26-9392-4f76-82ca-966719aba79f" providerId="AD" clId="Web-{9EF0741B-68AC-081E-72B6-0752E8D26DD6}" dt="2026-04-23T10:58:21.935" v="45"/>
        <pc:sldMkLst>
          <pc:docMk/>
          <pc:sldMk cId="1406478545" sldId="343"/>
        </pc:sldMkLst>
      </pc:sldChg>
      <pc:sldChg chg="del">
        <pc:chgData name="Naomi Doerge" userId="S::n.doerge@uwtsd.ac.uk::c2ba5b26-9392-4f76-82ca-966719aba79f" providerId="AD" clId="Web-{9EF0741B-68AC-081E-72B6-0752E8D26DD6}" dt="2026-04-23T10:58:21.935" v="44"/>
        <pc:sldMkLst>
          <pc:docMk/>
          <pc:sldMk cId="1385635161" sldId="344"/>
        </pc:sldMkLst>
      </pc:sldChg>
      <pc:sldChg chg="del">
        <pc:chgData name="Naomi Doerge" userId="S::n.doerge@uwtsd.ac.uk::c2ba5b26-9392-4f76-82ca-966719aba79f" providerId="AD" clId="Web-{9EF0741B-68AC-081E-72B6-0752E8D26DD6}" dt="2026-04-23T10:58:21.935" v="43"/>
        <pc:sldMkLst>
          <pc:docMk/>
          <pc:sldMk cId="3826139647" sldId="345"/>
        </pc:sldMkLst>
      </pc:sldChg>
      <pc:sldChg chg="del">
        <pc:chgData name="Naomi Doerge" userId="S::n.doerge@uwtsd.ac.uk::c2ba5b26-9392-4f76-82ca-966719aba79f" providerId="AD" clId="Web-{9EF0741B-68AC-081E-72B6-0752E8D26DD6}" dt="2026-04-23T10:58:21.935" v="42"/>
        <pc:sldMkLst>
          <pc:docMk/>
          <pc:sldMk cId="1106360305" sldId="346"/>
        </pc:sldMkLst>
      </pc:sldChg>
      <pc:sldChg chg="del">
        <pc:chgData name="Naomi Doerge" userId="S::n.doerge@uwtsd.ac.uk::c2ba5b26-9392-4f76-82ca-966719aba79f" providerId="AD" clId="Web-{9EF0741B-68AC-081E-72B6-0752E8D26DD6}" dt="2026-04-23T10:58:21.935" v="41"/>
        <pc:sldMkLst>
          <pc:docMk/>
          <pc:sldMk cId="2777497879" sldId="347"/>
        </pc:sldMkLst>
      </pc:sldChg>
      <pc:sldChg chg="del">
        <pc:chgData name="Naomi Doerge" userId="S::n.doerge@uwtsd.ac.uk::c2ba5b26-9392-4f76-82ca-966719aba79f" providerId="AD" clId="Web-{9EF0741B-68AC-081E-72B6-0752E8D26DD6}" dt="2026-04-23T10:58:21.935" v="40"/>
        <pc:sldMkLst>
          <pc:docMk/>
          <pc:sldMk cId="3093538588" sldId="348"/>
        </pc:sldMkLst>
      </pc:sldChg>
      <pc:sldChg chg="del">
        <pc:chgData name="Naomi Doerge" userId="S::n.doerge@uwtsd.ac.uk::c2ba5b26-9392-4f76-82ca-966719aba79f" providerId="AD" clId="Web-{9EF0741B-68AC-081E-72B6-0752E8D26DD6}" dt="2026-04-23T10:58:21.919" v="39"/>
        <pc:sldMkLst>
          <pc:docMk/>
          <pc:sldMk cId="344286341" sldId="349"/>
        </pc:sldMkLst>
      </pc:sldChg>
      <pc:sldChg chg="del">
        <pc:chgData name="Naomi Doerge" userId="S::n.doerge@uwtsd.ac.uk::c2ba5b26-9392-4f76-82ca-966719aba79f" providerId="AD" clId="Web-{9EF0741B-68AC-081E-72B6-0752E8D26DD6}" dt="2026-04-23T10:58:21.919" v="37"/>
        <pc:sldMkLst>
          <pc:docMk/>
          <pc:sldMk cId="9593238" sldId="350"/>
        </pc:sldMkLst>
      </pc:sldChg>
      <pc:sldChg chg="del">
        <pc:chgData name="Naomi Doerge" userId="S::n.doerge@uwtsd.ac.uk::c2ba5b26-9392-4f76-82ca-966719aba79f" providerId="AD" clId="Web-{9EF0741B-68AC-081E-72B6-0752E8D26DD6}" dt="2026-04-23T10:58:21.919" v="36"/>
        <pc:sldMkLst>
          <pc:docMk/>
          <pc:sldMk cId="179705102" sldId="351"/>
        </pc:sldMkLst>
      </pc:sldChg>
      <pc:sldChg chg="del">
        <pc:chgData name="Naomi Doerge" userId="S::n.doerge@uwtsd.ac.uk::c2ba5b26-9392-4f76-82ca-966719aba79f" providerId="AD" clId="Web-{9EF0741B-68AC-081E-72B6-0752E8D26DD6}" dt="2026-04-23T10:58:21.919" v="35"/>
        <pc:sldMkLst>
          <pc:docMk/>
          <pc:sldMk cId="2404868986" sldId="352"/>
        </pc:sldMkLst>
      </pc:sldChg>
      <pc:sldChg chg="del">
        <pc:chgData name="Naomi Doerge" userId="S::n.doerge@uwtsd.ac.uk::c2ba5b26-9392-4f76-82ca-966719aba79f" providerId="AD" clId="Web-{9EF0741B-68AC-081E-72B6-0752E8D26DD6}" dt="2026-04-23T10:58:21.919" v="34"/>
        <pc:sldMkLst>
          <pc:docMk/>
          <pc:sldMk cId="876092646" sldId="353"/>
        </pc:sldMkLst>
      </pc:sldChg>
      <pc:sldChg chg="del">
        <pc:chgData name="Naomi Doerge" userId="S::n.doerge@uwtsd.ac.uk::c2ba5b26-9392-4f76-82ca-966719aba79f" providerId="AD" clId="Web-{9EF0741B-68AC-081E-72B6-0752E8D26DD6}" dt="2026-04-23T10:58:21.919" v="33"/>
        <pc:sldMkLst>
          <pc:docMk/>
          <pc:sldMk cId="654257485" sldId="354"/>
        </pc:sldMkLst>
      </pc:sldChg>
      <pc:sldChg chg="del">
        <pc:chgData name="Naomi Doerge" userId="S::n.doerge@uwtsd.ac.uk::c2ba5b26-9392-4f76-82ca-966719aba79f" providerId="AD" clId="Web-{9EF0741B-68AC-081E-72B6-0752E8D26DD6}" dt="2026-04-23T10:58:21.919" v="32"/>
        <pc:sldMkLst>
          <pc:docMk/>
          <pc:sldMk cId="3219774832" sldId="355"/>
        </pc:sldMkLst>
      </pc:sldChg>
      <pc:sldChg chg="del">
        <pc:chgData name="Naomi Doerge" userId="S::n.doerge@uwtsd.ac.uk::c2ba5b26-9392-4f76-82ca-966719aba79f" providerId="AD" clId="Web-{9EF0741B-68AC-081E-72B6-0752E8D26DD6}" dt="2026-04-23T10:58:21.919" v="31"/>
        <pc:sldMkLst>
          <pc:docMk/>
          <pc:sldMk cId="560467630" sldId="356"/>
        </pc:sldMkLst>
      </pc:sldChg>
      <pc:sldChg chg="del">
        <pc:chgData name="Naomi Doerge" userId="S::n.doerge@uwtsd.ac.uk::c2ba5b26-9392-4f76-82ca-966719aba79f" providerId="AD" clId="Web-{9EF0741B-68AC-081E-72B6-0752E8D26DD6}" dt="2026-04-23T10:58:21.904" v="29"/>
        <pc:sldMkLst>
          <pc:docMk/>
          <pc:sldMk cId="777217569" sldId="357"/>
        </pc:sldMkLst>
      </pc:sldChg>
      <pc:sldChg chg="del">
        <pc:chgData name="Naomi Doerge" userId="S::n.doerge@uwtsd.ac.uk::c2ba5b26-9392-4f76-82ca-966719aba79f" providerId="AD" clId="Web-{9EF0741B-68AC-081E-72B6-0752E8D26DD6}" dt="2026-04-23T10:58:21.904" v="28"/>
        <pc:sldMkLst>
          <pc:docMk/>
          <pc:sldMk cId="2093347462" sldId="358"/>
        </pc:sldMkLst>
      </pc:sldChg>
      <pc:sldChg chg="del">
        <pc:chgData name="Naomi Doerge" userId="S::n.doerge@uwtsd.ac.uk::c2ba5b26-9392-4f76-82ca-966719aba79f" providerId="AD" clId="Web-{9EF0741B-68AC-081E-72B6-0752E8D26DD6}" dt="2026-04-23T10:58:21.904" v="27"/>
        <pc:sldMkLst>
          <pc:docMk/>
          <pc:sldMk cId="3860995223" sldId="359"/>
        </pc:sldMkLst>
      </pc:sldChg>
      <pc:sldChg chg="del">
        <pc:chgData name="Naomi Doerge" userId="S::n.doerge@uwtsd.ac.uk::c2ba5b26-9392-4f76-82ca-966719aba79f" providerId="AD" clId="Web-{9EF0741B-68AC-081E-72B6-0752E8D26DD6}" dt="2026-04-23T10:58:21.904" v="26"/>
        <pc:sldMkLst>
          <pc:docMk/>
          <pc:sldMk cId="2026408865" sldId="360"/>
        </pc:sldMkLst>
      </pc:sldChg>
      <pc:sldChg chg="del">
        <pc:chgData name="Naomi Doerge" userId="S::n.doerge@uwtsd.ac.uk::c2ba5b26-9392-4f76-82ca-966719aba79f" providerId="AD" clId="Web-{9EF0741B-68AC-081E-72B6-0752E8D26DD6}" dt="2026-04-23T10:58:21.904" v="25"/>
        <pc:sldMkLst>
          <pc:docMk/>
          <pc:sldMk cId="737484790" sldId="361"/>
        </pc:sldMkLst>
      </pc:sldChg>
      <pc:sldChg chg="del">
        <pc:chgData name="Naomi Doerge" userId="S::n.doerge@uwtsd.ac.uk::c2ba5b26-9392-4f76-82ca-966719aba79f" providerId="AD" clId="Web-{9EF0741B-68AC-081E-72B6-0752E8D26DD6}" dt="2026-04-23T10:58:21.904" v="24"/>
        <pc:sldMkLst>
          <pc:docMk/>
          <pc:sldMk cId="2999503422" sldId="362"/>
        </pc:sldMkLst>
      </pc:sldChg>
      <pc:sldChg chg="del">
        <pc:chgData name="Naomi Doerge" userId="S::n.doerge@uwtsd.ac.uk::c2ba5b26-9392-4f76-82ca-966719aba79f" providerId="AD" clId="Web-{9EF0741B-68AC-081E-72B6-0752E8D26DD6}" dt="2026-04-23T10:58:21.904" v="23"/>
        <pc:sldMkLst>
          <pc:docMk/>
          <pc:sldMk cId="4057114341" sldId="363"/>
        </pc:sldMkLst>
      </pc:sldChg>
      <pc:sldChg chg="modNotes">
        <pc:chgData name="Naomi Doerge" userId="S::n.doerge@uwtsd.ac.uk::c2ba5b26-9392-4f76-82ca-966719aba79f" providerId="AD" clId="Web-{9EF0741B-68AC-081E-72B6-0752E8D26DD6}" dt="2026-04-23T12:02:05.417" v="442"/>
        <pc:sldMkLst>
          <pc:docMk/>
          <pc:sldMk cId="3312195256" sldId="365"/>
        </pc:sldMkLst>
      </pc:sldChg>
      <pc:sldChg chg="modSp">
        <pc:chgData name="Naomi Doerge" userId="S::n.doerge@uwtsd.ac.uk::c2ba5b26-9392-4f76-82ca-966719aba79f" providerId="AD" clId="Web-{9EF0741B-68AC-081E-72B6-0752E8D26DD6}" dt="2026-04-23T12:04:16.060" v="469" actId="20577"/>
        <pc:sldMkLst>
          <pc:docMk/>
          <pc:sldMk cId="1732208758" sldId="366"/>
        </pc:sldMkLst>
        <pc:spChg chg="mod">
          <ac:chgData name="Naomi Doerge" userId="S::n.doerge@uwtsd.ac.uk::c2ba5b26-9392-4f76-82ca-966719aba79f" providerId="AD" clId="Web-{9EF0741B-68AC-081E-72B6-0752E8D26DD6}" dt="2026-04-23T12:04:16.060" v="469" actId="20577"/>
          <ac:spMkLst>
            <pc:docMk/>
            <pc:sldMk cId="1732208758" sldId="366"/>
            <ac:spMk id="4" creationId="{68F61438-CEFA-DCA0-9902-FCBCE99F7D3B}"/>
          </ac:spMkLst>
        </pc:spChg>
      </pc:sldChg>
      <pc:sldChg chg="addSp delSp modSp new modNotes">
        <pc:chgData name="Naomi Doerge" userId="S::n.doerge@uwtsd.ac.uk::c2ba5b26-9392-4f76-82ca-966719aba79f" providerId="AD" clId="Web-{9EF0741B-68AC-081E-72B6-0752E8D26DD6}" dt="2026-04-23T13:31:57.538" v="588"/>
        <pc:sldMkLst>
          <pc:docMk/>
          <pc:sldMk cId="1501959712" sldId="378"/>
        </pc:sldMkLst>
        <pc:spChg chg="mod">
          <ac:chgData name="Naomi Doerge" userId="S::n.doerge@uwtsd.ac.uk::c2ba5b26-9392-4f76-82ca-966719aba79f" providerId="AD" clId="Web-{9EF0741B-68AC-081E-72B6-0752E8D26DD6}" dt="2026-04-23T13:12:37.005" v="488" actId="1076"/>
          <ac:spMkLst>
            <pc:docMk/>
            <pc:sldMk cId="1501959712" sldId="378"/>
            <ac:spMk id="2" creationId="{219ED5A9-AA15-8F57-8E87-61F160600CE7}"/>
          </ac:spMkLst>
        </pc:spChg>
        <pc:spChg chg="mod">
          <ac:chgData name="Naomi Doerge" userId="S::n.doerge@uwtsd.ac.uk::c2ba5b26-9392-4f76-82ca-966719aba79f" providerId="AD" clId="Web-{9EF0741B-68AC-081E-72B6-0752E8D26DD6}" dt="2026-04-23T13:13:07.895" v="496" actId="20577"/>
          <ac:spMkLst>
            <pc:docMk/>
            <pc:sldMk cId="1501959712" sldId="378"/>
            <ac:spMk id="3" creationId="{B35D75F2-60EA-D91C-8F7B-0C717CFD243D}"/>
          </ac:spMkLst>
        </pc:spChg>
        <pc:spChg chg="del">
          <ac:chgData name="Naomi Doerge" userId="S::n.doerge@uwtsd.ac.uk::c2ba5b26-9392-4f76-82ca-966719aba79f" providerId="AD" clId="Web-{9EF0741B-68AC-081E-72B6-0752E8D26DD6}" dt="2026-04-23T10:59:35.983" v="55"/>
          <ac:spMkLst>
            <pc:docMk/>
            <pc:sldMk cId="1501959712" sldId="378"/>
            <ac:spMk id="4" creationId="{94523E6F-BE8F-C4E2-8EE0-FF27A4B1A407}"/>
          </ac:spMkLst>
        </pc:spChg>
        <pc:spChg chg="add del mod">
          <ac:chgData name="Naomi Doerge" userId="S::n.doerge@uwtsd.ac.uk::c2ba5b26-9392-4f76-82ca-966719aba79f" providerId="AD" clId="Web-{9EF0741B-68AC-081E-72B6-0752E8D26DD6}" dt="2026-04-23T13:28:59.667" v="500"/>
          <ac:spMkLst>
            <pc:docMk/>
            <pc:sldMk cId="1501959712" sldId="378"/>
            <ac:spMk id="4" creationId="{D7A701AD-BC2D-9BFD-619B-7CB3C23938A6}"/>
          </ac:spMkLst>
        </pc:spChg>
      </pc:sldChg>
      <pc:sldChg chg="new del">
        <pc:chgData name="Naomi Doerge" userId="S::n.doerge@uwtsd.ac.uk::c2ba5b26-9392-4f76-82ca-966719aba79f" providerId="AD" clId="Web-{9EF0741B-68AC-081E-72B6-0752E8D26DD6}" dt="2026-04-23T10:59:24.920" v="52"/>
        <pc:sldMkLst>
          <pc:docMk/>
          <pc:sldMk cId="3077116856" sldId="378"/>
        </pc:sldMkLst>
      </pc:sldChg>
      <pc:sldChg chg="delSp modSp new del modNotes">
        <pc:chgData name="Naomi Doerge" userId="S::n.doerge@uwtsd.ac.uk::c2ba5b26-9392-4f76-82ca-966719aba79f" providerId="AD" clId="Web-{9EF0741B-68AC-081E-72B6-0752E8D26DD6}" dt="2026-04-23T13:44:06.771" v="675"/>
        <pc:sldMkLst>
          <pc:docMk/>
          <pc:sldMk cId="2868104491" sldId="379"/>
        </pc:sldMkLst>
        <pc:spChg chg="mod">
          <ac:chgData name="Naomi Doerge" userId="S::n.doerge@uwtsd.ac.uk::c2ba5b26-9392-4f76-82ca-966719aba79f" providerId="AD" clId="Web-{9EF0741B-68AC-081E-72B6-0752E8D26DD6}" dt="2026-04-23T13:36:56.041" v="623" actId="20577"/>
          <ac:spMkLst>
            <pc:docMk/>
            <pc:sldMk cId="2868104491" sldId="379"/>
            <ac:spMk id="2" creationId="{F4FCFF6D-DAFC-CAAC-F044-728BED37AB2B}"/>
          </ac:spMkLst>
        </pc:spChg>
        <pc:spChg chg="mod">
          <ac:chgData name="Naomi Doerge" userId="S::n.doerge@uwtsd.ac.uk::c2ba5b26-9392-4f76-82ca-966719aba79f" providerId="AD" clId="Web-{9EF0741B-68AC-081E-72B6-0752E8D26DD6}" dt="2026-04-23T12:09:02.861" v="470" actId="20577"/>
          <ac:spMkLst>
            <pc:docMk/>
            <pc:sldMk cId="2868104491" sldId="379"/>
            <ac:spMk id="3" creationId="{599CD225-1212-2793-F0BA-7B6DB8C9B781}"/>
          </ac:spMkLst>
        </pc:spChg>
        <pc:spChg chg="del">
          <ac:chgData name="Naomi Doerge" userId="S::n.doerge@uwtsd.ac.uk::c2ba5b26-9392-4f76-82ca-966719aba79f" providerId="AD" clId="Web-{9EF0741B-68AC-081E-72B6-0752E8D26DD6}" dt="2026-04-23T11:02:30.300" v="91"/>
          <ac:spMkLst>
            <pc:docMk/>
            <pc:sldMk cId="2868104491" sldId="379"/>
            <ac:spMk id="4" creationId="{5255CBA8-38C3-320B-27E2-C6CA4FBB047C}"/>
          </ac:spMkLst>
        </pc:spChg>
      </pc:sldChg>
      <pc:sldChg chg="modSp add del modNotes">
        <pc:chgData name="Naomi Doerge" userId="S::n.doerge@uwtsd.ac.uk::c2ba5b26-9392-4f76-82ca-966719aba79f" providerId="AD" clId="Web-{9EF0741B-68AC-081E-72B6-0752E8D26DD6}" dt="2026-04-23T14:44:05.947" v="1371"/>
        <pc:sldMkLst>
          <pc:docMk/>
          <pc:sldMk cId="864251175" sldId="380"/>
        </pc:sldMkLst>
        <pc:spChg chg="mod">
          <ac:chgData name="Naomi Doerge" userId="S::n.doerge@uwtsd.ac.uk::c2ba5b26-9392-4f76-82ca-966719aba79f" providerId="AD" clId="Web-{9EF0741B-68AC-081E-72B6-0752E8D26DD6}" dt="2026-04-23T11:25:18.661" v="439" actId="20577"/>
          <ac:spMkLst>
            <pc:docMk/>
            <pc:sldMk cId="864251175" sldId="380"/>
            <ac:spMk id="2" creationId="{F4FCFF6D-DAFC-CAAC-F044-728BED37AB2B}"/>
          </ac:spMkLst>
        </pc:spChg>
        <pc:spChg chg="mod">
          <ac:chgData name="Naomi Doerge" userId="S::n.doerge@uwtsd.ac.uk::c2ba5b26-9392-4f76-82ca-966719aba79f" providerId="AD" clId="Web-{9EF0741B-68AC-081E-72B6-0752E8D26DD6}" dt="2026-04-23T11:06:26.241" v="185" actId="1076"/>
          <ac:spMkLst>
            <pc:docMk/>
            <pc:sldMk cId="864251175" sldId="380"/>
            <ac:spMk id="3" creationId="{599CD225-1212-2793-F0BA-7B6DB8C9B781}"/>
          </ac:spMkLst>
        </pc:spChg>
      </pc:sldChg>
      <pc:sldChg chg="modSp add replId modNotes">
        <pc:chgData name="Naomi Doerge" userId="S::n.doerge@uwtsd.ac.uk::c2ba5b26-9392-4f76-82ca-966719aba79f" providerId="AD" clId="Web-{9EF0741B-68AC-081E-72B6-0752E8D26DD6}" dt="2026-04-23T13:34:01.938" v="620"/>
        <pc:sldMkLst>
          <pc:docMk/>
          <pc:sldMk cId="3380539077" sldId="381"/>
        </pc:sldMkLst>
        <pc:spChg chg="mod">
          <ac:chgData name="Naomi Doerge" userId="S::n.doerge@uwtsd.ac.uk::c2ba5b26-9392-4f76-82ca-966719aba79f" providerId="AD" clId="Web-{9EF0741B-68AC-081E-72B6-0752E8D26DD6}" dt="2026-04-23T13:32:26.697" v="603" actId="1076"/>
          <ac:spMkLst>
            <pc:docMk/>
            <pc:sldMk cId="3380539077" sldId="381"/>
            <ac:spMk id="2" creationId="{2C73E008-DD69-1EDB-8523-6AAD6A49B6D2}"/>
          </ac:spMkLst>
        </pc:spChg>
        <pc:spChg chg="mod">
          <ac:chgData name="Naomi Doerge" userId="S::n.doerge@uwtsd.ac.uk::c2ba5b26-9392-4f76-82ca-966719aba79f" providerId="AD" clId="Web-{9EF0741B-68AC-081E-72B6-0752E8D26DD6}" dt="2026-04-23T13:33:45.953" v="619" actId="20577"/>
          <ac:spMkLst>
            <pc:docMk/>
            <pc:sldMk cId="3380539077" sldId="381"/>
            <ac:spMk id="3" creationId="{6F4FF659-368B-D48C-5430-412000F7B61B}"/>
          </ac:spMkLst>
        </pc:spChg>
      </pc:sldChg>
      <pc:sldChg chg="addSp delSp modSp new modNotes">
        <pc:chgData name="Naomi Doerge" userId="S::n.doerge@uwtsd.ac.uk::c2ba5b26-9392-4f76-82ca-966719aba79f" providerId="AD" clId="Web-{9EF0741B-68AC-081E-72B6-0752E8D26DD6}" dt="2026-04-23T13:54:03.866" v="910"/>
        <pc:sldMkLst>
          <pc:docMk/>
          <pc:sldMk cId="3171369814" sldId="382"/>
        </pc:sldMkLst>
        <pc:spChg chg="mod">
          <ac:chgData name="Naomi Doerge" userId="S::n.doerge@uwtsd.ac.uk::c2ba5b26-9392-4f76-82ca-966719aba79f" providerId="AD" clId="Web-{9EF0741B-68AC-081E-72B6-0752E8D26DD6}" dt="2026-04-23T13:41:50.987" v="652" actId="20577"/>
          <ac:spMkLst>
            <pc:docMk/>
            <pc:sldMk cId="3171369814" sldId="382"/>
            <ac:spMk id="2" creationId="{2FEE248F-6CA5-F6D2-063C-44FE345071F9}"/>
          </ac:spMkLst>
        </pc:spChg>
        <pc:spChg chg="mod">
          <ac:chgData name="Naomi Doerge" userId="S::n.doerge@uwtsd.ac.uk::c2ba5b26-9392-4f76-82ca-966719aba79f" providerId="AD" clId="Web-{9EF0741B-68AC-081E-72B6-0752E8D26DD6}" dt="2026-04-23T13:50:49.528" v="892" actId="14100"/>
          <ac:spMkLst>
            <pc:docMk/>
            <pc:sldMk cId="3171369814" sldId="382"/>
            <ac:spMk id="3" creationId="{6E8784AC-2A6E-33B8-E7E6-4B6E66261318}"/>
          </ac:spMkLst>
        </pc:spChg>
        <pc:spChg chg="add del mod">
          <ac:chgData name="Naomi Doerge" userId="S::n.doerge@uwtsd.ac.uk::c2ba5b26-9392-4f76-82ca-966719aba79f" providerId="AD" clId="Web-{9EF0741B-68AC-081E-72B6-0752E8D26DD6}" dt="2026-04-23T13:43:06.301" v="664"/>
          <ac:spMkLst>
            <pc:docMk/>
            <pc:sldMk cId="3171369814" sldId="382"/>
            <ac:spMk id="4" creationId="{7F41B785-ACB9-7746-D634-E78F72E906E1}"/>
          </ac:spMkLst>
        </pc:spChg>
        <pc:spChg chg="add del mod">
          <ac:chgData name="Naomi Doerge" userId="S::n.doerge@uwtsd.ac.uk::c2ba5b26-9392-4f76-82ca-966719aba79f" providerId="AD" clId="Web-{9EF0741B-68AC-081E-72B6-0752E8D26DD6}" dt="2026-04-23T13:43:11.020" v="668"/>
          <ac:spMkLst>
            <pc:docMk/>
            <pc:sldMk cId="3171369814" sldId="382"/>
            <ac:spMk id="5" creationId="{DCC670B0-C0B6-C5C0-F77D-F2ADE1DF0177}"/>
          </ac:spMkLst>
        </pc:spChg>
        <pc:spChg chg="add del mod">
          <ac:chgData name="Naomi Doerge" userId="S::n.doerge@uwtsd.ac.uk::c2ba5b26-9392-4f76-82ca-966719aba79f" providerId="AD" clId="Web-{9EF0741B-68AC-081E-72B6-0752E8D26DD6}" dt="2026-04-23T13:43:15.895" v="672"/>
          <ac:spMkLst>
            <pc:docMk/>
            <pc:sldMk cId="3171369814" sldId="382"/>
            <ac:spMk id="6" creationId="{B0E719B3-C3D0-4A82-4719-81D36B1ADA5F}"/>
          </ac:spMkLst>
        </pc:spChg>
        <pc:picChg chg="add mod">
          <ac:chgData name="Naomi Doerge" userId="S::n.doerge@uwtsd.ac.uk::c2ba5b26-9392-4f76-82ca-966719aba79f" providerId="AD" clId="Web-{9EF0741B-68AC-081E-72B6-0752E8D26DD6}" dt="2026-04-23T13:53:31.803" v="899" actId="1076"/>
          <ac:picMkLst>
            <pc:docMk/>
            <pc:sldMk cId="3171369814" sldId="382"/>
            <ac:picMk id="7" creationId="{DC45A5A9-6008-9EB4-04B1-02BA49399724}"/>
          </ac:picMkLst>
        </pc:picChg>
      </pc:sldChg>
      <pc:sldChg chg="addSp delSp modSp new modNotes">
        <pc:chgData name="Naomi Doerge" userId="S::n.doerge@uwtsd.ac.uk::c2ba5b26-9392-4f76-82ca-966719aba79f" providerId="AD" clId="Web-{9EF0741B-68AC-081E-72B6-0752E8D26DD6}" dt="2026-04-23T13:49:27.412" v="809" actId="20577"/>
        <pc:sldMkLst>
          <pc:docMk/>
          <pc:sldMk cId="1686511649" sldId="383"/>
        </pc:sldMkLst>
        <pc:spChg chg="mod">
          <ac:chgData name="Naomi Doerge" userId="S::n.doerge@uwtsd.ac.uk::c2ba5b26-9392-4f76-82ca-966719aba79f" providerId="AD" clId="Web-{9EF0741B-68AC-081E-72B6-0752E8D26DD6}" dt="2026-04-23T13:43:43.661" v="674" actId="20577"/>
          <ac:spMkLst>
            <pc:docMk/>
            <pc:sldMk cId="1686511649" sldId="383"/>
            <ac:spMk id="2" creationId="{51F026BC-A9CB-4F63-CD77-E1716F60D488}"/>
          </ac:spMkLst>
        </pc:spChg>
        <pc:spChg chg="mod">
          <ac:chgData name="Naomi Doerge" userId="S::n.doerge@uwtsd.ac.uk::c2ba5b26-9392-4f76-82ca-966719aba79f" providerId="AD" clId="Web-{9EF0741B-68AC-081E-72B6-0752E8D26DD6}" dt="2026-04-23T13:49:27.412" v="809" actId="20577"/>
          <ac:spMkLst>
            <pc:docMk/>
            <pc:sldMk cId="1686511649" sldId="383"/>
            <ac:spMk id="3" creationId="{8B34B332-2B60-DB05-B38B-BE360405968E}"/>
          </ac:spMkLst>
        </pc:spChg>
        <pc:spChg chg="add del mod">
          <ac:chgData name="Naomi Doerge" userId="S::n.doerge@uwtsd.ac.uk::c2ba5b26-9392-4f76-82ca-966719aba79f" providerId="AD" clId="Web-{9EF0741B-68AC-081E-72B6-0752E8D26DD6}" dt="2026-04-23T13:46:18.148" v="739"/>
          <ac:spMkLst>
            <pc:docMk/>
            <pc:sldMk cId="1686511649" sldId="383"/>
            <ac:spMk id="4" creationId="{E79CCFFF-2543-F116-07DF-6CF8DD53C15B}"/>
          </ac:spMkLst>
        </pc:spChg>
        <pc:picChg chg="add mod">
          <ac:chgData name="Naomi Doerge" userId="S::n.doerge@uwtsd.ac.uk::c2ba5b26-9392-4f76-82ca-966719aba79f" providerId="AD" clId="Web-{9EF0741B-68AC-081E-72B6-0752E8D26DD6}" dt="2026-04-23T13:49:09.098" v="805" actId="1076"/>
          <ac:picMkLst>
            <pc:docMk/>
            <pc:sldMk cId="1686511649" sldId="383"/>
            <ac:picMk id="5" creationId="{925AD2AF-7C76-653D-2605-9D7758ECC557}"/>
          </ac:picMkLst>
        </pc:picChg>
      </pc:sldChg>
      <pc:sldChg chg="addSp modSp new modNotes">
        <pc:chgData name="Naomi Doerge" userId="S::n.doerge@uwtsd.ac.uk::c2ba5b26-9392-4f76-82ca-966719aba79f" providerId="AD" clId="Web-{9EF0741B-68AC-081E-72B6-0752E8D26DD6}" dt="2026-04-23T13:58:46.953" v="1038" actId="20577"/>
        <pc:sldMkLst>
          <pc:docMk/>
          <pc:sldMk cId="910779771" sldId="384"/>
        </pc:sldMkLst>
        <pc:spChg chg="mod">
          <ac:chgData name="Naomi Doerge" userId="S::n.doerge@uwtsd.ac.uk::c2ba5b26-9392-4f76-82ca-966719aba79f" providerId="AD" clId="Web-{9EF0741B-68AC-081E-72B6-0752E8D26DD6}" dt="2026-04-23T13:58:46.953" v="1038" actId="20577"/>
          <ac:spMkLst>
            <pc:docMk/>
            <pc:sldMk cId="910779771" sldId="384"/>
            <ac:spMk id="2" creationId="{D4C3794E-2424-5B39-EC10-B0D2E263B013}"/>
          </ac:spMkLst>
        </pc:spChg>
        <pc:spChg chg="mod">
          <ac:chgData name="Naomi Doerge" userId="S::n.doerge@uwtsd.ac.uk::c2ba5b26-9392-4f76-82ca-966719aba79f" providerId="AD" clId="Web-{9EF0741B-68AC-081E-72B6-0752E8D26DD6}" dt="2026-04-23T13:57:14.607" v="1026" actId="14100"/>
          <ac:spMkLst>
            <pc:docMk/>
            <pc:sldMk cId="910779771" sldId="384"/>
            <ac:spMk id="3" creationId="{AAB0293E-CB24-BD66-531A-817847F04721}"/>
          </ac:spMkLst>
        </pc:spChg>
        <pc:picChg chg="add mod">
          <ac:chgData name="Naomi Doerge" userId="S::n.doerge@uwtsd.ac.uk::c2ba5b26-9392-4f76-82ca-966719aba79f" providerId="AD" clId="Web-{9EF0741B-68AC-081E-72B6-0752E8D26DD6}" dt="2026-04-23T13:57:05.903" v="1024" actId="1076"/>
          <ac:picMkLst>
            <pc:docMk/>
            <pc:sldMk cId="910779771" sldId="384"/>
            <ac:picMk id="5" creationId="{77367ADA-5780-9536-3CF4-A141317CCA55}"/>
          </ac:picMkLst>
        </pc:picChg>
      </pc:sldChg>
      <pc:sldChg chg="addSp modSp new modNotes">
        <pc:chgData name="Naomi Doerge" userId="S::n.doerge@uwtsd.ac.uk::c2ba5b26-9392-4f76-82ca-966719aba79f" providerId="AD" clId="Web-{9EF0741B-68AC-081E-72B6-0752E8D26DD6}" dt="2026-04-23T14:06:55.646" v="1090" actId="14100"/>
        <pc:sldMkLst>
          <pc:docMk/>
          <pc:sldMk cId="776173732" sldId="385"/>
        </pc:sldMkLst>
        <pc:spChg chg="mod">
          <ac:chgData name="Naomi Doerge" userId="S::n.doerge@uwtsd.ac.uk::c2ba5b26-9392-4f76-82ca-966719aba79f" providerId="AD" clId="Web-{9EF0741B-68AC-081E-72B6-0752E8D26DD6}" dt="2026-04-23T13:59:14.328" v="1049" actId="20577"/>
          <ac:spMkLst>
            <pc:docMk/>
            <pc:sldMk cId="776173732" sldId="385"/>
            <ac:spMk id="2" creationId="{3B026274-BE57-1CBA-6573-4770998B1BE6}"/>
          </ac:spMkLst>
        </pc:spChg>
        <pc:spChg chg="mod">
          <ac:chgData name="Naomi Doerge" userId="S::n.doerge@uwtsd.ac.uk::c2ba5b26-9392-4f76-82ca-966719aba79f" providerId="AD" clId="Web-{9EF0741B-68AC-081E-72B6-0752E8D26DD6}" dt="2026-04-23T14:06:43.176" v="1089" actId="1076"/>
          <ac:spMkLst>
            <pc:docMk/>
            <pc:sldMk cId="776173732" sldId="385"/>
            <ac:spMk id="3" creationId="{321F15E5-10CE-C7FF-D62E-43A377645166}"/>
          </ac:spMkLst>
        </pc:spChg>
        <pc:picChg chg="add mod">
          <ac:chgData name="Naomi Doerge" userId="S::n.doerge@uwtsd.ac.uk::c2ba5b26-9392-4f76-82ca-966719aba79f" providerId="AD" clId="Web-{9EF0741B-68AC-081E-72B6-0752E8D26DD6}" dt="2026-04-23T14:06:55.646" v="1090" actId="14100"/>
          <ac:picMkLst>
            <pc:docMk/>
            <pc:sldMk cId="776173732" sldId="385"/>
            <ac:picMk id="4" creationId="{F6F78A8D-4B65-4699-8228-8BF54045B047}"/>
          </ac:picMkLst>
        </pc:picChg>
      </pc:sldChg>
      <pc:sldChg chg="addSp modSp new modNotes">
        <pc:chgData name="Naomi Doerge" userId="S::n.doerge@uwtsd.ac.uk::c2ba5b26-9392-4f76-82ca-966719aba79f" providerId="AD" clId="Web-{9EF0741B-68AC-081E-72B6-0752E8D26DD6}" dt="2026-04-23T14:18:06.984" v="1170" actId="1076"/>
        <pc:sldMkLst>
          <pc:docMk/>
          <pc:sldMk cId="1536810070" sldId="386"/>
        </pc:sldMkLst>
        <pc:spChg chg="mod">
          <ac:chgData name="Naomi Doerge" userId="S::n.doerge@uwtsd.ac.uk::c2ba5b26-9392-4f76-82ca-966719aba79f" providerId="AD" clId="Web-{9EF0741B-68AC-081E-72B6-0752E8D26DD6}" dt="2026-04-23T14:12:08.834" v="1125" actId="20577"/>
          <ac:spMkLst>
            <pc:docMk/>
            <pc:sldMk cId="1536810070" sldId="386"/>
            <ac:spMk id="2" creationId="{647BDB67-B2A7-6761-93AF-E00D4FB13042}"/>
          </ac:spMkLst>
        </pc:spChg>
        <pc:spChg chg="mod">
          <ac:chgData name="Naomi Doerge" userId="S::n.doerge@uwtsd.ac.uk::c2ba5b26-9392-4f76-82ca-966719aba79f" providerId="AD" clId="Web-{9EF0741B-68AC-081E-72B6-0752E8D26DD6}" dt="2026-04-23T14:18:06.702" v="1169" actId="14100"/>
          <ac:spMkLst>
            <pc:docMk/>
            <pc:sldMk cId="1536810070" sldId="386"/>
            <ac:spMk id="3" creationId="{5BFDFDED-AB89-F75F-3EE1-BC3DF9C5A1F1}"/>
          </ac:spMkLst>
        </pc:spChg>
        <pc:picChg chg="add mod">
          <ac:chgData name="Naomi Doerge" userId="S::n.doerge@uwtsd.ac.uk::c2ba5b26-9392-4f76-82ca-966719aba79f" providerId="AD" clId="Web-{9EF0741B-68AC-081E-72B6-0752E8D26DD6}" dt="2026-04-23T14:18:06.984" v="1170" actId="1076"/>
          <ac:picMkLst>
            <pc:docMk/>
            <pc:sldMk cId="1536810070" sldId="386"/>
            <ac:picMk id="4" creationId="{7ED44178-6530-3069-BD90-AA345D1C8344}"/>
          </ac:picMkLst>
        </pc:picChg>
      </pc:sldChg>
      <pc:sldChg chg="addSp modSp new modNotes">
        <pc:chgData name="Naomi Doerge" userId="S::n.doerge@uwtsd.ac.uk::c2ba5b26-9392-4f76-82ca-966719aba79f" providerId="AD" clId="Web-{9EF0741B-68AC-081E-72B6-0752E8D26DD6}" dt="2026-04-23T14:23:06.075" v="1209" actId="1076"/>
        <pc:sldMkLst>
          <pc:docMk/>
          <pc:sldMk cId="3079246862" sldId="387"/>
        </pc:sldMkLst>
        <pc:spChg chg="mod">
          <ac:chgData name="Naomi Doerge" userId="S::n.doerge@uwtsd.ac.uk::c2ba5b26-9392-4f76-82ca-966719aba79f" providerId="AD" clId="Web-{9EF0741B-68AC-081E-72B6-0752E8D26DD6}" dt="2026-04-23T14:19:47.485" v="1176" actId="20577"/>
          <ac:spMkLst>
            <pc:docMk/>
            <pc:sldMk cId="3079246862" sldId="387"/>
            <ac:spMk id="2" creationId="{B937A661-531E-0A2E-C24C-C4AC4C519DFE}"/>
          </ac:spMkLst>
        </pc:spChg>
        <pc:spChg chg="mod">
          <ac:chgData name="Naomi Doerge" userId="S::n.doerge@uwtsd.ac.uk::c2ba5b26-9392-4f76-82ca-966719aba79f" providerId="AD" clId="Web-{9EF0741B-68AC-081E-72B6-0752E8D26DD6}" dt="2026-04-23T14:22:58.481" v="1207" actId="1076"/>
          <ac:spMkLst>
            <pc:docMk/>
            <pc:sldMk cId="3079246862" sldId="387"/>
            <ac:spMk id="3" creationId="{4FD245ED-A07A-9841-C9C8-54DE9AE20C8E}"/>
          </ac:spMkLst>
        </pc:spChg>
        <pc:picChg chg="add mod">
          <ac:chgData name="Naomi Doerge" userId="S::n.doerge@uwtsd.ac.uk::c2ba5b26-9392-4f76-82ca-966719aba79f" providerId="AD" clId="Web-{9EF0741B-68AC-081E-72B6-0752E8D26DD6}" dt="2026-04-23T14:23:06.075" v="1209" actId="1076"/>
          <ac:picMkLst>
            <pc:docMk/>
            <pc:sldMk cId="3079246862" sldId="387"/>
            <ac:picMk id="4" creationId="{1E93B33E-3356-4D46-3A17-2A55B0A2BBEA}"/>
          </ac:picMkLst>
        </pc:picChg>
      </pc:sldChg>
      <pc:sldChg chg="addSp modSp new modNotes">
        <pc:chgData name="Naomi Doerge" userId="S::n.doerge@uwtsd.ac.uk::c2ba5b26-9392-4f76-82ca-966719aba79f" providerId="AD" clId="Web-{9EF0741B-68AC-081E-72B6-0752E8D26DD6}" dt="2026-04-23T14:44:00.463" v="1370" actId="14100"/>
        <pc:sldMkLst>
          <pc:docMk/>
          <pc:sldMk cId="54867208" sldId="388"/>
        </pc:sldMkLst>
        <pc:spChg chg="mod">
          <ac:chgData name="Naomi Doerge" userId="S::n.doerge@uwtsd.ac.uk::c2ba5b26-9392-4f76-82ca-966719aba79f" providerId="AD" clId="Web-{9EF0741B-68AC-081E-72B6-0752E8D26DD6}" dt="2026-04-23T14:25:58.869" v="1231" actId="20577"/>
          <ac:spMkLst>
            <pc:docMk/>
            <pc:sldMk cId="54867208" sldId="388"/>
            <ac:spMk id="2" creationId="{7AA0C9B2-CE71-F68B-7F79-F78DBAE807DB}"/>
          </ac:spMkLst>
        </pc:spChg>
        <pc:spChg chg="mod">
          <ac:chgData name="Naomi Doerge" userId="S::n.doerge@uwtsd.ac.uk::c2ba5b26-9392-4f76-82ca-966719aba79f" providerId="AD" clId="Web-{9EF0741B-68AC-081E-72B6-0752E8D26DD6}" dt="2026-04-23T14:43:35.602" v="1365" actId="14100"/>
          <ac:spMkLst>
            <pc:docMk/>
            <pc:sldMk cId="54867208" sldId="388"/>
            <ac:spMk id="3" creationId="{E3771D6D-5FC1-9D73-52CD-F3142F2751CC}"/>
          </ac:spMkLst>
        </pc:spChg>
        <pc:spChg chg="add mod">
          <ac:chgData name="Naomi Doerge" userId="S::n.doerge@uwtsd.ac.uk::c2ba5b26-9392-4f76-82ca-966719aba79f" providerId="AD" clId="Web-{9EF0741B-68AC-081E-72B6-0752E8D26DD6}" dt="2026-04-23T14:44:00.463" v="1370" actId="14100"/>
          <ac:spMkLst>
            <pc:docMk/>
            <pc:sldMk cId="54867208" sldId="388"/>
            <ac:spMk id="6" creationId="{EE3120FA-98FA-ACF3-E6CE-E3CBFAABC591}"/>
          </ac:spMkLst>
        </pc:spChg>
        <pc:picChg chg="add mod">
          <ac:chgData name="Naomi Doerge" userId="S::n.doerge@uwtsd.ac.uk::c2ba5b26-9392-4f76-82ca-966719aba79f" providerId="AD" clId="Web-{9EF0741B-68AC-081E-72B6-0752E8D26DD6}" dt="2026-04-23T14:42:40.287" v="1351" actId="1076"/>
          <ac:picMkLst>
            <pc:docMk/>
            <pc:sldMk cId="54867208" sldId="388"/>
            <ac:picMk id="4" creationId="{1B9048DA-76A6-389C-2E62-AFA4035E4B0F}"/>
          </ac:picMkLst>
        </pc:picChg>
      </pc:sldChg>
      <pc:sldChg chg="modSp new">
        <pc:chgData name="Naomi Doerge" userId="S::n.doerge@uwtsd.ac.uk::c2ba5b26-9392-4f76-82ca-966719aba79f" providerId="AD" clId="Web-{9EF0741B-68AC-081E-72B6-0752E8D26DD6}" dt="2026-04-23T14:44:50.199" v="1453" actId="20577"/>
        <pc:sldMkLst>
          <pc:docMk/>
          <pc:sldMk cId="1595746628" sldId="389"/>
        </pc:sldMkLst>
        <pc:spChg chg="mod">
          <ac:chgData name="Naomi Doerge" userId="S::n.doerge@uwtsd.ac.uk::c2ba5b26-9392-4f76-82ca-966719aba79f" providerId="AD" clId="Web-{9EF0741B-68AC-081E-72B6-0752E8D26DD6}" dt="2026-04-23T14:44:17.323" v="1386" actId="20577"/>
          <ac:spMkLst>
            <pc:docMk/>
            <pc:sldMk cId="1595746628" sldId="389"/>
            <ac:spMk id="2" creationId="{AB3F799E-F689-9B4E-9A9F-EF3D7BAA8589}"/>
          </ac:spMkLst>
        </pc:spChg>
        <pc:spChg chg="mod">
          <ac:chgData name="Naomi Doerge" userId="S::n.doerge@uwtsd.ac.uk::c2ba5b26-9392-4f76-82ca-966719aba79f" providerId="AD" clId="Web-{9EF0741B-68AC-081E-72B6-0752E8D26DD6}" dt="2026-04-23T14:44:50.199" v="1453" actId="20577"/>
          <ac:spMkLst>
            <pc:docMk/>
            <pc:sldMk cId="1595746628" sldId="389"/>
            <ac:spMk id="3" creationId="{09FA67C8-0F71-802D-D242-0F58120E1183}"/>
          </ac:spMkLst>
        </pc:spChg>
      </pc:sldChg>
    </pc:docChg>
  </pc:docChgLst>
  <pc:docChgLst>
    <pc:chgData name="Errietta Bissa" userId="81ffec9e-7d76-4710-b828-fc34ea58d3af" providerId="ADAL" clId="{3D616F03-F71A-4881-BE12-DD7509C979BA}"/>
    <pc:docChg chg="custSel modSld delSection">
      <pc:chgData name="Errietta Bissa" userId="81ffec9e-7d76-4710-b828-fc34ea58d3af" providerId="ADAL" clId="{3D616F03-F71A-4881-BE12-DD7509C979BA}" dt="2026-05-06T12:00:49.192" v="37" actId="17851"/>
      <pc:docMkLst>
        <pc:docMk/>
      </pc:docMkLst>
      <pc:sldChg chg="modSp mod">
        <pc:chgData name="Errietta Bissa" userId="81ffec9e-7d76-4710-b828-fc34ea58d3af" providerId="ADAL" clId="{3D616F03-F71A-4881-BE12-DD7509C979BA}" dt="2026-04-09T12:43:47.870" v="1" actId="20577"/>
        <pc:sldMkLst>
          <pc:docMk/>
          <pc:sldMk cId="1729746267" sldId="278"/>
        </pc:sldMkLst>
        <pc:spChg chg="mod">
          <ac:chgData name="Errietta Bissa" userId="81ffec9e-7d76-4710-b828-fc34ea58d3af" providerId="ADAL" clId="{3D616F03-F71A-4881-BE12-DD7509C979BA}" dt="2026-04-09T12:43:47.870" v="1" actId="20577"/>
          <ac:spMkLst>
            <pc:docMk/>
            <pc:sldMk cId="1729746267" sldId="278"/>
            <ac:spMk id="6" creationId="{C12DD013-7C7A-405E-A888-913F7CC7847B}"/>
          </ac:spMkLst>
        </pc:spChg>
      </pc:sldChg>
      <pc:sldChg chg="modSp mod modNotesTx">
        <pc:chgData name="Errietta Bissa" userId="81ffec9e-7d76-4710-b828-fc34ea58d3af" providerId="ADAL" clId="{3D616F03-F71A-4881-BE12-DD7509C979BA}" dt="2026-04-09T12:47:42.367" v="11" actId="27636"/>
        <pc:sldMkLst>
          <pc:docMk/>
          <pc:sldMk cId="369436545" sldId="279"/>
        </pc:sldMkLst>
        <pc:spChg chg="mod">
          <ac:chgData name="Errietta Bissa" userId="81ffec9e-7d76-4710-b828-fc34ea58d3af" providerId="ADAL" clId="{3D616F03-F71A-4881-BE12-DD7509C979BA}" dt="2026-04-09T12:47:42.367" v="11" actId="27636"/>
          <ac:spMkLst>
            <pc:docMk/>
            <pc:sldMk cId="369436545" sldId="279"/>
            <ac:spMk id="2" creationId="{1791F591-CB8A-7AEE-B427-10A9EFF459D6}"/>
          </ac:spMkLst>
        </pc:spChg>
        <pc:spChg chg="mod">
          <ac:chgData name="Errietta Bissa" userId="81ffec9e-7d76-4710-b828-fc34ea58d3af" providerId="ADAL" clId="{3D616F03-F71A-4881-BE12-DD7509C979BA}" dt="2026-04-09T12:47:42.367" v="10" actId="27636"/>
          <ac:spMkLst>
            <pc:docMk/>
            <pc:sldMk cId="369436545" sldId="279"/>
            <ac:spMk id="5" creationId="{2942F8A6-762B-9536-9C54-F660E6D6724C}"/>
          </ac:spMkLst>
        </pc:spChg>
      </pc:sldChg>
      <pc:sldChg chg="modNotesTx">
        <pc:chgData name="Errietta Bissa" userId="81ffec9e-7d76-4710-b828-fc34ea58d3af" providerId="ADAL" clId="{3D616F03-F71A-4881-BE12-DD7509C979BA}" dt="2026-05-06T11:48:06.636" v="29" actId="20577"/>
        <pc:sldMkLst>
          <pc:docMk/>
          <pc:sldMk cId="3312195256" sldId="365"/>
        </pc:sldMkLst>
      </pc:sldChg>
      <pc:sldChg chg="modAnim">
        <pc:chgData name="Errietta Bissa" userId="81ffec9e-7d76-4710-b828-fc34ea58d3af" providerId="ADAL" clId="{3D616F03-F71A-4881-BE12-DD7509C979BA}" dt="2026-05-06T12:00:02.153" v="30"/>
        <pc:sldMkLst>
          <pc:docMk/>
          <pc:sldMk cId="3171369814" sldId="382"/>
        </pc:sldMkLst>
      </pc:sldChg>
      <pc:sldChg chg="modAnim">
        <pc:chgData name="Errietta Bissa" userId="81ffec9e-7d76-4710-b828-fc34ea58d3af" providerId="ADAL" clId="{3D616F03-F71A-4881-BE12-DD7509C979BA}" dt="2026-05-06T12:00:07.884" v="31"/>
        <pc:sldMkLst>
          <pc:docMk/>
          <pc:sldMk cId="1686511649" sldId="383"/>
        </pc:sldMkLst>
      </pc:sldChg>
      <pc:sldChg chg="modAnim">
        <pc:chgData name="Errietta Bissa" userId="81ffec9e-7d76-4710-b828-fc34ea58d3af" providerId="ADAL" clId="{3D616F03-F71A-4881-BE12-DD7509C979BA}" dt="2026-05-06T12:00:14.167" v="32"/>
        <pc:sldMkLst>
          <pc:docMk/>
          <pc:sldMk cId="910779771" sldId="384"/>
        </pc:sldMkLst>
      </pc:sldChg>
      <pc:sldChg chg="modAnim">
        <pc:chgData name="Errietta Bissa" userId="81ffec9e-7d76-4710-b828-fc34ea58d3af" providerId="ADAL" clId="{3D616F03-F71A-4881-BE12-DD7509C979BA}" dt="2026-05-06T12:00:20.246" v="33"/>
        <pc:sldMkLst>
          <pc:docMk/>
          <pc:sldMk cId="776173732" sldId="385"/>
        </pc:sldMkLst>
      </pc:sldChg>
      <pc:sldChg chg="modAnim">
        <pc:chgData name="Errietta Bissa" userId="81ffec9e-7d76-4710-b828-fc34ea58d3af" providerId="ADAL" clId="{3D616F03-F71A-4881-BE12-DD7509C979BA}" dt="2026-05-06T12:00:26.395" v="34"/>
        <pc:sldMkLst>
          <pc:docMk/>
          <pc:sldMk cId="1536810070" sldId="386"/>
        </pc:sldMkLst>
      </pc:sldChg>
      <pc:sldChg chg="modAnim">
        <pc:chgData name="Errietta Bissa" userId="81ffec9e-7d76-4710-b828-fc34ea58d3af" providerId="ADAL" clId="{3D616F03-F71A-4881-BE12-DD7509C979BA}" dt="2026-05-06T12:00:32.408" v="35"/>
        <pc:sldMkLst>
          <pc:docMk/>
          <pc:sldMk cId="3079246862" sldId="387"/>
        </pc:sldMkLst>
      </pc:sldChg>
      <pc:sldChg chg="modAnim">
        <pc:chgData name="Errietta Bissa" userId="81ffec9e-7d76-4710-b828-fc34ea58d3af" providerId="ADAL" clId="{3D616F03-F71A-4881-BE12-DD7509C979BA}" dt="2026-05-06T12:00:40.008" v="36"/>
        <pc:sldMkLst>
          <pc:docMk/>
          <pc:sldMk cId="54867208" sldId="38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F6DCAB-BE7F-496A-9546-DFA225D8321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E772E2D8-FBCA-4786-9369-B93967198A19}">
      <dgm:prSet phldr="0" custT="1"/>
      <dgm:spPr/>
      <dgm:t>
        <a:bodyPr/>
        <a:lstStyle/>
        <a:p>
          <a:pPr rtl="0"/>
          <a:r>
            <a:rPr lang="en-GB" sz="2400" b="1">
              <a:latin typeface="Aptos ExtraBold"/>
              <a:cs typeface="Arial"/>
            </a:rPr>
            <a:t>Understanding the parts of a TEEL paragraph</a:t>
          </a:r>
        </a:p>
      </dgm:t>
    </dgm:pt>
    <dgm:pt modelId="{BD0F5D17-5689-4DB2-B911-C0A858BA9646}" type="parTrans" cxnId="{A8DF2D8F-DFFF-46F7-A416-395B9E3265B3}">
      <dgm:prSet/>
      <dgm:spPr/>
      <dgm:t>
        <a:bodyPr/>
        <a:lstStyle/>
        <a:p>
          <a:endParaRPr lang="en-GB" sz="2000"/>
        </a:p>
      </dgm:t>
    </dgm:pt>
    <dgm:pt modelId="{38C27B54-BB00-4F40-BF40-B028B71EB879}" type="sibTrans" cxnId="{A8DF2D8F-DFFF-46F7-A416-395B9E3265B3}">
      <dgm:prSet/>
      <dgm:spPr/>
      <dgm:t>
        <a:bodyPr/>
        <a:lstStyle/>
        <a:p>
          <a:endParaRPr lang="en-GB" sz="2000"/>
        </a:p>
      </dgm:t>
    </dgm:pt>
    <dgm:pt modelId="{D8D4EA15-0349-4597-967B-22DFA3FAAD97}">
      <dgm:prSet phldr="0"/>
      <dgm:spPr/>
      <dgm:t>
        <a:bodyPr/>
        <a:lstStyle/>
        <a:p>
          <a:pPr rtl="0"/>
          <a:r>
            <a:rPr lang="en-GB" sz="2400" b="1">
              <a:latin typeface="Aptos ExtraBold"/>
              <a:cs typeface="Arial"/>
            </a:rPr>
            <a:t>Learning how paraphrasing supports paragraph writing</a:t>
          </a:r>
        </a:p>
      </dgm:t>
    </dgm:pt>
    <dgm:pt modelId="{94D2F66A-6E96-4C6B-8C1D-B88F9A16B192}" type="parTrans" cxnId="{C02040D1-17ED-43FF-BECF-3CB148FBC726}">
      <dgm:prSet/>
      <dgm:spPr/>
    </dgm:pt>
    <dgm:pt modelId="{FF01A236-B083-4464-9F0F-CB20394E11CD}" type="sibTrans" cxnId="{C02040D1-17ED-43FF-BECF-3CB148FBC726}">
      <dgm:prSet/>
      <dgm:spPr/>
    </dgm:pt>
    <dgm:pt modelId="{D994B5D5-03D6-45F4-A28F-1EF893BC1AC1}">
      <dgm:prSet phldr="0"/>
      <dgm:spPr/>
      <dgm:t>
        <a:bodyPr/>
        <a:lstStyle/>
        <a:p>
          <a:r>
            <a:rPr lang="en-GB" sz="2400" b="1">
              <a:latin typeface="Aptos ExtraBold"/>
              <a:ea typeface="Calibri"/>
              <a:cs typeface="Calibri"/>
            </a:rPr>
            <a:t>Preparing for Task 2</a:t>
          </a:r>
          <a:endParaRPr lang="en-GB" sz="2400" b="1">
            <a:latin typeface="Aptos ExtraBold"/>
            <a:cs typeface="Calibri"/>
          </a:endParaRPr>
        </a:p>
      </dgm:t>
    </dgm:pt>
    <dgm:pt modelId="{0DEFE236-4612-44D4-9905-3FCE745EE1C2}" type="parTrans" cxnId="{A55053EA-C70C-40CA-B787-111382E6B938}">
      <dgm:prSet/>
      <dgm:spPr/>
    </dgm:pt>
    <dgm:pt modelId="{610F8288-38E7-41C4-922D-A39C323A1805}" type="sibTrans" cxnId="{A55053EA-C70C-40CA-B787-111382E6B938}">
      <dgm:prSet/>
      <dgm:spPr/>
    </dgm:pt>
    <dgm:pt modelId="{9CF64F5B-328C-49B9-AF3A-EB96BC66833D}" type="pres">
      <dgm:prSet presAssocID="{D8F6DCAB-BE7F-496A-9546-DFA225D8321F}" presName="linear" presStyleCnt="0">
        <dgm:presLayoutVars>
          <dgm:dir/>
          <dgm:animLvl val="lvl"/>
          <dgm:resizeHandles val="exact"/>
        </dgm:presLayoutVars>
      </dgm:prSet>
      <dgm:spPr/>
    </dgm:pt>
    <dgm:pt modelId="{64152E5F-3976-4485-B802-B1DEE883023E}" type="pres">
      <dgm:prSet presAssocID="{E772E2D8-FBCA-4786-9369-B93967198A19}" presName="parentLin" presStyleCnt="0"/>
      <dgm:spPr/>
    </dgm:pt>
    <dgm:pt modelId="{DE67F6DE-EAA9-415A-AC92-08E91B4E7960}" type="pres">
      <dgm:prSet presAssocID="{E772E2D8-FBCA-4786-9369-B93967198A19}" presName="parentLeftMargin" presStyleLbl="node1" presStyleIdx="0" presStyleCnt="3"/>
      <dgm:spPr/>
    </dgm:pt>
    <dgm:pt modelId="{3197A4C4-EECD-4254-B39E-EC75A696146D}" type="pres">
      <dgm:prSet presAssocID="{E772E2D8-FBCA-4786-9369-B93967198A19}" presName="parentText" presStyleLbl="node1" presStyleIdx="0" presStyleCnt="3">
        <dgm:presLayoutVars>
          <dgm:chMax val="0"/>
          <dgm:bulletEnabled val="1"/>
        </dgm:presLayoutVars>
      </dgm:prSet>
      <dgm:spPr/>
    </dgm:pt>
    <dgm:pt modelId="{17A800A6-2139-450F-B44B-9FB3BEB81D48}" type="pres">
      <dgm:prSet presAssocID="{E772E2D8-FBCA-4786-9369-B93967198A19}" presName="negativeSpace" presStyleCnt="0"/>
      <dgm:spPr/>
    </dgm:pt>
    <dgm:pt modelId="{BC8CF767-84A0-485B-92E6-E5B40D9EB6CA}" type="pres">
      <dgm:prSet presAssocID="{E772E2D8-FBCA-4786-9369-B93967198A19}" presName="childText" presStyleLbl="conFgAcc1" presStyleIdx="0" presStyleCnt="3">
        <dgm:presLayoutVars>
          <dgm:bulletEnabled val="1"/>
        </dgm:presLayoutVars>
      </dgm:prSet>
      <dgm:spPr/>
    </dgm:pt>
    <dgm:pt modelId="{57C34B2B-504D-4D80-80D9-98F154BD5863}" type="pres">
      <dgm:prSet presAssocID="{38C27B54-BB00-4F40-BF40-B028B71EB879}" presName="spaceBetweenRectangles" presStyleCnt="0"/>
      <dgm:spPr/>
    </dgm:pt>
    <dgm:pt modelId="{54483686-F981-4EB8-B2DE-1855163E2606}" type="pres">
      <dgm:prSet presAssocID="{D8D4EA15-0349-4597-967B-22DFA3FAAD97}" presName="parentLin" presStyleCnt="0"/>
      <dgm:spPr/>
    </dgm:pt>
    <dgm:pt modelId="{6EA1F8B1-CA21-49FA-8D73-370162F9F6A6}" type="pres">
      <dgm:prSet presAssocID="{D8D4EA15-0349-4597-967B-22DFA3FAAD97}" presName="parentLeftMargin" presStyleLbl="node1" presStyleIdx="0" presStyleCnt="3"/>
      <dgm:spPr/>
    </dgm:pt>
    <dgm:pt modelId="{1B1A29E7-4805-4611-9AB8-A659B6A3D1A4}" type="pres">
      <dgm:prSet presAssocID="{D8D4EA15-0349-4597-967B-22DFA3FAAD97}" presName="parentText" presStyleLbl="node1" presStyleIdx="1" presStyleCnt="3">
        <dgm:presLayoutVars>
          <dgm:chMax val="0"/>
          <dgm:bulletEnabled val="1"/>
        </dgm:presLayoutVars>
      </dgm:prSet>
      <dgm:spPr/>
    </dgm:pt>
    <dgm:pt modelId="{0CC90424-70B1-4585-BFE3-8F8B6DA631E1}" type="pres">
      <dgm:prSet presAssocID="{D8D4EA15-0349-4597-967B-22DFA3FAAD97}" presName="negativeSpace" presStyleCnt="0"/>
      <dgm:spPr/>
    </dgm:pt>
    <dgm:pt modelId="{028C91C8-B2EF-4E3B-981A-296A1842EA75}" type="pres">
      <dgm:prSet presAssocID="{D8D4EA15-0349-4597-967B-22DFA3FAAD97}" presName="childText" presStyleLbl="conFgAcc1" presStyleIdx="1" presStyleCnt="3">
        <dgm:presLayoutVars>
          <dgm:bulletEnabled val="1"/>
        </dgm:presLayoutVars>
      </dgm:prSet>
      <dgm:spPr/>
    </dgm:pt>
    <dgm:pt modelId="{2E0644E6-1503-463A-8506-DD77D145C298}" type="pres">
      <dgm:prSet presAssocID="{FF01A236-B083-4464-9F0F-CB20394E11CD}" presName="spaceBetweenRectangles" presStyleCnt="0"/>
      <dgm:spPr/>
    </dgm:pt>
    <dgm:pt modelId="{0250A991-9757-4F37-8C56-D7E7C0A943D0}" type="pres">
      <dgm:prSet presAssocID="{D994B5D5-03D6-45F4-A28F-1EF893BC1AC1}" presName="parentLin" presStyleCnt="0"/>
      <dgm:spPr/>
    </dgm:pt>
    <dgm:pt modelId="{2585D733-2D1B-478E-966D-1245181A0C76}" type="pres">
      <dgm:prSet presAssocID="{D994B5D5-03D6-45F4-A28F-1EF893BC1AC1}" presName="parentLeftMargin" presStyleLbl="node1" presStyleIdx="1" presStyleCnt="3"/>
      <dgm:spPr/>
    </dgm:pt>
    <dgm:pt modelId="{8C48FE0F-0732-4D53-ADE3-7D6585DDA1B0}" type="pres">
      <dgm:prSet presAssocID="{D994B5D5-03D6-45F4-A28F-1EF893BC1AC1}" presName="parentText" presStyleLbl="node1" presStyleIdx="2" presStyleCnt="3">
        <dgm:presLayoutVars>
          <dgm:chMax val="0"/>
          <dgm:bulletEnabled val="1"/>
        </dgm:presLayoutVars>
      </dgm:prSet>
      <dgm:spPr/>
    </dgm:pt>
    <dgm:pt modelId="{C0CAD5CA-2099-4196-9569-B9629F34EDDB}" type="pres">
      <dgm:prSet presAssocID="{D994B5D5-03D6-45F4-A28F-1EF893BC1AC1}" presName="negativeSpace" presStyleCnt="0"/>
      <dgm:spPr/>
    </dgm:pt>
    <dgm:pt modelId="{784105E6-C4CD-410F-B424-1C171A5775B9}" type="pres">
      <dgm:prSet presAssocID="{D994B5D5-03D6-45F4-A28F-1EF893BC1AC1}" presName="childText" presStyleLbl="conFgAcc1" presStyleIdx="2" presStyleCnt="3">
        <dgm:presLayoutVars>
          <dgm:bulletEnabled val="1"/>
        </dgm:presLayoutVars>
      </dgm:prSet>
      <dgm:spPr/>
    </dgm:pt>
  </dgm:ptLst>
  <dgm:cxnLst>
    <dgm:cxn modelId="{171CF00D-B558-4097-86D8-12174369ECD4}" type="presOf" srcId="{D994B5D5-03D6-45F4-A28F-1EF893BC1AC1}" destId="{2585D733-2D1B-478E-966D-1245181A0C76}" srcOrd="0" destOrd="0" presId="urn:microsoft.com/office/officeart/2005/8/layout/list1"/>
    <dgm:cxn modelId="{976AB866-FF7F-48D6-A63B-FF787CC23809}" type="presOf" srcId="{E772E2D8-FBCA-4786-9369-B93967198A19}" destId="{3197A4C4-EECD-4254-B39E-EC75A696146D}" srcOrd="1" destOrd="0" presId="urn:microsoft.com/office/officeart/2005/8/layout/list1"/>
    <dgm:cxn modelId="{AC8D9E49-4F08-4C62-BCFC-760E03E7EC4C}" type="presOf" srcId="{E772E2D8-FBCA-4786-9369-B93967198A19}" destId="{DE67F6DE-EAA9-415A-AC92-08E91B4E7960}" srcOrd="0" destOrd="0" presId="urn:microsoft.com/office/officeart/2005/8/layout/list1"/>
    <dgm:cxn modelId="{A8DF2D8F-DFFF-46F7-A416-395B9E3265B3}" srcId="{D8F6DCAB-BE7F-496A-9546-DFA225D8321F}" destId="{E772E2D8-FBCA-4786-9369-B93967198A19}" srcOrd="0" destOrd="0" parTransId="{BD0F5D17-5689-4DB2-B911-C0A858BA9646}" sibTransId="{38C27B54-BB00-4F40-BF40-B028B71EB879}"/>
    <dgm:cxn modelId="{F8283393-247F-47ED-A59E-D4D49B65F356}" type="presOf" srcId="{D994B5D5-03D6-45F4-A28F-1EF893BC1AC1}" destId="{8C48FE0F-0732-4D53-ADE3-7D6585DDA1B0}" srcOrd="1" destOrd="0" presId="urn:microsoft.com/office/officeart/2005/8/layout/list1"/>
    <dgm:cxn modelId="{E809149B-10E7-4068-82B7-DA33D775DFC4}" type="presOf" srcId="{D8D4EA15-0349-4597-967B-22DFA3FAAD97}" destId="{1B1A29E7-4805-4611-9AB8-A659B6A3D1A4}" srcOrd="1" destOrd="0" presId="urn:microsoft.com/office/officeart/2005/8/layout/list1"/>
    <dgm:cxn modelId="{EB2262CC-95F6-4E40-97C9-11BD0D05FAC6}" type="presOf" srcId="{D8D4EA15-0349-4597-967B-22DFA3FAAD97}" destId="{6EA1F8B1-CA21-49FA-8D73-370162F9F6A6}" srcOrd="0" destOrd="0" presId="urn:microsoft.com/office/officeart/2005/8/layout/list1"/>
    <dgm:cxn modelId="{DC7F43CF-8AE3-4D7A-86E3-6FF9661E3886}" type="presOf" srcId="{D8F6DCAB-BE7F-496A-9546-DFA225D8321F}" destId="{9CF64F5B-328C-49B9-AF3A-EB96BC66833D}" srcOrd="0" destOrd="0" presId="urn:microsoft.com/office/officeart/2005/8/layout/list1"/>
    <dgm:cxn modelId="{C02040D1-17ED-43FF-BECF-3CB148FBC726}" srcId="{D8F6DCAB-BE7F-496A-9546-DFA225D8321F}" destId="{D8D4EA15-0349-4597-967B-22DFA3FAAD97}" srcOrd="1" destOrd="0" parTransId="{94D2F66A-6E96-4C6B-8C1D-B88F9A16B192}" sibTransId="{FF01A236-B083-4464-9F0F-CB20394E11CD}"/>
    <dgm:cxn modelId="{A55053EA-C70C-40CA-B787-111382E6B938}" srcId="{D8F6DCAB-BE7F-496A-9546-DFA225D8321F}" destId="{D994B5D5-03D6-45F4-A28F-1EF893BC1AC1}" srcOrd="2" destOrd="0" parTransId="{0DEFE236-4612-44D4-9905-3FCE745EE1C2}" sibTransId="{610F8288-38E7-41C4-922D-A39C323A1805}"/>
    <dgm:cxn modelId="{3A520C27-BB5B-449C-BC4C-C6C5FD75361F}" type="presParOf" srcId="{9CF64F5B-328C-49B9-AF3A-EB96BC66833D}" destId="{64152E5F-3976-4485-B802-B1DEE883023E}" srcOrd="0" destOrd="0" presId="urn:microsoft.com/office/officeart/2005/8/layout/list1"/>
    <dgm:cxn modelId="{A0B62C3C-C1E8-4954-8220-C249A280FA73}" type="presParOf" srcId="{64152E5F-3976-4485-B802-B1DEE883023E}" destId="{DE67F6DE-EAA9-415A-AC92-08E91B4E7960}" srcOrd="0" destOrd="0" presId="urn:microsoft.com/office/officeart/2005/8/layout/list1"/>
    <dgm:cxn modelId="{8D661878-6F4D-4CD9-A796-AB85232C5E5E}" type="presParOf" srcId="{64152E5F-3976-4485-B802-B1DEE883023E}" destId="{3197A4C4-EECD-4254-B39E-EC75A696146D}" srcOrd="1" destOrd="0" presId="urn:microsoft.com/office/officeart/2005/8/layout/list1"/>
    <dgm:cxn modelId="{E8AF6456-1465-44EA-A85E-E4E58D5B0188}" type="presParOf" srcId="{9CF64F5B-328C-49B9-AF3A-EB96BC66833D}" destId="{17A800A6-2139-450F-B44B-9FB3BEB81D48}" srcOrd="1" destOrd="0" presId="urn:microsoft.com/office/officeart/2005/8/layout/list1"/>
    <dgm:cxn modelId="{CEB3EB26-7F27-46D2-9580-0FCF5AB03262}" type="presParOf" srcId="{9CF64F5B-328C-49B9-AF3A-EB96BC66833D}" destId="{BC8CF767-84A0-485B-92E6-E5B40D9EB6CA}" srcOrd="2" destOrd="0" presId="urn:microsoft.com/office/officeart/2005/8/layout/list1"/>
    <dgm:cxn modelId="{4DBDAFC8-DA84-4911-9411-D4045650E2BC}" type="presParOf" srcId="{9CF64F5B-328C-49B9-AF3A-EB96BC66833D}" destId="{57C34B2B-504D-4D80-80D9-98F154BD5863}" srcOrd="3" destOrd="0" presId="urn:microsoft.com/office/officeart/2005/8/layout/list1"/>
    <dgm:cxn modelId="{D263C3F0-3248-4350-8C87-CBEF36A4087F}" type="presParOf" srcId="{9CF64F5B-328C-49B9-AF3A-EB96BC66833D}" destId="{54483686-F981-4EB8-B2DE-1855163E2606}" srcOrd="4" destOrd="0" presId="urn:microsoft.com/office/officeart/2005/8/layout/list1"/>
    <dgm:cxn modelId="{9549A6E5-0A91-4964-A2CE-6EC94E427410}" type="presParOf" srcId="{54483686-F981-4EB8-B2DE-1855163E2606}" destId="{6EA1F8B1-CA21-49FA-8D73-370162F9F6A6}" srcOrd="0" destOrd="0" presId="urn:microsoft.com/office/officeart/2005/8/layout/list1"/>
    <dgm:cxn modelId="{ED5FC5D5-DF4F-4B47-AA43-AB5733C17877}" type="presParOf" srcId="{54483686-F981-4EB8-B2DE-1855163E2606}" destId="{1B1A29E7-4805-4611-9AB8-A659B6A3D1A4}" srcOrd="1" destOrd="0" presId="urn:microsoft.com/office/officeart/2005/8/layout/list1"/>
    <dgm:cxn modelId="{5BC578D0-797B-4CDC-9A12-CA2458D7A097}" type="presParOf" srcId="{9CF64F5B-328C-49B9-AF3A-EB96BC66833D}" destId="{0CC90424-70B1-4585-BFE3-8F8B6DA631E1}" srcOrd="5" destOrd="0" presId="urn:microsoft.com/office/officeart/2005/8/layout/list1"/>
    <dgm:cxn modelId="{4F509104-0CCE-4EC6-AED2-42FDF71B1102}" type="presParOf" srcId="{9CF64F5B-328C-49B9-AF3A-EB96BC66833D}" destId="{028C91C8-B2EF-4E3B-981A-296A1842EA75}" srcOrd="6" destOrd="0" presId="urn:microsoft.com/office/officeart/2005/8/layout/list1"/>
    <dgm:cxn modelId="{15359F6A-E120-4623-8F3D-227AC9F1BED6}" type="presParOf" srcId="{9CF64F5B-328C-49B9-AF3A-EB96BC66833D}" destId="{2E0644E6-1503-463A-8506-DD77D145C298}" srcOrd="7" destOrd="0" presId="urn:microsoft.com/office/officeart/2005/8/layout/list1"/>
    <dgm:cxn modelId="{11D72CE5-E983-4932-9885-7C24630B2E9E}" type="presParOf" srcId="{9CF64F5B-328C-49B9-AF3A-EB96BC66833D}" destId="{0250A991-9757-4F37-8C56-D7E7C0A943D0}" srcOrd="8" destOrd="0" presId="urn:microsoft.com/office/officeart/2005/8/layout/list1"/>
    <dgm:cxn modelId="{041B007B-A041-4AAD-9449-52E9DC295022}" type="presParOf" srcId="{0250A991-9757-4F37-8C56-D7E7C0A943D0}" destId="{2585D733-2D1B-478E-966D-1245181A0C76}" srcOrd="0" destOrd="0" presId="urn:microsoft.com/office/officeart/2005/8/layout/list1"/>
    <dgm:cxn modelId="{0C440F7B-F3F3-46BB-9610-6D0E321C46E4}" type="presParOf" srcId="{0250A991-9757-4F37-8C56-D7E7C0A943D0}" destId="{8C48FE0F-0732-4D53-ADE3-7D6585DDA1B0}" srcOrd="1" destOrd="0" presId="urn:microsoft.com/office/officeart/2005/8/layout/list1"/>
    <dgm:cxn modelId="{9C6BD8B6-9BC5-4D98-8FCE-00C06ADABBFC}" type="presParOf" srcId="{9CF64F5B-328C-49B9-AF3A-EB96BC66833D}" destId="{C0CAD5CA-2099-4196-9569-B9629F34EDDB}" srcOrd="9" destOrd="0" presId="urn:microsoft.com/office/officeart/2005/8/layout/list1"/>
    <dgm:cxn modelId="{16B36121-C261-4012-B0D9-4707321088BC}" type="presParOf" srcId="{9CF64F5B-328C-49B9-AF3A-EB96BC66833D}" destId="{784105E6-C4CD-410F-B424-1C171A5775B9}"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8CF767-84A0-485B-92E6-E5B40D9EB6CA}">
      <dsp:nvSpPr>
        <dsp:cNvPr id="0" name=""/>
        <dsp:cNvSpPr/>
      </dsp:nvSpPr>
      <dsp:spPr>
        <a:xfrm>
          <a:off x="0" y="1164069"/>
          <a:ext cx="10226675" cy="5040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97A4C4-EECD-4254-B39E-EC75A696146D}">
      <dsp:nvSpPr>
        <dsp:cNvPr id="0" name=""/>
        <dsp:cNvSpPr/>
      </dsp:nvSpPr>
      <dsp:spPr>
        <a:xfrm>
          <a:off x="511333" y="868869"/>
          <a:ext cx="7158672" cy="590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1066800" rtl="0">
            <a:lnSpc>
              <a:spcPct val="90000"/>
            </a:lnSpc>
            <a:spcBef>
              <a:spcPct val="0"/>
            </a:spcBef>
            <a:spcAft>
              <a:spcPct val="35000"/>
            </a:spcAft>
            <a:buNone/>
          </a:pPr>
          <a:r>
            <a:rPr lang="en-GB" sz="2400" b="1" kern="1200">
              <a:latin typeface="Aptos ExtraBold"/>
              <a:cs typeface="Arial"/>
            </a:rPr>
            <a:t>Understanding the parts of a TEEL paragraph</a:t>
          </a:r>
        </a:p>
      </dsp:txBody>
      <dsp:txXfrm>
        <a:off x="540154" y="897690"/>
        <a:ext cx="7101030" cy="532758"/>
      </dsp:txXfrm>
    </dsp:sp>
    <dsp:sp modelId="{028C91C8-B2EF-4E3B-981A-296A1842EA75}">
      <dsp:nvSpPr>
        <dsp:cNvPr id="0" name=""/>
        <dsp:cNvSpPr/>
      </dsp:nvSpPr>
      <dsp:spPr>
        <a:xfrm>
          <a:off x="0" y="2071269"/>
          <a:ext cx="10226675" cy="5040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1A29E7-4805-4611-9AB8-A659B6A3D1A4}">
      <dsp:nvSpPr>
        <dsp:cNvPr id="0" name=""/>
        <dsp:cNvSpPr/>
      </dsp:nvSpPr>
      <dsp:spPr>
        <a:xfrm>
          <a:off x="511333" y="1776069"/>
          <a:ext cx="7158672" cy="590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rtl="0">
            <a:lnSpc>
              <a:spcPct val="90000"/>
            </a:lnSpc>
            <a:spcBef>
              <a:spcPct val="0"/>
            </a:spcBef>
            <a:spcAft>
              <a:spcPct val="35000"/>
            </a:spcAft>
            <a:buNone/>
          </a:pPr>
          <a:r>
            <a:rPr lang="en-GB" sz="2000" b="1" kern="1200">
              <a:latin typeface="Aptos ExtraBold"/>
              <a:cs typeface="Arial"/>
            </a:rPr>
            <a:t>Learning how paraphrasing supports paragraph writing</a:t>
          </a:r>
        </a:p>
      </dsp:txBody>
      <dsp:txXfrm>
        <a:off x="540154" y="1804890"/>
        <a:ext cx="7101030" cy="532758"/>
      </dsp:txXfrm>
    </dsp:sp>
    <dsp:sp modelId="{784105E6-C4CD-410F-B424-1C171A5775B9}">
      <dsp:nvSpPr>
        <dsp:cNvPr id="0" name=""/>
        <dsp:cNvSpPr/>
      </dsp:nvSpPr>
      <dsp:spPr>
        <a:xfrm>
          <a:off x="0" y="2978469"/>
          <a:ext cx="10226675" cy="5040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C48FE0F-0732-4D53-ADE3-7D6585DDA1B0}">
      <dsp:nvSpPr>
        <dsp:cNvPr id="0" name=""/>
        <dsp:cNvSpPr/>
      </dsp:nvSpPr>
      <dsp:spPr>
        <a:xfrm>
          <a:off x="511333" y="2683269"/>
          <a:ext cx="7158672" cy="590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b="1" kern="1200">
              <a:latin typeface="Aptos ExtraBold"/>
              <a:ea typeface="Calibri"/>
              <a:cs typeface="Calibri"/>
            </a:rPr>
            <a:t>Preparing for Task 2</a:t>
          </a:r>
          <a:endParaRPr lang="en-GB" sz="2000" b="1" kern="1200">
            <a:latin typeface="Aptos ExtraBold"/>
            <a:cs typeface="Calibri"/>
          </a:endParaRPr>
        </a:p>
      </dsp:txBody>
      <dsp:txXfrm>
        <a:off x="540154" y="2712090"/>
        <a:ext cx="7101030" cy="53275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0CD0E1-BAE0-499A-A1B4-6E4B5A061BAE}" type="datetimeFigureOut">
              <a:rPr lang="en-GB" smtClean="0"/>
              <a:t>06/05/2026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697777-AA71-4FEA-8726-D9F7C99D48EE}" type="slidenum">
              <a:rPr lang="en-GB" smtClean="0"/>
              <a:t>‹#›</a:t>
            </a:fld>
            <a:endParaRPr lang="en-GB"/>
          </a:p>
        </p:txBody>
      </p:sp>
    </p:spTree>
    <p:extLst>
      <p:ext uri="{BB962C8B-B14F-4D97-AF65-F5344CB8AC3E}">
        <p14:creationId xmlns:p14="http://schemas.microsoft.com/office/powerpoint/2010/main" val="729963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1</a:t>
            </a:fld>
            <a:endParaRPr lang="en-GB"/>
          </a:p>
        </p:txBody>
      </p:sp>
    </p:spTree>
    <p:extLst>
      <p:ext uri="{BB962C8B-B14F-4D97-AF65-F5344CB8AC3E}">
        <p14:creationId xmlns:p14="http://schemas.microsoft.com/office/powerpoint/2010/main" val="1052963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15C24-B59B-81C4-3DFA-118429597C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C8D679-1E69-5EED-4DED-7CDF4226CB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9279FD-B772-A094-F792-1E5C33F84E74}"/>
              </a:ext>
            </a:extLst>
          </p:cNvPr>
          <p:cNvSpPr>
            <a:spLocks noGrp="1"/>
          </p:cNvSpPr>
          <p:nvPr>
            <p:ph type="body" idx="1"/>
          </p:nvPr>
        </p:nvSpPr>
        <p:spPr/>
        <p:txBody>
          <a:bodyPr/>
          <a:lstStyle/>
          <a:p>
            <a:pPr fontAlgn="t"/>
            <a:endParaRPr lang="en-GB"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a:extLst>
              <a:ext uri="{FF2B5EF4-FFF2-40B4-BE49-F238E27FC236}">
                <a16:creationId xmlns:a16="http://schemas.microsoft.com/office/drawing/2014/main" id="{1B63BC70-8F85-6E95-A9B1-F153CB5BA9C4}"/>
              </a:ext>
            </a:extLst>
          </p:cNvPr>
          <p:cNvSpPr>
            <a:spLocks noGrp="1"/>
          </p:cNvSpPr>
          <p:nvPr>
            <p:ph type="sldNum" sz="quarter" idx="5"/>
          </p:nvPr>
        </p:nvSpPr>
        <p:spPr/>
        <p:txBody>
          <a:bodyPr/>
          <a:lstStyle/>
          <a:p>
            <a:fld id="{26697777-AA71-4FEA-8726-D9F7C99D48EE}" type="slidenum">
              <a:rPr lang="en-GB" smtClean="0"/>
              <a:t>2</a:t>
            </a:fld>
            <a:endParaRPr lang="en-GB"/>
          </a:p>
        </p:txBody>
      </p:sp>
    </p:spTree>
    <p:extLst>
      <p:ext uri="{BB962C8B-B14F-4D97-AF65-F5344CB8AC3E}">
        <p14:creationId xmlns:p14="http://schemas.microsoft.com/office/powerpoint/2010/main" val="3933282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Last week, we worked on paraphrasing and summarising, and it is important to remember why these skills matter in a business context. In real organisations, people rarely have time to read long reports. Managers need short, clear information to help them make decisions.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When you paraphrase and summarise well, you show that you understand ideas and can explain them clearly using your own words. This is a professional skill, not just an academic one. Today, we are going to build on this by learning how to organise those ideas into a clear TEEL paragraph, which is a common way of writing in business and academic settings.</a:t>
            </a:r>
          </a:p>
        </p:txBody>
      </p:sp>
      <p:sp>
        <p:nvSpPr>
          <p:cNvPr id="4" name="Slide Number Placeholder 3"/>
          <p:cNvSpPr>
            <a:spLocks noGrp="1"/>
          </p:cNvSpPr>
          <p:nvPr>
            <p:ph type="sldNum" sz="quarter" idx="5"/>
          </p:nvPr>
        </p:nvSpPr>
        <p:spPr/>
        <p:txBody>
          <a:bodyPr/>
          <a:lstStyle/>
          <a:p>
            <a:fld id="{26697777-AA71-4FEA-8726-D9F7C99D48EE}" type="slidenum">
              <a:rPr lang="en-GB" smtClean="0"/>
              <a:t>3</a:t>
            </a:fld>
            <a:endParaRPr lang="en-GB"/>
          </a:p>
        </p:txBody>
      </p:sp>
    </p:spTree>
    <p:extLst>
      <p:ext uri="{BB962C8B-B14F-4D97-AF65-F5344CB8AC3E}">
        <p14:creationId xmlns:p14="http://schemas.microsoft.com/office/powerpoint/2010/main" val="1717451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04440-5064-24AF-D6AD-0094C69F2F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B397EF-51E5-FDEF-5204-49225FC1D8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7725CA-15D1-BFDC-09DE-D161F4823CFA}"/>
              </a:ext>
            </a:extLst>
          </p:cNvPr>
          <p:cNvSpPr>
            <a:spLocks noGrp="1"/>
          </p:cNvSpPr>
          <p:nvPr>
            <p:ph type="body" idx="1"/>
          </p:nvPr>
        </p:nvSpPr>
        <p:spPr/>
        <p:txBody>
          <a:bodyPr/>
          <a:lstStyle/>
          <a:p>
            <a:r>
              <a:rPr lang="en-GB"/>
              <a:t>We’re going to start by thinking about last week’s lesson.</a:t>
            </a:r>
            <a:endParaRPr lang="en-US"/>
          </a:p>
          <a:p>
            <a:r>
              <a:rPr lang="en-GB"/>
              <a:t>On </a:t>
            </a:r>
            <a:r>
              <a:rPr lang="en-GB" err="1"/>
              <a:t>Vevox</a:t>
            </a:r>
            <a:r>
              <a:rPr lang="en-GB"/>
              <a:t>, you will see this question: VEVOX W6.1</a:t>
            </a:r>
            <a:br>
              <a:rPr lang="en-GB">
                <a:cs typeface="+mn-lt"/>
              </a:rPr>
            </a:br>
            <a:r>
              <a:rPr lang="en-GB"/>
              <a:t> Why do we paraphrase in academic writing?</a:t>
            </a:r>
            <a:endParaRPr lang="en-US"/>
          </a:p>
          <a:p>
            <a:r>
              <a:rPr lang="en-GB"/>
              <a:t>Take a moment to think about what we did last week. What was the purpose of paraphrasing?</a:t>
            </a:r>
          </a:p>
          <a:p>
            <a:r>
              <a:rPr lang="en-GB"/>
              <a:t>You can answer on your own, or have a quick chat with your partner first.</a:t>
            </a:r>
          </a:p>
          <a:p>
            <a:r>
              <a:rPr lang="en-GB"/>
              <a:t>Now submit your answer on </a:t>
            </a:r>
            <a:r>
              <a:rPr lang="en-GB" err="1"/>
              <a:t>Vevox</a:t>
            </a:r>
            <a:r>
              <a:rPr lang="en-GB"/>
              <a:t>.</a:t>
            </a:r>
            <a:endParaRPr lang="en-US"/>
          </a:p>
          <a:p>
            <a:r>
              <a:rPr lang="en-GB"/>
              <a:t>Good, I can see your responses coming in.</a:t>
            </a:r>
          </a:p>
          <a:p>
            <a:r>
              <a:rPr lang="en-GB"/>
              <a:t>Let’s look at the results together. There are some good ideas here.</a:t>
            </a:r>
            <a:endParaRPr lang="en-US"/>
          </a:p>
          <a:p>
            <a:r>
              <a:rPr lang="en-GB"/>
              <a:t>Last week, we focused on paraphrasing to show understanding, use our own words, and avoid copying from sources. These are all important in academic and business writing because they help make your work clear and trustworthy.</a:t>
            </a:r>
            <a:endParaRPr lang="en-US"/>
          </a:p>
          <a:p>
            <a:r>
              <a:rPr lang="en-GB"/>
              <a:t>Today, we are going to build on that and start using paraphrasing in your own writing.</a:t>
            </a:r>
            <a:br>
              <a:rPr lang="en-GB">
                <a:cs typeface="+mn-lt"/>
              </a:rPr>
            </a:br>
            <a:endParaRPr lang="en-GB"/>
          </a:p>
        </p:txBody>
      </p:sp>
      <p:sp>
        <p:nvSpPr>
          <p:cNvPr id="4" name="Slide Number Placeholder 3">
            <a:extLst>
              <a:ext uri="{FF2B5EF4-FFF2-40B4-BE49-F238E27FC236}">
                <a16:creationId xmlns:a16="http://schemas.microsoft.com/office/drawing/2014/main" id="{832DE1B1-9CC5-074B-BD14-E5E87A3B8357}"/>
              </a:ext>
            </a:extLst>
          </p:cNvPr>
          <p:cNvSpPr>
            <a:spLocks noGrp="1"/>
          </p:cNvSpPr>
          <p:nvPr>
            <p:ph type="sldNum" sz="quarter" idx="5"/>
          </p:nvPr>
        </p:nvSpPr>
        <p:spPr/>
        <p:txBody>
          <a:bodyPr/>
          <a:lstStyle/>
          <a:p>
            <a:fld id="{26697777-AA71-4FEA-8726-D9F7C99D48EE}" type="slidenum">
              <a:rPr lang="en-GB" smtClean="0"/>
              <a:t>4</a:t>
            </a:fld>
            <a:endParaRPr lang="en-GB"/>
          </a:p>
        </p:txBody>
      </p:sp>
    </p:spTree>
    <p:extLst>
      <p:ext uri="{BB962C8B-B14F-4D97-AF65-F5344CB8AC3E}">
        <p14:creationId xmlns:p14="http://schemas.microsoft.com/office/powerpoint/2010/main" val="2842567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D8433-AC92-1731-7A91-173C14E685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AC5DAD-5522-8AC2-DAEF-91155F4BC4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48A2E7-FDAF-64DC-6E76-6CD9764143D2}"/>
              </a:ext>
            </a:extLst>
          </p:cNvPr>
          <p:cNvSpPr>
            <a:spLocks noGrp="1"/>
          </p:cNvSpPr>
          <p:nvPr>
            <p:ph type="body" idx="1"/>
          </p:nvPr>
        </p:nvSpPr>
        <p:spPr/>
        <p:txBody>
          <a:bodyPr/>
          <a:lstStyle/>
          <a:p>
            <a:r>
              <a:rPr lang="en-US">
                <a:highlight>
                  <a:srgbClr val="FFFFFF"/>
                </a:highlight>
              </a:rPr>
              <a:t>Try and elicit this. E.g. How does Nick know that? Is his own experience enough to make this claim?</a:t>
            </a:r>
          </a:p>
          <a:p>
            <a:endParaRPr lang="en-US">
              <a:highlight>
                <a:srgbClr val="FFFFFF"/>
              </a:highlight>
            </a:endParaRPr>
          </a:p>
        </p:txBody>
      </p:sp>
      <p:sp>
        <p:nvSpPr>
          <p:cNvPr id="4" name="Slide Number Placeholder 3">
            <a:extLst>
              <a:ext uri="{FF2B5EF4-FFF2-40B4-BE49-F238E27FC236}">
                <a16:creationId xmlns:a16="http://schemas.microsoft.com/office/drawing/2014/main" id="{FF6214EC-CC41-B41B-66B5-6E613C044213}"/>
              </a:ext>
            </a:extLst>
          </p:cNvPr>
          <p:cNvSpPr>
            <a:spLocks noGrp="1"/>
          </p:cNvSpPr>
          <p:nvPr>
            <p:ph type="sldNum" sz="quarter" idx="5"/>
          </p:nvPr>
        </p:nvSpPr>
        <p:spPr/>
        <p:txBody>
          <a:bodyPr/>
          <a:lstStyle/>
          <a:p>
            <a:fld id="{26697777-AA71-4FEA-8726-D9F7C99D48EE}" type="slidenum">
              <a:rPr lang="en-GB" smtClean="0"/>
              <a:t>5</a:t>
            </a:fld>
            <a:endParaRPr lang="en-GB"/>
          </a:p>
        </p:txBody>
      </p:sp>
    </p:spTree>
    <p:extLst>
      <p:ext uri="{BB962C8B-B14F-4D97-AF65-F5344CB8AC3E}">
        <p14:creationId xmlns:p14="http://schemas.microsoft.com/office/powerpoint/2010/main" val="2044637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CACB1-A9C6-A42B-817C-0F7D0C713E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5BBB89-6F5A-78B8-1DE7-ED368BA910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3068A0-B59E-78EA-CE11-297743F608D3}"/>
              </a:ext>
            </a:extLst>
          </p:cNvPr>
          <p:cNvSpPr>
            <a:spLocks noGrp="1"/>
          </p:cNvSpPr>
          <p:nvPr>
            <p:ph type="body" idx="1"/>
          </p:nvPr>
        </p:nvSpPr>
        <p:spPr/>
        <p:txBody>
          <a:bodyPr/>
          <a:lstStyle/>
          <a:p>
            <a:r>
              <a:rPr lang="en-US">
                <a:highlight>
                  <a:srgbClr val="FFFFFF"/>
                </a:highlight>
              </a:rPr>
              <a:t>Try and elicit this. E.g. How does Nick know that? Is his own experience enough to make this claim?</a:t>
            </a:r>
          </a:p>
          <a:p>
            <a:endParaRPr lang="en-US">
              <a:highlight>
                <a:srgbClr val="FFFFFF"/>
              </a:highlight>
            </a:endParaRPr>
          </a:p>
        </p:txBody>
      </p:sp>
      <p:sp>
        <p:nvSpPr>
          <p:cNvPr id="4" name="Slide Number Placeholder 3">
            <a:extLst>
              <a:ext uri="{FF2B5EF4-FFF2-40B4-BE49-F238E27FC236}">
                <a16:creationId xmlns:a16="http://schemas.microsoft.com/office/drawing/2014/main" id="{54BAFBAA-8C57-2C13-2414-347861FF48D8}"/>
              </a:ext>
            </a:extLst>
          </p:cNvPr>
          <p:cNvSpPr>
            <a:spLocks noGrp="1"/>
          </p:cNvSpPr>
          <p:nvPr>
            <p:ph type="sldNum" sz="quarter" idx="5"/>
          </p:nvPr>
        </p:nvSpPr>
        <p:spPr/>
        <p:txBody>
          <a:bodyPr/>
          <a:lstStyle/>
          <a:p>
            <a:fld id="{26697777-AA71-4FEA-8726-D9F7C99D48EE}" type="slidenum">
              <a:rPr lang="en-GB" smtClean="0"/>
              <a:t>6</a:t>
            </a:fld>
            <a:endParaRPr lang="en-GB"/>
          </a:p>
        </p:txBody>
      </p:sp>
    </p:spTree>
    <p:extLst>
      <p:ext uri="{BB962C8B-B14F-4D97-AF65-F5344CB8AC3E}">
        <p14:creationId xmlns:p14="http://schemas.microsoft.com/office/powerpoint/2010/main" val="422509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95EEE-8B86-F78D-3610-1DC6E0B13B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55D3AC-E10B-5F04-3FCA-BAADD5D60D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1E35B6-0128-C818-C189-40BA7583D6C0}"/>
              </a:ext>
            </a:extLst>
          </p:cNvPr>
          <p:cNvSpPr>
            <a:spLocks noGrp="1"/>
          </p:cNvSpPr>
          <p:nvPr>
            <p:ph type="body" idx="1"/>
          </p:nvPr>
        </p:nvSpPr>
        <p:spPr/>
        <p:txBody>
          <a:bodyPr/>
          <a:lstStyle/>
          <a:p>
            <a:endParaRPr lang="en-US">
              <a:highlight>
                <a:srgbClr val="FFFFFF"/>
              </a:highlight>
            </a:endParaRPr>
          </a:p>
          <a:p>
            <a:r>
              <a:rPr lang="en-US">
                <a:highlight>
                  <a:srgbClr val="FFFFFF"/>
                </a:highlight>
              </a:rPr>
              <a:t>Now that you have decided how to improve Nick’s writing, we are going to take the next step.</a:t>
            </a:r>
            <a:endParaRPr lang="en-US"/>
          </a:p>
          <a:p>
            <a:r>
              <a:rPr lang="en-US">
                <a:highlight>
                  <a:srgbClr val="FFFFFF"/>
                </a:highlight>
              </a:rPr>
              <a:t>Work with a partner to complete Activity B and C.</a:t>
            </a:r>
            <a:endParaRPr lang="en-US"/>
          </a:p>
          <a:p>
            <a:r>
              <a:rPr lang="en-US">
                <a:cs typeface="+mn-lt"/>
              </a:rPr>
              <a:t>We will look at these answers together before you move on to D</a:t>
            </a:r>
            <a:br>
              <a:rPr lang="en-US">
                <a:cs typeface="+mn-lt"/>
              </a:rPr>
            </a:br>
            <a:endParaRPr lang="en-US"/>
          </a:p>
          <a:p>
            <a:r>
              <a:rPr lang="en-US"/>
              <a:t>Step 1 – Choosing the best evidence (Activity B)</a:t>
            </a:r>
          </a:p>
          <a:p>
            <a:r>
              <a:rPr lang="en-US">
                <a:highlight>
                  <a:srgbClr val="FFFFFF"/>
                </a:highlight>
              </a:rPr>
              <a:t>Nick has three pieces of evidence, but he does not need all of them.</a:t>
            </a:r>
            <a:endParaRPr lang="en-US"/>
          </a:p>
          <a:p>
            <a:r>
              <a:rPr lang="en-US">
                <a:highlight>
                  <a:srgbClr val="FFFFFF"/>
                </a:highlight>
              </a:rPr>
              <a:t>With your partner, read the three options carefully.</a:t>
            </a:r>
            <a:endParaRPr lang="en-US"/>
          </a:p>
          <a:p>
            <a:r>
              <a:rPr lang="en-US">
                <a:highlight>
                  <a:srgbClr val="FFFFFF"/>
                </a:highlight>
              </a:rPr>
              <a:t>Think about this:</a:t>
            </a:r>
            <a:endParaRPr lang="en-US"/>
          </a:p>
          <a:p>
            <a:pPr marL="171450" indent="-171450">
              <a:buFont typeface="Arial"/>
              <a:buChar char="•"/>
            </a:pPr>
            <a:r>
              <a:rPr lang="en-US">
                <a:highlight>
                  <a:srgbClr val="FFFFFF"/>
                </a:highlight>
              </a:rPr>
              <a:t>Which evidence best supports his main idea about </a:t>
            </a:r>
            <a:r>
              <a:rPr lang="en-US" b="1">
                <a:highlight>
                  <a:srgbClr val="FFFFFF"/>
                </a:highlight>
              </a:rPr>
              <a:t>employee training</a:t>
            </a:r>
            <a:r>
              <a:rPr lang="en-US">
                <a:highlight>
                  <a:srgbClr val="FFFFFF"/>
                </a:highlight>
              </a:rPr>
              <a:t>? </a:t>
            </a:r>
            <a:endParaRPr lang="en-US"/>
          </a:p>
          <a:p>
            <a:pPr marL="171450" indent="-171450">
              <a:buFont typeface="Arial"/>
              <a:buChar char="•"/>
            </a:pPr>
            <a:r>
              <a:rPr lang="en-US">
                <a:highlight>
                  <a:srgbClr val="FFFFFF"/>
                </a:highlight>
              </a:rPr>
              <a:t>Which one is the most relevant and clear? </a:t>
            </a:r>
            <a:endParaRPr lang="en-US"/>
          </a:p>
          <a:p>
            <a:r>
              <a:rPr lang="en-US">
                <a:highlight>
                  <a:srgbClr val="FFFFFF"/>
                </a:highlight>
              </a:rPr>
              <a:t>You only need to choose </a:t>
            </a:r>
            <a:r>
              <a:rPr lang="en-US" b="1">
                <a:highlight>
                  <a:srgbClr val="FFFFFF"/>
                </a:highlight>
              </a:rPr>
              <a:t>one</a:t>
            </a:r>
            <a:r>
              <a:rPr lang="en-US">
                <a:highlight>
                  <a:srgbClr val="FFFFFF"/>
                </a:highlight>
              </a:rPr>
              <a:t>.</a:t>
            </a:r>
            <a:endParaRPr lang="en-US"/>
          </a:p>
          <a:p>
            <a:r>
              <a:rPr lang="en-US">
                <a:highlight>
                  <a:srgbClr val="FFFFFF"/>
                </a:highlight>
              </a:rPr>
              <a:t>Take your time and discuss your choice together.</a:t>
            </a:r>
            <a:endParaRPr lang="en-US"/>
          </a:p>
          <a:p>
            <a:br>
              <a:rPr lang="en-US"/>
            </a:br>
            <a:endParaRPr lang="en-US"/>
          </a:p>
          <a:p>
            <a:r>
              <a:rPr lang="en-US"/>
              <a:t>Step 2 – Paraphrasing the evidence</a:t>
            </a:r>
          </a:p>
          <a:p>
            <a:r>
              <a:rPr lang="en-US">
                <a:highlight>
                  <a:srgbClr val="FFFFFF"/>
                </a:highlight>
              </a:rPr>
              <a:t>Once you choose your evidence, your next task is to </a:t>
            </a:r>
            <a:r>
              <a:rPr lang="en-US" b="1">
                <a:highlight>
                  <a:srgbClr val="FFFFFF"/>
                </a:highlight>
              </a:rPr>
              <a:t>paraphrase it</a:t>
            </a:r>
            <a:r>
              <a:rPr lang="en-US">
                <a:highlight>
                  <a:srgbClr val="FFFFFF"/>
                </a:highlight>
              </a:rPr>
              <a:t>.</a:t>
            </a:r>
            <a:endParaRPr lang="en-US"/>
          </a:p>
          <a:p>
            <a:r>
              <a:rPr lang="en-US">
                <a:highlight>
                  <a:srgbClr val="FFFFFF"/>
                </a:highlight>
              </a:rPr>
              <a:t>Remember:</a:t>
            </a:r>
            <a:endParaRPr lang="en-US"/>
          </a:p>
          <a:p>
            <a:pPr marL="171450" indent="-171450">
              <a:buFont typeface="Arial"/>
              <a:buChar char="•"/>
            </a:pPr>
            <a:r>
              <a:rPr lang="en-US">
                <a:highlight>
                  <a:srgbClr val="FFFFFF"/>
                </a:highlight>
              </a:rPr>
              <a:t>Keep the meaning the same </a:t>
            </a:r>
            <a:endParaRPr lang="en-US"/>
          </a:p>
          <a:p>
            <a:pPr marL="171450" indent="-171450">
              <a:buFont typeface="Arial"/>
              <a:buChar char="•"/>
            </a:pPr>
            <a:r>
              <a:rPr lang="en-US">
                <a:highlight>
                  <a:srgbClr val="FFFFFF"/>
                </a:highlight>
              </a:rPr>
              <a:t>Use your own words </a:t>
            </a:r>
            <a:endParaRPr lang="en-US"/>
          </a:p>
          <a:p>
            <a:pPr marL="171450" indent="-171450">
              <a:buFont typeface="Arial"/>
              <a:buChar char="•"/>
            </a:pPr>
            <a:r>
              <a:rPr lang="en-US">
                <a:highlight>
                  <a:srgbClr val="FFFFFF"/>
                </a:highlight>
              </a:rPr>
              <a:t>Change the structure if you can </a:t>
            </a:r>
            <a:endParaRPr lang="en-US"/>
          </a:p>
          <a:p>
            <a:pPr marL="171450" indent="-171450">
              <a:buFont typeface="Arial"/>
              <a:buChar char="•"/>
            </a:pPr>
            <a:r>
              <a:rPr lang="en-US">
                <a:highlight>
                  <a:srgbClr val="FFFFFF"/>
                </a:highlight>
              </a:rPr>
              <a:t>Keep the citation </a:t>
            </a:r>
            <a:endParaRPr lang="en-US"/>
          </a:p>
          <a:p>
            <a:r>
              <a:rPr lang="en-US">
                <a:highlight>
                  <a:srgbClr val="FFFFFF"/>
                </a:highlight>
              </a:rPr>
              <a:t>You can write one or two simple sentences. It does not need to be perfect.</a:t>
            </a:r>
            <a:endParaRPr lang="en-US"/>
          </a:p>
          <a:p>
            <a:r>
              <a:rPr lang="en-US">
                <a:highlight>
                  <a:srgbClr val="FFFFFF"/>
                </a:highlight>
              </a:rPr>
              <a:t>If you are not sure, start by changing key words, then adjust the sentence.</a:t>
            </a:r>
            <a:endParaRPr lang="en-US"/>
          </a:p>
          <a:p>
            <a:br>
              <a:rPr lang="en-US"/>
            </a:br>
            <a:endParaRPr lang="en-US"/>
          </a:p>
          <a:p>
            <a:r>
              <a:rPr lang="en-US"/>
              <a:t>Step 3 – Adding it to the paragraph (Activity C)</a:t>
            </a:r>
          </a:p>
          <a:p>
            <a:r>
              <a:rPr lang="en-US">
                <a:highlight>
                  <a:srgbClr val="FFFFFF"/>
                </a:highlight>
              </a:rPr>
              <a:t>Now look at Nick’s paragraph.</a:t>
            </a:r>
            <a:endParaRPr lang="en-US"/>
          </a:p>
          <a:p>
            <a:r>
              <a:rPr lang="en-US">
                <a:highlight>
                  <a:srgbClr val="FFFFFF"/>
                </a:highlight>
              </a:rPr>
              <a:t>Read it again with your partner.</a:t>
            </a:r>
            <a:endParaRPr lang="en-US"/>
          </a:p>
          <a:p>
            <a:r>
              <a:rPr lang="en-US">
                <a:highlight>
                  <a:srgbClr val="FFFFFF"/>
                </a:highlight>
              </a:rPr>
              <a:t>Think about where your paraphrased evidence should go.</a:t>
            </a:r>
            <a:endParaRPr lang="en-US"/>
          </a:p>
          <a:p>
            <a:r>
              <a:rPr lang="en-US">
                <a:highlight>
                  <a:srgbClr val="FFFFFF"/>
                </a:highlight>
              </a:rPr>
              <a:t>Ask yourselves:</a:t>
            </a:r>
            <a:endParaRPr lang="en-US"/>
          </a:p>
          <a:p>
            <a:pPr marL="171450" indent="-171450">
              <a:buFont typeface="Arial"/>
              <a:buChar char="•"/>
            </a:pPr>
            <a:r>
              <a:rPr lang="en-US">
                <a:highlight>
                  <a:srgbClr val="FFFFFF"/>
                </a:highlight>
              </a:rPr>
              <a:t>Where does the paragraph need support? </a:t>
            </a:r>
            <a:endParaRPr lang="en-US"/>
          </a:p>
          <a:p>
            <a:pPr marL="171450" indent="-171450">
              <a:buFont typeface="Arial"/>
              <a:buChar char="•"/>
            </a:pPr>
            <a:r>
              <a:rPr lang="en-US">
                <a:highlight>
                  <a:srgbClr val="FFFFFF"/>
                </a:highlight>
              </a:rPr>
              <a:t>Where does the evidence fit best? </a:t>
            </a:r>
            <a:endParaRPr lang="en-US"/>
          </a:p>
          <a:p>
            <a:r>
              <a:rPr lang="en-US">
                <a:highlight>
                  <a:srgbClr val="FFFFFF"/>
                </a:highlight>
              </a:rPr>
              <a:t>Place your paraphrase into the paragraph in a logical place.</a:t>
            </a:r>
            <a:endParaRPr lang="en-US"/>
          </a:p>
          <a:p>
            <a:br>
              <a:rPr lang="en-US"/>
            </a:br>
            <a:endParaRPr lang="en-US"/>
          </a:p>
          <a:p>
            <a:endParaRPr lang="en-US">
              <a:highlight>
                <a:srgbClr val="FFFFFF"/>
              </a:highlight>
            </a:endParaRPr>
          </a:p>
        </p:txBody>
      </p:sp>
      <p:sp>
        <p:nvSpPr>
          <p:cNvPr id="4" name="Slide Number Placeholder 3">
            <a:extLst>
              <a:ext uri="{FF2B5EF4-FFF2-40B4-BE49-F238E27FC236}">
                <a16:creationId xmlns:a16="http://schemas.microsoft.com/office/drawing/2014/main" id="{5FCD58A3-17C2-15C8-F53D-49D40AA2C986}"/>
              </a:ext>
            </a:extLst>
          </p:cNvPr>
          <p:cNvSpPr>
            <a:spLocks noGrp="1"/>
          </p:cNvSpPr>
          <p:nvPr>
            <p:ph type="sldNum" sz="quarter" idx="5"/>
          </p:nvPr>
        </p:nvSpPr>
        <p:spPr/>
        <p:txBody>
          <a:bodyPr/>
          <a:lstStyle/>
          <a:p>
            <a:fld id="{26697777-AA71-4FEA-8726-D9F7C99D48EE}" type="slidenum">
              <a:rPr lang="en-GB" smtClean="0"/>
              <a:t>7</a:t>
            </a:fld>
            <a:endParaRPr lang="en-GB"/>
          </a:p>
        </p:txBody>
      </p:sp>
    </p:spTree>
    <p:extLst>
      <p:ext uri="{BB962C8B-B14F-4D97-AF65-F5344CB8AC3E}">
        <p14:creationId xmlns:p14="http://schemas.microsoft.com/office/powerpoint/2010/main" val="2233524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8</a:t>
            </a:fld>
            <a:endParaRPr lang="en-GB"/>
          </a:p>
        </p:txBody>
      </p:sp>
    </p:spTree>
    <p:extLst>
      <p:ext uri="{BB962C8B-B14F-4D97-AF65-F5344CB8AC3E}">
        <p14:creationId xmlns:p14="http://schemas.microsoft.com/office/powerpoint/2010/main" val="15532067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Now we are going to look at a simple structure that helps </a:t>
            </a:r>
            <a:r>
              <a:rPr lang="en-GB" b="0" i="0" kern="1200">
                <a:effectLst/>
              </a:rPr>
              <a:t>you write </a:t>
            </a:r>
            <a:r>
              <a:rPr lang="en-GB"/>
              <a:t>clear, organised paragraphs. This is called </a:t>
            </a:r>
            <a:r>
              <a:rPr lang="en-GB" b="1"/>
              <a:t>TEEL</a:t>
            </a:r>
            <a:r>
              <a:rPr lang="en-GB"/>
              <a:t>.</a:t>
            </a:r>
            <a:endParaRPr lang="en-US"/>
          </a:p>
          <a:p>
            <a:r>
              <a:rPr lang="en-GB"/>
              <a:t>TEEL is </a:t>
            </a:r>
            <a:r>
              <a:rPr lang="en-GB" b="0" i="0" kern="1200">
                <a:effectLst/>
              </a:rPr>
              <a:t>a </a:t>
            </a:r>
            <a:r>
              <a:rPr lang="en-GB"/>
              <a:t>useful structure for business and academic writing because it helps you explain your ideas clearly and support them with evidence.</a:t>
            </a:r>
          </a:p>
          <a:p>
            <a:r>
              <a:rPr lang="en-GB"/>
              <a:t>Let’s go through each part step by step.</a:t>
            </a:r>
          </a:p>
          <a:p>
            <a:br>
              <a:rPr lang="en-US"/>
            </a:br>
            <a:endParaRPr lang="en-US"/>
          </a:p>
          <a:p>
            <a:r>
              <a:rPr lang="en-GB"/>
              <a:t>T – Topic Sentence</a:t>
            </a:r>
          </a:p>
          <a:p>
            <a:r>
              <a:rPr lang="en-GB"/>
              <a:t>T stands for </a:t>
            </a:r>
            <a:r>
              <a:rPr lang="en-GB" b="1"/>
              <a:t>Topic Sentence</a:t>
            </a:r>
            <a:r>
              <a:rPr lang="en-GB"/>
              <a:t>.</a:t>
            </a:r>
          </a:p>
          <a:p>
            <a:r>
              <a:rPr lang="en-GB"/>
              <a:t>This is the main idea of your paragraph. It should be one clear sentence that tells the reader what the </a:t>
            </a:r>
            <a:r>
              <a:rPr lang="en-GB" b="0" i="0" kern="1200">
                <a:effectLst/>
              </a:rPr>
              <a:t>paragraph</a:t>
            </a:r>
            <a:r>
              <a:rPr lang="en-GB"/>
              <a:t> is about.</a:t>
            </a:r>
          </a:p>
          <a:p>
            <a:r>
              <a:rPr lang="en-GB"/>
              <a:t>Think of it as your main point.</a:t>
            </a:r>
          </a:p>
          <a:p>
            <a:r>
              <a:rPr lang="en-GB"/>
              <a:t>For example</a:t>
            </a:r>
            <a:r>
              <a:rPr lang="en-GB" b="0" i="0" kern="1200">
                <a:effectLst/>
              </a:rPr>
              <a:t>, you </a:t>
            </a:r>
            <a:r>
              <a:rPr lang="en-GB"/>
              <a:t>might say that employee training is important for business success. That is your topic sentence.</a:t>
            </a:r>
          </a:p>
          <a:p>
            <a:br>
              <a:rPr lang="en-US"/>
            </a:br>
            <a:endParaRPr lang="en-US"/>
          </a:p>
          <a:p>
            <a:r>
              <a:rPr lang="en-GB"/>
              <a:t>E – Explanation</a:t>
            </a:r>
          </a:p>
          <a:p>
            <a:r>
              <a:rPr lang="en-GB"/>
              <a:t>The first E stands for </a:t>
            </a:r>
            <a:r>
              <a:rPr lang="en-GB" b="1"/>
              <a:t>Explanation</a:t>
            </a:r>
            <a:r>
              <a:rPr lang="en-GB"/>
              <a:t>.</a:t>
            </a:r>
          </a:p>
          <a:p>
            <a:r>
              <a:rPr lang="en-GB"/>
              <a:t>This is where </a:t>
            </a:r>
            <a:r>
              <a:rPr lang="en-GB" b="0" i="0" kern="1200">
                <a:effectLst/>
              </a:rPr>
              <a:t>you explain </a:t>
            </a:r>
            <a:r>
              <a:rPr lang="en-GB"/>
              <a:t>your idea </a:t>
            </a:r>
            <a:r>
              <a:rPr lang="en-GB" b="0" i="0" kern="1200">
                <a:effectLst/>
              </a:rPr>
              <a:t>in your own words. </a:t>
            </a:r>
            <a:r>
              <a:rPr lang="en-GB"/>
              <a:t>You give more detail about your topic sentence.</a:t>
            </a:r>
          </a:p>
          <a:p>
            <a:r>
              <a:rPr lang="en-GB"/>
              <a:t>You answer the question: why is this important?</a:t>
            </a:r>
          </a:p>
          <a:p>
            <a:r>
              <a:rPr lang="en-GB"/>
              <a:t>For example, you could explain how training helps employees improve their skills and work more effectively.</a:t>
            </a:r>
          </a:p>
          <a:p>
            <a:br>
              <a:rPr lang="en-US"/>
            </a:br>
            <a:endParaRPr lang="en-US"/>
          </a:p>
          <a:p>
            <a:r>
              <a:rPr lang="en-GB"/>
              <a:t>E – Evidence</a:t>
            </a:r>
          </a:p>
          <a:p>
            <a:r>
              <a:rPr lang="en-GB"/>
              <a:t>The second E stands for </a:t>
            </a:r>
            <a:r>
              <a:rPr lang="en-GB" b="1"/>
              <a:t>Evidence</a:t>
            </a:r>
            <a:r>
              <a:rPr lang="en-GB"/>
              <a:t>.</a:t>
            </a:r>
          </a:p>
          <a:p>
            <a:r>
              <a:rPr lang="en-GB" b="0" i="0" kern="1200">
                <a:effectLst/>
              </a:rPr>
              <a:t>This is where you </a:t>
            </a:r>
            <a:r>
              <a:rPr lang="en-GB"/>
              <a:t>support your idea using </a:t>
            </a:r>
            <a:r>
              <a:rPr lang="en-GB" b="0" i="0" kern="1200">
                <a:effectLst/>
              </a:rPr>
              <a:t>information from a source.</a:t>
            </a:r>
            <a:endParaRPr lang="en-GB"/>
          </a:p>
          <a:p>
            <a:r>
              <a:rPr lang="en-GB"/>
              <a:t>This could be a study, an article</a:t>
            </a:r>
            <a:r>
              <a:rPr lang="en-GB" b="0" i="0" kern="1200">
                <a:effectLst/>
              </a:rPr>
              <a:t>, </a:t>
            </a:r>
            <a:r>
              <a:rPr lang="en-GB"/>
              <a:t>or data.</a:t>
            </a:r>
          </a:p>
          <a:p>
            <a:r>
              <a:rPr lang="en-GB"/>
              <a:t>It is important to paraphrase </a:t>
            </a:r>
            <a:r>
              <a:rPr lang="en-GB" b="0" i="0" kern="1200">
                <a:effectLst/>
              </a:rPr>
              <a:t>the </a:t>
            </a:r>
            <a:r>
              <a:rPr lang="en-GB"/>
              <a:t>information and include a citation</a:t>
            </a:r>
            <a:r>
              <a:rPr lang="en-GB" b="0" i="0" kern="1200">
                <a:effectLst/>
              </a:rPr>
              <a:t>. </a:t>
            </a:r>
            <a:r>
              <a:rPr lang="en-GB"/>
              <a:t>This shows that your ideas are supported </a:t>
            </a:r>
            <a:r>
              <a:rPr lang="en-GB" b="0" i="0" kern="1200">
                <a:effectLst/>
              </a:rPr>
              <a:t>and </a:t>
            </a:r>
            <a:r>
              <a:rPr lang="en-GB"/>
              <a:t>not just your opinion.</a:t>
            </a:r>
          </a:p>
          <a:p>
            <a:br>
              <a:rPr lang="en-US"/>
            </a:br>
            <a:endParaRPr lang="en-US"/>
          </a:p>
          <a:p>
            <a:r>
              <a:rPr lang="en-GB"/>
              <a:t>L – Link Sentence</a:t>
            </a:r>
          </a:p>
          <a:p>
            <a:r>
              <a:rPr lang="en-GB"/>
              <a:t>L stands for </a:t>
            </a:r>
            <a:r>
              <a:rPr lang="en-GB" b="1"/>
              <a:t>Link Sentence</a:t>
            </a:r>
            <a:r>
              <a:rPr lang="en-GB"/>
              <a:t>.</a:t>
            </a:r>
          </a:p>
          <a:p>
            <a:r>
              <a:rPr lang="en-GB"/>
              <a:t>This is </a:t>
            </a:r>
            <a:r>
              <a:rPr lang="en-GB" b="0" i="0" kern="1200">
                <a:effectLst/>
              </a:rPr>
              <a:t>the </a:t>
            </a:r>
            <a:r>
              <a:rPr lang="en-GB"/>
              <a:t>final sentence of your paragraph.</a:t>
            </a:r>
          </a:p>
          <a:p>
            <a:r>
              <a:rPr lang="en-GB"/>
              <a:t>Here, you link your idea back </a:t>
            </a:r>
            <a:r>
              <a:rPr lang="en-GB" b="0" i="0" kern="1200">
                <a:effectLst/>
              </a:rPr>
              <a:t>to </a:t>
            </a:r>
            <a:r>
              <a:rPr lang="en-GB"/>
              <a:t>the question or the business decision you </a:t>
            </a:r>
            <a:r>
              <a:rPr lang="en-GB" b="0" i="0" kern="1200">
                <a:effectLst/>
              </a:rPr>
              <a:t>are </a:t>
            </a:r>
            <a:r>
              <a:rPr lang="en-GB"/>
              <a:t>discussing.</a:t>
            </a:r>
          </a:p>
          <a:p>
            <a:r>
              <a:rPr lang="en-GB"/>
              <a:t>You remind the reader why your point is important.</a:t>
            </a:r>
          </a:p>
          <a:p>
            <a:r>
              <a:rPr lang="en-GB"/>
              <a:t>For example, </a:t>
            </a:r>
            <a:r>
              <a:rPr lang="en-GB" b="0" i="0" kern="1200">
                <a:effectLst/>
              </a:rPr>
              <a:t>you </a:t>
            </a:r>
            <a:r>
              <a:rPr lang="en-GB"/>
              <a:t>might link back to why companies should invest </a:t>
            </a:r>
            <a:r>
              <a:rPr lang="en-GB" b="0" i="0" kern="1200">
                <a:effectLst/>
              </a:rPr>
              <a:t>in </a:t>
            </a:r>
            <a:r>
              <a:rPr lang="en-GB"/>
              <a:t>training.</a:t>
            </a:r>
          </a:p>
          <a:p>
            <a:br>
              <a:rPr lang="en-US"/>
            </a:br>
            <a:endParaRPr lang="en-US"/>
          </a:p>
          <a:p>
            <a:r>
              <a:rPr lang="en-GB"/>
              <a:t>Final reminder</a:t>
            </a:r>
          </a:p>
          <a:p>
            <a:r>
              <a:rPr lang="en-GB"/>
              <a:t>So, TEEL helps you:</a:t>
            </a:r>
          </a:p>
          <a:p>
            <a:pPr marL="285750" indent="-285750">
              <a:buFont typeface="Arial"/>
              <a:buChar char="•"/>
            </a:pPr>
            <a:r>
              <a:rPr lang="en-GB"/>
              <a:t>state </a:t>
            </a:r>
            <a:r>
              <a:rPr lang="en-GB" b="0" i="0" kern="1200">
                <a:effectLst/>
              </a:rPr>
              <a:t>your </a:t>
            </a:r>
            <a:r>
              <a:rPr lang="en-GB"/>
              <a:t>idea </a:t>
            </a:r>
          </a:p>
          <a:p>
            <a:pPr marL="285750" indent="-285750">
              <a:buFont typeface="Arial"/>
              <a:buChar char="•"/>
            </a:pPr>
            <a:r>
              <a:rPr lang="en-GB"/>
              <a:t>explain it </a:t>
            </a:r>
          </a:p>
          <a:p>
            <a:pPr marL="285750" indent="-285750">
              <a:buFont typeface="Arial"/>
              <a:buChar char="•"/>
            </a:pPr>
            <a:r>
              <a:rPr lang="en-GB"/>
              <a:t>support it with evidence </a:t>
            </a:r>
            <a:endParaRPr lang="en-GB">
              <a:ea typeface="+mn-ea"/>
              <a:cs typeface="+mn-cs"/>
            </a:endParaRPr>
          </a:p>
          <a:p>
            <a:pPr marL="285750" indent="-285750">
              <a:buFont typeface="Arial"/>
              <a:buChar char="•"/>
            </a:pPr>
            <a:r>
              <a:rPr lang="en-GB"/>
              <a:t>and link it back to the main point </a:t>
            </a:r>
            <a:endParaRPr lang="en-GB">
              <a:ea typeface="+mn-ea"/>
              <a:cs typeface="+mn-cs"/>
            </a:endParaRPr>
          </a:p>
          <a:p>
            <a:r>
              <a:rPr lang="en-GB"/>
              <a:t>This structure will help you write clear and effective paragraphs for </a:t>
            </a:r>
            <a:r>
              <a:rPr lang="en-GB" b="0" i="0" kern="1200">
                <a:effectLst/>
              </a:rPr>
              <a:t>your </a:t>
            </a:r>
            <a:r>
              <a:rPr lang="en-GB"/>
              <a:t>assessments</a:t>
            </a:r>
            <a:r>
              <a:rPr lang="en-GB" b="0" i="0" kern="1200">
                <a:effectLst/>
              </a:rPr>
              <a:t>.</a:t>
            </a:r>
            <a:endParaRPr lang="en-GB"/>
          </a:p>
          <a:p>
            <a:endParaRPr lang="en-GB" sz="1200" b="0" i="0" kern="1200">
              <a:solidFill>
                <a:schemeClr val="tx1"/>
              </a:solidFill>
              <a:effectLst/>
              <a:latin typeface="+mn-lt"/>
            </a:endParaRPr>
          </a:p>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9</a:t>
            </a:fld>
            <a:endParaRPr lang="en-GB"/>
          </a:p>
        </p:txBody>
      </p:sp>
    </p:spTree>
    <p:extLst>
      <p:ext uri="{BB962C8B-B14F-4D97-AF65-F5344CB8AC3E}">
        <p14:creationId xmlns:p14="http://schemas.microsoft.com/office/powerpoint/2010/main" val="14335891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Now let’s look at TEEL in more detail, but this time in a bit more detail so you understand what each part really does in your paragraph.</a:t>
            </a:r>
            <a:endParaRPr lang="en-US"/>
          </a:p>
          <a:p>
            <a:br>
              <a:rPr lang="en-US"/>
            </a:br>
            <a:endParaRPr lang="en-US"/>
          </a:p>
          <a:p>
            <a:r>
              <a:rPr lang="en-GB"/>
              <a:t>T – Topic Sentence</a:t>
            </a:r>
          </a:p>
          <a:p>
            <a:r>
              <a:rPr lang="en-GB"/>
              <a:t>The topic sentence introduces the main idea of the paragraph.</a:t>
            </a:r>
          </a:p>
          <a:p>
            <a:r>
              <a:rPr lang="en-GB"/>
              <a:t>It tells the reader clearly what this paragraph will focus on.</a:t>
            </a:r>
          </a:p>
          <a:p>
            <a:r>
              <a:rPr lang="en-GB"/>
              <a:t>It should be direct and easy to understand so the reader knows your point straight away.</a:t>
            </a:r>
          </a:p>
          <a:p>
            <a:br>
              <a:rPr lang="en-US"/>
            </a:br>
            <a:endParaRPr lang="en-US"/>
          </a:p>
          <a:p>
            <a:r>
              <a:rPr lang="en-GB"/>
              <a:t>E – Explanation</a:t>
            </a:r>
          </a:p>
          <a:p>
            <a:r>
              <a:rPr lang="en-GB"/>
              <a:t>The explanation develops your idea further.</a:t>
            </a:r>
          </a:p>
          <a:p>
            <a:r>
              <a:rPr lang="en-GB"/>
              <a:t>This is where you show why your point matters or how it works in a business context.</a:t>
            </a:r>
          </a:p>
          <a:p>
            <a:r>
              <a:rPr lang="en-GB"/>
              <a:t>You can write more than one sentence here. In fact, strong paragraphs often include explanation throughout, not just one sentence.</a:t>
            </a:r>
          </a:p>
          <a:p>
            <a:br>
              <a:rPr lang="en-US"/>
            </a:br>
            <a:endParaRPr lang="en-US"/>
          </a:p>
          <a:p>
            <a:r>
              <a:rPr lang="en-GB"/>
              <a:t>E – Evidence / Examples</a:t>
            </a:r>
          </a:p>
          <a:p>
            <a:r>
              <a:rPr lang="en-GB"/>
              <a:t>This is where you support your explanation.</a:t>
            </a:r>
          </a:p>
          <a:p>
            <a:r>
              <a:rPr lang="en-GB"/>
              <a:t>You can include facts, examples, or information from sources.</a:t>
            </a:r>
          </a:p>
          <a:p>
            <a:r>
              <a:rPr lang="en-GB"/>
              <a:t>You might also include your own examples if they help make the idea clearer.</a:t>
            </a:r>
          </a:p>
          <a:p>
            <a:r>
              <a:rPr lang="en-GB"/>
              <a:t>Sometimes this will include a citation, especially if the information comes from a text.</a:t>
            </a:r>
          </a:p>
          <a:p>
            <a:br>
              <a:rPr lang="en-US"/>
            </a:br>
            <a:endParaRPr lang="en-US"/>
          </a:p>
          <a:p>
            <a:r>
              <a:rPr lang="en-GB"/>
              <a:t>L – Link</a:t>
            </a:r>
          </a:p>
          <a:p>
            <a:r>
              <a:rPr lang="en-GB"/>
              <a:t>The link brings the paragraph to a clear ending.</a:t>
            </a:r>
          </a:p>
          <a:p>
            <a:r>
              <a:rPr lang="en-GB"/>
              <a:t>It connects your ideas back to the main point or shows the result or impact.</a:t>
            </a:r>
          </a:p>
          <a:p>
            <a:r>
              <a:rPr lang="en-GB"/>
              <a:t>It should move the paragraph forward, not just repeat what you said at the start.</a:t>
            </a:r>
          </a:p>
          <a:p>
            <a:r>
              <a:rPr lang="en-GB"/>
              <a:t>Think about what your idea means for the business or the situation.</a:t>
            </a:r>
          </a:p>
          <a:p>
            <a:br>
              <a:rPr lang="en-US"/>
            </a:br>
            <a:endParaRPr lang="en-US"/>
          </a:p>
          <a:p>
            <a:r>
              <a:rPr lang="en-GB"/>
              <a:t>Final reminder</a:t>
            </a:r>
          </a:p>
          <a:p>
            <a:r>
              <a:rPr lang="en-GB"/>
              <a:t>A strong TEEL paragraph is not just four separate sentences.</a:t>
            </a:r>
          </a:p>
          <a:p>
            <a:r>
              <a:rPr lang="en-GB"/>
              <a:t>It is a connected piece of writing where each part builds on the previous one and clearly supports your main idea.</a:t>
            </a:r>
          </a:p>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10</a:t>
            </a:fld>
            <a:endParaRPr lang="en-GB"/>
          </a:p>
        </p:txBody>
      </p:sp>
    </p:spTree>
    <p:extLst>
      <p:ext uri="{BB962C8B-B14F-4D97-AF65-F5344CB8AC3E}">
        <p14:creationId xmlns:p14="http://schemas.microsoft.com/office/powerpoint/2010/main" val="2649556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6072A-693B-BFCA-AF70-4AF453DDAC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701656-A5BE-7FE7-7C2A-6132428E5C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03CDB6-5942-185E-8E66-4D4BC2CAB1FD}"/>
              </a:ext>
            </a:extLst>
          </p:cNvPr>
          <p:cNvSpPr>
            <a:spLocks noGrp="1"/>
          </p:cNvSpPr>
          <p:nvPr>
            <p:ph type="body" idx="1"/>
          </p:nvPr>
        </p:nvSpPr>
        <p:spPr/>
        <p:txBody>
          <a:bodyPr/>
          <a:lstStyle/>
          <a:p>
            <a:r>
              <a:rPr lang="en-GB"/>
              <a:t>Now we are going to practise recognising and evaluating a TEEL paragraph.</a:t>
            </a:r>
            <a:endParaRPr lang="en-US"/>
          </a:p>
          <a:p>
            <a:r>
              <a:rPr lang="en-GB"/>
              <a:t>Activity 1</a:t>
            </a:r>
          </a:p>
          <a:p>
            <a:r>
              <a:rPr lang="en-GB"/>
              <a:t>Work with your partner.</a:t>
            </a:r>
          </a:p>
          <a:p>
            <a:r>
              <a:rPr lang="en-GB"/>
              <a:t>Look at the paragraph in front of you and highlight the different parts of TEEL.</a:t>
            </a:r>
          </a:p>
          <a:p>
            <a:r>
              <a:rPr lang="en-GB"/>
              <a:t>Remember:</a:t>
            </a:r>
          </a:p>
          <a:p>
            <a:pPr marL="171450" indent="-171450">
              <a:buFont typeface="Arial"/>
              <a:buChar char="•"/>
            </a:pPr>
            <a:r>
              <a:rPr lang="en-GB"/>
              <a:t>T is the topic sentence </a:t>
            </a:r>
          </a:p>
          <a:p>
            <a:pPr marL="171450" indent="-171450">
              <a:buFont typeface="Arial"/>
              <a:buChar char="•"/>
            </a:pPr>
            <a:r>
              <a:rPr lang="en-GB"/>
              <a:t>E is explanation </a:t>
            </a:r>
          </a:p>
          <a:p>
            <a:pPr marL="171450" indent="-171450">
              <a:buFont typeface="Arial"/>
              <a:buChar char="•"/>
            </a:pPr>
            <a:r>
              <a:rPr lang="en-GB"/>
              <a:t>E is evidence or examples </a:t>
            </a:r>
          </a:p>
          <a:p>
            <a:pPr marL="171450" indent="-171450">
              <a:buFont typeface="Arial"/>
              <a:buChar char="•"/>
            </a:pPr>
            <a:r>
              <a:rPr lang="en-GB"/>
              <a:t>L is the link sentence </a:t>
            </a:r>
          </a:p>
          <a:p>
            <a:r>
              <a:rPr lang="en-GB"/>
              <a:t>You can choose your own colours, but make sure you both agree and are consistent.</a:t>
            </a:r>
          </a:p>
          <a:p>
            <a:r>
              <a:rPr lang="en-GB"/>
              <a:t>As you work, talk together about your decisions. Focus on what each sentence is doing in the paragraph, not just the wording.</a:t>
            </a:r>
          </a:p>
          <a:p>
            <a:r>
              <a:rPr lang="en-GB"/>
              <a:t>If you are unsure, ask:</a:t>
            </a:r>
          </a:p>
          <a:p>
            <a:pPr marL="171450" indent="-171450">
              <a:buFont typeface="Arial"/>
              <a:buChar char="•"/>
            </a:pPr>
            <a:r>
              <a:rPr lang="en-GB"/>
              <a:t>Is this introducing the main idea? </a:t>
            </a:r>
          </a:p>
          <a:p>
            <a:pPr marL="171450" indent="-171450">
              <a:buFont typeface="Arial"/>
              <a:buChar char="•"/>
            </a:pPr>
            <a:r>
              <a:rPr lang="en-GB"/>
              <a:t>Is this explaining the idea? </a:t>
            </a:r>
          </a:p>
          <a:p>
            <a:pPr marL="171450" indent="-171450">
              <a:buFont typeface="Arial"/>
              <a:buChar char="•"/>
            </a:pPr>
            <a:r>
              <a:rPr lang="en-GB"/>
              <a:t>Is this supporting it with evidence? </a:t>
            </a:r>
          </a:p>
          <a:p>
            <a:pPr marL="171450" indent="-171450">
              <a:buFont typeface="Arial"/>
              <a:buChar char="•"/>
            </a:pPr>
            <a:r>
              <a:rPr lang="en-GB"/>
              <a:t>Or is this linking back to the main point? </a:t>
            </a:r>
          </a:p>
          <a:p>
            <a:br>
              <a:rPr lang="en-US"/>
            </a:br>
            <a:endParaRPr lang="en-US"/>
          </a:p>
          <a:p>
            <a:r>
              <a:rPr lang="en-GB"/>
              <a:t>Activity 2</a:t>
            </a:r>
          </a:p>
          <a:p>
            <a:r>
              <a:rPr lang="en-GB"/>
              <a:t>Still working with your partner, look at the TEEL paragraphs provided.</a:t>
            </a:r>
          </a:p>
          <a:p>
            <a:r>
              <a:rPr lang="en-GB"/>
              <a:t>Decide together:</a:t>
            </a:r>
          </a:p>
          <a:p>
            <a:pPr marL="171450" indent="-171450">
              <a:buFont typeface="Arial"/>
              <a:buChar char="•"/>
            </a:pPr>
            <a:r>
              <a:rPr lang="en-GB"/>
              <a:t>Which paragraph is the best example of TEEL? </a:t>
            </a:r>
          </a:p>
          <a:p>
            <a:pPr marL="171450" indent="-171450">
              <a:buFont typeface="Arial"/>
              <a:buChar char="•"/>
            </a:pPr>
            <a:r>
              <a:rPr lang="en-GB"/>
              <a:t>Why do you think it is better than the others? </a:t>
            </a:r>
          </a:p>
          <a:p>
            <a:r>
              <a:rPr lang="en-GB"/>
              <a:t>Discuss:</a:t>
            </a:r>
          </a:p>
          <a:p>
            <a:pPr marL="171450" indent="-171450">
              <a:buFont typeface="Arial"/>
              <a:buChar char="•"/>
            </a:pPr>
            <a:r>
              <a:rPr lang="en-GB"/>
              <a:t>How clear is the topic sentence? </a:t>
            </a:r>
          </a:p>
          <a:p>
            <a:pPr marL="171450" indent="-171450">
              <a:buFont typeface="Arial"/>
              <a:buChar char="•"/>
            </a:pPr>
            <a:r>
              <a:rPr lang="en-GB"/>
              <a:t>How well is the idea explained? </a:t>
            </a:r>
          </a:p>
          <a:p>
            <a:pPr marL="171450" indent="-171450">
              <a:buFont typeface="Arial"/>
              <a:buChar char="•"/>
            </a:pPr>
            <a:r>
              <a:rPr lang="en-GB"/>
              <a:t>Is the evidence relevant and used well? </a:t>
            </a:r>
          </a:p>
          <a:p>
            <a:pPr marL="171450" indent="-171450">
              <a:buFont typeface="Arial"/>
              <a:buChar char="•"/>
            </a:pPr>
            <a:r>
              <a:rPr lang="en-GB"/>
              <a:t>Is there a clear link back to the main idea? </a:t>
            </a:r>
          </a:p>
          <a:p>
            <a:br>
              <a:rPr lang="en-US"/>
            </a:br>
            <a:endParaRPr lang="en-US"/>
          </a:p>
          <a:p>
            <a:r>
              <a:rPr lang="en-GB"/>
              <a:t>Take your time and make sure both of you agree on your answers.</a:t>
            </a:r>
          </a:p>
          <a:p>
            <a:r>
              <a:rPr lang="en-GB"/>
              <a:t>When you have finished both activities, we will go through the answers together as a class and discuss your choices.</a:t>
            </a:r>
          </a:p>
          <a:p>
            <a:endParaRPr lang="en-GB"/>
          </a:p>
        </p:txBody>
      </p:sp>
      <p:sp>
        <p:nvSpPr>
          <p:cNvPr id="4" name="Slide Number Placeholder 3">
            <a:extLst>
              <a:ext uri="{FF2B5EF4-FFF2-40B4-BE49-F238E27FC236}">
                <a16:creationId xmlns:a16="http://schemas.microsoft.com/office/drawing/2014/main" id="{984C5446-42CA-130E-055D-359E4F636C5B}"/>
              </a:ext>
            </a:extLst>
          </p:cNvPr>
          <p:cNvSpPr>
            <a:spLocks noGrp="1"/>
          </p:cNvSpPr>
          <p:nvPr>
            <p:ph type="sldNum" sz="quarter" idx="5"/>
          </p:nvPr>
        </p:nvSpPr>
        <p:spPr/>
        <p:txBody>
          <a:bodyPr/>
          <a:lstStyle/>
          <a:p>
            <a:fld id="{26697777-AA71-4FEA-8726-D9F7C99D48EE}" type="slidenum">
              <a:rPr lang="en-GB" smtClean="0"/>
              <a:t>12</a:t>
            </a:fld>
            <a:endParaRPr lang="en-GB"/>
          </a:p>
        </p:txBody>
      </p:sp>
    </p:spTree>
    <p:extLst>
      <p:ext uri="{BB962C8B-B14F-4D97-AF65-F5344CB8AC3E}">
        <p14:creationId xmlns:p14="http://schemas.microsoft.com/office/powerpoint/2010/main" val="31622514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 strong topic sentence is one of the most important parts of a paragraph because it gives the reader a clear direction from the very beginning.</a:t>
            </a:r>
          </a:p>
          <a:p>
            <a:r>
              <a:rPr lang="en-US"/>
              <a:t>If the topic sentence is strong, the reader immediately understands what the paragraph is about and what angle the writer will take. It gives focus to the writing and helps every other sentence stay connected to one main idea.</a:t>
            </a:r>
          </a:p>
          <a:p>
            <a:r>
              <a:rPr lang="en-US"/>
              <a:t>If the topic sentence is too general or vague, the paragraph becomes unclear. The writer may start to include unrelated ideas, and the reader has to work harder to understand the point. This often leads to writing that feels unfocused or incomplete.</a:t>
            </a:r>
          </a:p>
          <a:p>
            <a:r>
              <a:rPr lang="en-US"/>
              <a:t>In business writing, this is especially important because clarity matters. A strong topic sentence helps you present ideas professionally, support them with evidence, and keep your argument easy to follow.</a:t>
            </a:r>
          </a:p>
          <a:p>
            <a:r>
              <a:rPr lang="en-US"/>
              <a:t>So, a strong topic sentence is not just a starting sentence — it sets the direction and quality of the whole paragraph.</a:t>
            </a:r>
          </a:p>
          <a:p>
            <a:r>
              <a:rPr lang="en-US">
                <a:latin typeface="Aptos"/>
                <a:ea typeface="Calibri"/>
                <a:cs typeface="Calibri"/>
              </a:rPr>
              <a:t>Think: </a:t>
            </a:r>
            <a:r>
              <a:rPr lang="en-US"/>
              <a:t>What are you saying about the topic, and what reasons will you explain?</a:t>
            </a:r>
            <a:endParaRPr lang="en-US">
              <a:latin typeface="Aptos"/>
              <a:ea typeface="Calibri"/>
              <a:cs typeface="Calibri"/>
            </a:endParaRP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13</a:t>
            </a:fld>
            <a:endParaRPr lang="en-GB"/>
          </a:p>
        </p:txBody>
      </p:sp>
    </p:spTree>
    <p:extLst>
      <p:ext uri="{BB962C8B-B14F-4D97-AF65-F5344CB8AC3E}">
        <p14:creationId xmlns:p14="http://schemas.microsoft.com/office/powerpoint/2010/main" val="41525900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 are going to look at the difference between </a:t>
            </a:r>
            <a:r>
              <a:rPr lang="en-US" b="1"/>
              <a:t>weak and strong topic sentences</a:t>
            </a:r>
            <a:r>
              <a:rPr lang="en-US"/>
              <a:t>.</a:t>
            </a:r>
          </a:p>
          <a:p>
            <a:r>
              <a:rPr lang="en-US"/>
              <a:t>A strong topic sentence does two things:</a:t>
            </a:r>
          </a:p>
          <a:p>
            <a:pPr marL="171450" indent="-171450">
              <a:buFont typeface="Arial"/>
              <a:buChar char="•"/>
            </a:pPr>
            <a:r>
              <a:rPr lang="en-US"/>
              <a:t>it tells us the main idea </a:t>
            </a:r>
          </a:p>
          <a:p>
            <a:pPr marL="171450" indent="-171450">
              <a:buFont typeface="Arial"/>
              <a:buChar char="•"/>
            </a:pPr>
            <a:r>
              <a:rPr lang="en-US"/>
              <a:t>and it gives a reason or direction for the paragraph </a:t>
            </a:r>
          </a:p>
          <a:p>
            <a:r>
              <a:rPr lang="en-US"/>
              <a:t>Let’s look at some examples.</a:t>
            </a:r>
          </a:p>
          <a:p>
            <a:br>
              <a:rPr lang="en-US"/>
            </a:br>
            <a:endParaRPr lang="en-US"/>
          </a:p>
          <a:p>
            <a:r>
              <a:rPr lang="en-US"/>
              <a:t>Weak topic sentence</a:t>
            </a:r>
          </a:p>
          <a:p>
            <a:r>
              <a:rPr lang="en-US"/>
              <a:t>Customer service is important for businesses.</a:t>
            </a:r>
          </a:p>
          <a:p>
            <a:r>
              <a:rPr lang="en-US"/>
              <a:t>Strong topic sentence</a:t>
            </a:r>
          </a:p>
          <a:p>
            <a:r>
              <a:rPr lang="en-US"/>
              <a:t>Customer service is important for businesses because it helps keep customers and build trust.</a:t>
            </a:r>
          </a:p>
          <a:p>
            <a:br>
              <a:rPr lang="en-US"/>
            </a:br>
            <a:endParaRPr lang="en-US"/>
          </a:p>
          <a:p>
            <a:r>
              <a:rPr lang="en-US"/>
              <a:t>You can see the difference. The weak sentence is too general. The strong sentence gives a clear reason, so the reader knows what the paragraph will explain.</a:t>
            </a:r>
          </a:p>
          <a:p>
            <a:br>
              <a:rPr lang="en-US"/>
            </a:br>
            <a:endParaRPr lang="en-US"/>
          </a:p>
          <a:p>
            <a:r>
              <a:rPr lang="en-US"/>
              <a:t>Weak topic sentence</a:t>
            </a:r>
          </a:p>
          <a:p>
            <a:r>
              <a:rPr lang="en-US"/>
              <a:t>Training is useful in companies.</a:t>
            </a:r>
          </a:p>
          <a:p>
            <a:r>
              <a:rPr lang="en-US"/>
              <a:t>Strong topic sentence</a:t>
            </a:r>
          </a:p>
          <a:p>
            <a:r>
              <a:rPr lang="en-US"/>
              <a:t>Training is useful in companies because it improves employee skills and reduces mistakes.</a:t>
            </a:r>
          </a:p>
          <a:p>
            <a:br>
              <a:rPr lang="en-US"/>
            </a:br>
            <a:endParaRPr lang="en-US"/>
          </a:p>
          <a:p>
            <a:r>
              <a:rPr lang="en-US"/>
              <a:t>Again, the strong version is more specific. It tells us </a:t>
            </a:r>
            <a:r>
              <a:rPr lang="en-US" i="1"/>
              <a:t>why</a:t>
            </a:r>
            <a:r>
              <a:rPr lang="en-US"/>
              <a:t> training is useful.</a:t>
            </a:r>
          </a:p>
          <a:p>
            <a:br>
              <a:rPr lang="en-US"/>
            </a:br>
            <a:endParaRPr lang="en-US"/>
          </a:p>
          <a:p>
            <a:r>
              <a:rPr lang="en-US"/>
              <a:t>Now you try</a:t>
            </a:r>
          </a:p>
          <a:p>
            <a:r>
              <a:rPr lang="en-US"/>
              <a:t>Work with your partner.</a:t>
            </a:r>
          </a:p>
          <a:p>
            <a:r>
              <a:rPr lang="en-US"/>
              <a:t>Look at this weak topic sentence:</a:t>
            </a:r>
          </a:p>
          <a:p>
            <a:r>
              <a:rPr lang="en-US"/>
              <a:t>Social media is useful for businesses.</a:t>
            </a:r>
          </a:p>
          <a:p>
            <a:r>
              <a:rPr lang="en-US"/>
              <a:t>Your task is to make it stronger.</a:t>
            </a:r>
          </a:p>
          <a:p>
            <a:r>
              <a:rPr lang="en-US"/>
              <a:t>Remember:</a:t>
            </a:r>
          </a:p>
          <a:p>
            <a:pPr marL="171450" indent="-171450">
              <a:buFont typeface="Arial"/>
              <a:buChar char="•"/>
            </a:pPr>
            <a:r>
              <a:rPr lang="en-US"/>
              <a:t>Add a reason </a:t>
            </a:r>
          </a:p>
          <a:p>
            <a:pPr marL="171450" indent="-171450">
              <a:buFont typeface="Arial"/>
              <a:buChar char="•"/>
            </a:pPr>
            <a:r>
              <a:rPr lang="en-US"/>
              <a:t>Make it clearer what the paragraph will explain </a:t>
            </a:r>
          </a:p>
          <a:p>
            <a:pPr marL="171450" indent="-171450">
              <a:buFont typeface="Arial"/>
              <a:buChar char="•"/>
            </a:pPr>
            <a:r>
              <a:rPr lang="en-US"/>
              <a:t>Use “because” if it helps </a:t>
            </a:r>
          </a:p>
          <a:p>
            <a:r>
              <a:rPr lang="en-US"/>
              <a:t>Make sure at least one of you writes your improved sentence down.</a:t>
            </a:r>
          </a:p>
          <a:p>
            <a:r>
              <a:rPr lang="en-US"/>
              <a:t>Be ready to share your answer with the class.</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14</a:t>
            </a:fld>
            <a:endParaRPr lang="en-GB"/>
          </a:p>
        </p:txBody>
      </p:sp>
    </p:spTree>
    <p:extLst>
      <p:ext uri="{BB962C8B-B14F-4D97-AF65-F5344CB8AC3E}">
        <p14:creationId xmlns:p14="http://schemas.microsoft.com/office/powerpoint/2010/main" val="23702408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 are going to focus on the </a:t>
            </a:r>
            <a:r>
              <a:rPr lang="en-US" b="1"/>
              <a:t>middle part of a paragraph</a:t>
            </a:r>
            <a:r>
              <a:rPr lang="en-US"/>
              <a:t>, which is the development.</a:t>
            </a:r>
          </a:p>
          <a:p>
            <a:r>
              <a:rPr lang="en-US"/>
              <a:t>This is the part where your paragraph really grows and becomes more detailed.</a:t>
            </a:r>
          </a:p>
          <a:p>
            <a:br>
              <a:rPr lang="en-US"/>
            </a:br>
            <a:endParaRPr lang="en-US"/>
          </a:p>
          <a:p>
            <a:r>
              <a:rPr lang="en-US"/>
              <a:t>The development part is where you explain your main idea in more detail.</a:t>
            </a:r>
          </a:p>
          <a:p>
            <a:r>
              <a:rPr lang="en-US"/>
              <a:t>This is where you add extra information, explanations, and examples so the reader fully understands your point.</a:t>
            </a:r>
          </a:p>
          <a:p>
            <a:br>
              <a:rPr lang="en-US"/>
            </a:br>
            <a:endParaRPr lang="en-US"/>
          </a:p>
          <a:p>
            <a:r>
              <a:rPr lang="en-US"/>
              <a:t>It is important that everything you write stays focused on your topic sentence.</a:t>
            </a:r>
            <a:br>
              <a:rPr lang="en-US"/>
            </a:br>
            <a:r>
              <a:rPr lang="en-US"/>
              <a:t> Do not add ideas that are not related, even if they seem interesting.</a:t>
            </a:r>
          </a:p>
          <a:p>
            <a:br>
              <a:rPr lang="en-US"/>
            </a:br>
            <a:endParaRPr lang="en-US"/>
          </a:p>
          <a:p>
            <a:r>
              <a:rPr lang="en-US"/>
              <a:t>To help your writing flow, you should use linking words such as:</a:t>
            </a:r>
            <a:br>
              <a:rPr lang="en-US"/>
            </a:br>
            <a:r>
              <a:rPr lang="en-US"/>
              <a:t> because, also, for example, and so.</a:t>
            </a:r>
          </a:p>
          <a:p>
            <a:r>
              <a:rPr lang="en-US"/>
              <a:t>These help connect your ideas clearly so the reader can follow your argument.</a:t>
            </a:r>
          </a:p>
          <a:p>
            <a:br>
              <a:rPr lang="en-US"/>
            </a:br>
            <a:endParaRPr lang="en-US"/>
          </a:p>
          <a:p>
            <a:r>
              <a:rPr lang="en-US"/>
              <a:t>Remember, in TEEL, explanation and evidence do not have to be in a fixed order.</a:t>
            </a:r>
          </a:p>
          <a:p>
            <a:r>
              <a:rPr lang="en-US"/>
              <a:t>You can use them in different ways, and you can write more than one sentence for each if needed.</a:t>
            </a:r>
          </a:p>
          <a:p>
            <a:r>
              <a:rPr lang="en-US"/>
              <a:t>The key thing is that every sentence supports your main idea.</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15</a:t>
            </a:fld>
            <a:endParaRPr lang="en-GB"/>
          </a:p>
        </p:txBody>
      </p:sp>
    </p:spTree>
    <p:extLst>
      <p:ext uri="{BB962C8B-B14F-4D97-AF65-F5344CB8AC3E}">
        <p14:creationId xmlns:p14="http://schemas.microsoft.com/office/powerpoint/2010/main" val="4670367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Now we are focusing on the </a:t>
            </a:r>
            <a:r>
              <a:rPr lang="en-US" b="1"/>
              <a:t>evidence part of TEEL</a:t>
            </a:r>
            <a:r>
              <a:rPr lang="en-US"/>
              <a:t>, but it is important to understand that evidence does not only mean research or quotes.</a:t>
            </a:r>
          </a:p>
          <a:p>
            <a:br>
              <a:rPr lang="en-US"/>
            </a:br>
            <a:endParaRPr lang="en-US"/>
          </a:p>
          <a:p>
            <a:r>
              <a:rPr lang="en-US"/>
              <a:t>This is where you add evidence to support your ideas. That evidence can come from sources, or it can come from your own examples.</a:t>
            </a:r>
          </a:p>
          <a:p>
            <a:br>
              <a:rPr lang="en-US"/>
            </a:br>
            <a:endParaRPr lang="en-US"/>
          </a:p>
          <a:p>
            <a:r>
              <a:rPr lang="en-US"/>
              <a:t>Your own examples are also a form of evidence. They are useful because they help make your explanation clearer and easier to understand.</a:t>
            </a:r>
          </a:p>
          <a:p>
            <a:br>
              <a:rPr lang="en-US"/>
            </a:br>
            <a:endParaRPr lang="en-US"/>
          </a:p>
          <a:p>
            <a:r>
              <a:rPr lang="en-US"/>
              <a:t>However, you should not rely only on sources or only on your own ideas. Good writing uses a mix of both.</a:t>
            </a:r>
          </a:p>
          <a:p>
            <a:br>
              <a:rPr lang="en-US"/>
            </a:br>
            <a:endParaRPr lang="en-US"/>
          </a:p>
          <a:p>
            <a:r>
              <a:rPr lang="en-US"/>
              <a:t>You also need to be careful about balance. If you use too much evidence, your paragraph can become unclear. If you use too little, your ideas are not properly supported.</a:t>
            </a:r>
          </a:p>
          <a:p>
            <a:br>
              <a:rPr lang="en-US"/>
            </a:br>
            <a:endParaRPr lang="en-US"/>
          </a:p>
          <a:p>
            <a:r>
              <a:rPr lang="en-US"/>
              <a:t>The key idea is balance between explanation and evidence, using both research and your own examples where appropriate.</a:t>
            </a:r>
          </a:p>
          <a:p>
            <a:r>
              <a:rPr lang="en-US"/>
              <a:t>This takes practice, so it is normal if it does not feel easy at first.</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16</a:t>
            </a:fld>
            <a:endParaRPr lang="en-GB"/>
          </a:p>
        </p:txBody>
      </p:sp>
    </p:spTree>
    <p:extLst>
      <p:ext uri="{BB962C8B-B14F-4D97-AF65-F5344CB8AC3E}">
        <p14:creationId xmlns:p14="http://schemas.microsoft.com/office/powerpoint/2010/main" val="34392386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C602C-B1CE-5C1D-675E-1060F6AFC8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D5735B-9B85-DC74-0242-DFA6DB9282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FE93CB-D490-F827-5C58-2B5B09FBDE14}"/>
              </a:ext>
            </a:extLst>
          </p:cNvPr>
          <p:cNvSpPr>
            <a:spLocks noGrp="1"/>
          </p:cNvSpPr>
          <p:nvPr>
            <p:ph type="body" idx="1"/>
          </p:nvPr>
        </p:nvSpPr>
        <p:spPr/>
        <p:txBody>
          <a:bodyPr/>
          <a:lstStyle/>
          <a:p>
            <a:r>
              <a:rPr lang="en-US"/>
              <a:t>we are looking at the final part of a TEEL paragraph, the link sentence.</a:t>
            </a:r>
          </a:p>
          <a:p>
            <a:br>
              <a:rPr lang="en-US"/>
            </a:br>
            <a:endParaRPr lang="en-US"/>
          </a:p>
          <a:p>
            <a:r>
              <a:rPr lang="en-US"/>
              <a:t>The link sentence brings everything in the paragraph together. It connects the ideas, explanation, and evidence so the paragraph feels complete.</a:t>
            </a:r>
          </a:p>
          <a:p>
            <a:br>
              <a:rPr lang="en-US"/>
            </a:br>
            <a:endParaRPr lang="en-US"/>
          </a:p>
          <a:p>
            <a:r>
              <a:rPr lang="en-US"/>
              <a:t>It should show what the information in the paragraph means overall. It is not just a summary of one sentence — it reflects everything you have said.</a:t>
            </a:r>
          </a:p>
          <a:p>
            <a:br>
              <a:rPr lang="en-US"/>
            </a:br>
            <a:endParaRPr lang="en-US"/>
          </a:p>
          <a:p>
            <a:r>
              <a:rPr lang="en-US"/>
              <a:t>It is important not to simply repeat the topic sentence. By the end of the paragraph, you have added explanation and evidence, so your final sentence should build on that information.</a:t>
            </a:r>
          </a:p>
          <a:p>
            <a:br>
              <a:rPr lang="en-US"/>
            </a:br>
            <a:endParaRPr lang="en-US"/>
          </a:p>
          <a:p>
            <a:r>
              <a:rPr lang="en-US"/>
              <a:t>Sometimes, a link sentence can also lead into the next idea, but this is a more advanced skill and not always needed.</a:t>
            </a:r>
          </a:p>
          <a:p>
            <a:br>
              <a:rPr lang="en-US"/>
            </a:br>
            <a:endParaRPr lang="en-US"/>
          </a:p>
          <a:p>
            <a:r>
              <a:rPr lang="en-US"/>
              <a:t>You can use simple linking words like therefore, so, or consequently to show a result or conclusion.</a:t>
            </a:r>
          </a:p>
          <a:p>
            <a:br>
              <a:rPr lang="en-US"/>
            </a:br>
            <a:endParaRPr lang="en-US"/>
          </a:p>
          <a:p>
            <a:r>
              <a:rPr lang="en-US"/>
              <a:t>Keep your link sentence short, clear, and focused. The aim is to tie your ideas together and finish your paragraph in a strong and simple way.</a:t>
            </a:r>
          </a:p>
          <a:p>
            <a:endParaRPr lang="en-US"/>
          </a:p>
          <a:p>
            <a:endParaRPr lang="en-US">
              <a:latin typeface="Calibri"/>
              <a:ea typeface="Calibri"/>
              <a:cs typeface="Calibri"/>
            </a:endParaRPr>
          </a:p>
        </p:txBody>
      </p:sp>
      <p:sp>
        <p:nvSpPr>
          <p:cNvPr id="4" name="Slide Number Placeholder 3">
            <a:extLst>
              <a:ext uri="{FF2B5EF4-FFF2-40B4-BE49-F238E27FC236}">
                <a16:creationId xmlns:a16="http://schemas.microsoft.com/office/drawing/2014/main" id="{DCAD0E8B-BECA-12A0-C261-A1E882C72DD3}"/>
              </a:ext>
            </a:extLst>
          </p:cNvPr>
          <p:cNvSpPr>
            <a:spLocks noGrp="1"/>
          </p:cNvSpPr>
          <p:nvPr>
            <p:ph type="sldNum" sz="quarter" idx="5"/>
          </p:nvPr>
        </p:nvSpPr>
        <p:spPr/>
        <p:txBody>
          <a:bodyPr/>
          <a:lstStyle/>
          <a:p>
            <a:fld id="{26697777-AA71-4FEA-8726-D9F7C99D48EE}" type="slidenum">
              <a:rPr lang="en-GB" smtClean="0"/>
              <a:t>17</a:t>
            </a:fld>
            <a:endParaRPr lang="en-GB"/>
          </a:p>
        </p:txBody>
      </p:sp>
    </p:spTree>
    <p:extLst>
      <p:ext uri="{BB962C8B-B14F-4D97-AF65-F5344CB8AC3E}">
        <p14:creationId xmlns:p14="http://schemas.microsoft.com/office/powerpoint/2010/main" val="3959677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62860-172E-C3DE-2832-4DB615649C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5ED42-B131-8B3F-3545-41D46363C5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04E69A-B2D0-256D-5DA6-80DEB83BC3C1}"/>
              </a:ext>
            </a:extLst>
          </p:cNvPr>
          <p:cNvSpPr>
            <a:spLocks noGrp="1"/>
          </p:cNvSpPr>
          <p:nvPr>
            <p:ph type="body" idx="1"/>
          </p:nvPr>
        </p:nvSpPr>
        <p:spPr/>
        <p:txBody>
          <a:bodyPr/>
          <a:lstStyle/>
          <a:p>
            <a:endParaRPr lang="en-GB">
              <a:highlight>
                <a:srgbClr val="FFFFFF"/>
              </a:highlight>
            </a:endParaRPr>
          </a:p>
          <a:p>
            <a:r>
              <a:rPr lang="en-GB">
                <a:highlight>
                  <a:srgbClr val="FFFFFF"/>
                </a:highlight>
              </a:rPr>
              <a:t>we are going to do a quick </a:t>
            </a:r>
            <a:r>
              <a:rPr lang="en-GB" b="1">
                <a:highlight>
                  <a:srgbClr val="FFFFFF"/>
                </a:highlight>
              </a:rPr>
              <a:t>team challenge using </a:t>
            </a:r>
            <a:r>
              <a:rPr lang="en-GB" b="1" err="1">
                <a:highlight>
                  <a:srgbClr val="FFFFFF"/>
                </a:highlight>
              </a:rPr>
              <a:t>Vevox</a:t>
            </a:r>
            <a:r>
              <a:rPr lang="en-GB">
                <a:highlight>
                  <a:srgbClr val="FFFFFF"/>
                </a:highlight>
              </a:rPr>
              <a:t> to check your understanding of TEEL.</a:t>
            </a:r>
            <a:endParaRPr lang="en-GB"/>
          </a:p>
          <a:p>
            <a:br>
              <a:rPr lang="en-US"/>
            </a:br>
            <a:endParaRPr lang="en-US"/>
          </a:p>
          <a:p>
            <a:r>
              <a:rPr lang="en-GB">
                <a:highlight>
                  <a:srgbClr val="FFFFFF"/>
                </a:highlight>
              </a:rPr>
              <a:t>I am going to put you into teams, and each team will be given a number.</a:t>
            </a:r>
            <a:endParaRPr lang="en-GB"/>
          </a:p>
          <a:p>
            <a:br>
              <a:rPr lang="en-US"/>
            </a:br>
            <a:endParaRPr lang="en-US"/>
          </a:p>
          <a:p>
            <a:r>
              <a:rPr lang="en-GB">
                <a:highlight>
                  <a:srgbClr val="FFFFFF"/>
                </a:highlight>
              </a:rPr>
              <a:t>Once you know your team number, only </a:t>
            </a:r>
            <a:r>
              <a:rPr lang="en-GB" b="1">
                <a:highlight>
                  <a:srgbClr val="FFFFFF"/>
                </a:highlight>
              </a:rPr>
              <a:t>one person per team</a:t>
            </a:r>
            <a:r>
              <a:rPr lang="en-GB">
                <a:highlight>
                  <a:srgbClr val="FFFFFF"/>
                </a:highlight>
              </a:rPr>
              <a:t> should join </a:t>
            </a:r>
            <a:r>
              <a:rPr lang="en-GB" err="1">
                <a:highlight>
                  <a:srgbClr val="FFFFFF"/>
                </a:highlight>
              </a:rPr>
              <a:t>Vevox</a:t>
            </a:r>
            <a:r>
              <a:rPr lang="en-GB">
                <a:highlight>
                  <a:srgbClr val="FFFFFF"/>
                </a:highlight>
              </a:rPr>
              <a:t> using that team number. You will work together as a team, but only one device should be used to submit answers.</a:t>
            </a:r>
            <a:endParaRPr lang="en-GB"/>
          </a:p>
          <a:p>
            <a:br>
              <a:rPr lang="en-US"/>
            </a:br>
            <a:endParaRPr lang="en-US"/>
          </a:p>
          <a:p>
            <a:r>
              <a:rPr lang="en-GB">
                <a:highlight>
                  <a:srgbClr val="FFFFFF"/>
                </a:highlight>
              </a:rPr>
              <a:t>You will then answer questions about the different parts of TEEL. You will need to decide together which answer is correct before submitting.</a:t>
            </a:r>
            <a:endParaRPr lang="en-GB"/>
          </a:p>
          <a:p>
            <a:br>
              <a:rPr lang="en-US"/>
            </a:br>
            <a:endParaRPr lang="en-US"/>
          </a:p>
          <a:p>
            <a:r>
              <a:rPr lang="en-GB">
                <a:highlight>
                  <a:srgbClr val="FFFFFF"/>
                </a:highlight>
              </a:rPr>
              <a:t>This is a competitive activity, so make sure you communicate clearly in your team and agree on your answers before responding.</a:t>
            </a:r>
            <a:endParaRPr lang="en-GB"/>
          </a:p>
          <a:p>
            <a:br>
              <a:rPr lang="en-US"/>
            </a:br>
            <a:endParaRPr lang="en-US"/>
          </a:p>
          <a:p>
            <a:r>
              <a:rPr lang="en-GB">
                <a:highlight>
                  <a:srgbClr val="FFFFFF"/>
                </a:highlight>
              </a:rPr>
              <a:t>Focus on:</a:t>
            </a:r>
            <a:endParaRPr lang="en-GB"/>
          </a:p>
          <a:p>
            <a:pPr marL="171450" indent="-171450">
              <a:buFont typeface="Arial"/>
              <a:buChar char="•"/>
            </a:pPr>
            <a:r>
              <a:rPr lang="en-GB">
                <a:highlight>
                  <a:srgbClr val="FFFFFF"/>
                </a:highlight>
              </a:rPr>
              <a:t>identifying T, E, E, and L </a:t>
            </a:r>
            <a:endParaRPr lang="en-GB"/>
          </a:p>
          <a:p>
            <a:pPr marL="171450" indent="-171450">
              <a:buFont typeface="Arial"/>
              <a:buChar char="•"/>
            </a:pPr>
            <a:r>
              <a:rPr lang="en-GB">
                <a:highlight>
                  <a:srgbClr val="FFFFFF"/>
                </a:highlight>
              </a:rPr>
              <a:t>understanding what each part does in a paragraph </a:t>
            </a:r>
            <a:endParaRPr lang="en-GB"/>
          </a:p>
          <a:p>
            <a:pPr marL="171450" indent="-171450">
              <a:buFont typeface="Arial"/>
              <a:buChar char="•"/>
            </a:pPr>
            <a:r>
              <a:rPr lang="en-GB">
                <a:highlight>
                  <a:srgbClr val="FFFFFF"/>
                </a:highlight>
              </a:rPr>
              <a:t>working quickly but accurately as a team </a:t>
            </a:r>
            <a:endParaRPr lang="en-GB"/>
          </a:p>
          <a:p>
            <a:br>
              <a:rPr lang="en-US"/>
            </a:br>
            <a:endParaRPr lang="en-US"/>
          </a:p>
          <a:p>
            <a:r>
              <a:rPr lang="en-GB">
                <a:highlight>
                  <a:srgbClr val="FFFFFF"/>
                </a:highlight>
              </a:rPr>
              <a:t>We will go through the answers together afterwards and see which teams did well.</a:t>
            </a:r>
            <a:endParaRPr lang="en-GB"/>
          </a:p>
          <a:p>
            <a:endParaRPr lang="en-GB">
              <a:highlight>
                <a:srgbClr val="FFFFFF"/>
              </a:highlight>
            </a:endParaRPr>
          </a:p>
          <a:p>
            <a:endParaRPr lang="en-GB">
              <a:highlight>
                <a:srgbClr val="FFFFFF"/>
              </a:highlight>
            </a:endParaRPr>
          </a:p>
          <a:p>
            <a:endParaRPr lang="en-GB">
              <a:highlight>
                <a:srgbClr val="FFFFFF"/>
              </a:highlight>
            </a:endParaRPr>
          </a:p>
          <a:p>
            <a:r>
              <a:rPr lang="en-GB">
                <a:highlight>
                  <a:srgbClr val="FFFFFF"/>
                </a:highlight>
              </a:rPr>
              <a:t>51. W6. TC 1 Which Team are you?</a:t>
            </a:r>
            <a:endParaRPr lang="en-US">
              <a:highlight>
                <a:srgbClr val="FFFFFF"/>
              </a:highlight>
            </a:endParaRPr>
          </a:p>
          <a:p>
            <a:br>
              <a:rPr lang="en-US"/>
            </a:br>
            <a:endParaRPr lang="en-US"/>
          </a:p>
          <a:p>
            <a:r>
              <a:rPr lang="en-GB">
                <a:highlight>
                  <a:srgbClr val="FFFFFF"/>
                </a:highlight>
              </a:rPr>
              <a:t>52. W6 TC2 Is this a strong or weak topic sentence?</a:t>
            </a:r>
            <a:br>
              <a:rPr lang="en-GB">
                <a:highlight>
                  <a:srgbClr val="FFFFFF"/>
                </a:highlight>
              </a:rPr>
            </a:br>
            <a:r>
              <a:rPr lang="en-GB">
                <a:highlight>
                  <a:srgbClr val="FFFFFF"/>
                </a:highlight>
              </a:rPr>
              <a:t>Many companies struggle with marketing, customer service, employee training, supply chain issues, and technology problems, which can reduce sales, frustrate customers, and damage their reputation.</a:t>
            </a:r>
            <a:br>
              <a:rPr lang="en-GB">
                <a:highlight>
                  <a:srgbClr val="FFFFFF"/>
                </a:highlight>
              </a:rPr>
            </a:br>
            <a:endParaRPr lang="en-GB">
              <a:highlight>
                <a:srgbClr val="FFFFFF"/>
              </a:highlight>
            </a:endParaRPr>
          </a:p>
          <a:p>
            <a:br>
              <a:rPr lang="en-US"/>
            </a:br>
            <a:endParaRPr lang="en-US"/>
          </a:p>
          <a:p>
            <a:r>
              <a:rPr lang="en-GB">
                <a:highlight>
                  <a:srgbClr val="FFFFFF"/>
                </a:highlight>
              </a:rPr>
              <a:t>53. W6. TC3 Why is this topic sentence weak? (check all that apply)</a:t>
            </a:r>
            <a:br>
              <a:rPr lang="en-GB">
                <a:highlight>
                  <a:srgbClr val="FFFFFF"/>
                </a:highlight>
              </a:rPr>
            </a:br>
            <a:r>
              <a:rPr lang="en-GB">
                <a:highlight>
                  <a:srgbClr val="FFFFFF"/>
                </a:highlight>
              </a:rPr>
              <a:t>A considerable number of individuals express a preference for consuming pizza. </a:t>
            </a:r>
            <a:endParaRPr lang="en-GB"/>
          </a:p>
          <a:p>
            <a:br>
              <a:rPr lang="en-US"/>
            </a:br>
            <a:endParaRPr lang="en-US"/>
          </a:p>
          <a:p>
            <a:r>
              <a:rPr lang="en-GB">
                <a:highlight>
                  <a:srgbClr val="FFFFFF"/>
                </a:highlight>
              </a:rPr>
              <a:t>54. W6 TC4 Is this a strong or weak topic sentence?</a:t>
            </a:r>
          </a:p>
          <a:p>
            <a:r>
              <a:rPr lang="en-GB" i="1">
                <a:highlight>
                  <a:srgbClr val="FFFFFF"/>
                </a:highlight>
              </a:rPr>
              <a:t>Ineffective marketing strategies can reduce customer engagement and limit a company’s growth.</a:t>
            </a:r>
          </a:p>
          <a:p>
            <a:br>
              <a:rPr lang="en-US"/>
            </a:br>
            <a:endParaRPr lang="en-US"/>
          </a:p>
          <a:p>
            <a:r>
              <a:rPr lang="en-GB">
                <a:highlight>
                  <a:srgbClr val="FFFFFF"/>
                </a:highlight>
              </a:rPr>
              <a:t>55. W6. TC5 Which of the following topic sentences are</a:t>
            </a:r>
            <a:r>
              <a:rPr lang="en-GB" b="1">
                <a:highlight>
                  <a:srgbClr val="FFFFFF"/>
                </a:highlight>
              </a:rPr>
              <a:t> weaker</a:t>
            </a:r>
            <a:r>
              <a:rPr lang="en-GB">
                <a:highlight>
                  <a:srgbClr val="FFFFFF"/>
                </a:highlight>
              </a:rPr>
              <a:t> topic sentences?  (check all that apply)</a:t>
            </a:r>
            <a:endParaRPr lang="en-GB"/>
          </a:p>
          <a:p>
            <a:br>
              <a:rPr lang="en-US"/>
            </a:br>
            <a:endParaRPr lang="en-US"/>
          </a:p>
          <a:p>
            <a:r>
              <a:rPr lang="en-GB">
                <a:highlight>
                  <a:srgbClr val="FFFFFF"/>
                </a:highlight>
              </a:rPr>
              <a:t>56. W6. TC6 What is the focus/controlling idea of this topic sentence:</a:t>
            </a:r>
            <a:br>
              <a:rPr lang="en-GB">
                <a:highlight>
                  <a:srgbClr val="FFFFFF"/>
                </a:highlight>
              </a:rPr>
            </a:br>
            <a:r>
              <a:rPr lang="en-GB">
                <a:highlight>
                  <a:srgbClr val="FFFFFF"/>
                </a:highlight>
              </a:rPr>
              <a:t>Ineffective customer service can damage a company’s reputation.</a:t>
            </a:r>
          </a:p>
          <a:p>
            <a:br>
              <a:rPr lang="en-US"/>
            </a:br>
            <a:endParaRPr lang="en-US"/>
          </a:p>
          <a:p>
            <a:r>
              <a:rPr lang="en-GB">
                <a:highlight>
                  <a:srgbClr val="FFFFFF"/>
                </a:highlight>
              </a:rPr>
              <a:t>57. W6. TC7 Which part is unrelated explanation in the below mini TEEL Paragraph? (check any that apply)</a:t>
            </a:r>
            <a:br>
              <a:rPr lang="en-GB">
                <a:highlight>
                  <a:srgbClr val="FFFFFF"/>
                </a:highlight>
                <a:cs typeface="+mn-lt"/>
              </a:rPr>
            </a:br>
            <a:br>
              <a:rPr lang="en-GB">
                <a:highlight>
                  <a:srgbClr val="FFFFFF"/>
                </a:highlight>
                <a:cs typeface="+mn-lt"/>
              </a:rPr>
            </a:br>
            <a:r>
              <a:rPr lang="en-GB">
                <a:highlight>
                  <a:srgbClr val="FFFFFF"/>
                </a:highlight>
              </a:rPr>
              <a:t>Receiving and using feedback helps students improve their academic writing. Reviewing teacher comments helps students identify areas to improve. Students who use feedback write clearer essays and get better grades, as shown by Johnson (2020). Good grades are important because they can influence future job opportunities and self-confidence. However, achieving good grades also depends on effective study habits and time management. Using feedback effectively allows students to focus on specific weaknesses and make measurable progress. This shows that feedback is important for writing development. </a:t>
            </a:r>
            <a:endParaRPr lang="en-GB"/>
          </a:p>
          <a:p>
            <a:br>
              <a:rPr lang="en-US"/>
            </a:br>
            <a:endParaRPr lang="en-US"/>
          </a:p>
          <a:p>
            <a:r>
              <a:rPr lang="en-GB">
                <a:highlight>
                  <a:srgbClr val="FFFFFF"/>
                </a:highlight>
              </a:rPr>
              <a:t>58. W6. TC8 Which part is unrelated to the main idea in the below mini paragraph? (check all that apply)</a:t>
            </a:r>
            <a:br>
              <a:rPr lang="en-GB">
                <a:highlight>
                  <a:srgbClr val="FFFFFF"/>
                </a:highlight>
                <a:cs typeface="+mn-lt"/>
              </a:rPr>
            </a:br>
            <a:br>
              <a:rPr lang="en-GB">
                <a:highlight>
                  <a:srgbClr val="FFFFFF"/>
                </a:highlight>
                <a:cs typeface="+mn-lt"/>
              </a:rPr>
            </a:br>
            <a:r>
              <a:rPr lang="en-GB">
                <a:highlight>
                  <a:srgbClr val="FFFFFF"/>
                </a:highlight>
              </a:rPr>
              <a:t>Effective note-taking improves exam preparation. For example, colour-coded notes can make studying more efficient. Organised notes help students remember key lecture points. In addition, many students believe that getting enough exercise before exams is essential for good performance. Some students also find that study groups help them understand topics better, although group sessions can sometimes lead to distractions. According to Smith (2022), regularly reviewing organised notes helps students retain information and feel more confident during exams. Therefore, good note-taking supports better exam results. </a:t>
            </a:r>
            <a:endParaRPr lang="en-GB"/>
          </a:p>
          <a:p>
            <a:br>
              <a:rPr lang="en-US"/>
            </a:br>
            <a:endParaRPr lang="en-US"/>
          </a:p>
          <a:p>
            <a:r>
              <a:rPr lang="en-GB">
                <a:highlight>
                  <a:srgbClr val="FFFFFF"/>
                </a:highlight>
              </a:rPr>
              <a:t>59. W6 TC9 Read the mini TEEL paragraph and decide if the concluding sentence is weak or strong:</a:t>
            </a:r>
            <a:br>
              <a:rPr lang="en-GB">
                <a:highlight>
                  <a:srgbClr val="FFFFFF"/>
                </a:highlight>
                <a:cs typeface="+mn-lt"/>
              </a:rPr>
            </a:br>
            <a:br>
              <a:rPr lang="en-GB">
                <a:highlight>
                  <a:srgbClr val="FFFFFF"/>
                </a:highlight>
                <a:cs typeface="+mn-lt"/>
              </a:rPr>
            </a:br>
            <a:r>
              <a:rPr lang="en-GB">
                <a:highlight>
                  <a:srgbClr val="FFFFFF"/>
                </a:highlight>
              </a:rPr>
              <a:t>The rise of social media has dramatically changed the way people communicate. With platforms like Facebook and Twitter, individuals can connect instantly with friends and family across the globe. Studies (e.g. Brown, 2018; Samson, 2022) show that 70% of people use social media to stay in touch with loved ones, highlighting its role in maintaining relationships. In summary, the rise of social media has changed communication. </a:t>
            </a:r>
            <a:endParaRPr lang="en-GB"/>
          </a:p>
          <a:p>
            <a:br>
              <a:rPr lang="en-US"/>
            </a:br>
            <a:endParaRPr lang="en-US"/>
          </a:p>
          <a:p>
            <a:r>
              <a:rPr lang="en-GB">
                <a:highlight>
                  <a:srgbClr val="FFFFFF"/>
                </a:highlight>
              </a:rPr>
              <a:t>60. W6. TC 10 Read the following mini TEEL paragraph and decide if the concluding sentence is weak or strong:</a:t>
            </a:r>
            <a:endParaRPr lang="en-GB"/>
          </a:p>
          <a:p>
            <a:r>
              <a:rPr lang="en-GB">
                <a:highlight>
                  <a:srgbClr val="FFFFFF"/>
                </a:highlight>
              </a:rPr>
              <a:t>Urbanisation has a profound impact on local wildlife. As cities expand, natural habitats are often destroyed, leading to a decline in biodiversity. For example, a study by the Nature Conservancy (2021) found that urban areas have seen a 50% decrease in bird populations over the past decade. This alarming trend underscores the need for sustainable urban planning to protect wildlife and preserve ecological balance. </a:t>
            </a:r>
            <a:br>
              <a:rPr lang="en-GB">
                <a:highlight>
                  <a:srgbClr val="FFFFFF"/>
                </a:highlight>
              </a:rPr>
            </a:br>
            <a:endParaRPr lang="en-GB">
              <a:highlight>
                <a:srgbClr val="FFFFFF"/>
              </a:highlight>
            </a:endParaRPr>
          </a:p>
          <a:p>
            <a:br>
              <a:rPr lang="en-US"/>
            </a:br>
            <a:endParaRPr lang="en-US"/>
          </a:p>
          <a:p>
            <a:br>
              <a:rPr lang="en-US"/>
            </a:br>
            <a:endParaRPr lang="en-US"/>
          </a:p>
          <a:p>
            <a:endParaRPr lang="en-GB"/>
          </a:p>
        </p:txBody>
      </p:sp>
      <p:sp>
        <p:nvSpPr>
          <p:cNvPr id="4" name="Slide Number Placeholder 3">
            <a:extLst>
              <a:ext uri="{FF2B5EF4-FFF2-40B4-BE49-F238E27FC236}">
                <a16:creationId xmlns:a16="http://schemas.microsoft.com/office/drawing/2014/main" id="{92C637F6-54DB-0E6B-B390-B3BA7ECA4562}"/>
              </a:ext>
            </a:extLst>
          </p:cNvPr>
          <p:cNvSpPr>
            <a:spLocks noGrp="1"/>
          </p:cNvSpPr>
          <p:nvPr>
            <p:ph type="sldNum" sz="quarter" idx="5"/>
          </p:nvPr>
        </p:nvSpPr>
        <p:spPr/>
        <p:txBody>
          <a:bodyPr/>
          <a:lstStyle/>
          <a:p>
            <a:fld id="{26697777-AA71-4FEA-8726-D9F7C99D48EE}" type="slidenum">
              <a:rPr lang="en-GB" smtClean="0"/>
              <a:t>18</a:t>
            </a:fld>
            <a:endParaRPr lang="en-GB"/>
          </a:p>
        </p:txBody>
      </p:sp>
    </p:spTree>
    <p:extLst>
      <p:ext uri="{BB962C8B-B14F-4D97-AF65-F5344CB8AC3E}">
        <p14:creationId xmlns:p14="http://schemas.microsoft.com/office/powerpoint/2010/main" val="12683523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a:buChar char="•"/>
            </a:pPr>
            <a:r>
              <a:rPr lang="en-US"/>
              <a:t>This is preparation for Task 2, which is worth 30 percent of your mark and is due in Week 8.</a:t>
            </a:r>
          </a:p>
          <a:p>
            <a:pPr>
              <a:buFont typeface="Arial"/>
              <a:buChar char="•"/>
            </a:pPr>
            <a:r>
              <a:rPr lang="en-US"/>
              <a:t>Today is your workshop. You will write your </a:t>
            </a:r>
            <a:r>
              <a:rPr lang="en-US" b="1"/>
              <a:t>first draft paragraph in class</a:t>
            </a:r>
            <a:r>
              <a:rPr lang="en-US"/>
              <a:t>.</a:t>
            </a:r>
          </a:p>
          <a:p>
            <a:pPr>
              <a:buFont typeface="Arial"/>
              <a:buChar char="•"/>
            </a:pPr>
            <a:r>
              <a:rPr lang="en-US"/>
              <a:t>After today, you will complete some short activities at home and eventually you will submit an improved second, or even third (!) draft. There will also be another workshop in class next week to further help you with this task.</a:t>
            </a:r>
          </a:p>
          <a:p>
            <a:pPr marL="285750" indent="-285750">
              <a:buFont typeface="Arial"/>
              <a:buChar char="•"/>
            </a:pPr>
            <a:endParaRPr lang="en-US"/>
          </a:p>
          <a:p>
            <a:br>
              <a:rPr lang="en-US">
                <a:cs typeface="+mn-lt"/>
              </a:rPr>
            </a:br>
            <a:endParaRPr lang="en-US"/>
          </a:p>
          <a:p>
            <a:r>
              <a:rPr lang="en-US"/>
              <a:t>At the end of the activity, you need to upload your work to Moodle.</a:t>
            </a:r>
          </a:p>
          <a:p>
            <a:r>
              <a:rPr lang="en-US"/>
              <a:t>If you wrote it by hand, take a clear photo and upload it. If you typed it, upload the file.</a:t>
            </a:r>
          </a:p>
          <a:p>
            <a:br>
              <a:rPr lang="en-US">
                <a:cs typeface="+mn-lt"/>
              </a:rPr>
            </a:br>
            <a:endParaRPr lang="en-US"/>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20</a:t>
            </a:fld>
            <a:endParaRPr lang="en-GB"/>
          </a:p>
        </p:txBody>
      </p:sp>
    </p:spTree>
    <p:extLst>
      <p:ext uri="{BB962C8B-B14F-4D97-AF65-F5344CB8AC3E}">
        <p14:creationId xmlns:p14="http://schemas.microsoft.com/office/powerpoint/2010/main" val="4197007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BE13E-375C-1744-CC4E-02A1C1D74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846945-A8DB-DB84-38E9-D783E2985E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0D81E9-FA02-4EDC-EFA6-AB76162ADBE4}"/>
              </a:ext>
            </a:extLst>
          </p:cNvPr>
          <p:cNvSpPr>
            <a:spLocks noGrp="1"/>
          </p:cNvSpPr>
          <p:nvPr>
            <p:ph type="body" idx="1"/>
          </p:nvPr>
        </p:nvSpPr>
        <p:spPr/>
        <p:txBody>
          <a:bodyPr/>
          <a:lstStyle/>
          <a:p>
            <a:br>
              <a:rPr lang="en-US">
                <a:cs typeface="+mn-lt"/>
              </a:rPr>
            </a:br>
            <a:r>
              <a:rPr lang="en-US"/>
              <a:t>Today is about preparing and getting a strong first draft.</a:t>
            </a:r>
          </a:p>
          <a:p>
            <a:r>
              <a:rPr lang="en-US"/>
              <a:t>You will:</a:t>
            </a:r>
            <a:br>
              <a:rPr lang="en-US">
                <a:cs typeface="+mn-lt"/>
              </a:rPr>
            </a:br>
            <a:r>
              <a:rPr lang="en-US"/>
              <a:t> choose a topic,</a:t>
            </a:r>
            <a:br>
              <a:rPr lang="en-US">
                <a:cs typeface="+mn-lt"/>
              </a:rPr>
            </a:br>
            <a:r>
              <a:rPr lang="en-US"/>
              <a:t> plan your ideas,</a:t>
            </a:r>
            <a:br>
              <a:rPr lang="en-US">
                <a:cs typeface="+mn-lt"/>
              </a:rPr>
            </a:br>
            <a:r>
              <a:rPr lang="en-US"/>
              <a:t> write one TEEL paragraph,</a:t>
            </a:r>
            <a:br>
              <a:rPr lang="en-US">
                <a:cs typeface="+mn-lt"/>
              </a:rPr>
            </a:br>
            <a:r>
              <a:rPr lang="en-US"/>
              <a:t> and submit it before you leave.</a:t>
            </a:r>
          </a:p>
          <a:p>
            <a:endParaRPr lang="en-US">
              <a:cs typeface="+mn-lt"/>
            </a:endParaRPr>
          </a:p>
          <a:p>
            <a:r>
              <a:rPr lang="en-US"/>
              <a:t>Now you should all have the A3 worksheet in front of you.</a:t>
            </a:r>
          </a:p>
          <a:p>
            <a:r>
              <a:rPr lang="en-US"/>
              <a:t>This sheet will guide you step by step through planning and writing your paragraph. Each section matches one stage of the process, so follow it in order.</a:t>
            </a:r>
          </a:p>
          <a:p>
            <a:br>
              <a:rPr lang="en-US"/>
            </a:br>
            <a:endParaRPr lang="en-US"/>
          </a:p>
          <a:p>
            <a:endParaRPr lang="en-US"/>
          </a:p>
        </p:txBody>
      </p:sp>
      <p:sp>
        <p:nvSpPr>
          <p:cNvPr id="4" name="Slide Number Placeholder 3">
            <a:extLst>
              <a:ext uri="{FF2B5EF4-FFF2-40B4-BE49-F238E27FC236}">
                <a16:creationId xmlns:a16="http://schemas.microsoft.com/office/drawing/2014/main" id="{7FB2ADA9-B5B7-7465-27EE-2FC7CB58FB00}"/>
              </a:ext>
            </a:extLst>
          </p:cNvPr>
          <p:cNvSpPr>
            <a:spLocks noGrp="1"/>
          </p:cNvSpPr>
          <p:nvPr>
            <p:ph type="sldNum" sz="quarter" idx="5"/>
          </p:nvPr>
        </p:nvSpPr>
        <p:spPr/>
        <p:txBody>
          <a:bodyPr/>
          <a:lstStyle/>
          <a:p>
            <a:fld id="{26697777-AA71-4FEA-8726-D9F7C99D48EE}" type="slidenum">
              <a:rPr lang="en-GB" smtClean="0"/>
              <a:t>21</a:t>
            </a:fld>
            <a:endParaRPr lang="en-GB"/>
          </a:p>
        </p:txBody>
      </p:sp>
    </p:spTree>
    <p:extLst>
      <p:ext uri="{BB962C8B-B14F-4D97-AF65-F5344CB8AC3E}">
        <p14:creationId xmlns:p14="http://schemas.microsoft.com/office/powerpoint/2010/main" val="14605011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Start with Step 1 at the top of the Workshop sheet.</a:t>
            </a:r>
            <a:endParaRPr lang="en-US">
              <a:solidFill>
                <a:srgbClr val="444444"/>
              </a:solidFill>
            </a:endParaRPr>
          </a:p>
          <a:p>
            <a:r>
              <a:rPr lang="en-US"/>
              <a:t>You have one minute to think about which of the three topics you know the most about-this might be 1 or even 2 of the 3 topics. Write a few ideas in the box in Step 1 on the Workshop Sheet. You have 1 minute to consider this before discussing with a partner</a:t>
            </a:r>
            <a:endParaRPr lang="en-US">
              <a:solidFill>
                <a:srgbClr val="444444"/>
              </a:solidFill>
            </a:endParaRPr>
          </a:p>
          <a:p>
            <a:r>
              <a:rPr lang="en-US"/>
              <a:t>Then discuss your ideas with your partner and add anything new.</a:t>
            </a:r>
            <a:endParaRPr lang="en-US">
              <a:solidFill>
                <a:srgbClr val="444444"/>
              </a:solidFill>
            </a:endParaRPr>
          </a:p>
          <a:p>
            <a:endParaRPr lang="en-US">
              <a:solidFill>
                <a:srgbClr val="444444"/>
              </a:solidFill>
            </a:endParaRPr>
          </a:p>
          <a:p>
            <a:endParaRPr lang="en-US">
              <a:solidFill>
                <a:srgbClr val="444444"/>
              </a:solidFill>
            </a:endParaRP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22</a:t>
            </a:fld>
            <a:endParaRPr lang="en-GB"/>
          </a:p>
        </p:txBody>
      </p:sp>
    </p:spTree>
    <p:extLst>
      <p:ext uri="{BB962C8B-B14F-4D97-AF65-F5344CB8AC3E}">
        <p14:creationId xmlns:p14="http://schemas.microsoft.com/office/powerpoint/2010/main" val="10447713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Now think about how you know this information.</a:t>
            </a:r>
          </a:p>
          <a:p>
            <a:r>
              <a:rPr lang="en-US"/>
              <a:t>Where have you seen or learned it?</a:t>
            </a:r>
          </a:p>
          <a:p>
            <a:r>
              <a:rPr lang="en-US"/>
              <a:t>Write a few notes in Step 2 of your Workshop Sheet.</a:t>
            </a:r>
          </a:p>
          <a:p>
            <a:r>
              <a:rPr lang="en-US"/>
              <a:t>This will help you think about possible evidence you might want to consider later.</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23</a:t>
            </a:fld>
            <a:endParaRPr lang="en-GB"/>
          </a:p>
        </p:txBody>
      </p:sp>
    </p:spTree>
    <p:extLst>
      <p:ext uri="{BB962C8B-B14F-4D97-AF65-F5344CB8AC3E}">
        <p14:creationId xmlns:p14="http://schemas.microsoft.com/office/powerpoint/2010/main" val="19138591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Now look back at your answers for Steps 1 and 2.</a:t>
            </a:r>
          </a:p>
          <a:p>
            <a:r>
              <a:rPr lang="en-US"/>
              <a:t>Use those ideas to choose </a:t>
            </a:r>
            <a:r>
              <a:rPr lang="en-US" b="1"/>
              <a:t>one topic</a:t>
            </a:r>
            <a:r>
              <a:rPr lang="en-US"/>
              <a:t> to focus on.</a:t>
            </a:r>
          </a:p>
          <a:p>
            <a:r>
              <a:rPr lang="en-US"/>
              <a:t>You have three minutes to decide.</a:t>
            </a:r>
          </a:p>
          <a:p>
            <a:br>
              <a:rPr lang="en-US"/>
            </a:br>
            <a:endParaRPr lang="en-US"/>
          </a:p>
          <a:p>
            <a:r>
              <a:rPr lang="en-US"/>
              <a:t>As you choose, think carefully:</a:t>
            </a:r>
            <a:br>
              <a:rPr lang="en-US">
                <a:cs typeface="+mn-lt"/>
              </a:rPr>
            </a:br>
            <a:r>
              <a:rPr lang="en-US"/>
              <a:t> Which topic do you know the most about?</a:t>
            </a:r>
            <a:br>
              <a:rPr lang="en-US">
                <a:cs typeface="+mn-lt"/>
              </a:rPr>
            </a:br>
            <a:r>
              <a:rPr lang="en-US"/>
              <a:t> Which topic do you have ideas and possible examples for?</a:t>
            </a:r>
          </a:p>
          <a:p>
            <a:br>
              <a:rPr lang="en-US"/>
            </a:br>
            <a:endParaRPr lang="en-US"/>
          </a:p>
          <a:p>
            <a:r>
              <a:rPr lang="en-US"/>
              <a:t>Once you have chosen your topic, try not to change it again.</a:t>
            </a:r>
            <a:br>
              <a:rPr lang="en-US"/>
            </a:br>
            <a:r>
              <a:rPr lang="en-US"/>
              <a:t> Avoid going back and forth, as this will slow you down later.</a:t>
            </a:r>
          </a:p>
          <a:p>
            <a:r>
              <a:rPr lang="en-US"/>
              <a:t>Remember, you are only writing one short paragraph of 100 to 150 words, so you do not need a lot of ideas — just enough to explain one clear point well.</a:t>
            </a:r>
          </a:p>
          <a:p>
            <a:br>
              <a:rPr lang="en-US"/>
            </a:br>
            <a:endParaRPr lang="en-US"/>
          </a:p>
          <a:p>
            <a:r>
              <a:rPr lang="en-US"/>
              <a:t>Now discuss your choice with your partner.</a:t>
            </a:r>
          </a:p>
          <a:p>
            <a:r>
              <a:rPr lang="en-US"/>
              <a:t>Explain why you chose that topic.</a:t>
            </a:r>
          </a:p>
          <a:p>
            <a:r>
              <a:rPr lang="en-US"/>
              <a:t>Your partner should ask you:</a:t>
            </a:r>
            <a:br>
              <a:rPr lang="en-US"/>
            </a:br>
            <a:r>
              <a:rPr lang="en-US"/>
              <a:t> Do you know enough about this?</a:t>
            </a:r>
          </a:p>
          <a:p>
            <a:r>
              <a:rPr lang="en-US"/>
              <a:t>Be honest. Think about whether you have enough ideas and possible evidence to support your paragraph.</a:t>
            </a:r>
          </a:p>
          <a:p>
            <a:endParaRPr lang="en-US">
              <a:cs typeface="+mn-lt"/>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24</a:t>
            </a:fld>
            <a:endParaRPr lang="en-GB"/>
          </a:p>
        </p:txBody>
      </p:sp>
    </p:spTree>
    <p:extLst>
      <p:ext uri="{BB962C8B-B14F-4D97-AF65-F5344CB8AC3E}">
        <p14:creationId xmlns:p14="http://schemas.microsoft.com/office/powerpoint/2010/main" val="3443902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You are going to write down </a:t>
            </a:r>
            <a:r>
              <a:rPr lang="en-US" b="1"/>
              <a:t>everything you know about your chosen topic in Step 5</a:t>
            </a:r>
            <a:r>
              <a:rPr lang="en-US"/>
              <a:t>.</a:t>
            </a:r>
          </a:p>
          <a:p>
            <a:r>
              <a:rPr lang="en-US"/>
              <a:t>Keep your pen moving the whole time.</a:t>
            </a:r>
          </a:p>
          <a:p>
            <a:r>
              <a:rPr lang="en-US"/>
              <a:t>Do not stop writing, even if you think you have run out of ideas.</a:t>
            </a:r>
          </a:p>
          <a:p>
            <a:br>
              <a:rPr lang="en-US"/>
            </a:br>
            <a:endParaRPr lang="en-US"/>
          </a:p>
          <a:p>
            <a:r>
              <a:rPr lang="en-US"/>
              <a:t>At this stage, there are </a:t>
            </a:r>
            <a:r>
              <a:rPr lang="en-US" b="1"/>
              <a:t>no bad ideas</a:t>
            </a:r>
            <a:r>
              <a:rPr lang="en-US"/>
              <a:t>.</a:t>
            </a:r>
          </a:p>
          <a:p>
            <a:r>
              <a:rPr lang="en-US"/>
              <a:t>Do not worry about grammar, spelling, or full sentences. Just focus on getting your thoughts onto the page.</a:t>
            </a:r>
          </a:p>
          <a:p>
            <a:br>
              <a:rPr lang="en-US"/>
            </a:br>
            <a:endParaRPr lang="en-US"/>
          </a:p>
          <a:p>
            <a:r>
              <a:rPr lang="en-US"/>
              <a:t>The goal here is quantity, not quality. The more ideas you write now, the easier your paragraph will be later.</a:t>
            </a:r>
          </a:p>
          <a:p>
            <a:br>
              <a:rPr lang="en-US"/>
            </a:br>
            <a:endParaRPr lang="en-US"/>
          </a:p>
          <a:p>
            <a:r>
              <a:rPr lang="en-US"/>
              <a:t>If you get stuck, go back to your topic and ask yourself:</a:t>
            </a:r>
            <a:br>
              <a:rPr lang="en-US"/>
            </a:br>
            <a:r>
              <a:rPr lang="en-US"/>
              <a:t> What do I know about this?</a:t>
            </a:r>
            <a:br>
              <a:rPr lang="en-US"/>
            </a:br>
            <a:r>
              <a:rPr lang="en-US"/>
              <a:t> What examples can I think of?</a:t>
            </a:r>
            <a:br>
              <a:rPr lang="en-US"/>
            </a:br>
            <a:r>
              <a:rPr lang="en-US"/>
              <a:t> What might this look like in a real workplace?</a:t>
            </a:r>
          </a:p>
          <a:p>
            <a:br>
              <a:rPr lang="en-US"/>
            </a:br>
            <a:endParaRPr lang="en-US"/>
          </a:p>
          <a:p>
            <a:r>
              <a:rPr lang="en-US"/>
              <a:t>Keep writing until the time is up.</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25</a:t>
            </a:fld>
            <a:endParaRPr lang="en-GB"/>
          </a:p>
        </p:txBody>
      </p:sp>
    </p:spTree>
    <p:extLst>
      <p:ext uri="{BB962C8B-B14F-4D97-AF65-F5344CB8AC3E}">
        <p14:creationId xmlns:p14="http://schemas.microsoft.com/office/powerpoint/2010/main" val="38085437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First, look back at Step 4 — your brainstorm.</a:t>
            </a:r>
            <a:br>
              <a:rPr lang="en-US"/>
            </a:br>
            <a:r>
              <a:rPr lang="en-US"/>
              <a:t> You should have a range of ideas written down about your chosen topic.</a:t>
            </a:r>
          </a:p>
          <a:p>
            <a:br>
              <a:rPr lang="en-US"/>
            </a:br>
            <a:endParaRPr lang="en-US"/>
          </a:p>
          <a:p>
            <a:r>
              <a:rPr lang="en-US"/>
              <a:t>Now, take a moment to choose 2 or 3 of your strongest ideas.</a:t>
            </a:r>
          </a:p>
          <a:p>
            <a:br>
              <a:rPr lang="en-US"/>
            </a:br>
            <a:endParaRPr lang="en-US"/>
          </a:p>
          <a:p>
            <a:r>
              <a:rPr lang="en-US"/>
              <a:t>Next, go back to Step 2.</a:t>
            </a:r>
          </a:p>
          <a:p>
            <a:r>
              <a:rPr lang="en-US"/>
              <a:t>Think about where those ideas came from. This could be your own experience, something you have seen in the news, social media, or something you have read.</a:t>
            </a:r>
          </a:p>
          <a:p>
            <a:br>
              <a:rPr lang="en-US"/>
            </a:br>
            <a:endParaRPr lang="en-US"/>
          </a:p>
          <a:p>
            <a:r>
              <a:rPr lang="en-US"/>
              <a:t>For each of your selected ideas, try to add a note showing what could support it. This might be a real example, or it might be a source you could use.</a:t>
            </a:r>
          </a:p>
          <a:p>
            <a:br>
              <a:rPr lang="en-US"/>
            </a:br>
            <a:endParaRPr lang="en-US"/>
          </a:p>
          <a:p>
            <a:r>
              <a:rPr lang="en-US"/>
              <a:t>The goal here is to start linking your ideas to evidence. This will help you when you start writing your TEEL paragraph.</a:t>
            </a:r>
          </a:p>
          <a:p>
            <a:br>
              <a:rPr lang="en-US"/>
            </a:br>
            <a:endParaRPr lang="en-US"/>
          </a:p>
          <a:p>
            <a:r>
              <a:rPr lang="en-US"/>
              <a:t>Take some time (you have 4 minutes), and make sure your notes are clear and useful for the next step.</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26</a:t>
            </a:fld>
            <a:endParaRPr lang="en-GB"/>
          </a:p>
        </p:txBody>
      </p:sp>
    </p:spTree>
    <p:extLst>
      <p:ext uri="{BB962C8B-B14F-4D97-AF65-F5344CB8AC3E}">
        <p14:creationId xmlns:p14="http://schemas.microsoft.com/office/powerpoint/2010/main" val="42598051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Now move on to Step 6 — writing your topic sentence.</a:t>
            </a:r>
          </a:p>
          <a:p>
            <a:br>
              <a:rPr lang="en-US"/>
            </a:br>
            <a:endParaRPr lang="en-US"/>
          </a:p>
          <a:p>
            <a:r>
              <a:rPr lang="en-US"/>
              <a:t>This is the first sentence of your paragraph, so it is very important. It sets up what your whole paragraph will be about.</a:t>
            </a:r>
          </a:p>
          <a:p>
            <a:br>
              <a:rPr lang="en-US"/>
            </a:br>
            <a:endParaRPr lang="en-US"/>
          </a:p>
          <a:p>
            <a:r>
              <a:rPr lang="en-US"/>
              <a:t>A strong topic sentence includes two key parts.</a:t>
            </a:r>
          </a:p>
          <a:p>
            <a:r>
              <a:rPr lang="en-US"/>
              <a:t>First, your main idea — this is what your paragraph is about.</a:t>
            </a:r>
          </a:p>
          <a:p>
            <a:r>
              <a:rPr lang="en-US"/>
              <a:t>Second, one to three reasons or points that you will explain later in the paragraph.</a:t>
            </a:r>
          </a:p>
          <a:p>
            <a:br>
              <a:rPr lang="en-US"/>
            </a:br>
            <a:endParaRPr lang="en-US"/>
          </a:p>
          <a:p>
            <a:r>
              <a:rPr lang="en-US"/>
              <a:t>These reasons help the reader understand not just the topic, but what you are going to say about it.</a:t>
            </a:r>
          </a:p>
          <a:p>
            <a:br>
              <a:rPr lang="en-US"/>
            </a:br>
            <a:endParaRPr lang="en-US"/>
          </a:p>
          <a:p>
            <a:r>
              <a:rPr lang="en-US"/>
              <a:t>You can use the word “because” to help you connect your main idea and your reasons in a clear way.</a:t>
            </a:r>
          </a:p>
          <a:p>
            <a:br>
              <a:rPr lang="en-US"/>
            </a:br>
            <a:endParaRPr lang="en-US"/>
          </a:p>
          <a:p>
            <a:r>
              <a:rPr lang="en-US"/>
              <a:t>Take your time with this step. A clear topic sentence will make the rest of your paragraph much easier to write.</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27</a:t>
            </a:fld>
            <a:endParaRPr lang="en-GB"/>
          </a:p>
        </p:txBody>
      </p:sp>
    </p:spTree>
    <p:extLst>
      <p:ext uri="{BB962C8B-B14F-4D97-AF65-F5344CB8AC3E}">
        <p14:creationId xmlns:p14="http://schemas.microsoft.com/office/powerpoint/2010/main" val="41207675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is where you bring all your ideas together and write your full paragraph.</a:t>
            </a:r>
          </a:p>
          <a:p>
            <a:br>
              <a:rPr lang="en-US"/>
            </a:br>
            <a:endParaRPr lang="en-US"/>
          </a:p>
          <a:p>
            <a:r>
              <a:rPr lang="en-US"/>
              <a:t>Use your notes from the previous steps to help you. You have already done the thinking, so now you just need to </a:t>
            </a:r>
            <a:r>
              <a:rPr lang="en-US" err="1"/>
              <a:t>organise</a:t>
            </a:r>
            <a:r>
              <a:rPr lang="en-US"/>
              <a:t> it into a clear paragraph.</a:t>
            </a:r>
          </a:p>
          <a:p>
            <a:br>
              <a:rPr lang="en-US"/>
            </a:br>
            <a:endParaRPr lang="en-US"/>
          </a:p>
          <a:p>
            <a:r>
              <a:rPr lang="en-US"/>
              <a:t>Start with your topic sentence.</a:t>
            </a:r>
          </a:p>
          <a:p>
            <a:r>
              <a:rPr lang="en-US"/>
              <a:t>Then add your explanation. This is where you explain your ideas in more detail and show your reasoning.</a:t>
            </a:r>
          </a:p>
          <a:p>
            <a:r>
              <a:rPr lang="en-US"/>
              <a:t>After that, include your evidence or examples. This could be something from a source or your own example that helps support your point.</a:t>
            </a:r>
          </a:p>
          <a:p>
            <a:r>
              <a:rPr lang="en-US"/>
              <a:t>Finally, finish with a link sentence that brings your ideas together and shows the result or importance.</a:t>
            </a:r>
          </a:p>
          <a:p>
            <a:br>
              <a:rPr lang="en-US"/>
            </a:br>
            <a:endParaRPr lang="en-US"/>
          </a:p>
          <a:p>
            <a:r>
              <a:rPr lang="en-US"/>
              <a:t>Make sure all your sentences connect and stay focused on your main idea.</a:t>
            </a:r>
          </a:p>
          <a:p>
            <a:br>
              <a:rPr lang="en-US"/>
            </a:br>
            <a:endParaRPr lang="en-US"/>
          </a:p>
          <a:p>
            <a:r>
              <a:rPr lang="en-US"/>
              <a:t>Do not worry about perfect grammar or perfect vocabulary. This is your first draft.</a:t>
            </a:r>
          </a:p>
          <a:p>
            <a:r>
              <a:rPr lang="en-US"/>
              <a:t>Focus on clear ideas and using the TEEL structure correctly.</a:t>
            </a:r>
          </a:p>
          <a:p>
            <a:br>
              <a:rPr lang="en-US"/>
            </a:br>
            <a:endParaRPr lang="en-US"/>
          </a:p>
          <a:p>
            <a:r>
              <a:rPr lang="en-US"/>
              <a:t>Keep writing for the full time and try to complete your paragraph.</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28</a:t>
            </a:fld>
            <a:endParaRPr lang="en-GB"/>
          </a:p>
        </p:txBody>
      </p:sp>
    </p:spTree>
    <p:extLst>
      <p:ext uri="{BB962C8B-B14F-4D97-AF65-F5344CB8AC3E}">
        <p14:creationId xmlns:p14="http://schemas.microsoft.com/office/powerpoint/2010/main" val="24247283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D43A675-0C55-D89B-F1AC-EDDD31EAA74E}"/>
              </a:ext>
              <a:ext uri="{C183D7F6-B498-43B3-948B-1728B52AA6E4}">
                <adec:decorative xmlns:adec="http://schemas.microsoft.com/office/drawing/2017/decorative" val="1"/>
              </a:ext>
            </a:extLst>
          </p:cNvPr>
          <p:cNvPicPr>
            <a:picLocks noChangeAspect="1"/>
          </p:cNvPicPr>
          <p:nvPr userDrawn="1"/>
        </p:nvPicPr>
        <p:blipFill>
          <a:blip r:embed="rId2"/>
          <a:srcRect r="59387"/>
          <a:stretch>
            <a:fillRect/>
          </a:stretch>
        </p:blipFill>
        <p:spPr>
          <a:xfrm>
            <a:off x="-1" y="0"/>
            <a:ext cx="6862714" cy="6858000"/>
          </a:xfrm>
          <a:prstGeom prst="rect">
            <a:avLst/>
          </a:prstGeom>
        </p:spPr>
      </p:pic>
      <p:pic>
        <p:nvPicPr>
          <p:cNvPr id="9" name="Picture 8" descr="UWTSD logo.&#10;">
            <a:extLst>
              <a:ext uri="{FF2B5EF4-FFF2-40B4-BE49-F238E27FC236}">
                <a16:creationId xmlns:a16="http://schemas.microsoft.com/office/drawing/2014/main" id="{A2ECE847-C5DA-31A9-3BA9-95864901A73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52450" y="493335"/>
            <a:ext cx="1675851" cy="640140"/>
          </a:xfrm>
          <a:prstGeom prst="rect">
            <a:avLst/>
          </a:prstGeom>
        </p:spPr>
      </p:pic>
      <p:sp>
        <p:nvSpPr>
          <p:cNvPr id="2" name="Title 1">
            <a:extLst>
              <a:ext uri="{FF2B5EF4-FFF2-40B4-BE49-F238E27FC236}">
                <a16:creationId xmlns:a16="http://schemas.microsoft.com/office/drawing/2014/main" id="{5CE1B8DB-EBBC-F507-0C56-3B00D1948DFB}"/>
              </a:ext>
            </a:extLst>
          </p:cNvPr>
          <p:cNvSpPr>
            <a:spLocks noGrp="1"/>
          </p:cNvSpPr>
          <p:nvPr>
            <p:ph type="ctrTitle"/>
          </p:nvPr>
        </p:nvSpPr>
        <p:spPr>
          <a:xfrm>
            <a:off x="552451" y="2027237"/>
            <a:ext cx="6000750" cy="2306637"/>
          </a:xfrm>
        </p:spPr>
        <p:txBody>
          <a:bodyPr anchor="b">
            <a:noAutofit/>
          </a:bodyPr>
          <a:lstStyle>
            <a:lvl1pPr algn="l">
              <a:defRPr sz="480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A5FC0295-C5D0-D004-18F4-143A9D9516A2}"/>
              </a:ext>
            </a:extLst>
          </p:cNvPr>
          <p:cNvSpPr>
            <a:spLocks noGrp="1"/>
          </p:cNvSpPr>
          <p:nvPr>
            <p:ph type="subTitle" idx="1"/>
          </p:nvPr>
        </p:nvSpPr>
        <p:spPr>
          <a:xfrm>
            <a:off x="552451" y="4506913"/>
            <a:ext cx="6000750" cy="1655762"/>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11" name="Picture Placeholder 10">
            <a:extLst>
              <a:ext uri="{FF2B5EF4-FFF2-40B4-BE49-F238E27FC236}">
                <a16:creationId xmlns:a16="http://schemas.microsoft.com/office/drawing/2014/main" id="{84E2A0F4-D381-E71C-B473-624257C2DE8E}"/>
              </a:ext>
            </a:extLst>
          </p:cNvPr>
          <p:cNvSpPr>
            <a:spLocks noGrp="1"/>
          </p:cNvSpPr>
          <p:nvPr>
            <p:ph type="pic" sz="quarter" idx="10"/>
          </p:nvPr>
        </p:nvSpPr>
        <p:spPr>
          <a:xfrm>
            <a:off x="6862713" y="0"/>
            <a:ext cx="5329287" cy="6858000"/>
          </a:xfrm>
        </p:spPr>
        <p:txBody>
          <a:bodyPr/>
          <a:lstStyle/>
          <a:p>
            <a:endParaRPr lang="en-GB"/>
          </a:p>
        </p:txBody>
      </p:sp>
    </p:spTree>
    <p:extLst>
      <p:ext uri="{BB962C8B-B14F-4D97-AF65-F5344CB8AC3E}">
        <p14:creationId xmlns:p14="http://schemas.microsoft.com/office/powerpoint/2010/main" val="2931762581"/>
      </p:ext>
    </p:extLst>
  </p:cSld>
  <p:clrMapOvr>
    <a:masterClrMapping/>
  </p:clrMapOvr>
  <p:extLst>
    <p:ext uri="{DCECCB84-F9BA-43D5-87BE-67443E8EF086}">
      <p15:sldGuideLst xmlns:p15="http://schemas.microsoft.com/office/powerpoint/2012/main">
        <p15:guide id="1" orient="horz" pos="2183"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divi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74892C2-DE7A-7F11-3FFA-9DE8E6EF8893}"/>
              </a:ext>
              <a:ext uri="{C183D7F6-B498-43B3-948B-1728B52AA6E4}">
                <adec:decorative xmlns:adec="http://schemas.microsoft.com/office/drawing/2017/decorative" val="1"/>
              </a:ext>
            </a:extLst>
          </p:cNvPr>
          <p:cNvPicPr>
            <a:picLocks noChangeAspect="1"/>
          </p:cNvPicPr>
          <p:nvPr userDrawn="1"/>
        </p:nvPicPr>
        <p:blipFill>
          <a:blip r:embed="rId2"/>
          <a:srcRect r="59387"/>
          <a:stretch>
            <a:fillRect/>
          </a:stretch>
        </p:blipFill>
        <p:spPr>
          <a:xfrm>
            <a:off x="-1" y="1488440"/>
            <a:ext cx="12191999" cy="3881120"/>
          </a:xfrm>
          <a:prstGeom prst="rect">
            <a:avLst/>
          </a:prstGeom>
        </p:spPr>
      </p:pic>
      <p:sp>
        <p:nvSpPr>
          <p:cNvPr id="2" name="Title 1">
            <a:extLst>
              <a:ext uri="{FF2B5EF4-FFF2-40B4-BE49-F238E27FC236}">
                <a16:creationId xmlns:a16="http://schemas.microsoft.com/office/drawing/2014/main" id="{ABB205ED-3519-915D-3530-D78E731740E7}"/>
              </a:ext>
            </a:extLst>
          </p:cNvPr>
          <p:cNvSpPr>
            <a:spLocks noGrp="1"/>
          </p:cNvSpPr>
          <p:nvPr>
            <p:ph type="title"/>
          </p:nvPr>
        </p:nvSpPr>
        <p:spPr>
          <a:xfrm>
            <a:off x="1128712" y="1835135"/>
            <a:ext cx="10225088" cy="1928993"/>
          </a:xfrm>
        </p:spPr>
        <p:txBody>
          <a:bodyPr anchor="b">
            <a:normAutofit/>
          </a:bodyPr>
          <a:lstStyle>
            <a:lvl1pPr>
              <a:defRPr sz="48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FC64CA0-3FD3-6273-865A-64775B9F2BBA}"/>
              </a:ext>
            </a:extLst>
          </p:cNvPr>
          <p:cNvSpPr>
            <a:spLocks noGrp="1"/>
          </p:cNvSpPr>
          <p:nvPr>
            <p:ph type="body" idx="1"/>
          </p:nvPr>
        </p:nvSpPr>
        <p:spPr>
          <a:xfrm>
            <a:off x="1128712" y="3956247"/>
            <a:ext cx="10225088" cy="946677"/>
          </a:xfrm>
        </p:spPr>
        <p:txBody>
          <a:bodyPr/>
          <a:lstStyle>
            <a:lvl1pPr marL="0" indent="0">
              <a:buNone/>
              <a:defRPr sz="2400" b="1">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CC6F0D-E5E4-DC19-CB40-715098C6FEFC}"/>
              </a:ext>
            </a:extLst>
          </p:cNvPr>
          <p:cNvSpPr>
            <a:spLocks noGrp="1"/>
          </p:cNvSpPr>
          <p:nvPr>
            <p:ph type="dt" sz="half" idx="10"/>
          </p:nvPr>
        </p:nvSpPr>
        <p:spPr/>
        <p:txBody>
          <a:bodyPr/>
          <a:lstStyle/>
          <a:p>
            <a:fld id="{30EB0EF4-AB50-41F8-9673-8AFD186DF8D7}" type="datetime1">
              <a:rPr lang="en-GB" smtClean="0"/>
              <a:t>06/05/2026</a:t>
            </a:fld>
            <a:endParaRPr lang="en-GB"/>
          </a:p>
        </p:txBody>
      </p:sp>
      <p:sp>
        <p:nvSpPr>
          <p:cNvPr id="5" name="Footer Placeholder 4">
            <a:extLst>
              <a:ext uri="{FF2B5EF4-FFF2-40B4-BE49-F238E27FC236}">
                <a16:creationId xmlns:a16="http://schemas.microsoft.com/office/drawing/2014/main" id="{E899F172-3A65-6F45-30E6-9C59CD6854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21194D-0642-D8B3-F117-4BFAB6BAB8F1}"/>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45058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B5652-1BFC-67CB-A991-38213EAC65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C9672A-FB89-B22D-E7D9-FBB671D18B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914A97-6F25-7E30-CBB8-6802757506B7}"/>
              </a:ext>
            </a:extLst>
          </p:cNvPr>
          <p:cNvSpPr>
            <a:spLocks noGrp="1"/>
          </p:cNvSpPr>
          <p:nvPr>
            <p:ph type="dt" sz="half" idx="10"/>
          </p:nvPr>
        </p:nvSpPr>
        <p:spPr/>
        <p:txBody>
          <a:bodyPr/>
          <a:lstStyle/>
          <a:p>
            <a:fld id="{1BBBEBD8-4EAA-4030-9C01-F6EC13ABE2FD}" type="datetime1">
              <a:rPr lang="en-GB" smtClean="0"/>
              <a:t>06/05/2026</a:t>
            </a:fld>
            <a:endParaRPr lang="en-GB"/>
          </a:p>
        </p:txBody>
      </p:sp>
      <p:sp>
        <p:nvSpPr>
          <p:cNvPr id="5" name="Footer Placeholder 4">
            <a:extLst>
              <a:ext uri="{FF2B5EF4-FFF2-40B4-BE49-F238E27FC236}">
                <a16:creationId xmlns:a16="http://schemas.microsoft.com/office/drawing/2014/main" id="{BB49404D-9DF4-5AEF-40E0-B3108B50A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2FA95F-DBAF-A43C-0669-EE74B2AB22DA}"/>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9821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and two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1825625"/>
            <a:ext cx="479009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74778" y="1825625"/>
            <a:ext cx="507902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06/05/2026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536252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Activity: 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B890952-AF4B-555C-8832-E257D3E59F53}"/>
              </a:ext>
              <a:ext uri="{C183D7F6-B498-43B3-948B-1728B52AA6E4}">
                <adec:decorative xmlns:adec="http://schemas.microsoft.com/office/drawing/2017/decorative" val="1"/>
              </a:ext>
            </a:extLst>
          </p:cNvPr>
          <p:cNvPicPr>
            <a:picLocks noChangeAspect="1"/>
          </p:cNvPicPr>
          <p:nvPr userDrawn="1"/>
        </p:nvPicPr>
        <p:blipFill>
          <a:blip r:embed="rId2">
            <a:alphaModFix/>
          </a:blip>
          <a:stretch>
            <a:fillRect/>
          </a:stretch>
        </p:blipFill>
        <p:spPr>
          <a:xfrm>
            <a:off x="0" y="0"/>
            <a:ext cx="12191999" cy="1690688"/>
          </a:xfrm>
          <a:prstGeom prst="rect">
            <a:avLst/>
          </a:prstGeom>
        </p:spPr>
      </p:pic>
      <p:sp>
        <p:nvSpPr>
          <p:cNvPr id="2" name="Title 1">
            <a:extLst>
              <a:ext uri="{FF2B5EF4-FFF2-40B4-BE49-F238E27FC236}">
                <a16:creationId xmlns:a16="http://schemas.microsoft.com/office/drawing/2014/main" id="{8A0EF50C-B99E-4E2C-5F80-9F815392B2C1}"/>
              </a:ext>
            </a:extLst>
          </p:cNvPr>
          <p:cNvSpPr>
            <a:spLocks noGrp="1"/>
          </p:cNvSpPr>
          <p:nvPr>
            <p:ph type="title"/>
          </p:nvPr>
        </p:nvSpPr>
        <p:spPr>
          <a:xfrm>
            <a:off x="1127125" y="365125"/>
            <a:ext cx="10226673" cy="1325563"/>
          </a:xfrm>
        </p:spPr>
        <p:txBody>
          <a:bodyPr/>
          <a:lstStyle>
            <a:lvl1pPr>
              <a:defRPr>
                <a:solidFill>
                  <a:schemeClr val="bg1"/>
                </a:solidFill>
              </a:defRPr>
            </a:lvl1pPr>
          </a:lstStyle>
          <a:p>
            <a:r>
              <a:rPr lang="en-US"/>
              <a:t>Click to edit Master title style</a:t>
            </a:r>
            <a:endParaRPr lang="en-GB"/>
          </a:p>
        </p:txBody>
      </p:sp>
      <p:sp>
        <p:nvSpPr>
          <p:cNvPr id="9" name="Content Placeholder 2">
            <a:extLst>
              <a:ext uri="{FF2B5EF4-FFF2-40B4-BE49-F238E27FC236}">
                <a16:creationId xmlns:a16="http://schemas.microsoft.com/office/drawing/2014/main" id="{1E59FFBC-0485-7258-3109-B1A997C3F529}"/>
              </a:ext>
            </a:extLst>
          </p:cNvPr>
          <p:cNvSpPr>
            <a:spLocks noGrp="1"/>
          </p:cNvSpPr>
          <p:nvPr>
            <p:ph idx="1"/>
          </p:nvPr>
        </p:nvSpPr>
        <p:spPr>
          <a:xfrm>
            <a:off x="1127124" y="2012231"/>
            <a:ext cx="10226676"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Date Placeholder 2">
            <a:extLst>
              <a:ext uri="{FF2B5EF4-FFF2-40B4-BE49-F238E27FC236}">
                <a16:creationId xmlns:a16="http://schemas.microsoft.com/office/drawing/2014/main" id="{1A40E309-F6EB-6B9A-5D1D-A34342B8EF8F}"/>
              </a:ext>
            </a:extLst>
          </p:cNvPr>
          <p:cNvSpPr>
            <a:spLocks noGrp="1"/>
          </p:cNvSpPr>
          <p:nvPr>
            <p:ph type="dt" sz="half" idx="10"/>
          </p:nvPr>
        </p:nvSpPr>
        <p:spPr/>
        <p:txBody>
          <a:bodyPr/>
          <a:lstStyle/>
          <a:p>
            <a:fld id="{684EAFC6-8F75-43C1-9FB0-D2FAD5848B9E}" type="datetime1">
              <a:rPr lang="en-GB" smtClean="0"/>
              <a:t>06/05/2026</a:t>
            </a:fld>
            <a:endParaRPr lang="en-GB"/>
          </a:p>
        </p:txBody>
      </p:sp>
      <p:sp>
        <p:nvSpPr>
          <p:cNvPr id="4" name="Footer Placeholder 3">
            <a:extLst>
              <a:ext uri="{FF2B5EF4-FFF2-40B4-BE49-F238E27FC236}">
                <a16:creationId xmlns:a16="http://schemas.microsoft.com/office/drawing/2014/main" id="{804E9E97-1A33-BE38-8D30-4ECCB4519F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16D2659-EBE7-518F-61E3-E45C5C85DAFB}"/>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4" name="Graphic 13">
            <a:extLst>
              <a:ext uri="{FF2B5EF4-FFF2-40B4-BE49-F238E27FC236}">
                <a16:creationId xmlns:a16="http://schemas.microsoft.com/office/drawing/2014/main" id="{8A9DD6E2-22FA-830E-6587-3C15BA4D5E88}"/>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3427539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Obj" preserve="1">
  <p:cSld name="Activity: Title and two column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AA337E1-F4AA-BDCD-6BC1-AD264FCE605D}"/>
              </a:ext>
              <a:ext uri="{C183D7F6-B498-43B3-948B-1728B52AA6E4}">
                <adec:decorative xmlns:adec="http://schemas.microsoft.com/office/drawing/2017/decorative" val="1"/>
              </a:ext>
            </a:extLst>
          </p:cNvPr>
          <p:cNvPicPr>
            <a:picLocks noChangeAspect="1"/>
          </p:cNvPicPr>
          <p:nvPr userDrawn="1"/>
        </p:nvPicPr>
        <p:blipFill>
          <a:blip r:embed="rId2">
            <a:alphaModFix/>
          </a:blip>
          <a:stretch>
            <a:fillRect/>
          </a:stretch>
        </p:blipFill>
        <p:spPr>
          <a:xfrm>
            <a:off x="0" y="0"/>
            <a:ext cx="12191999" cy="1690688"/>
          </a:xfrm>
          <a:prstGeom prst="rect">
            <a:avLst/>
          </a:prstGeom>
        </p:spPr>
      </p:pic>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2012231"/>
            <a:ext cx="4825268"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39610" y="2012231"/>
            <a:ext cx="5114190"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06/05/2026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0" name="Graphic 9">
            <a:extLst>
              <a:ext uri="{FF2B5EF4-FFF2-40B4-BE49-F238E27FC236}">
                <a16:creationId xmlns:a16="http://schemas.microsoft.com/office/drawing/2014/main" id="{1ABF5992-EDD8-ACF9-42C3-979AD5FFC560}"/>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4194180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B50CF-9D72-6E0B-725C-0536765E1D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CCE2898-9729-08B8-DA00-4F98754F97B6}"/>
              </a:ext>
            </a:extLst>
          </p:cNvPr>
          <p:cNvSpPr>
            <a:spLocks noGrp="1"/>
          </p:cNvSpPr>
          <p:nvPr>
            <p:ph type="dt" sz="half" idx="10"/>
          </p:nvPr>
        </p:nvSpPr>
        <p:spPr/>
        <p:txBody>
          <a:bodyPr/>
          <a:lstStyle/>
          <a:p>
            <a:fld id="{684EAFC6-8F75-43C1-9FB0-D2FAD5848B9E}" type="datetime1">
              <a:rPr lang="en-GB" smtClean="0"/>
              <a:t>06/05/2026</a:t>
            </a:fld>
            <a:endParaRPr lang="en-GB"/>
          </a:p>
        </p:txBody>
      </p:sp>
      <p:sp>
        <p:nvSpPr>
          <p:cNvPr id="4" name="Footer Placeholder 3">
            <a:extLst>
              <a:ext uri="{FF2B5EF4-FFF2-40B4-BE49-F238E27FC236}">
                <a16:creationId xmlns:a16="http://schemas.microsoft.com/office/drawing/2014/main" id="{39EF75C2-5F9F-D316-3EC7-2358CDCF0E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68FBED-252A-7CB8-694A-EB7876038D3B}"/>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3792496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Video full screen">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78E97AE-48C5-C901-058B-652F570758C8}"/>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6" name="Content Placeholder 5">
            <a:extLst>
              <a:ext uri="{FF2B5EF4-FFF2-40B4-BE49-F238E27FC236}">
                <a16:creationId xmlns:a16="http://schemas.microsoft.com/office/drawing/2014/main" id="{03FE5407-63D6-2F09-21F5-F6DFBDB07CA5}"/>
              </a:ext>
            </a:extLst>
          </p:cNvPr>
          <p:cNvSpPr>
            <a:spLocks noGrp="1"/>
          </p:cNvSpPr>
          <p:nvPr>
            <p:ph sz="quarter" idx="13"/>
          </p:nvPr>
        </p:nvSpPr>
        <p:spPr>
          <a:xfrm>
            <a:off x="0" y="0"/>
            <a:ext cx="12192000" cy="685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Date Placeholder 1">
            <a:extLst>
              <a:ext uri="{FF2B5EF4-FFF2-40B4-BE49-F238E27FC236}">
                <a16:creationId xmlns:a16="http://schemas.microsoft.com/office/drawing/2014/main" id="{C6F28D2F-7541-4FDD-4D54-1D2994D87BEE}"/>
              </a:ext>
            </a:extLst>
          </p:cNvPr>
          <p:cNvSpPr>
            <a:spLocks noGrp="1"/>
          </p:cNvSpPr>
          <p:nvPr>
            <p:ph type="dt" sz="half" idx="10"/>
          </p:nvPr>
        </p:nvSpPr>
        <p:spPr/>
        <p:txBody>
          <a:bodyPr/>
          <a:lstStyle/>
          <a:p>
            <a:fld id="{9FD93A5E-0BB6-4C5D-9645-848C0A017328}" type="datetime1">
              <a:rPr lang="en-GB" smtClean="0"/>
              <a:t>06/05/2026</a:t>
            </a:fld>
            <a:endParaRPr lang="en-GB"/>
          </a:p>
        </p:txBody>
      </p:sp>
      <p:sp>
        <p:nvSpPr>
          <p:cNvPr id="3" name="Footer Placeholder 2">
            <a:extLst>
              <a:ext uri="{FF2B5EF4-FFF2-40B4-BE49-F238E27FC236}">
                <a16:creationId xmlns:a16="http://schemas.microsoft.com/office/drawing/2014/main" id="{99055F64-8256-2E85-7451-791447C2A9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A72610-C6F9-9D57-4F12-2DF13E7327E5}"/>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24065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E84D31E3-5C6D-8737-08BC-3EFF2F53C1C7}"/>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C00C75D-9DDB-B3FF-39D5-215040F97197}"/>
              </a:ext>
            </a:extLst>
          </p:cNvPr>
          <p:cNvSpPr>
            <a:spLocks noGrp="1"/>
          </p:cNvSpPr>
          <p:nvPr>
            <p:ph type="dt" sz="half" idx="10"/>
          </p:nvPr>
        </p:nvSpPr>
        <p:spPr/>
        <p:txBody>
          <a:bodyPr/>
          <a:lstStyle/>
          <a:p>
            <a:fld id="{EB603BE0-0E39-4D64-8491-6B5986B7C52C}" type="datetime1">
              <a:rPr lang="en-GB" smtClean="0"/>
              <a:t>06/05/2026</a:t>
            </a:fld>
            <a:endParaRPr lang="en-GB"/>
          </a:p>
        </p:txBody>
      </p:sp>
      <p:sp>
        <p:nvSpPr>
          <p:cNvPr id="4" name="Footer Placeholder 3">
            <a:extLst>
              <a:ext uri="{FF2B5EF4-FFF2-40B4-BE49-F238E27FC236}">
                <a16:creationId xmlns:a16="http://schemas.microsoft.com/office/drawing/2014/main" id="{C5F17838-ABB1-4A47-780A-75AE7CD9F17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52192A-0D3D-D817-0AD9-51DF0B1ED343}"/>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2789789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595FB0-2150-3601-A209-3D5F866050F1}"/>
              </a:ext>
            </a:extLst>
          </p:cNvPr>
          <p:cNvSpPr>
            <a:spLocks noGrp="1"/>
          </p:cNvSpPr>
          <p:nvPr>
            <p:ph type="title"/>
          </p:nvPr>
        </p:nvSpPr>
        <p:spPr>
          <a:xfrm>
            <a:off x="1127125" y="365125"/>
            <a:ext cx="10226674"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86D24C-9BA1-873E-C433-F2452246623A}"/>
              </a:ext>
            </a:extLst>
          </p:cNvPr>
          <p:cNvSpPr>
            <a:spLocks noGrp="1"/>
          </p:cNvSpPr>
          <p:nvPr>
            <p:ph type="body" idx="1"/>
          </p:nvPr>
        </p:nvSpPr>
        <p:spPr>
          <a:xfrm>
            <a:off x="1127124" y="1825625"/>
            <a:ext cx="10226676"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F3332-F0A0-4041-FC29-7850DC9CB39A}"/>
              </a:ext>
            </a:extLst>
          </p:cNvPr>
          <p:cNvSpPr>
            <a:spLocks noGrp="1"/>
          </p:cNvSpPr>
          <p:nvPr>
            <p:ph type="dt" sz="half" idx="2"/>
          </p:nvPr>
        </p:nvSpPr>
        <p:spPr>
          <a:xfrm>
            <a:off x="1127124" y="6356350"/>
            <a:ext cx="2454276"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84EAFC6-8F75-43C1-9FB0-D2FAD5848B9E}" type="datetime1">
              <a:rPr lang="en-GB" smtClean="0"/>
              <a:t>06/05/2026</a:t>
            </a:fld>
            <a:endParaRPr lang="en-GB"/>
          </a:p>
        </p:txBody>
      </p:sp>
      <p:sp>
        <p:nvSpPr>
          <p:cNvPr id="5" name="Footer Placeholder 4">
            <a:extLst>
              <a:ext uri="{FF2B5EF4-FFF2-40B4-BE49-F238E27FC236}">
                <a16:creationId xmlns:a16="http://schemas.microsoft.com/office/drawing/2014/main" id="{33035386-B596-81A5-C02E-E270EE108683}"/>
              </a:ext>
            </a:extLst>
          </p:cNvPr>
          <p:cNvSpPr>
            <a:spLocks noGrp="1"/>
          </p:cNvSpPr>
          <p:nvPr>
            <p:ph type="ftr" sz="quarter" idx="3"/>
          </p:nvPr>
        </p:nvSpPr>
        <p:spPr>
          <a:xfrm>
            <a:off x="4471986" y="6356350"/>
            <a:ext cx="3681414"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F9EC161-64BD-32D6-667D-622AE248EC64}"/>
              </a:ext>
            </a:extLst>
          </p:cNvPr>
          <p:cNvSpPr>
            <a:spLocks noGrp="1"/>
          </p:cNvSpPr>
          <p:nvPr>
            <p:ph type="sldNum" sz="quarter" idx="4"/>
          </p:nvPr>
        </p:nvSpPr>
        <p:spPr>
          <a:xfrm>
            <a:off x="8899524" y="6356350"/>
            <a:ext cx="2454276"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22EA46-A50A-4B74-807A-1D180152ACDE}" type="slidenum">
              <a:rPr lang="en-GB" smtClean="0"/>
              <a:t>‹#›</a:t>
            </a:fld>
            <a:endParaRPr lang="en-GB"/>
          </a:p>
        </p:txBody>
      </p:sp>
      <p:pic>
        <p:nvPicPr>
          <p:cNvPr id="10" name="Picture 9">
            <a:extLst>
              <a:ext uri="{FF2B5EF4-FFF2-40B4-BE49-F238E27FC236}">
                <a16:creationId xmlns:a16="http://schemas.microsoft.com/office/drawing/2014/main" id="{28AA2A39-BC86-4D9D-F7DB-14F384BEDCDE}"/>
              </a:ext>
              <a:ext uri="{C183D7F6-B498-43B3-948B-1728B52AA6E4}">
                <adec:decorative xmlns:adec="http://schemas.microsoft.com/office/drawing/2017/decorative" val="1"/>
              </a:ext>
            </a:extLst>
          </p:cNvPr>
          <p:cNvPicPr>
            <a:picLocks noChangeAspect="1"/>
          </p:cNvPicPr>
          <p:nvPr userDrawn="1"/>
        </p:nvPicPr>
        <p:blipFill>
          <a:blip r:embed="rId11"/>
          <a:srcRect r="95039"/>
          <a:stretch>
            <a:fillRect/>
          </a:stretch>
        </p:blipFill>
        <p:spPr>
          <a:xfrm>
            <a:off x="0" y="0"/>
            <a:ext cx="838201" cy="6858000"/>
          </a:xfrm>
          <a:prstGeom prst="rect">
            <a:avLst/>
          </a:prstGeom>
        </p:spPr>
      </p:pic>
    </p:spTree>
    <p:extLst>
      <p:ext uri="{BB962C8B-B14F-4D97-AF65-F5344CB8AC3E}">
        <p14:creationId xmlns:p14="http://schemas.microsoft.com/office/powerpoint/2010/main" val="1899850025"/>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8" r:id="rId5"/>
    <p:sldLayoutId id="2147483659" r:id="rId6"/>
    <p:sldLayoutId id="2147483657" r:id="rId7"/>
    <p:sldLayoutId id="2147483655" r:id="rId8"/>
    <p:sldLayoutId id="2147483656" r:id="rId9"/>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10" userDrawn="1">
          <p15:clr>
            <a:srgbClr val="F26B43"/>
          </p15:clr>
        </p15:guide>
        <p15:guide id="4" pos="7151" userDrawn="1">
          <p15:clr>
            <a:srgbClr val="F26B43"/>
          </p15:clr>
        </p15:guide>
        <p15:guide id="5" orient="horz" pos="3997" userDrawn="1">
          <p15:clr>
            <a:srgbClr val="F26B43"/>
          </p15:clr>
        </p15:guide>
        <p15:guide id="6" orient="horz" pos="21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5.xml"/><Relationship Id="rId1" Type="http://schemas.openxmlformats.org/officeDocument/2006/relationships/video" Target="https://www.youtube.com/embed/Ec9FSxwPea0?feature=oembed" TargetMode="External"/><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5.xml"/><Relationship Id="rId1" Type="http://schemas.openxmlformats.org/officeDocument/2006/relationships/video" Target="https://www.youtube.com/embed/yiZkk4xdANg?feature=oembed" TargetMode="External"/><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5.xml"/><Relationship Id="rId1" Type="http://schemas.openxmlformats.org/officeDocument/2006/relationships/video" Target="https://www.youtube.com/embed/yiZkk4xdANg?feature=oembed" TargetMode="External"/><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5.xml"/><Relationship Id="rId1" Type="http://schemas.openxmlformats.org/officeDocument/2006/relationships/video" Target="https://www.youtube.com/embed/qgnDbQ1aM54?feature=oembed" TargetMode="External"/><Relationship Id="rId4" Type="http://schemas.openxmlformats.org/officeDocument/2006/relationships/image" Target="../media/image10.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5.xml"/><Relationship Id="rId1" Type="http://schemas.openxmlformats.org/officeDocument/2006/relationships/video" Target="https://www.youtube.com/embed/jDuygY5j0P4?feature=oembed" TargetMode="Externa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5.xml"/><Relationship Id="rId1" Type="http://schemas.openxmlformats.org/officeDocument/2006/relationships/video" Target="https://www.youtube.com/embed/lMVv3qz-rHs?feature=oembed" TargetMode="External"/><Relationship Id="rId4" Type="http://schemas.openxmlformats.org/officeDocument/2006/relationships/image" Target="../media/image12.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5.xml"/><Relationship Id="rId1" Type="http://schemas.openxmlformats.org/officeDocument/2006/relationships/video" Target="https://www.youtube.com/embed/CBvqJj8XCxQ?feature=oembed" TargetMode="External"/><Relationship Id="rId4" Type="http://schemas.openxmlformats.org/officeDocument/2006/relationships/image" Target="../media/image13.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B9F78-0982-4FBD-922E-2215BD2EB92B}"/>
              </a:ext>
            </a:extLst>
          </p:cNvPr>
          <p:cNvSpPr>
            <a:spLocks noGrp="1"/>
          </p:cNvSpPr>
          <p:nvPr>
            <p:ph type="ctrTitle"/>
          </p:nvPr>
        </p:nvSpPr>
        <p:spPr>
          <a:xfrm>
            <a:off x="552451" y="2027237"/>
            <a:ext cx="6000750" cy="2306637"/>
          </a:xfrm>
        </p:spPr>
        <p:txBody>
          <a:bodyPr anchor="b">
            <a:normAutofit/>
          </a:bodyPr>
          <a:lstStyle/>
          <a:p>
            <a:r>
              <a:rPr lang="en-GB"/>
              <a:t>Welcome to Academic Skills!</a:t>
            </a:r>
          </a:p>
        </p:txBody>
      </p:sp>
      <p:sp>
        <p:nvSpPr>
          <p:cNvPr id="6" name="Subtitle 5">
            <a:extLst>
              <a:ext uri="{FF2B5EF4-FFF2-40B4-BE49-F238E27FC236}">
                <a16:creationId xmlns:a16="http://schemas.microsoft.com/office/drawing/2014/main" id="{C12DD013-7C7A-405E-A888-913F7CC7847B}"/>
              </a:ext>
            </a:extLst>
          </p:cNvPr>
          <p:cNvSpPr>
            <a:spLocks noGrp="1"/>
          </p:cNvSpPr>
          <p:nvPr>
            <p:ph type="subTitle" idx="1"/>
          </p:nvPr>
        </p:nvSpPr>
        <p:spPr>
          <a:xfrm>
            <a:off x="552451" y="4506913"/>
            <a:ext cx="6000750" cy="1655762"/>
          </a:xfrm>
        </p:spPr>
        <p:txBody>
          <a:bodyPr vert="horz" lIns="91440" tIns="45720" rIns="91440" bIns="45720" rtlCol="0" anchor="t">
            <a:normAutofit/>
          </a:bodyPr>
          <a:lstStyle/>
          <a:p>
            <a:r>
              <a:rPr lang="en-GB">
                <a:latin typeface="Aptos"/>
                <a:ea typeface="Calibri"/>
                <a:cs typeface="Calibri"/>
              </a:rPr>
              <a:t>LCLM4001 Academic Skills</a:t>
            </a:r>
          </a:p>
          <a:p>
            <a:r>
              <a:rPr lang="en-GB">
                <a:latin typeface="Aptos"/>
                <a:ea typeface="Calibri"/>
                <a:cs typeface="Calibri"/>
              </a:rPr>
              <a:t>Week 6</a:t>
            </a:r>
          </a:p>
        </p:txBody>
      </p:sp>
      <p:pic>
        <p:nvPicPr>
          <p:cNvPr id="4" name="Picture Placeholder 3" descr="Aerial view of a grey and orange umbrella">
            <a:extLst>
              <a:ext uri="{FF2B5EF4-FFF2-40B4-BE49-F238E27FC236}">
                <a16:creationId xmlns:a16="http://schemas.microsoft.com/office/drawing/2014/main" id="{BC20C668-3ED1-6AD6-151E-BA1F5B24FC9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0859" r="20859"/>
          <a:stretch>
            <a:fillRect/>
          </a:stretch>
        </p:blipFill>
        <p:spPr/>
      </p:pic>
    </p:spTree>
    <p:extLst>
      <p:ext uri="{BB962C8B-B14F-4D97-AF65-F5344CB8AC3E}">
        <p14:creationId xmlns:p14="http://schemas.microsoft.com/office/powerpoint/2010/main" val="17297462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F3A50-68CE-D406-A97D-50D5D02A9C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4FF98C-5C75-DE4D-F4AD-25EAB2D806FD}"/>
              </a:ext>
            </a:extLst>
          </p:cNvPr>
          <p:cNvSpPr>
            <a:spLocks noGrp="1"/>
          </p:cNvSpPr>
          <p:nvPr>
            <p:ph type="title"/>
          </p:nvPr>
        </p:nvSpPr>
        <p:spPr/>
        <p:txBody>
          <a:bodyPr/>
          <a:lstStyle/>
          <a:p>
            <a:r>
              <a:rPr lang="en-GB"/>
              <a:t>What today is about</a:t>
            </a:r>
          </a:p>
        </p:txBody>
      </p:sp>
      <p:graphicFrame>
        <p:nvGraphicFramePr>
          <p:cNvPr id="4" name="Content Placeholder 3">
            <a:extLst>
              <a:ext uri="{FF2B5EF4-FFF2-40B4-BE49-F238E27FC236}">
                <a16:creationId xmlns:a16="http://schemas.microsoft.com/office/drawing/2014/main" id="{5870C24B-3866-CCE6-6380-DEF7A2D35B2B}"/>
              </a:ext>
            </a:extLst>
          </p:cNvPr>
          <p:cNvGraphicFramePr>
            <a:graphicFrameLocks noGrp="1"/>
          </p:cNvGraphicFramePr>
          <p:nvPr>
            <p:ph idx="1"/>
          </p:nvPr>
        </p:nvGraphicFramePr>
        <p:xfrm>
          <a:off x="1127125" y="1825625"/>
          <a:ext cx="10226675"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31909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CC608E-088E-317F-F8EE-8CDF87807B8F}"/>
              </a:ext>
            </a:extLst>
          </p:cNvPr>
          <p:cNvSpPr>
            <a:spLocks noGrp="1"/>
          </p:cNvSpPr>
          <p:nvPr>
            <p:ph type="title"/>
          </p:nvPr>
        </p:nvSpPr>
        <p:spPr/>
        <p:txBody>
          <a:bodyPr/>
          <a:lstStyle/>
          <a:p>
            <a:r>
              <a:rPr lang="en-GB"/>
              <a:t>Remembering last week</a:t>
            </a:r>
          </a:p>
        </p:txBody>
      </p:sp>
      <p:sp>
        <p:nvSpPr>
          <p:cNvPr id="5" name="Content Placeholder 4">
            <a:extLst>
              <a:ext uri="{FF2B5EF4-FFF2-40B4-BE49-F238E27FC236}">
                <a16:creationId xmlns:a16="http://schemas.microsoft.com/office/drawing/2014/main" id="{2942F8A6-762B-9536-9C54-F660E6D6724C}"/>
              </a:ext>
            </a:extLst>
          </p:cNvPr>
          <p:cNvSpPr>
            <a:spLocks noGrp="1"/>
          </p:cNvSpPr>
          <p:nvPr>
            <p:ph sz="half" idx="1"/>
          </p:nvPr>
        </p:nvSpPr>
        <p:spPr/>
        <p:txBody>
          <a:bodyPr vert="horz" lIns="91440" tIns="45720" rIns="91440" bIns="45720" rtlCol="0" anchor="t">
            <a:normAutofit fontScale="92500" lnSpcReduction="10000"/>
          </a:bodyPr>
          <a:lstStyle/>
          <a:p>
            <a:pPr marL="0" indent="0">
              <a:buNone/>
            </a:pPr>
            <a:r>
              <a:rPr lang="en-GB" b="1"/>
              <a:t>We learnt:</a:t>
            </a:r>
          </a:p>
          <a:p>
            <a:pPr lvl="0"/>
            <a:r>
              <a:rPr lang="en-GB"/>
              <a:t>What paraphrasing is</a:t>
            </a:r>
          </a:p>
          <a:p>
            <a:pPr lvl="0"/>
            <a:r>
              <a:rPr lang="en-GB"/>
              <a:t>Why paraphrasing matters</a:t>
            </a:r>
          </a:p>
          <a:p>
            <a:pPr lvl="0"/>
            <a:r>
              <a:rPr lang="en-GB"/>
              <a:t>How to use our own words</a:t>
            </a:r>
          </a:p>
          <a:p>
            <a:pPr lvl="0"/>
            <a:r>
              <a:rPr lang="en-GB"/>
              <a:t>How to find key ideas in a text</a:t>
            </a:r>
          </a:p>
          <a:p>
            <a:pPr marL="0" lvl="0" indent="0">
              <a:buNone/>
            </a:pPr>
            <a:endParaRPr lang="en-GB"/>
          </a:p>
        </p:txBody>
      </p:sp>
      <p:sp>
        <p:nvSpPr>
          <p:cNvPr id="2" name="Content Placeholder 1">
            <a:extLst>
              <a:ext uri="{FF2B5EF4-FFF2-40B4-BE49-F238E27FC236}">
                <a16:creationId xmlns:a16="http://schemas.microsoft.com/office/drawing/2014/main" id="{1791F591-CB8A-7AEE-B427-10A9EFF459D6}"/>
              </a:ext>
            </a:extLst>
          </p:cNvPr>
          <p:cNvSpPr>
            <a:spLocks noGrp="1"/>
          </p:cNvSpPr>
          <p:nvPr>
            <p:ph sz="half" idx="2"/>
          </p:nvPr>
        </p:nvSpPr>
        <p:spPr/>
        <p:txBody>
          <a:bodyPr vert="horz" lIns="91440" tIns="45720" rIns="91440" bIns="45720" rtlCol="0" anchor="t">
            <a:normAutofit fontScale="92500" lnSpcReduction="10000"/>
          </a:bodyPr>
          <a:lstStyle/>
          <a:p>
            <a:pPr marL="0" lvl="0" indent="0">
              <a:lnSpc>
                <a:spcPct val="100000"/>
              </a:lnSpc>
              <a:spcBef>
                <a:spcPts val="0"/>
              </a:spcBef>
              <a:buNone/>
              <a:defRPr/>
            </a:pPr>
            <a:r>
              <a:rPr lang="en-GB" b="1"/>
              <a:t>Why this matters:</a:t>
            </a:r>
          </a:p>
          <a:p>
            <a:pPr>
              <a:lnSpc>
                <a:spcPct val="100000"/>
              </a:lnSpc>
              <a:spcBef>
                <a:spcPts val="0"/>
              </a:spcBef>
              <a:defRPr/>
            </a:pPr>
            <a:r>
              <a:rPr lang="en-GB"/>
              <a:t>Businesses need clear and reliable information</a:t>
            </a:r>
          </a:p>
          <a:p>
            <a:pPr>
              <a:lnSpc>
                <a:spcPct val="100000"/>
              </a:lnSpc>
              <a:spcBef>
                <a:spcPts val="0"/>
              </a:spcBef>
              <a:defRPr/>
            </a:pPr>
            <a:r>
              <a:rPr lang="en-GB"/>
              <a:t>Using our own words shows professional understanding</a:t>
            </a:r>
          </a:p>
          <a:p>
            <a:pPr>
              <a:lnSpc>
                <a:spcPct val="100000"/>
              </a:lnSpc>
              <a:spcBef>
                <a:spcPts val="0"/>
              </a:spcBef>
              <a:defRPr/>
            </a:pPr>
            <a:r>
              <a:rPr lang="en-GB"/>
              <a:t>Good paraphrasing helps us use evidence correctly</a:t>
            </a:r>
          </a:p>
          <a:p>
            <a:pPr>
              <a:lnSpc>
                <a:spcPct val="100000"/>
              </a:lnSpc>
              <a:spcBef>
                <a:spcPts val="0"/>
              </a:spcBef>
              <a:defRPr/>
            </a:pPr>
            <a:r>
              <a:rPr lang="en-GB"/>
              <a:t>These skills help us write clear TEEL paragraphs for business decisions</a:t>
            </a:r>
          </a:p>
        </p:txBody>
      </p:sp>
    </p:spTree>
    <p:extLst>
      <p:ext uri="{BB962C8B-B14F-4D97-AF65-F5344CB8AC3E}">
        <p14:creationId xmlns:p14="http://schemas.microsoft.com/office/powerpoint/2010/main" val="369436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CB64D-28C6-02CB-5A42-FA1251967A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13A9DF-8F81-CEA3-FDBB-1378947F83F3}"/>
              </a:ext>
            </a:extLst>
          </p:cNvPr>
          <p:cNvSpPr>
            <a:spLocks noGrp="1"/>
          </p:cNvSpPr>
          <p:nvPr>
            <p:ph type="title"/>
          </p:nvPr>
        </p:nvSpPr>
        <p:spPr/>
        <p:txBody>
          <a:bodyPr/>
          <a:lstStyle/>
          <a:p>
            <a:r>
              <a:rPr lang="en-GB" err="1"/>
              <a:t>Vevox</a:t>
            </a:r>
            <a:r>
              <a:rPr lang="en-GB"/>
              <a:t> – Paraphrasing: What You Remember</a:t>
            </a:r>
          </a:p>
        </p:txBody>
      </p:sp>
      <p:pic>
        <p:nvPicPr>
          <p:cNvPr id="5" name="Picture 4">
            <a:hlinkClick r:id="rId3"/>
            <a:extLst>
              <a:ext uri="{FF2B5EF4-FFF2-40B4-BE49-F238E27FC236}">
                <a16:creationId xmlns:a16="http://schemas.microsoft.com/office/drawing/2014/main" id="{F6F9F83B-2520-9739-B6C9-AF805CAB0420}"/>
              </a:ext>
            </a:extLst>
          </p:cNvPr>
          <p:cNvPicPr>
            <a:picLocks noChangeAspect="1"/>
          </p:cNvPicPr>
          <p:nvPr/>
        </p:nvPicPr>
        <p:blipFill>
          <a:blip r:embed="rId4"/>
          <a:stretch>
            <a:fillRect/>
          </a:stretch>
        </p:blipFill>
        <p:spPr>
          <a:xfrm>
            <a:off x="3733800" y="2947987"/>
            <a:ext cx="4724400" cy="962025"/>
          </a:xfrm>
          <a:prstGeom prst="rect">
            <a:avLst/>
          </a:prstGeom>
        </p:spPr>
      </p:pic>
    </p:spTree>
    <p:extLst>
      <p:ext uri="{BB962C8B-B14F-4D97-AF65-F5344CB8AC3E}">
        <p14:creationId xmlns:p14="http://schemas.microsoft.com/office/powerpoint/2010/main" val="33121952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4CFAD-6873-94B0-64B7-0F52125C8F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FFEBA2-E636-8881-8CB3-9875687F734E}"/>
              </a:ext>
            </a:extLst>
          </p:cNvPr>
          <p:cNvSpPr>
            <a:spLocks noGrp="1"/>
          </p:cNvSpPr>
          <p:nvPr>
            <p:ph type="title"/>
          </p:nvPr>
        </p:nvSpPr>
        <p:spPr/>
        <p:txBody>
          <a:bodyPr/>
          <a:lstStyle/>
          <a:p>
            <a:r>
              <a:rPr lang="en-GB"/>
              <a:t>Back to Nick...</a:t>
            </a:r>
            <a:endParaRPr lang="en-US"/>
          </a:p>
        </p:txBody>
      </p:sp>
      <p:sp>
        <p:nvSpPr>
          <p:cNvPr id="3" name="Content Placeholder 2">
            <a:extLst>
              <a:ext uri="{FF2B5EF4-FFF2-40B4-BE49-F238E27FC236}">
                <a16:creationId xmlns:a16="http://schemas.microsoft.com/office/drawing/2014/main" id="{1307AC01-8C74-508A-4A2B-72144C286429}"/>
              </a:ext>
            </a:extLst>
          </p:cNvPr>
          <p:cNvSpPr>
            <a:spLocks noGrp="1"/>
          </p:cNvSpPr>
          <p:nvPr/>
        </p:nvSpPr>
        <p:spPr bwMode="auto">
          <a:xfrm>
            <a:off x="382803" y="1939592"/>
            <a:ext cx="5106389" cy="4748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2400">
                <a:latin typeface="Segoe UI"/>
                <a:cs typeface="Segoe UI"/>
              </a:rPr>
              <a:t>Remember Nick? The poor guy has another report to write, this time on companies and the way they invest in the training of their employees. Go to the Worksheet and look at Activity 1.</a:t>
            </a:r>
          </a:p>
          <a:p>
            <a:pPr marL="0" indent="0" algn="just">
              <a:buNone/>
            </a:pPr>
            <a:endParaRPr lang="en-GB" sz="2000" b="1">
              <a:solidFill>
                <a:srgbClr val="173AFF"/>
              </a:solidFill>
              <a:latin typeface="Segoe UI"/>
              <a:cs typeface="Segoe UI"/>
            </a:endParaRPr>
          </a:p>
          <a:p>
            <a:pPr marL="0" indent="0" algn="just">
              <a:buNone/>
            </a:pPr>
            <a:r>
              <a:rPr lang="en-GB" sz="2800">
                <a:ea typeface="+mn-lt"/>
                <a:cs typeface="+mn-lt"/>
              </a:rPr>
              <a:t>1</a:t>
            </a:r>
            <a:r>
              <a:rPr lang="en-GB" sz="2800">
                <a:latin typeface="Arial"/>
                <a:ea typeface="+mn-lt"/>
                <a:cs typeface="Arial"/>
              </a:rPr>
              <a:t>) What claim is Nick making? Highlight it. </a:t>
            </a:r>
          </a:p>
          <a:p>
            <a:pPr marL="0" indent="0" algn="just">
              <a:buNone/>
            </a:pPr>
            <a:r>
              <a:rPr lang="en-GB" sz="2800">
                <a:latin typeface="Arial"/>
                <a:ea typeface="+mn-lt"/>
                <a:cs typeface="Arial"/>
              </a:rPr>
              <a:t>2) What is missing from Nick’s paragraph? </a:t>
            </a:r>
            <a:endParaRPr lang="en-GB" sz="2400">
              <a:latin typeface="Arial"/>
              <a:cs typeface="Arial"/>
            </a:endParaRPr>
          </a:p>
          <a:p>
            <a:pPr marL="0" indent="0" algn="just">
              <a:buNone/>
            </a:pPr>
            <a:endParaRPr lang="en-GB" sz="2800" b="1">
              <a:solidFill>
                <a:srgbClr val="173AFF"/>
              </a:solidFill>
              <a:latin typeface="Arial"/>
              <a:cs typeface="Arial"/>
            </a:endParaRPr>
          </a:p>
          <a:p>
            <a:pPr marL="0" indent="0" algn="just">
              <a:buNone/>
            </a:pPr>
            <a:endParaRPr lang="en-GB" sz="2800">
              <a:solidFill>
                <a:srgbClr val="002060"/>
              </a:solidFill>
              <a:latin typeface="Arial"/>
              <a:cs typeface="Arial"/>
            </a:endParaRPr>
          </a:p>
          <a:p>
            <a:pPr marL="0" indent="0" algn="just">
              <a:buNone/>
            </a:pPr>
            <a:endParaRPr lang="en-GB" sz="2000" b="1">
              <a:solidFill>
                <a:srgbClr val="173AFF"/>
              </a:solidFill>
              <a:latin typeface="Segoe UI"/>
              <a:cs typeface="Segoe UI"/>
            </a:endParaRPr>
          </a:p>
        </p:txBody>
      </p:sp>
      <p:sp>
        <p:nvSpPr>
          <p:cNvPr id="6" name="TextBox 5">
            <a:extLst>
              <a:ext uri="{FF2B5EF4-FFF2-40B4-BE49-F238E27FC236}">
                <a16:creationId xmlns:a16="http://schemas.microsoft.com/office/drawing/2014/main" id="{A286DAFB-BBB5-C2C1-074B-F75346FE1DAA}"/>
              </a:ext>
            </a:extLst>
          </p:cNvPr>
          <p:cNvSpPr txBox="1"/>
          <p:nvPr/>
        </p:nvSpPr>
        <p:spPr>
          <a:xfrm>
            <a:off x="5963478" y="2087217"/>
            <a:ext cx="5864086"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3200">
                <a:latin typeface="Arial"/>
                <a:cs typeface="Arial"/>
              </a:rPr>
              <a:t>Investing in employee training is essential for a company’s success. This makes the company more competitive and helps it achieve its goals. Therefore, companies should make training a priority for all employees.</a:t>
            </a:r>
            <a:endParaRPr lang="en-US" sz="3200"/>
          </a:p>
        </p:txBody>
      </p:sp>
    </p:spTree>
    <p:extLst>
      <p:ext uri="{BB962C8B-B14F-4D97-AF65-F5344CB8AC3E}">
        <p14:creationId xmlns:p14="http://schemas.microsoft.com/office/powerpoint/2010/main" val="532812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F9DE9-3CEE-3D84-C08F-D465BC502D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113249-6DE9-B31C-54A4-958E571CD81E}"/>
              </a:ext>
            </a:extLst>
          </p:cNvPr>
          <p:cNvSpPr>
            <a:spLocks noGrp="1"/>
          </p:cNvSpPr>
          <p:nvPr>
            <p:ph type="title"/>
          </p:nvPr>
        </p:nvSpPr>
        <p:spPr/>
        <p:txBody>
          <a:bodyPr/>
          <a:lstStyle/>
          <a:p>
            <a:r>
              <a:rPr lang="en-GB"/>
              <a:t>Back to Nick...Activity 1 Answers</a:t>
            </a:r>
            <a:endParaRPr lang="en-US"/>
          </a:p>
        </p:txBody>
      </p:sp>
      <p:sp>
        <p:nvSpPr>
          <p:cNvPr id="3" name="Content Placeholder 2">
            <a:extLst>
              <a:ext uri="{FF2B5EF4-FFF2-40B4-BE49-F238E27FC236}">
                <a16:creationId xmlns:a16="http://schemas.microsoft.com/office/drawing/2014/main" id="{D6F6841A-5D91-90F8-C41C-6CAEA9532042}"/>
              </a:ext>
            </a:extLst>
          </p:cNvPr>
          <p:cNvSpPr>
            <a:spLocks noGrp="1"/>
          </p:cNvSpPr>
          <p:nvPr/>
        </p:nvSpPr>
        <p:spPr bwMode="auto">
          <a:xfrm>
            <a:off x="382803" y="1939592"/>
            <a:ext cx="5106389" cy="4748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None/>
            </a:pPr>
            <a:endParaRPr lang="en-US" sz="3600">
              <a:highlight>
                <a:srgbClr val="FFFFFF"/>
              </a:highlight>
              <a:latin typeface="Arial"/>
              <a:cs typeface="Arial"/>
            </a:endParaRPr>
          </a:p>
          <a:p>
            <a:pPr>
              <a:buNone/>
            </a:pPr>
            <a:r>
              <a:rPr lang="en-US" sz="3600">
                <a:highlight>
                  <a:srgbClr val="FFFFFF"/>
                </a:highlight>
                <a:latin typeface="Arial"/>
                <a:ea typeface="+mn-lt"/>
                <a:cs typeface="Arial"/>
              </a:rPr>
              <a:t>1) What claim is Nick making? (highlighted)</a:t>
            </a:r>
          </a:p>
          <a:p>
            <a:pPr>
              <a:buNone/>
            </a:pPr>
            <a:r>
              <a:rPr lang="en-US" sz="3600">
                <a:highlight>
                  <a:srgbClr val="FFFFFF"/>
                </a:highlight>
                <a:latin typeface="Arial"/>
                <a:ea typeface="+mn-lt"/>
                <a:cs typeface="Arial"/>
              </a:rPr>
              <a:t>2) What is missing from Nick’s paragraph? </a:t>
            </a:r>
            <a:r>
              <a:rPr lang="en-US" sz="3600" b="1">
                <a:latin typeface="Arial"/>
                <a:ea typeface="+mn-lt"/>
                <a:cs typeface="Arial"/>
              </a:rPr>
              <a:t>Evidence</a:t>
            </a:r>
            <a:endParaRPr lang="en-GB" sz="3600">
              <a:latin typeface="Arial"/>
              <a:ea typeface="+mn-lt"/>
              <a:cs typeface="Arial"/>
            </a:endParaRPr>
          </a:p>
          <a:p>
            <a:pPr>
              <a:buNone/>
            </a:pPr>
            <a:endParaRPr lang="en-US" sz="1200">
              <a:solidFill>
                <a:srgbClr val="000000"/>
              </a:solidFill>
              <a:highlight>
                <a:srgbClr val="FFFF00"/>
              </a:highlight>
              <a:latin typeface="Times New Roman"/>
              <a:cs typeface="Times New Roman"/>
            </a:endParaRPr>
          </a:p>
          <a:p>
            <a:pPr marL="0" indent="0" algn="just">
              <a:buNone/>
            </a:pPr>
            <a:endParaRPr lang="en-GB" sz="2800">
              <a:solidFill>
                <a:srgbClr val="002060"/>
              </a:solidFill>
              <a:latin typeface="Arial"/>
              <a:cs typeface="Arial"/>
            </a:endParaRPr>
          </a:p>
          <a:p>
            <a:pPr marL="0" indent="0" algn="just">
              <a:buNone/>
            </a:pPr>
            <a:endParaRPr lang="en-GB" sz="2000" b="1">
              <a:solidFill>
                <a:srgbClr val="173AFF"/>
              </a:solidFill>
              <a:latin typeface="Segoe UI"/>
              <a:cs typeface="Segoe UI"/>
            </a:endParaRPr>
          </a:p>
        </p:txBody>
      </p:sp>
      <p:sp>
        <p:nvSpPr>
          <p:cNvPr id="6" name="TextBox 5">
            <a:extLst>
              <a:ext uri="{FF2B5EF4-FFF2-40B4-BE49-F238E27FC236}">
                <a16:creationId xmlns:a16="http://schemas.microsoft.com/office/drawing/2014/main" id="{58D6C2A5-B19E-608A-BB51-BD277BF1E928}"/>
              </a:ext>
            </a:extLst>
          </p:cNvPr>
          <p:cNvSpPr txBox="1"/>
          <p:nvPr/>
        </p:nvSpPr>
        <p:spPr>
          <a:xfrm>
            <a:off x="5963478" y="2087217"/>
            <a:ext cx="5864086"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3200">
                <a:highlight>
                  <a:srgbClr val="FFFF00"/>
                </a:highlight>
                <a:latin typeface="Arial"/>
                <a:cs typeface="Arial"/>
              </a:rPr>
              <a:t>Investing in employee training is essential for a company’s success.</a:t>
            </a:r>
            <a:r>
              <a:rPr lang="en-GB" sz="3200">
                <a:latin typeface="Arial"/>
                <a:cs typeface="Arial"/>
              </a:rPr>
              <a:t> This makes the company more competitive and helps it achieve its goals. Therefore, companies should make training a priority for all employees.</a:t>
            </a:r>
            <a:endParaRPr lang="en-US" sz="3200"/>
          </a:p>
        </p:txBody>
      </p:sp>
    </p:spTree>
    <p:extLst>
      <p:ext uri="{BB962C8B-B14F-4D97-AF65-F5344CB8AC3E}">
        <p14:creationId xmlns:p14="http://schemas.microsoft.com/office/powerpoint/2010/main" val="2248565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362E4-8DA0-6CF9-3DB2-90DF80E294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96B1A6-7731-71AE-7C8A-FADC61FD5C47}"/>
              </a:ext>
            </a:extLst>
          </p:cNvPr>
          <p:cNvSpPr>
            <a:spLocks noGrp="1"/>
          </p:cNvSpPr>
          <p:nvPr>
            <p:ph type="title"/>
          </p:nvPr>
        </p:nvSpPr>
        <p:spPr/>
        <p:txBody>
          <a:bodyPr/>
          <a:lstStyle/>
          <a:p>
            <a:r>
              <a:rPr lang="en-GB"/>
              <a:t>Back to Nick...</a:t>
            </a:r>
            <a:endParaRPr lang="en-US"/>
          </a:p>
        </p:txBody>
      </p:sp>
      <p:sp>
        <p:nvSpPr>
          <p:cNvPr id="3" name="Content Placeholder 2">
            <a:extLst>
              <a:ext uri="{FF2B5EF4-FFF2-40B4-BE49-F238E27FC236}">
                <a16:creationId xmlns:a16="http://schemas.microsoft.com/office/drawing/2014/main" id="{CC3DE938-D218-85F8-F6BC-8C26533E6360}"/>
              </a:ext>
            </a:extLst>
          </p:cNvPr>
          <p:cNvSpPr>
            <a:spLocks noGrp="1"/>
          </p:cNvSpPr>
          <p:nvPr/>
        </p:nvSpPr>
        <p:spPr bwMode="auto">
          <a:xfrm>
            <a:off x="382803" y="1939592"/>
            <a:ext cx="5106389" cy="4748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endParaRPr lang="en-GB" sz="2800" b="1">
              <a:solidFill>
                <a:srgbClr val="173AFF"/>
              </a:solidFill>
              <a:latin typeface="Arial"/>
              <a:cs typeface="Arial"/>
            </a:endParaRPr>
          </a:p>
          <a:p>
            <a:pPr marL="0" indent="0" algn="just">
              <a:buNone/>
            </a:pPr>
            <a:endParaRPr lang="en-GB" sz="2800">
              <a:solidFill>
                <a:srgbClr val="002060"/>
              </a:solidFill>
              <a:latin typeface="Arial"/>
              <a:cs typeface="Arial"/>
            </a:endParaRPr>
          </a:p>
          <a:p>
            <a:pPr marL="0" indent="0" algn="just">
              <a:buNone/>
            </a:pPr>
            <a:endParaRPr lang="en-GB" sz="2000" b="1">
              <a:solidFill>
                <a:srgbClr val="173AFF"/>
              </a:solidFill>
              <a:latin typeface="Segoe UI"/>
              <a:cs typeface="Segoe UI"/>
            </a:endParaRPr>
          </a:p>
        </p:txBody>
      </p:sp>
      <p:sp>
        <p:nvSpPr>
          <p:cNvPr id="4" name="TextBox 3">
            <a:extLst>
              <a:ext uri="{FF2B5EF4-FFF2-40B4-BE49-F238E27FC236}">
                <a16:creationId xmlns:a16="http://schemas.microsoft.com/office/drawing/2014/main" id="{68F61438-CEFA-DCA0-9902-FCBCE99F7D3B}"/>
              </a:ext>
            </a:extLst>
          </p:cNvPr>
          <p:cNvSpPr txBox="1"/>
          <p:nvPr/>
        </p:nvSpPr>
        <p:spPr>
          <a:xfrm>
            <a:off x="604629" y="2186607"/>
            <a:ext cx="1038639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a:t>Now that you have decided how to improve Nick's writing, work with a partner to complete </a:t>
            </a:r>
            <a:r>
              <a:rPr lang="en-US" sz="3200" b="1"/>
              <a:t>Activity B, C, and D </a:t>
            </a:r>
            <a:r>
              <a:rPr lang="en-US" sz="3200"/>
              <a:t>on the Nick's Difficulties worksheet</a:t>
            </a:r>
          </a:p>
        </p:txBody>
      </p:sp>
    </p:spTree>
    <p:extLst>
      <p:ext uri="{BB962C8B-B14F-4D97-AF65-F5344CB8AC3E}">
        <p14:creationId xmlns:p14="http://schemas.microsoft.com/office/powerpoint/2010/main" val="17322087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53109-975B-4FE8-0C01-E2C8E66E5BF4}"/>
              </a:ext>
            </a:extLst>
          </p:cNvPr>
          <p:cNvSpPr>
            <a:spLocks noGrp="1"/>
          </p:cNvSpPr>
          <p:nvPr>
            <p:ph type="ctrTitle"/>
          </p:nvPr>
        </p:nvSpPr>
        <p:spPr>
          <a:xfrm>
            <a:off x="552451" y="2027237"/>
            <a:ext cx="6000750" cy="2306637"/>
          </a:xfrm>
        </p:spPr>
        <p:txBody>
          <a:bodyPr anchor="b">
            <a:normAutofit/>
          </a:bodyPr>
          <a:lstStyle/>
          <a:p>
            <a:r>
              <a:rPr lang="en-GB"/>
              <a:t>TEEL</a:t>
            </a:r>
          </a:p>
        </p:txBody>
      </p:sp>
      <p:sp>
        <p:nvSpPr>
          <p:cNvPr id="11" name="Subtitle 2">
            <a:extLst>
              <a:ext uri="{FF2B5EF4-FFF2-40B4-BE49-F238E27FC236}">
                <a16:creationId xmlns:a16="http://schemas.microsoft.com/office/drawing/2014/main" id="{88D8D9C0-9078-05B2-1C09-3A5A293AA6DA}"/>
              </a:ext>
            </a:extLst>
          </p:cNvPr>
          <p:cNvSpPr>
            <a:spLocks noGrp="1"/>
          </p:cNvSpPr>
          <p:nvPr>
            <p:ph type="subTitle" idx="1"/>
          </p:nvPr>
        </p:nvSpPr>
        <p:spPr>
          <a:xfrm>
            <a:off x="552451" y="4506913"/>
            <a:ext cx="6000750" cy="1655762"/>
          </a:xfrm>
        </p:spPr>
        <p:txBody>
          <a:bodyPr/>
          <a:lstStyle/>
          <a:p>
            <a:endParaRPr lang="en-US"/>
          </a:p>
        </p:txBody>
      </p:sp>
      <p:pic>
        <p:nvPicPr>
          <p:cNvPr id="6" name="Picture Placeholder 5" descr="Wooden puzzle">
            <a:extLst>
              <a:ext uri="{FF2B5EF4-FFF2-40B4-BE49-F238E27FC236}">
                <a16:creationId xmlns:a16="http://schemas.microsoft.com/office/drawing/2014/main" id="{5AF14B4B-47DA-7BCE-FF99-00B466EDDA60}"/>
              </a:ext>
            </a:extLst>
          </p:cNvPr>
          <p:cNvPicPr>
            <a:picLocks noGrp="1" noChangeAspect="1"/>
          </p:cNvPicPr>
          <p:nvPr>
            <p:ph type="pic" sz="quarter" idx="10"/>
          </p:nvPr>
        </p:nvPicPr>
        <p:blipFill>
          <a:blip r:embed="rId3"/>
          <a:srcRect l="24103" r="24103"/>
          <a:stretch>
            <a:fillRect/>
          </a:stretch>
        </p:blipFill>
        <p:spPr>
          <a:xfrm>
            <a:off x="6862713" y="10"/>
            <a:ext cx="5329287" cy="6857990"/>
          </a:xfrm>
          <a:noFill/>
        </p:spPr>
      </p:pic>
    </p:spTree>
    <p:extLst>
      <p:ext uri="{BB962C8B-B14F-4D97-AF65-F5344CB8AC3E}">
        <p14:creationId xmlns:p14="http://schemas.microsoft.com/office/powerpoint/2010/main" val="4063793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CB5BF-264C-502B-7F5E-7110C8EE9FFB}"/>
              </a:ext>
            </a:extLst>
          </p:cNvPr>
          <p:cNvSpPr>
            <a:spLocks noGrp="1"/>
          </p:cNvSpPr>
          <p:nvPr>
            <p:ph type="title"/>
          </p:nvPr>
        </p:nvSpPr>
        <p:spPr>
          <a:xfrm>
            <a:off x="1127125" y="690"/>
            <a:ext cx="10226674" cy="1325563"/>
          </a:xfrm>
        </p:spPr>
        <p:txBody>
          <a:bodyPr/>
          <a:lstStyle/>
          <a:p>
            <a:r>
              <a:rPr lang="en-GB"/>
              <a:t>Remember TEEL from Week 5?</a:t>
            </a:r>
            <a:endParaRPr lang="en-US"/>
          </a:p>
        </p:txBody>
      </p:sp>
      <p:sp>
        <p:nvSpPr>
          <p:cNvPr id="4" name="Content Placeholder 3">
            <a:extLst>
              <a:ext uri="{FF2B5EF4-FFF2-40B4-BE49-F238E27FC236}">
                <a16:creationId xmlns:a16="http://schemas.microsoft.com/office/drawing/2014/main" id="{5683EDD2-0E8C-CC88-451A-5B5B4A718A42}"/>
              </a:ext>
            </a:extLst>
          </p:cNvPr>
          <p:cNvSpPr>
            <a:spLocks noGrp="1"/>
          </p:cNvSpPr>
          <p:nvPr>
            <p:ph sz="half" idx="1"/>
          </p:nvPr>
        </p:nvSpPr>
        <p:spPr>
          <a:xfrm>
            <a:off x="1127124" y="1328668"/>
            <a:ext cx="8616664" cy="4318208"/>
          </a:xfrm>
        </p:spPr>
        <p:txBody>
          <a:bodyPr vert="horz" lIns="91440" tIns="45720" rIns="91440" bIns="45720" rtlCol="0" anchor="t">
            <a:noAutofit/>
          </a:bodyPr>
          <a:lstStyle/>
          <a:p>
            <a:pPr marL="0" indent="0" algn="just">
              <a:buNone/>
            </a:pPr>
            <a:r>
              <a:rPr lang="en-GB" sz="4800" b="1"/>
              <a:t>T</a:t>
            </a:r>
            <a:r>
              <a:rPr lang="en-GB" sz="4000"/>
              <a:t> = </a:t>
            </a:r>
            <a:r>
              <a:rPr lang="en-GB" sz="3600"/>
              <a:t>the paragraph's main idea in a sentence </a:t>
            </a:r>
            <a:r>
              <a:rPr lang="en-GB" sz="3600" b="1"/>
              <a:t>(Topic Sentence)</a:t>
            </a:r>
          </a:p>
          <a:p>
            <a:pPr marL="0" indent="0" algn="just">
              <a:buNone/>
            </a:pPr>
            <a:endParaRPr lang="en-GB" sz="1200" b="1"/>
          </a:p>
          <a:p>
            <a:pPr marL="0" indent="0" algn="just">
              <a:buNone/>
            </a:pPr>
            <a:r>
              <a:rPr lang="en-GB" sz="4800" b="1"/>
              <a:t>E</a:t>
            </a:r>
            <a:r>
              <a:rPr lang="en-GB" sz="4000"/>
              <a:t> = </a:t>
            </a:r>
            <a:r>
              <a:rPr lang="en-GB" sz="3600"/>
              <a:t>explanation in your own words</a:t>
            </a:r>
          </a:p>
          <a:p>
            <a:pPr marL="0" indent="0" algn="just">
              <a:buNone/>
            </a:pPr>
            <a:endParaRPr lang="en-GB" sz="1200"/>
          </a:p>
          <a:p>
            <a:pPr marL="0" indent="0" algn="just">
              <a:buNone/>
            </a:pPr>
            <a:r>
              <a:rPr lang="en-GB" sz="4800" b="1"/>
              <a:t>E</a:t>
            </a:r>
            <a:r>
              <a:rPr lang="en-GB" sz="4800"/>
              <a:t> </a:t>
            </a:r>
            <a:r>
              <a:rPr lang="en-GB" sz="4000"/>
              <a:t>= </a:t>
            </a:r>
            <a:r>
              <a:rPr lang="en-GB" sz="3600"/>
              <a:t>evidence from a source</a:t>
            </a:r>
          </a:p>
          <a:p>
            <a:pPr marL="0" indent="0" algn="just">
              <a:buNone/>
            </a:pPr>
            <a:endParaRPr lang="en-GB" sz="1200"/>
          </a:p>
          <a:p>
            <a:pPr marL="0" indent="0" algn="just">
              <a:buNone/>
            </a:pPr>
            <a:r>
              <a:rPr lang="en-GB" sz="4800" b="1"/>
              <a:t>L</a:t>
            </a:r>
            <a:r>
              <a:rPr lang="en-GB" sz="4800"/>
              <a:t> </a:t>
            </a:r>
            <a:r>
              <a:rPr lang="en-GB" sz="4000"/>
              <a:t>= </a:t>
            </a:r>
            <a:r>
              <a:rPr lang="en-GB" sz="3600"/>
              <a:t>link back to the question or business decision  </a:t>
            </a:r>
            <a:r>
              <a:rPr lang="en-GB" sz="3600" b="1"/>
              <a:t>(Link Sentence)</a:t>
            </a:r>
            <a:endParaRPr lang="en-GB" sz="3600"/>
          </a:p>
          <a:p>
            <a:pPr marL="0" indent="0" algn="just">
              <a:buNone/>
            </a:pPr>
            <a:endParaRPr lang="en-GB" sz="3400"/>
          </a:p>
        </p:txBody>
      </p:sp>
      <p:sp>
        <p:nvSpPr>
          <p:cNvPr id="8" name="TextBox 7">
            <a:extLst>
              <a:ext uri="{FF2B5EF4-FFF2-40B4-BE49-F238E27FC236}">
                <a16:creationId xmlns:a16="http://schemas.microsoft.com/office/drawing/2014/main" id="{978AAEBA-EBCD-681C-BA62-0F3F27021ED8}"/>
              </a:ext>
            </a:extLst>
          </p:cNvPr>
          <p:cNvSpPr txBox="1"/>
          <p:nvPr/>
        </p:nvSpPr>
        <p:spPr>
          <a:xfrm>
            <a:off x="10021956" y="1962979"/>
            <a:ext cx="1987826" cy="2677656"/>
          </a:xfrm>
          <a:prstGeom prst="rect">
            <a:avLst/>
          </a:prstGeom>
          <a:noFill/>
          <a:ln w="28575">
            <a:solidFill>
              <a:srgbClr val="00B0F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t>NOTE: The E's in TEEL can be switched around or split up!</a:t>
            </a:r>
          </a:p>
        </p:txBody>
      </p:sp>
    </p:spTree>
    <p:extLst>
      <p:ext uri="{BB962C8B-B14F-4D97-AF65-F5344CB8AC3E}">
        <p14:creationId xmlns:p14="http://schemas.microsoft.com/office/powerpoint/2010/main" val="4016015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58D38-B6EB-DCB0-4CE2-6FD97816F0AD}"/>
              </a:ext>
            </a:extLst>
          </p:cNvPr>
          <p:cNvSpPr>
            <a:spLocks noGrp="1"/>
          </p:cNvSpPr>
          <p:nvPr>
            <p:ph type="title"/>
          </p:nvPr>
        </p:nvSpPr>
        <p:spPr>
          <a:xfrm>
            <a:off x="1127125" y="690"/>
            <a:ext cx="10226674" cy="1325563"/>
          </a:xfrm>
        </p:spPr>
        <p:txBody>
          <a:bodyPr/>
          <a:lstStyle/>
          <a:p>
            <a:r>
              <a:rPr lang="en-GB"/>
              <a:t>TEEL Further Explanation</a:t>
            </a:r>
            <a:endParaRPr lang="en-US"/>
          </a:p>
        </p:txBody>
      </p:sp>
      <p:sp>
        <p:nvSpPr>
          <p:cNvPr id="7" name="Content Placeholder 6">
            <a:extLst>
              <a:ext uri="{FF2B5EF4-FFF2-40B4-BE49-F238E27FC236}">
                <a16:creationId xmlns:a16="http://schemas.microsoft.com/office/drawing/2014/main" id="{E98B59DD-E2DA-99CA-D23F-417B7A86CB53}"/>
              </a:ext>
            </a:extLst>
          </p:cNvPr>
          <p:cNvSpPr>
            <a:spLocks noGrp="1"/>
          </p:cNvSpPr>
          <p:nvPr>
            <p:ph sz="half" idx="1"/>
          </p:nvPr>
        </p:nvSpPr>
        <p:spPr>
          <a:xfrm>
            <a:off x="1127124" y="1328669"/>
            <a:ext cx="10471968" cy="5129903"/>
          </a:xfrm>
        </p:spPr>
        <p:txBody>
          <a:bodyPr vert="horz" lIns="91440" tIns="45720" rIns="91440" bIns="45720" rtlCol="0" anchor="t">
            <a:normAutofit/>
          </a:bodyPr>
          <a:lstStyle/>
          <a:p>
            <a:pPr algn="just">
              <a:lnSpc>
                <a:spcPct val="100000"/>
              </a:lnSpc>
              <a:spcBef>
                <a:spcPct val="20000"/>
              </a:spcBef>
              <a:spcAft>
                <a:spcPct val="0"/>
              </a:spcAft>
            </a:pPr>
            <a:r>
              <a:rPr lang="en-US" sz="2600" b="1">
                <a:latin typeface="Arial"/>
                <a:cs typeface="Arial"/>
              </a:rPr>
              <a:t>T: Topic Sentence</a:t>
            </a:r>
            <a:r>
              <a:rPr lang="en-US" sz="2600">
                <a:latin typeface="Arial"/>
                <a:cs typeface="Arial"/>
              </a:rPr>
              <a:t> Introduces the main idea of the paragraph. It tells the reader what the paragraph is about.</a:t>
            </a:r>
          </a:p>
          <a:p>
            <a:pPr algn="just">
              <a:lnSpc>
                <a:spcPct val="100000"/>
              </a:lnSpc>
              <a:spcBef>
                <a:spcPct val="20000"/>
              </a:spcBef>
              <a:spcAft>
                <a:spcPct val="0"/>
              </a:spcAft>
            </a:pPr>
            <a:endParaRPr lang="en-US" sz="1200">
              <a:latin typeface="Arial"/>
              <a:cs typeface="Arial"/>
            </a:endParaRPr>
          </a:p>
          <a:p>
            <a:pPr algn="just">
              <a:lnSpc>
                <a:spcPct val="100000"/>
              </a:lnSpc>
              <a:spcBef>
                <a:spcPct val="20000"/>
              </a:spcBef>
              <a:spcAft>
                <a:spcPct val="0"/>
              </a:spcAft>
            </a:pPr>
            <a:r>
              <a:rPr lang="en-US" sz="2600" b="1">
                <a:latin typeface="Arial"/>
                <a:cs typeface="Arial"/>
              </a:rPr>
              <a:t>E: Explanation</a:t>
            </a:r>
            <a:r>
              <a:rPr lang="en-US" sz="2600">
                <a:latin typeface="Arial"/>
                <a:cs typeface="Arial"/>
              </a:rPr>
              <a:t> Explains the topic sentence in more detail. Shows why the idea is important or how it works. This can be multiple sentences throughout the paragraph.</a:t>
            </a:r>
          </a:p>
          <a:p>
            <a:pPr algn="just">
              <a:lnSpc>
                <a:spcPct val="100000"/>
              </a:lnSpc>
              <a:spcBef>
                <a:spcPct val="20000"/>
              </a:spcBef>
              <a:spcAft>
                <a:spcPct val="0"/>
              </a:spcAft>
            </a:pPr>
            <a:endParaRPr lang="en-US" sz="1200">
              <a:latin typeface="Arial"/>
              <a:cs typeface="Arial"/>
            </a:endParaRPr>
          </a:p>
          <a:p>
            <a:pPr algn="just">
              <a:lnSpc>
                <a:spcPct val="100000"/>
              </a:lnSpc>
              <a:spcBef>
                <a:spcPct val="20000"/>
              </a:spcBef>
              <a:spcAft>
                <a:spcPct val="0"/>
              </a:spcAft>
            </a:pPr>
            <a:r>
              <a:rPr lang="en-US" sz="2600" b="1">
                <a:latin typeface="Arial"/>
                <a:cs typeface="Arial"/>
              </a:rPr>
              <a:t>E: Evidence/Examples</a:t>
            </a:r>
            <a:r>
              <a:rPr lang="en-US" sz="2600">
                <a:latin typeface="Arial"/>
                <a:cs typeface="Arial"/>
              </a:rPr>
              <a:t> Gives facts, examples, or data that support the explanation. This can be one sentence or more. It can include citations and/or the writer's own examples</a:t>
            </a:r>
          </a:p>
          <a:p>
            <a:pPr algn="just">
              <a:lnSpc>
                <a:spcPct val="100000"/>
              </a:lnSpc>
              <a:spcBef>
                <a:spcPct val="20000"/>
              </a:spcBef>
              <a:spcAft>
                <a:spcPct val="0"/>
              </a:spcAft>
            </a:pPr>
            <a:endParaRPr lang="en-US" sz="1200">
              <a:latin typeface="Arial"/>
              <a:cs typeface="Arial"/>
            </a:endParaRPr>
          </a:p>
          <a:p>
            <a:pPr algn="just">
              <a:lnSpc>
                <a:spcPct val="100000"/>
              </a:lnSpc>
              <a:spcBef>
                <a:spcPct val="20000"/>
              </a:spcBef>
              <a:spcAft>
                <a:spcPct val="0"/>
              </a:spcAft>
            </a:pPr>
            <a:r>
              <a:rPr lang="en-US" sz="2600" b="1">
                <a:latin typeface="Arial"/>
                <a:cs typeface="Arial"/>
              </a:rPr>
              <a:t>L: Link</a:t>
            </a:r>
            <a:r>
              <a:rPr lang="en-US" sz="2600">
                <a:latin typeface="Arial"/>
                <a:cs typeface="Arial"/>
              </a:rPr>
              <a:t>  Connects everything back to the main idea or shows the effect or result. </a:t>
            </a:r>
            <a:r>
              <a:rPr lang="en-US" sz="2600" b="1">
                <a:latin typeface="Arial"/>
                <a:cs typeface="Arial"/>
              </a:rPr>
              <a:t>Is NOT the topic sentence simply paraphrased!</a:t>
            </a:r>
            <a:endParaRPr lang="en-US" sz="2600">
              <a:latin typeface="Arial"/>
              <a:cs typeface="Arial"/>
            </a:endParaRPr>
          </a:p>
          <a:p>
            <a:pPr algn="just">
              <a:lnSpc>
                <a:spcPct val="100000"/>
              </a:lnSpc>
              <a:spcBef>
                <a:spcPct val="20000"/>
              </a:spcBef>
              <a:spcAft>
                <a:spcPct val="0"/>
              </a:spcAft>
            </a:pPr>
            <a:endParaRPr lang="en-US" sz="2600">
              <a:latin typeface="Arial"/>
              <a:cs typeface="Arial"/>
            </a:endParaRPr>
          </a:p>
          <a:p>
            <a:endParaRPr lang="en-US"/>
          </a:p>
        </p:txBody>
      </p:sp>
    </p:spTree>
    <p:extLst>
      <p:ext uri="{BB962C8B-B14F-4D97-AF65-F5344CB8AC3E}">
        <p14:creationId xmlns:p14="http://schemas.microsoft.com/office/powerpoint/2010/main" val="8524267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8CAB2-9961-1837-A823-CE4D590EE1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8D25E4-1B9D-1E58-B586-BBAD8103FA5E}"/>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78A9A284-D38D-88FE-B54D-AB08FF46D834}"/>
              </a:ext>
            </a:extLst>
          </p:cNvPr>
          <p:cNvSpPr>
            <a:spLocks noGrp="1"/>
          </p:cNvSpPr>
          <p:nvPr>
            <p:ph type="body" idx="1"/>
          </p:nvPr>
        </p:nvSpPr>
        <p:spPr/>
        <p:txBody>
          <a:bodyPr/>
          <a:lstStyle/>
          <a:p>
            <a:r>
              <a:rPr lang="en-GB"/>
              <a:t>See you in 10 minutes </a:t>
            </a:r>
            <a:r>
              <a:rPr lang="en-GB">
                <a:sym typeface="Wingdings" panose="05000000000000000000" pitchFamily="2" charset="2"/>
              </a:rPr>
              <a:t></a:t>
            </a:r>
            <a:endParaRPr lang="en-GB"/>
          </a:p>
        </p:txBody>
      </p:sp>
    </p:spTree>
    <p:extLst>
      <p:ext uri="{BB962C8B-B14F-4D97-AF65-F5344CB8AC3E}">
        <p14:creationId xmlns:p14="http://schemas.microsoft.com/office/powerpoint/2010/main" val="37049662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19AE7-8FB6-3EBF-1237-03EAA59CF9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71CF1C-2051-31C3-3F86-17019278F92F}"/>
              </a:ext>
            </a:extLst>
          </p:cNvPr>
          <p:cNvSpPr>
            <a:spLocks noGrp="1"/>
          </p:cNvSpPr>
          <p:nvPr>
            <p:ph type="title"/>
          </p:nvPr>
        </p:nvSpPr>
        <p:spPr/>
        <p:txBody>
          <a:bodyPr/>
          <a:lstStyle/>
          <a:p>
            <a:r>
              <a:rPr lang="en-GB"/>
              <a:t>Elements of TEEL</a:t>
            </a:r>
            <a:endParaRPr lang="en-US"/>
          </a:p>
        </p:txBody>
      </p:sp>
      <p:sp>
        <p:nvSpPr>
          <p:cNvPr id="3" name="Content Placeholder 2">
            <a:extLst>
              <a:ext uri="{FF2B5EF4-FFF2-40B4-BE49-F238E27FC236}">
                <a16:creationId xmlns:a16="http://schemas.microsoft.com/office/drawing/2014/main" id="{9C52BF51-E201-BC2F-A110-C9562E42604E}"/>
              </a:ext>
            </a:extLst>
          </p:cNvPr>
          <p:cNvSpPr>
            <a:spLocks noGrp="1"/>
          </p:cNvSpPr>
          <p:nvPr>
            <p:ph idx="1"/>
          </p:nvPr>
        </p:nvSpPr>
        <p:spPr/>
        <p:txBody>
          <a:bodyPr vert="horz" lIns="91440" tIns="45720" rIns="91440" bIns="45720" rtlCol="0" anchor="t">
            <a:normAutofit/>
          </a:bodyPr>
          <a:lstStyle/>
          <a:p>
            <a:pPr marL="0" indent="0">
              <a:buNone/>
            </a:pPr>
            <a:r>
              <a:rPr lang="en-GB" b="1"/>
              <a:t>On the Elements of TEEL Worksheet, work with a partner to answer Activity 1 and Activity 2</a:t>
            </a:r>
          </a:p>
        </p:txBody>
      </p:sp>
    </p:spTree>
    <p:extLst>
      <p:ext uri="{BB962C8B-B14F-4D97-AF65-F5344CB8AC3E}">
        <p14:creationId xmlns:p14="http://schemas.microsoft.com/office/powerpoint/2010/main" val="30053186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756D6-79DC-073C-1014-E19A85D9FBEF}"/>
              </a:ext>
            </a:extLst>
          </p:cNvPr>
          <p:cNvSpPr>
            <a:spLocks noGrp="1"/>
          </p:cNvSpPr>
          <p:nvPr>
            <p:ph type="title"/>
          </p:nvPr>
        </p:nvSpPr>
        <p:spPr>
          <a:xfrm>
            <a:off x="1127125" y="-2268"/>
            <a:ext cx="10226674" cy="1325563"/>
          </a:xfrm>
        </p:spPr>
        <p:txBody>
          <a:bodyPr/>
          <a:lstStyle/>
          <a:p>
            <a:r>
              <a:rPr lang="en-US"/>
              <a:t>Topic Sentences</a:t>
            </a:r>
          </a:p>
        </p:txBody>
      </p:sp>
      <p:sp>
        <p:nvSpPr>
          <p:cNvPr id="3" name="Content Placeholder 2">
            <a:extLst>
              <a:ext uri="{FF2B5EF4-FFF2-40B4-BE49-F238E27FC236}">
                <a16:creationId xmlns:a16="http://schemas.microsoft.com/office/drawing/2014/main" id="{37C3083B-6BF8-6127-6814-C0937F77C4CD}"/>
              </a:ext>
            </a:extLst>
          </p:cNvPr>
          <p:cNvSpPr>
            <a:spLocks noGrp="1"/>
          </p:cNvSpPr>
          <p:nvPr>
            <p:ph sz="half" idx="1"/>
          </p:nvPr>
        </p:nvSpPr>
        <p:spPr>
          <a:xfrm>
            <a:off x="1133928" y="1138465"/>
            <a:ext cx="5109868" cy="3215141"/>
          </a:xfrm>
        </p:spPr>
        <p:txBody>
          <a:bodyPr vert="horz" lIns="91440" tIns="45720" rIns="91440" bIns="45720" rtlCol="0" anchor="t">
            <a:noAutofit/>
          </a:bodyPr>
          <a:lstStyle/>
          <a:p>
            <a:pPr algn="just"/>
            <a:r>
              <a:rPr lang="en-US" sz="2800">
                <a:ea typeface="+mn-lt"/>
                <a:cs typeface="+mn-lt"/>
              </a:rPr>
              <a:t>A strong topic sentence tells the reader:</a:t>
            </a:r>
            <a:endParaRPr lang="en-US" sz="2800"/>
          </a:p>
          <a:p>
            <a:pPr marL="0" indent="0" algn="just">
              <a:buNone/>
            </a:pPr>
            <a:r>
              <a:rPr lang="en-US" sz="2800">
                <a:ea typeface="+mn-lt"/>
                <a:cs typeface="+mn-lt"/>
              </a:rPr>
              <a:t>- what the paragraph is about </a:t>
            </a:r>
            <a:endParaRPr lang="en-US" sz="2800"/>
          </a:p>
          <a:p>
            <a:pPr marL="0" indent="0" algn="just">
              <a:buNone/>
            </a:pPr>
            <a:r>
              <a:rPr lang="en-US" sz="2800">
                <a:ea typeface="+mn-lt"/>
                <a:cs typeface="+mn-lt"/>
              </a:rPr>
              <a:t>- and why or how you will talk about it </a:t>
            </a:r>
            <a:endParaRPr lang="en-US" sz="2800"/>
          </a:p>
          <a:p>
            <a:pPr algn="just"/>
            <a:r>
              <a:rPr lang="en-US" sz="2800">
                <a:ea typeface="+mn-lt"/>
                <a:cs typeface="+mn-lt"/>
              </a:rPr>
              <a:t>It is usually the first sentence in a paragraph.</a:t>
            </a:r>
            <a:endParaRPr lang="en-US" sz="2800"/>
          </a:p>
          <a:p>
            <a:pPr marL="0" indent="0" algn="just">
              <a:buNone/>
            </a:pPr>
            <a:endParaRPr lang="en-US" sz="2800"/>
          </a:p>
          <a:p>
            <a:pPr marL="0" indent="0" algn="ctr">
              <a:buNone/>
            </a:pPr>
            <a:endParaRPr lang="en-US" sz="2800"/>
          </a:p>
          <a:p>
            <a:pPr marL="0" indent="0" algn="just">
              <a:buNone/>
            </a:pPr>
            <a:endParaRPr lang="en-US" sz="2800"/>
          </a:p>
        </p:txBody>
      </p:sp>
      <p:sp>
        <p:nvSpPr>
          <p:cNvPr id="5" name="Content Placeholder 2">
            <a:extLst>
              <a:ext uri="{FF2B5EF4-FFF2-40B4-BE49-F238E27FC236}">
                <a16:creationId xmlns:a16="http://schemas.microsoft.com/office/drawing/2014/main" id="{32E9480F-7E32-01FC-1407-819B1D903C6D}"/>
              </a:ext>
            </a:extLst>
          </p:cNvPr>
          <p:cNvSpPr txBox="1">
            <a:spLocks/>
          </p:cNvSpPr>
          <p:nvPr/>
        </p:nvSpPr>
        <p:spPr>
          <a:xfrm>
            <a:off x="6661149" y="1141186"/>
            <a:ext cx="4953386" cy="321514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800">
                <a:ea typeface="+mn-lt"/>
                <a:cs typeface="+mn-lt"/>
              </a:rPr>
              <a:t>Everything in the paragraph should relate to the topic sentence in some way. </a:t>
            </a:r>
            <a:endParaRPr lang="en-US" sz="2800"/>
          </a:p>
          <a:p>
            <a:pPr algn="just"/>
            <a:r>
              <a:rPr lang="en-US" sz="2800">
                <a:ea typeface="+mn-lt"/>
                <a:cs typeface="+mn-lt"/>
              </a:rPr>
              <a:t>Vague/general topic sentences can confuse the reader and the writer, often leading to unrelated information in the paragraph.</a:t>
            </a:r>
            <a:endParaRPr lang="en-US" sz="2800"/>
          </a:p>
          <a:p>
            <a:pPr marL="0" indent="0" algn="just">
              <a:buFont typeface="Arial" panose="020B0604020202020204" pitchFamily="34" charset="0"/>
              <a:buNone/>
            </a:pPr>
            <a:endParaRPr lang="en-US"/>
          </a:p>
          <a:p>
            <a:pPr marL="0" indent="0" algn="ctr">
              <a:buFont typeface="Arial" panose="020B0604020202020204" pitchFamily="34" charset="0"/>
              <a:buNone/>
            </a:pPr>
            <a:endParaRPr lang="en-US" sz="3600"/>
          </a:p>
          <a:p>
            <a:pPr marL="0" indent="0" algn="ctr">
              <a:buFont typeface="Arial" panose="020B0604020202020204" pitchFamily="34" charset="0"/>
              <a:buNone/>
            </a:pPr>
            <a:endParaRPr lang="en-US"/>
          </a:p>
          <a:p>
            <a:pPr marL="0" indent="0" algn="just">
              <a:buFont typeface="Arial" panose="020B0604020202020204" pitchFamily="34" charset="0"/>
              <a:buNone/>
            </a:pPr>
            <a:endParaRPr lang="en-US" sz="2800"/>
          </a:p>
        </p:txBody>
      </p:sp>
      <p:sp>
        <p:nvSpPr>
          <p:cNvPr id="6" name="TextBox 5">
            <a:extLst>
              <a:ext uri="{FF2B5EF4-FFF2-40B4-BE49-F238E27FC236}">
                <a16:creationId xmlns:a16="http://schemas.microsoft.com/office/drawing/2014/main" id="{6B88AC8D-B5AC-99BE-FC6B-C5E30027AFBC}"/>
              </a:ext>
            </a:extLst>
          </p:cNvPr>
          <p:cNvSpPr txBox="1"/>
          <p:nvPr/>
        </p:nvSpPr>
        <p:spPr>
          <a:xfrm>
            <a:off x="1279367" y="4920165"/>
            <a:ext cx="10336695" cy="21041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90000"/>
              </a:lnSpc>
              <a:spcBef>
                <a:spcPts val="1000"/>
              </a:spcBef>
            </a:pPr>
            <a:r>
              <a:rPr lang="en-US" sz="4000"/>
              <a:t>A good topic sentence =</a:t>
            </a:r>
          </a:p>
          <a:p>
            <a:pPr algn="ctr">
              <a:lnSpc>
                <a:spcPct val="90000"/>
              </a:lnSpc>
              <a:spcBef>
                <a:spcPts val="1000"/>
              </a:spcBef>
            </a:pPr>
            <a:r>
              <a:rPr lang="en-US" sz="3200"/>
              <a:t>a </a:t>
            </a:r>
            <a:r>
              <a:rPr lang="en-US" sz="3200" b="1"/>
              <a:t>main idea (topic)</a:t>
            </a:r>
            <a:r>
              <a:rPr lang="en-US" sz="3200"/>
              <a:t> </a:t>
            </a:r>
            <a:r>
              <a:rPr lang="en-US" sz="4400"/>
              <a:t>+</a:t>
            </a:r>
            <a:r>
              <a:rPr lang="en-US" sz="3200"/>
              <a:t> </a:t>
            </a:r>
            <a:r>
              <a:rPr lang="en-US" sz="3200" b="1"/>
              <a:t>1–3 reasons or points that will be explained</a:t>
            </a:r>
            <a:endParaRPr lang="en-US" sz="3200"/>
          </a:p>
          <a:p>
            <a:pPr algn="l"/>
            <a:endParaRPr lang="en-US"/>
          </a:p>
        </p:txBody>
      </p:sp>
    </p:spTree>
    <p:extLst>
      <p:ext uri="{BB962C8B-B14F-4D97-AF65-F5344CB8AC3E}">
        <p14:creationId xmlns:p14="http://schemas.microsoft.com/office/powerpoint/2010/main" val="1082045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42727-B999-6EF9-AFF4-C9F4B1E592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33B5F0-AE82-B0AF-A0F6-4A00C52CAD9E}"/>
              </a:ext>
            </a:extLst>
          </p:cNvPr>
          <p:cNvSpPr>
            <a:spLocks noGrp="1"/>
          </p:cNvSpPr>
          <p:nvPr>
            <p:ph type="title"/>
          </p:nvPr>
        </p:nvSpPr>
        <p:spPr>
          <a:xfrm>
            <a:off x="1127125" y="-2268"/>
            <a:ext cx="10226674" cy="1325563"/>
          </a:xfrm>
        </p:spPr>
        <p:txBody>
          <a:bodyPr/>
          <a:lstStyle/>
          <a:p>
            <a:r>
              <a:rPr lang="en-US"/>
              <a:t>Examples of Topic Sentences</a:t>
            </a:r>
          </a:p>
        </p:txBody>
      </p:sp>
      <p:sp>
        <p:nvSpPr>
          <p:cNvPr id="3" name="Content Placeholder 2">
            <a:extLst>
              <a:ext uri="{FF2B5EF4-FFF2-40B4-BE49-F238E27FC236}">
                <a16:creationId xmlns:a16="http://schemas.microsoft.com/office/drawing/2014/main" id="{77BB07B4-6C2F-362F-01AA-21894B1531F4}"/>
              </a:ext>
            </a:extLst>
          </p:cNvPr>
          <p:cNvSpPr>
            <a:spLocks noGrp="1"/>
          </p:cNvSpPr>
          <p:nvPr>
            <p:ph sz="half" idx="1"/>
          </p:nvPr>
        </p:nvSpPr>
        <p:spPr>
          <a:xfrm>
            <a:off x="1161141" y="1322161"/>
            <a:ext cx="10280583" cy="3215141"/>
          </a:xfrm>
        </p:spPr>
        <p:txBody>
          <a:bodyPr vert="horz" lIns="91440" tIns="45720" rIns="91440" bIns="45720" rtlCol="0" anchor="t">
            <a:noAutofit/>
          </a:bodyPr>
          <a:lstStyle/>
          <a:p>
            <a:pPr marL="0" indent="0" algn="ctr">
              <a:buNone/>
            </a:pPr>
            <a:endParaRPr lang="en-US" sz="3600"/>
          </a:p>
          <a:p>
            <a:pPr marL="0" indent="0" algn="ctr">
              <a:buNone/>
            </a:pPr>
            <a:endParaRPr lang="en-US"/>
          </a:p>
          <a:p>
            <a:pPr marL="0" indent="0" algn="just">
              <a:buNone/>
            </a:pPr>
            <a:endParaRPr lang="en-US" sz="2800"/>
          </a:p>
        </p:txBody>
      </p:sp>
      <p:sp>
        <p:nvSpPr>
          <p:cNvPr id="4" name="TextBox 3">
            <a:extLst>
              <a:ext uri="{FF2B5EF4-FFF2-40B4-BE49-F238E27FC236}">
                <a16:creationId xmlns:a16="http://schemas.microsoft.com/office/drawing/2014/main" id="{F6FFA41E-4689-B4A3-8674-9C7AA4719652}"/>
              </a:ext>
            </a:extLst>
          </p:cNvPr>
          <p:cNvSpPr txBox="1"/>
          <p:nvPr/>
        </p:nvSpPr>
        <p:spPr>
          <a:xfrm>
            <a:off x="1176132" y="1126434"/>
            <a:ext cx="5988324"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400" b="1"/>
              <a:t>Weak topic sentence </a:t>
            </a:r>
            <a:endParaRPr lang="en-US" sz="2400"/>
          </a:p>
          <a:p>
            <a:pPr algn="just"/>
            <a:r>
              <a:rPr lang="en-US" sz="2400">
                <a:ea typeface="+mn-lt"/>
                <a:cs typeface="+mn-lt"/>
              </a:rPr>
              <a:t>Customer service is important for businesses.</a:t>
            </a:r>
            <a:endParaRPr lang="en-US" sz="2400"/>
          </a:p>
          <a:p>
            <a:pPr algn="just"/>
            <a:endParaRPr lang="en-US" sz="1200"/>
          </a:p>
          <a:p>
            <a:pPr algn="just"/>
            <a:r>
              <a:rPr lang="en-US" sz="2400" b="1"/>
              <a:t>Strong topic sentence </a:t>
            </a:r>
          </a:p>
          <a:p>
            <a:pPr algn="just"/>
            <a:r>
              <a:rPr lang="en-US" sz="2400">
                <a:ea typeface="+mn-lt"/>
                <a:cs typeface="+mn-lt"/>
              </a:rPr>
              <a:t>Customer service is important for businesses because it helps keep customers and build trust.</a:t>
            </a:r>
            <a:endParaRPr lang="en-US" sz="2400"/>
          </a:p>
          <a:p>
            <a:pPr algn="just"/>
            <a:endParaRPr lang="en-US" sz="1200"/>
          </a:p>
          <a:p>
            <a:pPr algn="just"/>
            <a:r>
              <a:rPr lang="en-US" sz="2400" b="1"/>
              <a:t>Weak topic sentence </a:t>
            </a:r>
            <a:endParaRPr lang="en-US" sz="2400"/>
          </a:p>
          <a:p>
            <a:pPr algn="just"/>
            <a:r>
              <a:rPr lang="en-US" sz="2400">
                <a:ea typeface="+mn-lt"/>
                <a:cs typeface="+mn-lt"/>
              </a:rPr>
              <a:t>Training is useful in companies.</a:t>
            </a:r>
            <a:endParaRPr lang="en-US" sz="2400"/>
          </a:p>
          <a:p>
            <a:pPr algn="just"/>
            <a:endParaRPr lang="en-US" sz="1200"/>
          </a:p>
          <a:p>
            <a:pPr algn="just"/>
            <a:r>
              <a:rPr lang="en-US" sz="2400" b="1"/>
              <a:t>Strong topic sentence</a:t>
            </a:r>
          </a:p>
          <a:p>
            <a:pPr algn="just"/>
            <a:r>
              <a:rPr lang="en-US" sz="2400">
                <a:ea typeface="+mn-lt"/>
                <a:cs typeface="+mn-lt"/>
              </a:rPr>
              <a:t>Training is useful in companies because it improves employee skills and reduces mistakes.</a:t>
            </a:r>
            <a:endParaRPr lang="en-US" sz="2400"/>
          </a:p>
          <a:p>
            <a:endParaRPr lang="en-US" sz="2400">
              <a:ea typeface="+mn-lt"/>
              <a:cs typeface="+mn-lt"/>
            </a:endParaRPr>
          </a:p>
        </p:txBody>
      </p:sp>
      <p:sp>
        <p:nvSpPr>
          <p:cNvPr id="5" name="TextBox 4">
            <a:extLst>
              <a:ext uri="{FF2B5EF4-FFF2-40B4-BE49-F238E27FC236}">
                <a16:creationId xmlns:a16="http://schemas.microsoft.com/office/drawing/2014/main" id="{C61629A7-1350-DBDD-CB73-25BFC6597735}"/>
              </a:ext>
            </a:extLst>
          </p:cNvPr>
          <p:cNvSpPr txBox="1"/>
          <p:nvPr/>
        </p:nvSpPr>
        <p:spPr>
          <a:xfrm>
            <a:off x="7537173" y="1714500"/>
            <a:ext cx="4323521" cy="3970318"/>
          </a:xfrm>
          <a:prstGeom prst="rect">
            <a:avLst/>
          </a:prstGeom>
          <a:ln w="28575"/>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t>Now you try! Can you make this weak topic sentence stronger? Work with a partner and make sure at least one of you writes the answer down:</a:t>
            </a:r>
          </a:p>
          <a:p>
            <a:endParaRPr lang="en-US" sz="2800"/>
          </a:p>
          <a:p>
            <a:r>
              <a:rPr lang="en-US" sz="2800" b="1">
                <a:ea typeface="+mn-lt"/>
                <a:cs typeface="+mn-lt"/>
              </a:rPr>
              <a:t>Social media is useful for businesses.</a:t>
            </a:r>
            <a:endParaRPr lang="en-US" sz="2800" b="1"/>
          </a:p>
        </p:txBody>
      </p:sp>
    </p:spTree>
    <p:extLst>
      <p:ext uri="{BB962C8B-B14F-4D97-AF65-F5344CB8AC3E}">
        <p14:creationId xmlns:p14="http://schemas.microsoft.com/office/powerpoint/2010/main" val="7740458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B3277-D10D-85D2-5204-A5EC063ACF04}"/>
              </a:ext>
            </a:extLst>
          </p:cNvPr>
          <p:cNvSpPr>
            <a:spLocks noGrp="1"/>
          </p:cNvSpPr>
          <p:nvPr>
            <p:ph type="title"/>
          </p:nvPr>
        </p:nvSpPr>
        <p:spPr/>
        <p:txBody>
          <a:bodyPr/>
          <a:lstStyle/>
          <a:p>
            <a:r>
              <a:rPr lang="en-US"/>
              <a:t>Explanation</a:t>
            </a:r>
          </a:p>
        </p:txBody>
      </p:sp>
      <p:sp>
        <p:nvSpPr>
          <p:cNvPr id="3" name="Content Placeholder 2">
            <a:extLst>
              <a:ext uri="{FF2B5EF4-FFF2-40B4-BE49-F238E27FC236}">
                <a16:creationId xmlns:a16="http://schemas.microsoft.com/office/drawing/2014/main" id="{FD572AF4-5552-6AC3-571D-8109B55436D5}"/>
              </a:ext>
            </a:extLst>
          </p:cNvPr>
          <p:cNvSpPr>
            <a:spLocks noGrp="1"/>
          </p:cNvSpPr>
          <p:nvPr>
            <p:ph sz="half" idx="1"/>
          </p:nvPr>
        </p:nvSpPr>
        <p:spPr>
          <a:xfrm>
            <a:off x="994602" y="1825625"/>
            <a:ext cx="5378163" cy="4649511"/>
          </a:xfrm>
        </p:spPr>
        <p:txBody>
          <a:bodyPr vert="horz" lIns="91440" tIns="45720" rIns="91440" bIns="45720" rtlCol="0" anchor="t">
            <a:normAutofit fontScale="92500" lnSpcReduction="20000"/>
          </a:bodyPr>
          <a:lstStyle/>
          <a:p>
            <a:pPr algn="just"/>
            <a:r>
              <a:rPr lang="en-US">
                <a:ea typeface="+mn-lt"/>
                <a:cs typeface="+mn-lt"/>
              </a:rPr>
              <a:t>The development part of a paragraph is where you explain your main idea in more detail.</a:t>
            </a:r>
            <a:endParaRPr lang="en-US"/>
          </a:p>
          <a:p>
            <a:pPr algn="just"/>
            <a:r>
              <a:rPr lang="en-US">
                <a:ea typeface="+mn-lt"/>
                <a:cs typeface="+mn-lt"/>
              </a:rPr>
              <a:t>This is where you add extra information, explanations, and examples so the reader understands your point clearly.</a:t>
            </a:r>
            <a:endParaRPr lang="en-US"/>
          </a:p>
          <a:p>
            <a:pPr algn="just"/>
            <a:r>
              <a:rPr lang="en-US">
                <a:ea typeface="+mn-lt"/>
                <a:cs typeface="+mn-lt"/>
              </a:rPr>
              <a:t>Make sure everything you write stays focused on the topic sentence. Do not include unrelated ideas.</a:t>
            </a:r>
            <a:endParaRPr lang="en-US"/>
          </a:p>
          <a:p>
            <a:pPr algn="just"/>
            <a:endParaRPr lang="en-US"/>
          </a:p>
          <a:p>
            <a:pPr algn="just"/>
            <a:endParaRPr lang="en-US"/>
          </a:p>
        </p:txBody>
      </p:sp>
      <p:sp>
        <p:nvSpPr>
          <p:cNvPr id="4" name="Content Placeholder 3">
            <a:extLst>
              <a:ext uri="{FF2B5EF4-FFF2-40B4-BE49-F238E27FC236}">
                <a16:creationId xmlns:a16="http://schemas.microsoft.com/office/drawing/2014/main" id="{8D64E742-963A-E6E0-296D-111B7100A37D}"/>
              </a:ext>
            </a:extLst>
          </p:cNvPr>
          <p:cNvSpPr>
            <a:spLocks noGrp="1"/>
          </p:cNvSpPr>
          <p:nvPr>
            <p:ph sz="half" idx="2"/>
          </p:nvPr>
        </p:nvSpPr>
        <p:spPr>
          <a:xfrm>
            <a:off x="6622648" y="1825625"/>
            <a:ext cx="5244673" cy="4649511"/>
          </a:xfrm>
        </p:spPr>
        <p:txBody>
          <a:bodyPr vert="horz" lIns="91440" tIns="45720" rIns="91440" bIns="45720" rtlCol="0" anchor="t">
            <a:noAutofit/>
          </a:bodyPr>
          <a:lstStyle/>
          <a:p>
            <a:pPr algn="just"/>
            <a:r>
              <a:rPr lang="en-US" sz="2800"/>
              <a:t>Use linking words like also, because, for example, and so to connect your ideas.</a:t>
            </a:r>
            <a:endParaRPr lang="en-US"/>
          </a:p>
          <a:p>
            <a:r>
              <a:rPr lang="en-US" sz="2800"/>
              <a:t>Remember, explanation and evidence can be used in different orders, and you can include more than one sentence for each.</a:t>
            </a:r>
          </a:p>
          <a:p>
            <a:endParaRPr lang="en-US"/>
          </a:p>
        </p:txBody>
      </p:sp>
    </p:spTree>
    <p:extLst>
      <p:ext uri="{BB962C8B-B14F-4D97-AF65-F5344CB8AC3E}">
        <p14:creationId xmlns:p14="http://schemas.microsoft.com/office/powerpoint/2010/main" val="816290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B5A2E-D29F-56D5-8569-AE2D2581BA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DDE6E2-58CE-D498-E126-A55B260D9E87}"/>
              </a:ext>
            </a:extLst>
          </p:cNvPr>
          <p:cNvSpPr>
            <a:spLocks noGrp="1"/>
          </p:cNvSpPr>
          <p:nvPr>
            <p:ph type="title"/>
          </p:nvPr>
        </p:nvSpPr>
        <p:spPr/>
        <p:txBody>
          <a:bodyPr/>
          <a:lstStyle/>
          <a:p>
            <a:r>
              <a:rPr lang="en-US"/>
              <a:t>Evidence &amp; Examples</a:t>
            </a:r>
          </a:p>
        </p:txBody>
      </p:sp>
      <p:sp>
        <p:nvSpPr>
          <p:cNvPr id="3" name="Content Placeholder 2">
            <a:extLst>
              <a:ext uri="{FF2B5EF4-FFF2-40B4-BE49-F238E27FC236}">
                <a16:creationId xmlns:a16="http://schemas.microsoft.com/office/drawing/2014/main" id="{9FDEEA32-9591-02F7-E963-FFC44BBC32E1}"/>
              </a:ext>
            </a:extLst>
          </p:cNvPr>
          <p:cNvSpPr>
            <a:spLocks noGrp="1"/>
          </p:cNvSpPr>
          <p:nvPr>
            <p:ph sz="half" idx="1"/>
          </p:nvPr>
        </p:nvSpPr>
        <p:spPr>
          <a:xfrm>
            <a:off x="994602" y="1825625"/>
            <a:ext cx="5378163" cy="4649511"/>
          </a:xfrm>
        </p:spPr>
        <p:txBody>
          <a:bodyPr vert="horz" lIns="91440" tIns="45720" rIns="91440" bIns="45720" rtlCol="0" anchor="t">
            <a:normAutofit/>
          </a:bodyPr>
          <a:lstStyle/>
          <a:p>
            <a:pPr algn="just"/>
            <a:r>
              <a:rPr lang="en-US" sz="2800">
                <a:ea typeface="+mn-lt"/>
                <a:cs typeface="+mn-lt"/>
              </a:rPr>
              <a:t>This is where you add evidence from sources or examples to support your ideas </a:t>
            </a:r>
          </a:p>
          <a:p>
            <a:pPr algn="just"/>
            <a:r>
              <a:rPr lang="en-US" sz="2800">
                <a:ea typeface="+mn-lt"/>
                <a:cs typeface="+mn-lt"/>
              </a:rPr>
              <a:t>The evidence should help explain and strengthen your point </a:t>
            </a:r>
          </a:p>
          <a:p>
            <a:pPr algn="just"/>
            <a:r>
              <a:rPr lang="en-US" sz="2800">
                <a:ea typeface="+mn-lt"/>
                <a:cs typeface="+mn-lt"/>
              </a:rPr>
              <a:t>Do not use too much evidence, or it can make your writing confusing </a:t>
            </a:r>
            <a:endParaRPr lang="en-US" sz="2800"/>
          </a:p>
          <a:p>
            <a:pPr algn="just"/>
            <a:endParaRPr lang="en-US"/>
          </a:p>
        </p:txBody>
      </p:sp>
      <p:sp>
        <p:nvSpPr>
          <p:cNvPr id="4" name="Content Placeholder 3">
            <a:extLst>
              <a:ext uri="{FF2B5EF4-FFF2-40B4-BE49-F238E27FC236}">
                <a16:creationId xmlns:a16="http://schemas.microsoft.com/office/drawing/2014/main" id="{6EDD982A-FD63-5089-820B-A7E504C3AD94}"/>
              </a:ext>
            </a:extLst>
          </p:cNvPr>
          <p:cNvSpPr>
            <a:spLocks noGrp="1"/>
          </p:cNvSpPr>
          <p:nvPr>
            <p:ph sz="half" idx="2"/>
          </p:nvPr>
        </p:nvSpPr>
        <p:spPr>
          <a:xfrm>
            <a:off x="6622648" y="1825625"/>
            <a:ext cx="5244673" cy="4649511"/>
          </a:xfrm>
        </p:spPr>
        <p:txBody>
          <a:bodyPr vert="horz" lIns="91440" tIns="45720" rIns="91440" bIns="45720" rtlCol="0" anchor="t">
            <a:noAutofit/>
          </a:bodyPr>
          <a:lstStyle/>
          <a:p>
            <a:pPr algn="just"/>
            <a:r>
              <a:rPr lang="en-US" sz="2800"/>
              <a:t>Do not use too little evidence, or your ideas are not supported </a:t>
            </a:r>
          </a:p>
          <a:p>
            <a:pPr algn="just"/>
            <a:r>
              <a:rPr lang="en-US" sz="2800">
                <a:ea typeface="+mn-lt"/>
                <a:cs typeface="+mn-lt"/>
              </a:rPr>
              <a:t>Using your own examples is useful because it makes your explanation clearer and easier to understand</a:t>
            </a:r>
            <a:endParaRPr lang="en-US" sz="2800"/>
          </a:p>
          <a:p>
            <a:pPr algn="just"/>
            <a:r>
              <a:rPr lang="en-US" sz="2800"/>
              <a:t>You need a balance between your own ideas and evidence </a:t>
            </a:r>
          </a:p>
          <a:p>
            <a:pPr algn="just"/>
            <a:r>
              <a:rPr lang="en-US" sz="2800"/>
              <a:t>This takes practice, so it is okay if itis difficult at first</a:t>
            </a:r>
          </a:p>
          <a:p>
            <a:pPr algn="just"/>
            <a:endParaRPr lang="en-US" sz="2500"/>
          </a:p>
          <a:p>
            <a:pPr algn="just"/>
            <a:endParaRPr lang="en-US" sz="2800"/>
          </a:p>
          <a:p>
            <a:endParaRPr lang="en-US"/>
          </a:p>
        </p:txBody>
      </p:sp>
    </p:spTree>
    <p:extLst>
      <p:ext uri="{BB962C8B-B14F-4D97-AF65-F5344CB8AC3E}">
        <p14:creationId xmlns:p14="http://schemas.microsoft.com/office/powerpoint/2010/main" val="22551988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DD1CB-3937-A07B-8C7C-77B2E0D889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7381F7-FA55-D058-C413-834F71BD1057}"/>
              </a:ext>
            </a:extLst>
          </p:cNvPr>
          <p:cNvSpPr>
            <a:spLocks noGrp="1"/>
          </p:cNvSpPr>
          <p:nvPr>
            <p:ph type="title"/>
          </p:nvPr>
        </p:nvSpPr>
        <p:spPr/>
        <p:txBody>
          <a:bodyPr/>
          <a:lstStyle/>
          <a:p>
            <a:r>
              <a:rPr lang="en-US"/>
              <a:t>Linking Sentences</a:t>
            </a:r>
          </a:p>
        </p:txBody>
      </p:sp>
      <p:sp>
        <p:nvSpPr>
          <p:cNvPr id="3" name="Content Placeholder 2">
            <a:extLst>
              <a:ext uri="{FF2B5EF4-FFF2-40B4-BE49-F238E27FC236}">
                <a16:creationId xmlns:a16="http://schemas.microsoft.com/office/drawing/2014/main" id="{ABEBA530-1506-D2C0-F67F-58A808C88E72}"/>
              </a:ext>
            </a:extLst>
          </p:cNvPr>
          <p:cNvSpPr>
            <a:spLocks noGrp="1"/>
          </p:cNvSpPr>
          <p:nvPr>
            <p:ph sz="half" idx="1"/>
          </p:nvPr>
        </p:nvSpPr>
        <p:spPr>
          <a:xfrm>
            <a:off x="994602" y="1825625"/>
            <a:ext cx="4798381" cy="4649511"/>
          </a:xfrm>
        </p:spPr>
        <p:txBody>
          <a:bodyPr vert="horz" lIns="91440" tIns="45720" rIns="91440" bIns="45720" rtlCol="0" anchor="t">
            <a:normAutofit/>
          </a:bodyPr>
          <a:lstStyle/>
          <a:p>
            <a:pPr algn="just"/>
            <a:r>
              <a:rPr lang="en-US" sz="2800">
                <a:ea typeface="+mn-lt"/>
                <a:cs typeface="+mn-lt"/>
              </a:rPr>
              <a:t>Link sentences bring the ideas and details in the paragraph together </a:t>
            </a:r>
            <a:endParaRPr lang="en-US"/>
          </a:p>
          <a:p>
            <a:pPr algn="just"/>
            <a:r>
              <a:rPr lang="en-US" sz="2800">
                <a:ea typeface="+mn-lt"/>
                <a:cs typeface="+mn-lt"/>
              </a:rPr>
              <a:t>They should show what the information means overall </a:t>
            </a:r>
            <a:endParaRPr lang="en-US"/>
          </a:p>
          <a:p>
            <a:pPr algn="just"/>
            <a:r>
              <a:rPr lang="en-US" sz="2800">
                <a:ea typeface="+mn-lt"/>
                <a:cs typeface="+mn-lt"/>
              </a:rPr>
              <a:t>Do not just repeat the topic sentence, because the paragraph now includes more information and examples </a:t>
            </a:r>
            <a:endParaRPr lang="en-US"/>
          </a:p>
          <a:p>
            <a:pPr algn="just"/>
            <a:endParaRPr lang="en-US" sz="2800">
              <a:ea typeface="+mn-lt"/>
              <a:cs typeface="+mn-lt"/>
            </a:endParaRPr>
          </a:p>
          <a:p>
            <a:pPr algn="just"/>
            <a:endParaRPr lang="en-US" sz="2800"/>
          </a:p>
          <a:p>
            <a:pPr algn="just"/>
            <a:endParaRPr lang="en-US"/>
          </a:p>
        </p:txBody>
      </p:sp>
      <p:sp>
        <p:nvSpPr>
          <p:cNvPr id="4" name="Content Placeholder 3">
            <a:extLst>
              <a:ext uri="{FF2B5EF4-FFF2-40B4-BE49-F238E27FC236}">
                <a16:creationId xmlns:a16="http://schemas.microsoft.com/office/drawing/2014/main" id="{72295472-5F6F-15C6-1BCE-0F3B75759904}"/>
              </a:ext>
            </a:extLst>
          </p:cNvPr>
          <p:cNvSpPr>
            <a:spLocks noGrp="1"/>
          </p:cNvSpPr>
          <p:nvPr>
            <p:ph sz="half" idx="2"/>
          </p:nvPr>
        </p:nvSpPr>
        <p:spPr>
          <a:xfrm>
            <a:off x="6266496" y="1825625"/>
            <a:ext cx="5600825" cy="4649511"/>
          </a:xfrm>
        </p:spPr>
        <p:txBody>
          <a:bodyPr vert="horz" lIns="91440" tIns="45720" rIns="91440" bIns="45720" rtlCol="0" anchor="t">
            <a:noAutofit/>
          </a:bodyPr>
          <a:lstStyle/>
          <a:p>
            <a:pPr algn="just"/>
            <a:r>
              <a:rPr lang="en-US" sz="2800"/>
              <a:t>Instead, build on </a:t>
            </a:r>
            <a:r>
              <a:rPr lang="en-US" sz="2800">
                <a:ea typeface="+mn-lt"/>
                <a:cs typeface="+mn-lt"/>
              </a:rPr>
              <a:t>what you have explained and </a:t>
            </a:r>
            <a:r>
              <a:rPr lang="en-US" sz="2800"/>
              <a:t>show </a:t>
            </a:r>
            <a:r>
              <a:rPr lang="en-US" sz="2800">
                <a:ea typeface="+mn-lt"/>
                <a:cs typeface="+mn-lt"/>
              </a:rPr>
              <a:t>the result or importance </a:t>
            </a:r>
          </a:p>
          <a:p>
            <a:pPr algn="just"/>
            <a:r>
              <a:rPr lang="en-US" sz="2800"/>
              <a:t>You</a:t>
            </a:r>
            <a:r>
              <a:rPr lang="en-US" sz="2800">
                <a:ea typeface="+mn-lt"/>
                <a:cs typeface="+mn-lt"/>
              </a:rPr>
              <a:t> can use</a:t>
            </a:r>
            <a:r>
              <a:rPr lang="en-US" sz="2800"/>
              <a:t> </a:t>
            </a:r>
            <a:r>
              <a:rPr lang="en-US" sz="2800">
                <a:ea typeface="+mn-lt"/>
                <a:cs typeface="+mn-lt"/>
              </a:rPr>
              <a:t>words </a:t>
            </a:r>
            <a:r>
              <a:rPr lang="en-US" sz="2800"/>
              <a:t>like </a:t>
            </a:r>
            <a:r>
              <a:rPr lang="en-US" sz="2800" b="1"/>
              <a:t>therefore</a:t>
            </a:r>
            <a:r>
              <a:rPr lang="en-US" sz="2800"/>
              <a:t>, or </a:t>
            </a:r>
            <a:r>
              <a:rPr lang="en-US" sz="2800" b="1"/>
              <a:t>consequently </a:t>
            </a:r>
            <a:r>
              <a:rPr lang="en-US" sz="2800">
                <a:ea typeface="+mn-lt"/>
                <a:cs typeface="+mn-lt"/>
              </a:rPr>
              <a:t>to show this </a:t>
            </a:r>
            <a:endParaRPr lang="en-US" sz="2800"/>
          </a:p>
          <a:p>
            <a:pPr algn="just"/>
            <a:r>
              <a:rPr lang="en-US" sz="2800"/>
              <a:t>Keep link sentences short, clear, and focused on the main point</a:t>
            </a:r>
          </a:p>
          <a:p>
            <a:pPr algn="just"/>
            <a:r>
              <a:rPr lang="en-US" sz="2800">
                <a:ea typeface="+mn-lt"/>
                <a:cs typeface="+mn-lt"/>
              </a:rPr>
              <a:t>Sometimes you can link to the next idea/paragraph, but this is more advanced</a:t>
            </a:r>
          </a:p>
          <a:p>
            <a:pPr algn="just"/>
            <a:endParaRPr lang="en-US" sz="2400"/>
          </a:p>
          <a:p>
            <a:pPr algn="just"/>
            <a:endParaRPr lang="en-US" sz="2400"/>
          </a:p>
          <a:p>
            <a:pPr algn="just"/>
            <a:endParaRPr lang="en-US" sz="2800"/>
          </a:p>
          <a:p>
            <a:pPr algn="just"/>
            <a:endParaRPr lang="en-US" sz="2500"/>
          </a:p>
          <a:p>
            <a:pPr algn="just"/>
            <a:endParaRPr lang="en-US" sz="2800"/>
          </a:p>
          <a:p>
            <a:endParaRPr lang="en-US"/>
          </a:p>
        </p:txBody>
      </p:sp>
    </p:spTree>
    <p:extLst>
      <p:ext uri="{BB962C8B-B14F-4D97-AF65-F5344CB8AC3E}">
        <p14:creationId xmlns:p14="http://schemas.microsoft.com/office/powerpoint/2010/main" val="4819007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24426-F1F3-7865-2E57-86521334CB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ADFEA0-5844-D102-A514-9E053AD6ACEB}"/>
              </a:ext>
            </a:extLst>
          </p:cNvPr>
          <p:cNvSpPr>
            <a:spLocks noGrp="1"/>
          </p:cNvSpPr>
          <p:nvPr>
            <p:ph type="title"/>
          </p:nvPr>
        </p:nvSpPr>
        <p:spPr/>
        <p:txBody>
          <a:bodyPr/>
          <a:lstStyle/>
          <a:p>
            <a:r>
              <a:rPr lang="en-GB" err="1"/>
              <a:t>Vevox</a:t>
            </a:r>
            <a:r>
              <a:rPr lang="en-GB"/>
              <a:t> – Team Up For TEEL!</a:t>
            </a:r>
          </a:p>
        </p:txBody>
      </p:sp>
      <p:pic>
        <p:nvPicPr>
          <p:cNvPr id="5" name="Picture 4">
            <a:hlinkClick r:id="rId3"/>
            <a:extLst>
              <a:ext uri="{FF2B5EF4-FFF2-40B4-BE49-F238E27FC236}">
                <a16:creationId xmlns:a16="http://schemas.microsoft.com/office/drawing/2014/main" id="{8A9B7690-C50D-6AC7-16F6-DADDEF357564}"/>
              </a:ext>
            </a:extLst>
          </p:cNvPr>
          <p:cNvPicPr>
            <a:picLocks noChangeAspect="1"/>
          </p:cNvPicPr>
          <p:nvPr/>
        </p:nvPicPr>
        <p:blipFill>
          <a:blip r:embed="rId4"/>
          <a:stretch>
            <a:fillRect/>
          </a:stretch>
        </p:blipFill>
        <p:spPr>
          <a:xfrm>
            <a:off x="3733800" y="2947987"/>
            <a:ext cx="4724400" cy="962025"/>
          </a:xfrm>
          <a:prstGeom prst="rect">
            <a:avLst/>
          </a:prstGeom>
        </p:spPr>
      </p:pic>
    </p:spTree>
    <p:extLst>
      <p:ext uri="{BB962C8B-B14F-4D97-AF65-F5344CB8AC3E}">
        <p14:creationId xmlns:p14="http://schemas.microsoft.com/office/powerpoint/2010/main" val="29647950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EB3D3-9F15-77A1-5B29-AC9AA25192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43CDBF-35ED-BCE2-3515-36E74856FC77}"/>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DE5778A6-EFCA-2053-C199-48836AC4B3F3}"/>
              </a:ext>
            </a:extLst>
          </p:cNvPr>
          <p:cNvSpPr>
            <a:spLocks noGrp="1"/>
          </p:cNvSpPr>
          <p:nvPr>
            <p:ph type="body" idx="1"/>
          </p:nvPr>
        </p:nvSpPr>
        <p:spPr/>
        <p:txBody>
          <a:bodyPr/>
          <a:lstStyle/>
          <a:p>
            <a:r>
              <a:rPr lang="en-GB"/>
              <a:t>See you in 10 minutes </a:t>
            </a:r>
            <a:r>
              <a:rPr lang="en-GB">
                <a:sym typeface="Wingdings" panose="05000000000000000000" pitchFamily="2" charset="2"/>
              </a:rPr>
              <a:t></a:t>
            </a:r>
            <a:endParaRPr lang="en-GB"/>
          </a:p>
        </p:txBody>
      </p:sp>
    </p:spTree>
    <p:extLst>
      <p:ext uri="{BB962C8B-B14F-4D97-AF65-F5344CB8AC3E}">
        <p14:creationId xmlns:p14="http://schemas.microsoft.com/office/powerpoint/2010/main" val="2686819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ED5A9-AA15-8F57-8E87-61F160600CE7}"/>
              </a:ext>
            </a:extLst>
          </p:cNvPr>
          <p:cNvSpPr>
            <a:spLocks noGrp="1"/>
          </p:cNvSpPr>
          <p:nvPr>
            <p:ph type="title"/>
          </p:nvPr>
        </p:nvSpPr>
        <p:spPr>
          <a:xfrm>
            <a:off x="1127125" y="-2268"/>
            <a:ext cx="10226674" cy="1325563"/>
          </a:xfrm>
        </p:spPr>
        <p:txBody>
          <a:bodyPr/>
          <a:lstStyle/>
          <a:p>
            <a:r>
              <a:rPr lang="en-US"/>
              <a:t>Task 2</a:t>
            </a:r>
          </a:p>
        </p:txBody>
      </p:sp>
      <p:sp>
        <p:nvSpPr>
          <p:cNvPr id="3" name="Content Placeholder 2">
            <a:extLst>
              <a:ext uri="{FF2B5EF4-FFF2-40B4-BE49-F238E27FC236}">
                <a16:creationId xmlns:a16="http://schemas.microsoft.com/office/drawing/2014/main" id="{B35D75F2-60EA-D91C-8F7B-0C717CFD243D}"/>
              </a:ext>
            </a:extLst>
          </p:cNvPr>
          <p:cNvSpPr>
            <a:spLocks noGrp="1"/>
          </p:cNvSpPr>
          <p:nvPr>
            <p:ph sz="half" idx="1"/>
          </p:nvPr>
        </p:nvSpPr>
        <p:spPr>
          <a:xfrm>
            <a:off x="1127124" y="1254125"/>
            <a:ext cx="10573134" cy="4351338"/>
          </a:xfrm>
        </p:spPr>
        <p:txBody>
          <a:bodyPr vert="horz" lIns="91440" tIns="45720" rIns="91440" bIns="45720" rtlCol="0" anchor="t">
            <a:noAutofit/>
          </a:bodyPr>
          <a:lstStyle/>
          <a:p>
            <a:pPr marL="0" indent="0">
              <a:buNone/>
            </a:pPr>
            <a:r>
              <a:rPr lang="en-GB" sz="4000" b="1">
                <a:highlight>
                  <a:srgbClr val="FFFFFF"/>
                </a:highlight>
                <a:latin typeface="Arial"/>
                <a:cs typeface="Arial"/>
              </a:rPr>
              <a:t>TEEL Writing </a:t>
            </a:r>
          </a:p>
          <a:p>
            <a:pPr marL="0" indent="0">
              <a:buNone/>
            </a:pPr>
            <a:endParaRPr lang="en-GB" sz="4000" b="1">
              <a:highlight>
                <a:srgbClr val="FFFFFF"/>
              </a:highlight>
              <a:latin typeface="Arial"/>
              <a:cs typeface="Arial"/>
            </a:endParaRPr>
          </a:p>
          <a:p>
            <a:pPr marL="0" indent="0">
              <a:buNone/>
            </a:pPr>
            <a:r>
              <a:rPr lang="en-GB" sz="4000" b="1">
                <a:highlight>
                  <a:srgbClr val="FFFFFF"/>
                </a:highlight>
                <a:latin typeface="Arial"/>
                <a:cs typeface="Arial"/>
              </a:rPr>
              <a:t>Deadline Week 8 </a:t>
            </a:r>
            <a:endParaRPr lang="en-US" sz="4000">
              <a:highlight>
                <a:srgbClr val="FFFFFF"/>
              </a:highlight>
              <a:latin typeface="Arial"/>
              <a:cs typeface="Arial"/>
            </a:endParaRPr>
          </a:p>
          <a:p>
            <a:pPr marL="0" indent="0">
              <a:buNone/>
            </a:pPr>
            <a:r>
              <a:rPr lang="en-GB" sz="4000" b="1">
                <a:highlight>
                  <a:srgbClr val="FFFFFF"/>
                </a:highlight>
                <a:latin typeface="Arial"/>
                <a:cs typeface="Arial"/>
              </a:rPr>
              <a:t>30%</a:t>
            </a:r>
          </a:p>
          <a:p>
            <a:pPr marL="0" indent="0">
              <a:buNone/>
            </a:pPr>
            <a:r>
              <a:rPr lang="en-GB" sz="4000" b="1">
                <a:highlight>
                  <a:srgbClr val="FFFFFF"/>
                </a:highlight>
                <a:latin typeface="Arial"/>
                <a:cs typeface="Arial"/>
              </a:rPr>
              <a:t>Write </a:t>
            </a:r>
            <a:r>
              <a:rPr lang="en-GB" sz="4000">
                <a:highlight>
                  <a:srgbClr val="FFFFFF"/>
                </a:highlight>
                <a:latin typeface="Arial"/>
                <a:cs typeface="Arial"/>
              </a:rPr>
              <a:t>a 100-150 paragraph based on one of</a:t>
            </a:r>
            <a:r>
              <a:rPr lang="en-GB" sz="4000" b="1">
                <a:highlight>
                  <a:srgbClr val="FFFFFF"/>
                </a:highlight>
                <a:latin typeface="Arial"/>
                <a:cs typeface="Arial"/>
              </a:rPr>
              <a:t> three topic options</a:t>
            </a:r>
            <a:r>
              <a:rPr lang="en-GB" sz="4000">
                <a:highlight>
                  <a:srgbClr val="FFFFFF"/>
                </a:highlight>
                <a:latin typeface="Arial"/>
                <a:cs typeface="Arial"/>
              </a:rPr>
              <a:t>. </a:t>
            </a:r>
          </a:p>
          <a:p>
            <a:pPr marL="0" indent="0">
              <a:buNone/>
            </a:pPr>
            <a:endParaRPr lang="en-GB" sz="2800">
              <a:highlight>
                <a:srgbClr val="FFFFFF"/>
              </a:highlight>
              <a:latin typeface="Arial"/>
              <a:cs typeface="Arial"/>
            </a:endParaRPr>
          </a:p>
          <a:p>
            <a:pPr marL="0" indent="0">
              <a:buNone/>
            </a:pPr>
            <a:endParaRPr lang="en-GB" sz="2800" b="1">
              <a:highlight>
                <a:srgbClr val="FFFFFF"/>
              </a:highlight>
              <a:latin typeface="Arial"/>
              <a:cs typeface="Arial"/>
            </a:endParaRPr>
          </a:p>
          <a:p>
            <a:endParaRPr lang="en-GB" sz="2400">
              <a:highlight>
                <a:srgbClr val="FFFFFF"/>
              </a:highlight>
              <a:latin typeface="Arial"/>
              <a:cs typeface="Arial"/>
            </a:endParaRPr>
          </a:p>
          <a:p>
            <a:endParaRPr lang="en-GB" sz="1200">
              <a:highlight>
                <a:srgbClr val="FFFFFF"/>
              </a:highlight>
              <a:latin typeface="Arial"/>
              <a:cs typeface="Arial"/>
            </a:endParaRPr>
          </a:p>
          <a:p>
            <a:endParaRPr lang="en-GB" sz="1200">
              <a:highlight>
                <a:srgbClr val="FFFFFF"/>
              </a:highlight>
              <a:latin typeface="Arial"/>
              <a:cs typeface="Arial"/>
            </a:endParaRPr>
          </a:p>
        </p:txBody>
      </p:sp>
    </p:spTree>
    <p:extLst>
      <p:ext uri="{BB962C8B-B14F-4D97-AF65-F5344CB8AC3E}">
        <p14:creationId xmlns:p14="http://schemas.microsoft.com/office/powerpoint/2010/main" val="1501959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D927B-146C-5627-C047-EF6D243DB6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73E008-DD69-1EDB-8523-6AAD6A49B6D2}"/>
              </a:ext>
            </a:extLst>
          </p:cNvPr>
          <p:cNvSpPr>
            <a:spLocks noGrp="1"/>
          </p:cNvSpPr>
          <p:nvPr>
            <p:ph type="title"/>
          </p:nvPr>
        </p:nvSpPr>
        <p:spPr>
          <a:xfrm>
            <a:off x="1127125" y="179949"/>
            <a:ext cx="10226674" cy="1325563"/>
          </a:xfrm>
        </p:spPr>
        <p:txBody>
          <a:bodyPr/>
          <a:lstStyle/>
          <a:p>
            <a:r>
              <a:rPr lang="en-US"/>
              <a:t>Today's Focus: Workshop</a:t>
            </a:r>
          </a:p>
        </p:txBody>
      </p:sp>
      <p:sp>
        <p:nvSpPr>
          <p:cNvPr id="3" name="Content Placeholder 2">
            <a:extLst>
              <a:ext uri="{FF2B5EF4-FFF2-40B4-BE49-F238E27FC236}">
                <a16:creationId xmlns:a16="http://schemas.microsoft.com/office/drawing/2014/main" id="{6F4FF659-368B-D48C-5430-412000F7B61B}"/>
              </a:ext>
            </a:extLst>
          </p:cNvPr>
          <p:cNvSpPr>
            <a:spLocks noGrp="1"/>
          </p:cNvSpPr>
          <p:nvPr>
            <p:ph sz="half" idx="1"/>
          </p:nvPr>
        </p:nvSpPr>
        <p:spPr>
          <a:xfrm>
            <a:off x="1127124" y="1717951"/>
            <a:ext cx="10573134" cy="4351338"/>
          </a:xfrm>
        </p:spPr>
        <p:txBody>
          <a:bodyPr vert="horz" lIns="91440" tIns="45720" rIns="91440" bIns="45720" rtlCol="0" anchor="t">
            <a:noAutofit/>
          </a:bodyPr>
          <a:lstStyle/>
          <a:p>
            <a:pPr marL="571500" indent="-571500"/>
            <a:r>
              <a:rPr lang="en-GB" sz="4000" b="1">
                <a:highlight>
                  <a:srgbClr val="FFFFFF"/>
                </a:highlight>
                <a:ea typeface="+mn-lt"/>
                <a:cs typeface="+mn-lt"/>
              </a:rPr>
              <a:t>Choose a topic</a:t>
            </a:r>
            <a:endParaRPr lang="en-US" b="1">
              <a:ea typeface="+mn-lt"/>
              <a:cs typeface="+mn-lt"/>
            </a:endParaRPr>
          </a:p>
          <a:p>
            <a:pPr marL="571500" indent="-571500"/>
            <a:r>
              <a:rPr lang="en-GB" sz="4000">
                <a:highlight>
                  <a:srgbClr val="FFFFFF"/>
                </a:highlight>
                <a:ea typeface="+mn-lt"/>
                <a:cs typeface="+mn-lt"/>
              </a:rPr>
              <a:t>Brainstorm &amp; Plan your ideas</a:t>
            </a:r>
            <a:endParaRPr lang="en-US">
              <a:ea typeface="+mn-lt"/>
              <a:cs typeface="+mn-lt"/>
            </a:endParaRPr>
          </a:p>
          <a:p>
            <a:pPr marL="571500" indent="-571500"/>
            <a:r>
              <a:rPr lang="en-GB" sz="4000">
                <a:highlight>
                  <a:srgbClr val="FFFFFF"/>
                </a:highlight>
                <a:ea typeface="+mn-lt"/>
                <a:cs typeface="+mn-lt"/>
              </a:rPr>
              <a:t>Write Draft 1 (TEEL)</a:t>
            </a:r>
            <a:endParaRPr lang="en-US">
              <a:ea typeface="+mn-lt"/>
              <a:cs typeface="+mn-lt"/>
            </a:endParaRPr>
          </a:p>
          <a:p>
            <a:pPr marL="571500" indent="-571500"/>
            <a:r>
              <a:rPr lang="en-GB" sz="4000">
                <a:highlight>
                  <a:srgbClr val="FFFFFF"/>
                </a:highlight>
                <a:ea typeface="+mn-lt"/>
                <a:cs typeface="+mn-lt"/>
              </a:rPr>
              <a:t>Submit Draft 1 to Moodle</a:t>
            </a:r>
            <a:endParaRPr lang="en-US"/>
          </a:p>
          <a:p>
            <a:pPr marL="571500" indent="-571500"/>
            <a:endParaRPr lang="en-GB" sz="4000">
              <a:highlight>
                <a:srgbClr val="FFFFFF"/>
              </a:highlight>
              <a:latin typeface="Aptos"/>
              <a:cs typeface="Arial"/>
            </a:endParaRPr>
          </a:p>
          <a:p>
            <a:pPr marL="0" indent="0">
              <a:buNone/>
            </a:pPr>
            <a:endParaRPr lang="en-GB" sz="4000">
              <a:highlight>
                <a:srgbClr val="FFFFFF"/>
              </a:highlight>
              <a:latin typeface="Aptos"/>
              <a:cs typeface="Arial"/>
            </a:endParaRPr>
          </a:p>
          <a:p>
            <a:pPr marL="457200" indent="-457200"/>
            <a:endParaRPr lang="en-GB" sz="2800">
              <a:highlight>
                <a:srgbClr val="FFFFFF"/>
              </a:highlight>
              <a:latin typeface="Arial"/>
              <a:cs typeface="Arial"/>
            </a:endParaRPr>
          </a:p>
          <a:p>
            <a:pPr marL="457200" indent="-457200"/>
            <a:endParaRPr lang="en-GB" sz="2800" b="1">
              <a:highlight>
                <a:srgbClr val="FFFFFF"/>
              </a:highlight>
              <a:latin typeface="Arial"/>
              <a:cs typeface="Arial"/>
            </a:endParaRPr>
          </a:p>
          <a:p>
            <a:endParaRPr lang="en-GB" sz="2400">
              <a:highlight>
                <a:srgbClr val="FFFFFF"/>
              </a:highlight>
              <a:latin typeface="Arial"/>
              <a:cs typeface="Arial"/>
            </a:endParaRPr>
          </a:p>
          <a:p>
            <a:endParaRPr lang="en-GB" sz="1200">
              <a:highlight>
                <a:srgbClr val="FFFFFF"/>
              </a:highlight>
              <a:latin typeface="Arial"/>
              <a:cs typeface="Arial"/>
            </a:endParaRPr>
          </a:p>
          <a:p>
            <a:endParaRPr lang="en-GB" sz="1200">
              <a:highlight>
                <a:srgbClr val="FFFFFF"/>
              </a:highlight>
              <a:latin typeface="Arial"/>
              <a:cs typeface="Arial"/>
            </a:endParaRPr>
          </a:p>
        </p:txBody>
      </p:sp>
    </p:spTree>
    <p:extLst>
      <p:ext uri="{BB962C8B-B14F-4D97-AF65-F5344CB8AC3E}">
        <p14:creationId xmlns:p14="http://schemas.microsoft.com/office/powerpoint/2010/main" val="33805390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E248F-6CA5-F6D2-063C-44FE345071F9}"/>
              </a:ext>
            </a:extLst>
          </p:cNvPr>
          <p:cNvSpPr>
            <a:spLocks noGrp="1"/>
          </p:cNvSpPr>
          <p:nvPr>
            <p:ph type="title"/>
          </p:nvPr>
        </p:nvSpPr>
        <p:spPr/>
        <p:txBody>
          <a:bodyPr/>
          <a:lstStyle/>
          <a:p>
            <a:r>
              <a:rPr lang="en-US">
                <a:ea typeface="+mj-lt"/>
                <a:cs typeface="+mj-lt"/>
              </a:rPr>
              <a:t>Step 1: Topics</a:t>
            </a:r>
            <a:endParaRPr lang="en-US"/>
          </a:p>
        </p:txBody>
      </p:sp>
      <p:sp>
        <p:nvSpPr>
          <p:cNvPr id="3" name="Content Placeholder 2">
            <a:extLst>
              <a:ext uri="{FF2B5EF4-FFF2-40B4-BE49-F238E27FC236}">
                <a16:creationId xmlns:a16="http://schemas.microsoft.com/office/drawing/2014/main" id="{6E8784AC-2A6E-33B8-E7E6-4B6E66261318}"/>
              </a:ext>
            </a:extLst>
          </p:cNvPr>
          <p:cNvSpPr>
            <a:spLocks noGrp="1"/>
          </p:cNvSpPr>
          <p:nvPr>
            <p:ph idx="1"/>
          </p:nvPr>
        </p:nvSpPr>
        <p:spPr>
          <a:xfrm>
            <a:off x="399142" y="1699266"/>
            <a:ext cx="8838748" cy="5144444"/>
          </a:xfrm>
        </p:spPr>
        <p:txBody>
          <a:bodyPr vert="horz" lIns="91440" tIns="45720" rIns="91440" bIns="45720" rtlCol="0" anchor="t">
            <a:normAutofit fontScale="92500" lnSpcReduction="20000"/>
          </a:bodyPr>
          <a:lstStyle/>
          <a:p>
            <a:endParaRPr lang="en-US"/>
          </a:p>
          <a:p>
            <a:pPr marL="0" indent="0">
              <a:buNone/>
            </a:pPr>
            <a:r>
              <a:rPr lang="en-GB" b="1">
                <a:highlight>
                  <a:srgbClr val="FFFFFF"/>
                </a:highlight>
                <a:latin typeface="Arial"/>
                <a:cs typeface="Arial"/>
              </a:rPr>
              <a:t>Which of the 3 topics do you know the most about?</a:t>
            </a:r>
          </a:p>
          <a:p>
            <a:pPr marL="0" indent="0">
              <a:buNone/>
            </a:pPr>
            <a:endParaRPr lang="en-GB">
              <a:highlight>
                <a:srgbClr val="FFFFFF"/>
              </a:highlight>
              <a:latin typeface="Arial"/>
              <a:cs typeface="Arial"/>
            </a:endParaRPr>
          </a:p>
          <a:p>
            <a:pPr marL="514350" indent="-514350">
              <a:buAutoNum type="arabicPeriod"/>
            </a:pPr>
            <a:r>
              <a:rPr lang="en-GB">
                <a:highlight>
                  <a:srgbClr val="FFFFFF"/>
                </a:highlight>
                <a:latin typeface="Arial"/>
                <a:cs typeface="Arial"/>
              </a:rPr>
              <a:t>Write a paragraph on the</a:t>
            </a:r>
            <a:r>
              <a:rPr lang="en-GB" b="1">
                <a:highlight>
                  <a:srgbClr val="FFFFFF"/>
                </a:highlight>
                <a:latin typeface="Arial"/>
                <a:cs typeface="Arial"/>
              </a:rPr>
              <a:t> importance of motivation</a:t>
            </a:r>
            <a:r>
              <a:rPr lang="en-GB">
                <a:highlight>
                  <a:srgbClr val="FFFFFF"/>
                </a:highlight>
                <a:latin typeface="Arial"/>
                <a:cs typeface="Arial"/>
              </a:rPr>
              <a:t> in the workplace</a:t>
            </a:r>
            <a:endParaRPr lang="en-US">
              <a:latin typeface="Arial"/>
              <a:cs typeface="Arial"/>
            </a:endParaRPr>
          </a:p>
          <a:p>
            <a:pPr marL="514350" indent="-514350">
              <a:buAutoNum type="arabicPeriod"/>
            </a:pPr>
            <a:endParaRPr lang="en-GB">
              <a:latin typeface="Arial"/>
              <a:cs typeface="Arial"/>
            </a:endParaRPr>
          </a:p>
          <a:p>
            <a:pPr marL="514350" indent="-514350">
              <a:buAutoNum type="arabicPeriod"/>
            </a:pPr>
            <a:r>
              <a:rPr lang="en-GB">
                <a:highlight>
                  <a:srgbClr val="FFFFFF"/>
                </a:highlight>
                <a:latin typeface="Arial"/>
                <a:cs typeface="Arial"/>
              </a:rPr>
              <a:t>Write a paragraph on </a:t>
            </a:r>
            <a:r>
              <a:rPr lang="en-GB" b="1">
                <a:highlight>
                  <a:srgbClr val="FFFFFF"/>
                </a:highlight>
                <a:latin typeface="Arial"/>
                <a:cs typeface="Arial"/>
              </a:rPr>
              <a:t>how to build resilience </a:t>
            </a:r>
            <a:r>
              <a:rPr lang="en-GB">
                <a:highlight>
                  <a:srgbClr val="FFFFFF"/>
                </a:highlight>
                <a:latin typeface="Arial"/>
                <a:cs typeface="Arial"/>
              </a:rPr>
              <a:t>in the workplace</a:t>
            </a:r>
            <a:endParaRPr lang="en-US" err="1">
              <a:latin typeface="Arial"/>
              <a:cs typeface="Arial"/>
            </a:endParaRPr>
          </a:p>
          <a:p>
            <a:pPr marL="514350" indent="-514350">
              <a:buAutoNum type="arabicPeriod"/>
            </a:pPr>
            <a:endParaRPr lang="en-GB">
              <a:latin typeface="Arial"/>
              <a:cs typeface="Arial"/>
            </a:endParaRPr>
          </a:p>
          <a:p>
            <a:pPr marL="514350" indent="-514350">
              <a:buAutoNum type="arabicPeriod"/>
            </a:pPr>
            <a:r>
              <a:rPr lang="en-GB">
                <a:highlight>
                  <a:srgbClr val="FFFFFF"/>
                </a:highlight>
                <a:latin typeface="Arial"/>
                <a:cs typeface="Arial"/>
              </a:rPr>
              <a:t>Write a paragraph on the </a:t>
            </a:r>
            <a:r>
              <a:rPr lang="en-GB" b="1">
                <a:highlight>
                  <a:srgbClr val="FFFFFF"/>
                </a:highlight>
                <a:latin typeface="Arial"/>
                <a:cs typeface="Arial"/>
              </a:rPr>
              <a:t>importance of communication</a:t>
            </a:r>
            <a:r>
              <a:rPr lang="en-GB">
                <a:highlight>
                  <a:srgbClr val="FFFFFF"/>
                </a:highlight>
                <a:latin typeface="Arial"/>
                <a:cs typeface="Arial"/>
              </a:rPr>
              <a:t> in the workplace</a:t>
            </a:r>
            <a:endParaRPr lang="en-US">
              <a:latin typeface="Arial"/>
              <a:cs typeface="Arial"/>
            </a:endParaRPr>
          </a:p>
          <a:p>
            <a:pPr marL="514350" indent="-514350">
              <a:buAutoNum type="arabicPeriod"/>
            </a:pPr>
            <a:endParaRPr lang="en-GB" sz="1400">
              <a:latin typeface="Arial"/>
              <a:cs typeface="Arial"/>
            </a:endParaRPr>
          </a:p>
          <a:p>
            <a:endParaRPr lang="en-US"/>
          </a:p>
        </p:txBody>
      </p:sp>
      <p:pic>
        <p:nvPicPr>
          <p:cNvPr id="7" name="Online Media 6" title="1 Minute Timer">
            <a:hlinkClick r:id="" action="ppaction://noaction"/>
            <a:extLst>
              <a:ext uri="{FF2B5EF4-FFF2-40B4-BE49-F238E27FC236}">
                <a16:creationId xmlns:a16="http://schemas.microsoft.com/office/drawing/2014/main" id="{DC45A5A9-6008-9EB4-04B1-02BA49399724}"/>
              </a:ext>
            </a:extLst>
          </p:cNvPr>
          <p:cNvPicPr>
            <a:picLocks noRot="1" noChangeAspect="1"/>
          </p:cNvPicPr>
          <p:nvPr>
            <a:videoFile r:link="rId1"/>
          </p:nvPr>
        </p:nvPicPr>
        <p:blipFill>
          <a:blip r:embed="rId4"/>
          <a:stretch>
            <a:fillRect/>
          </a:stretch>
        </p:blipFill>
        <p:spPr>
          <a:xfrm>
            <a:off x="8460014" y="3543300"/>
            <a:ext cx="3315382" cy="1880508"/>
          </a:xfrm>
          <a:prstGeom prst="rect">
            <a:avLst/>
          </a:prstGeom>
        </p:spPr>
      </p:pic>
    </p:spTree>
    <p:extLst>
      <p:ext uri="{BB962C8B-B14F-4D97-AF65-F5344CB8AC3E}">
        <p14:creationId xmlns:p14="http://schemas.microsoft.com/office/powerpoint/2010/main" val="31713698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p:cTn id="7" fill="hold" display="0">
                  <p:stCondLst>
                    <p:cond delay="indefinite"/>
                  </p:stCondLst>
                </p:cTn>
                <p:tgtEl>
                  <p:spTgt spid="7"/>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026BC-A9CB-4F63-CD77-E1716F60D488}"/>
              </a:ext>
            </a:extLst>
          </p:cNvPr>
          <p:cNvSpPr>
            <a:spLocks noGrp="1"/>
          </p:cNvSpPr>
          <p:nvPr>
            <p:ph type="title"/>
          </p:nvPr>
        </p:nvSpPr>
        <p:spPr/>
        <p:txBody>
          <a:bodyPr/>
          <a:lstStyle/>
          <a:p>
            <a:r>
              <a:rPr lang="en-US">
                <a:ea typeface="+mj-lt"/>
                <a:cs typeface="+mj-lt"/>
              </a:rPr>
              <a:t>Step 2: How do you know this? </a:t>
            </a:r>
            <a:endParaRPr lang="en-US"/>
          </a:p>
        </p:txBody>
      </p:sp>
      <p:sp>
        <p:nvSpPr>
          <p:cNvPr id="3" name="Content Placeholder 2">
            <a:extLst>
              <a:ext uri="{FF2B5EF4-FFF2-40B4-BE49-F238E27FC236}">
                <a16:creationId xmlns:a16="http://schemas.microsoft.com/office/drawing/2014/main" id="{8B34B332-2B60-DB05-B38B-BE360405968E}"/>
              </a:ext>
            </a:extLst>
          </p:cNvPr>
          <p:cNvSpPr>
            <a:spLocks noGrp="1"/>
          </p:cNvSpPr>
          <p:nvPr>
            <p:ph idx="1"/>
          </p:nvPr>
        </p:nvSpPr>
        <p:spPr>
          <a:xfrm>
            <a:off x="331106" y="2141499"/>
            <a:ext cx="7831819" cy="4164732"/>
          </a:xfrm>
        </p:spPr>
        <p:txBody>
          <a:bodyPr vert="horz" lIns="91440" tIns="45720" rIns="91440" bIns="45720" rtlCol="0" anchor="t">
            <a:normAutofit/>
          </a:bodyPr>
          <a:lstStyle/>
          <a:p>
            <a:r>
              <a:rPr lang="en-US" sz="3600">
                <a:ea typeface="+mn-lt"/>
                <a:cs typeface="+mn-lt"/>
              </a:rPr>
              <a:t>Consider how you know the most about the topic(s) you wrote about </a:t>
            </a:r>
          </a:p>
          <a:p>
            <a:r>
              <a:rPr lang="en-US" sz="3600">
                <a:ea typeface="+mn-lt"/>
                <a:cs typeface="+mn-lt"/>
              </a:rPr>
              <a:t>Did this knowledge come from:</a:t>
            </a:r>
            <a:br>
              <a:rPr lang="en-US" sz="3600">
                <a:ea typeface="+mn-lt"/>
                <a:cs typeface="+mn-lt"/>
              </a:rPr>
            </a:br>
            <a:r>
              <a:rPr lang="en-US" sz="3600">
                <a:ea typeface="+mn-lt"/>
                <a:cs typeface="+mn-lt"/>
              </a:rPr>
              <a:t>News / social media / experience / reading/ other sources?</a:t>
            </a:r>
          </a:p>
          <a:p>
            <a:r>
              <a:rPr lang="en-US" sz="3600"/>
              <a:t>You have 3 minutes to do this before discussing with a partner</a:t>
            </a:r>
          </a:p>
        </p:txBody>
      </p:sp>
      <p:pic>
        <p:nvPicPr>
          <p:cNvPr id="5" name="Online Media 4" title="3 Minute Timer">
            <a:hlinkClick r:id="" action="ppaction://noaction"/>
            <a:extLst>
              <a:ext uri="{FF2B5EF4-FFF2-40B4-BE49-F238E27FC236}">
                <a16:creationId xmlns:a16="http://schemas.microsoft.com/office/drawing/2014/main" id="{925AD2AF-7C76-653D-2605-9D7758ECC557}"/>
              </a:ext>
            </a:extLst>
          </p:cNvPr>
          <p:cNvPicPr>
            <a:picLocks noRot="1" noChangeAspect="1"/>
          </p:cNvPicPr>
          <p:nvPr>
            <a:videoFile r:link="rId1"/>
          </p:nvPr>
        </p:nvPicPr>
        <p:blipFill>
          <a:blip r:embed="rId4"/>
          <a:stretch>
            <a:fillRect/>
          </a:stretch>
        </p:blipFill>
        <p:spPr>
          <a:xfrm>
            <a:off x="8528049" y="2475140"/>
            <a:ext cx="3383417" cy="1914525"/>
          </a:xfrm>
          <a:prstGeom prst="rect">
            <a:avLst/>
          </a:prstGeom>
        </p:spPr>
      </p:pic>
    </p:spTree>
    <p:extLst>
      <p:ext uri="{BB962C8B-B14F-4D97-AF65-F5344CB8AC3E}">
        <p14:creationId xmlns:p14="http://schemas.microsoft.com/office/powerpoint/2010/main" val="16865116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cTn>
                <p:tgtEl>
                  <p:spTgt spid="5"/>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3794E-2424-5B39-EC10-B0D2E263B013}"/>
              </a:ext>
            </a:extLst>
          </p:cNvPr>
          <p:cNvSpPr>
            <a:spLocks noGrp="1"/>
          </p:cNvSpPr>
          <p:nvPr>
            <p:ph type="title"/>
          </p:nvPr>
        </p:nvSpPr>
        <p:spPr/>
        <p:txBody>
          <a:bodyPr/>
          <a:lstStyle/>
          <a:p>
            <a:r>
              <a:rPr lang="en-US"/>
              <a:t>Step 3: Final Choice! </a:t>
            </a:r>
          </a:p>
        </p:txBody>
      </p:sp>
      <p:sp>
        <p:nvSpPr>
          <p:cNvPr id="3" name="Content Placeholder 2">
            <a:extLst>
              <a:ext uri="{FF2B5EF4-FFF2-40B4-BE49-F238E27FC236}">
                <a16:creationId xmlns:a16="http://schemas.microsoft.com/office/drawing/2014/main" id="{AAB0293E-CB24-BD66-531A-817847F04721}"/>
              </a:ext>
            </a:extLst>
          </p:cNvPr>
          <p:cNvSpPr>
            <a:spLocks noGrp="1"/>
          </p:cNvSpPr>
          <p:nvPr>
            <p:ph idx="1"/>
          </p:nvPr>
        </p:nvSpPr>
        <p:spPr>
          <a:xfrm>
            <a:off x="348560" y="2012231"/>
            <a:ext cx="11518760" cy="4164732"/>
          </a:xfrm>
        </p:spPr>
        <p:txBody>
          <a:bodyPr vert="horz" lIns="91440" tIns="45720" rIns="91440" bIns="45720" rtlCol="0" anchor="t">
            <a:noAutofit/>
          </a:bodyPr>
          <a:lstStyle/>
          <a:p>
            <a:r>
              <a:rPr lang="en-US" sz="3000">
                <a:ea typeface="+mn-lt"/>
                <a:cs typeface="+mn-lt"/>
              </a:rPr>
              <a:t>Now look at your completed Steps 1 and 2 and choose </a:t>
            </a:r>
            <a:r>
              <a:rPr lang="en-US" sz="3000" b="1">
                <a:ea typeface="+mn-lt"/>
                <a:cs typeface="+mn-lt"/>
              </a:rPr>
              <a:t>ONE topic</a:t>
            </a:r>
            <a:endParaRPr lang="en-US" sz="3000" b="1"/>
          </a:p>
          <a:p>
            <a:r>
              <a:rPr lang="en-US" sz="3000">
                <a:ea typeface="+mn-lt"/>
                <a:cs typeface="+mn-lt"/>
              </a:rPr>
              <a:t>You have 3 minutes to do this</a:t>
            </a:r>
          </a:p>
          <a:p>
            <a:r>
              <a:rPr lang="en-US" sz="3000">
                <a:ea typeface="+mn-lt"/>
                <a:cs typeface="+mn-lt"/>
              </a:rPr>
              <a:t>Once you have decided on a topic, try not to flip flop back and forth</a:t>
            </a:r>
          </a:p>
          <a:p>
            <a:r>
              <a:rPr lang="en-US" sz="3000">
                <a:ea typeface="+mn-lt"/>
                <a:cs typeface="+mn-lt"/>
              </a:rPr>
              <a:t>Remember, your final TEEL paragraph is only 100-150 words long.</a:t>
            </a:r>
          </a:p>
          <a:p>
            <a:r>
              <a:rPr lang="en-US" sz="3000">
                <a:ea typeface="+mn-lt"/>
                <a:cs typeface="+mn-lt"/>
              </a:rPr>
              <a:t>Then discuss your choice with your partner. Make sure to ask your partner:</a:t>
            </a:r>
            <a:endParaRPr lang="en-US" sz="3000" b="1" i="1">
              <a:ea typeface="+mn-lt"/>
              <a:cs typeface="+mn-lt"/>
            </a:endParaRPr>
          </a:p>
          <a:p>
            <a:pPr marL="0" indent="0">
              <a:buNone/>
            </a:pPr>
            <a:br>
              <a:rPr lang="en-US" sz="3000">
                <a:ea typeface="+mn-lt"/>
                <a:cs typeface="+mn-lt"/>
              </a:rPr>
            </a:br>
            <a:r>
              <a:rPr lang="en-US" sz="3000" b="1" i="1">
                <a:ea typeface="+mn-lt"/>
                <a:cs typeface="+mn-lt"/>
              </a:rPr>
              <a:t> Do you know enough about this?</a:t>
            </a:r>
            <a:endParaRPr lang="en-US" sz="3000" b="1" i="1"/>
          </a:p>
          <a:p>
            <a:pPr marL="0" indent="0">
              <a:buNone/>
            </a:pPr>
            <a:endParaRPr lang="en-US" sz="3000"/>
          </a:p>
        </p:txBody>
      </p:sp>
      <p:pic>
        <p:nvPicPr>
          <p:cNvPr id="5" name="Online Media 4" title="3 Minute Timer">
            <a:hlinkClick r:id="" action="ppaction://noaction"/>
            <a:extLst>
              <a:ext uri="{FF2B5EF4-FFF2-40B4-BE49-F238E27FC236}">
                <a16:creationId xmlns:a16="http://schemas.microsoft.com/office/drawing/2014/main" id="{77367ADA-5780-9536-3CF4-A141317CCA55}"/>
              </a:ext>
            </a:extLst>
          </p:cNvPr>
          <p:cNvPicPr>
            <a:picLocks noRot="1" noChangeAspect="1"/>
          </p:cNvPicPr>
          <p:nvPr>
            <a:videoFile r:link="rId1"/>
          </p:nvPr>
        </p:nvPicPr>
        <p:blipFill>
          <a:blip r:embed="rId4"/>
          <a:stretch>
            <a:fillRect/>
          </a:stretch>
        </p:blipFill>
        <p:spPr>
          <a:xfrm>
            <a:off x="8685418" y="5075879"/>
            <a:ext cx="2828483" cy="1599786"/>
          </a:xfrm>
          <a:prstGeom prst="rect">
            <a:avLst/>
          </a:prstGeom>
        </p:spPr>
      </p:pic>
    </p:spTree>
    <p:extLst>
      <p:ext uri="{BB962C8B-B14F-4D97-AF65-F5344CB8AC3E}">
        <p14:creationId xmlns:p14="http://schemas.microsoft.com/office/powerpoint/2010/main" val="9107797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cTn>
                <p:tgtEl>
                  <p:spTgt spid="5"/>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26274-BE57-1CBA-6573-4770998B1BE6}"/>
              </a:ext>
            </a:extLst>
          </p:cNvPr>
          <p:cNvSpPr>
            <a:spLocks noGrp="1"/>
          </p:cNvSpPr>
          <p:nvPr>
            <p:ph type="title"/>
          </p:nvPr>
        </p:nvSpPr>
        <p:spPr/>
        <p:txBody>
          <a:bodyPr/>
          <a:lstStyle/>
          <a:p>
            <a:r>
              <a:rPr lang="en-US"/>
              <a:t>Step 4: Brainstorm </a:t>
            </a:r>
          </a:p>
        </p:txBody>
      </p:sp>
      <p:sp>
        <p:nvSpPr>
          <p:cNvPr id="3" name="Content Placeholder 2">
            <a:extLst>
              <a:ext uri="{FF2B5EF4-FFF2-40B4-BE49-F238E27FC236}">
                <a16:creationId xmlns:a16="http://schemas.microsoft.com/office/drawing/2014/main" id="{321F15E5-10CE-C7FF-D62E-43A377645166}"/>
              </a:ext>
            </a:extLst>
          </p:cNvPr>
          <p:cNvSpPr>
            <a:spLocks noGrp="1"/>
          </p:cNvSpPr>
          <p:nvPr>
            <p:ph idx="1"/>
          </p:nvPr>
        </p:nvSpPr>
        <p:spPr>
          <a:xfrm>
            <a:off x="530776" y="2177883"/>
            <a:ext cx="10226676" cy="4164732"/>
          </a:xfrm>
        </p:spPr>
        <p:txBody>
          <a:bodyPr vert="horz" lIns="91440" tIns="45720" rIns="91440" bIns="45720" rtlCol="0" anchor="t">
            <a:normAutofit/>
          </a:bodyPr>
          <a:lstStyle/>
          <a:p>
            <a:r>
              <a:rPr lang="en-US">
                <a:ea typeface="+mn-lt"/>
                <a:cs typeface="+mn-lt"/>
              </a:rPr>
              <a:t>Write everything you know</a:t>
            </a:r>
          </a:p>
          <a:p>
            <a:r>
              <a:rPr lang="en-US">
                <a:ea typeface="+mn-lt"/>
                <a:cs typeface="+mn-lt"/>
              </a:rPr>
              <a:t>Keep writing</a:t>
            </a:r>
          </a:p>
          <a:p>
            <a:r>
              <a:rPr lang="en-US">
                <a:ea typeface="+mn-lt"/>
                <a:cs typeface="+mn-lt"/>
              </a:rPr>
              <a:t>There are NO bad ideas at this stage!</a:t>
            </a:r>
          </a:p>
          <a:p>
            <a:r>
              <a:rPr lang="en-US" sz="6000" b="1">
                <a:ea typeface="+mn-lt"/>
                <a:cs typeface="+mn-lt"/>
              </a:rPr>
              <a:t>No stopping</a:t>
            </a:r>
            <a:endParaRPr lang="en-US" sz="6000" b="1"/>
          </a:p>
          <a:p>
            <a:pPr marL="0" indent="0">
              <a:buNone/>
            </a:pPr>
            <a:endParaRPr lang="en-US"/>
          </a:p>
          <a:p>
            <a:endParaRPr lang="en-US"/>
          </a:p>
        </p:txBody>
      </p:sp>
      <p:pic>
        <p:nvPicPr>
          <p:cNvPr id="4" name="Online Media 3" title="5 Minute Timer">
            <a:hlinkClick r:id="" action="ppaction://noaction"/>
            <a:extLst>
              <a:ext uri="{FF2B5EF4-FFF2-40B4-BE49-F238E27FC236}">
                <a16:creationId xmlns:a16="http://schemas.microsoft.com/office/drawing/2014/main" id="{F6F78A8D-4B65-4699-8228-8BF54045B047}"/>
              </a:ext>
            </a:extLst>
          </p:cNvPr>
          <p:cNvPicPr>
            <a:picLocks noRot="1" noChangeAspect="1"/>
          </p:cNvPicPr>
          <p:nvPr>
            <a:videoFile r:link="rId1"/>
          </p:nvPr>
        </p:nvPicPr>
        <p:blipFill>
          <a:blip r:embed="rId4"/>
          <a:stretch>
            <a:fillRect/>
          </a:stretch>
        </p:blipFill>
        <p:spPr>
          <a:xfrm>
            <a:off x="7370555" y="3916016"/>
            <a:ext cx="4293913" cy="2430118"/>
          </a:xfrm>
          <a:prstGeom prst="rect">
            <a:avLst/>
          </a:prstGeom>
        </p:spPr>
      </p:pic>
    </p:spTree>
    <p:extLst>
      <p:ext uri="{BB962C8B-B14F-4D97-AF65-F5344CB8AC3E}">
        <p14:creationId xmlns:p14="http://schemas.microsoft.com/office/powerpoint/2010/main" val="7761737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cTn>
                <p:tgtEl>
                  <p:spTgt spid="4"/>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BDB67-B2A7-6761-93AF-E00D4FB13042}"/>
              </a:ext>
            </a:extLst>
          </p:cNvPr>
          <p:cNvSpPr>
            <a:spLocks noGrp="1"/>
          </p:cNvSpPr>
          <p:nvPr>
            <p:ph type="title"/>
          </p:nvPr>
        </p:nvSpPr>
        <p:spPr/>
        <p:txBody>
          <a:bodyPr>
            <a:normAutofit/>
          </a:bodyPr>
          <a:lstStyle/>
          <a:p>
            <a:r>
              <a:rPr lang="en-US"/>
              <a:t>Step 5: </a:t>
            </a:r>
            <a:r>
              <a:rPr lang="en-US">
                <a:ea typeface="+mj-lt"/>
                <a:cs typeface="+mj-lt"/>
              </a:rPr>
              <a:t>Connect your ideas to evidence</a:t>
            </a:r>
            <a:endParaRPr lang="en-US"/>
          </a:p>
        </p:txBody>
      </p:sp>
      <p:sp>
        <p:nvSpPr>
          <p:cNvPr id="3" name="Content Placeholder 2">
            <a:extLst>
              <a:ext uri="{FF2B5EF4-FFF2-40B4-BE49-F238E27FC236}">
                <a16:creationId xmlns:a16="http://schemas.microsoft.com/office/drawing/2014/main" id="{5BFDFDED-AB89-F75F-3EE1-BC3DF9C5A1F1}"/>
              </a:ext>
            </a:extLst>
          </p:cNvPr>
          <p:cNvSpPr>
            <a:spLocks noGrp="1"/>
          </p:cNvSpPr>
          <p:nvPr>
            <p:ph idx="1"/>
          </p:nvPr>
        </p:nvSpPr>
        <p:spPr>
          <a:xfrm>
            <a:off x="431385" y="2012231"/>
            <a:ext cx="11419371" cy="4164732"/>
          </a:xfrm>
        </p:spPr>
        <p:txBody>
          <a:bodyPr vert="horz" lIns="91440" tIns="45720" rIns="91440" bIns="45720" rtlCol="0" anchor="t">
            <a:noAutofit/>
          </a:bodyPr>
          <a:lstStyle/>
          <a:p>
            <a:r>
              <a:rPr lang="en-US" sz="3600">
                <a:ea typeface="+mn-lt"/>
                <a:cs typeface="+mn-lt"/>
              </a:rPr>
              <a:t>Look at Step 4 (your brainstorm) </a:t>
            </a:r>
            <a:endParaRPr lang="en-US" sz="3600"/>
          </a:p>
          <a:p>
            <a:pPr marL="0" indent="0">
              <a:buNone/>
            </a:pPr>
            <a:endParaRPr lang="en-US" sz="3600">
              <a:ea typeface="+mn-lt"/>
              <a:cs typeface="+mn-lt"/>
            </a:endParaRPr>
          </a:p>
          <a:p>
            <a:r>
              <a:rPr lang="en-US" sz="3600">
                <a:ea typeface="+mn-lt"/>
                <a:cs typeface="+mn-lt"/>
              </a:rPr>
              <a:t>Then go back to Step 2 </a:t>
            </a:r>
            <a:endParaRPr lang="en-US" sz="3600"/>
          </a:p>
          <a:p>
            <a:pPr marL="0" indent="0">
              <a:buNone/>
            </a:pPr>
            <a:endParaRPr lang="en-US" sz="3600">
              <a:ea typeface="+mn-lt"/>
              <a:cs typeface="+mn-lt"/>
            </a:endParaRPr>
          </a:p>
          <a:p>
            <a:r>
              <a:rPr lang="en-US" sz="3600">
                <a:ea typeface="+mn-lt"/>
                <a:cs typeface="+mn-lt"/>
              </a:rPr>
              <a:t>Match your ideas to possible evidence or examples </a:t>
            </a:r>
            <a:endParaRPr lang="en-US" sz="3600"/>
          </a:p>
          <a:p>
            <a:pPr marL="0" indent="0">
              <a:buNone/>
            </a:pPr>
            <a:endParaRPr lang="en-US" sz="3600">
              <a:ea typeface="+mn-lt"/>
              <a:cs typeface="+mn-lt"/>
            </a:endParaRPr>
          </a:p>
          <a:p>
            <a:r>
              <a:rPr lang="en-US" sz="3600">
                <a:ea typeface="+mn-lt"/>
                <a:cs typeface="+mn-lt"/>
              </a:rPr>
              <a:t>Add notes to show what could support each idea</a:t>
            </a:r>
            <a:endParaRPr lang="en-US" sz="3600"/>
          </a:p>
          <a:p>
            <a:pPr marL="0" indent="0">
              <a:buNone/>
            </a:pPr>
            <a:endParaRPr lang="en-US"/>
          </a:p>
        </p:txBody>
      </p:sp>
      <p:pic>
        <p:nvPicPr>
          <p:cNvPr id="4" name="Online Media 3" title="4 Minute Timer">
            <a:hlinkClick r:id="" action="ppaction://noaction"/>
            <a:extLst>
              <a:ext uri="{FF2B5EF4-FFF2-40B4-BE49-F238E27FC236}">
                <a16:creationId xmlns:a16="http://schemas.microsoft.com/office/drawing/2014/main" id="{7ED44178-6530-3069-BD90-AA345D1C8344}"/>
              </a:ext>
            </a:extLst>
          </p:cNvPr>
          <p:cNvPicPr>
            <a:picLocks noRot="1" noChangeAspect="1"/>
          </p:cNvPicPr>
          <p:nvPr>
            <a:videoFile r:link="rId1"/>
          </p:nvPr>
        </p:nvPicPr>
        <p:blipFill>
          <a:blip r:embed="rId4"/>
          <a:stretch>
            <a:fillRect/>
          </a:stretch>
        </p:blipFill>
        <p:spPr>
          <a:xfrm>
            <a:off x="7478229" y="2011017"/>
            <a:ext cx="4376738" cy="2479813"/>
          </a:xfrm>
          <a:prstGeom prst="rect">
            <a:avLst/>
          </a:prstGeom>
        </p:spPr>
      </p:pic>
    </p:spTree>
    <p:extLst>
      <p:ext uri="{BB962C8B-B14F-4D97-AF65-F5344CB8AC3E}">
        <p14:creationId xmlns:p14="http://schemas.microsoft.com/office/powerpoint/2010/main" val="15368100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cTn>
                <p:tgtEl>
                  <p:spTgt spid="4"/>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7A661-531E-0A2E-C24C-C4AC4C519DFE}"/>
              </a:ext>
            </a:extLst>
          </p:cNvPr>
          <p:cNvSpPr>
            <a:spLocks noGrp="1"/>
          </p:cNvSpPr>
          <p:nvPr>
            <p:ph type="title"/>
          </p:nvPr>
        </p:nvSpPr>
        <p:spPr/>
        <p:txBody>
          <a:bodyPr/>
          <a:lstStyle/>
          <a:p>
            <a:r>
              <a:rPr lang="en-US"/>
              <a:t>Step 6: </a:t>
            </a:r>
            <a:r>
              <a:rPr lang="en-US">
                <a:ea typeface="+mj-lt"/>
                <a:cs typeface="+mj-lt"/>
              </a:rPr>
              <a:t>Topic Sentence</a:t>
            </a:r>
            <a:endParaRPr lang="en-US"/>
          </a:p>
        </p:txBody>
      </p:sp>
      <p:sp>
        <p:nvSpPr>
          <p:cNvPr id="3" name="Content Placeholder 2">
            <a:extLst>
              <a:ext uri="{FF2B5EF4-FFF2-40B4-BE49-F238E27FC236}">
                <a16:creationId xmlns:a16="http://schemas.microsoft.com/office/drawing/2014/main" id="{4FD245ED-A07A-9841-C9C8-54DE9AE20C8E}"/>
              </a:ext>
            </a:extLst>
          </p:cNvPr>
          <p:cNvSpPr>
            <a:spLocks noGrp="1"/>
          </p:cNvSpPr>
          <p:nvPr>
            <p:ph idx="1"/>
          </p:nvPr>
        </p:nvSpPr>
        <p:spPr>
          <a:xfrm>
            <a:off x="191189" y="2028796"/>
            <a:ext cx="10226676" cy="4164732"/>
          </a:xfrm>
        </p:spPr>
        <p:txBody>
          <a:bodyPr vert="horz" lIns="91440" tIns="45720" rIns="91440" bIns="45720" rtlCol="0" anchor="t">
            <a:normAutofit/>
          </a:bodyPr>
          <a:lstStyle/>
          <a:p>
            <a:r>
              <a:rPr lang="en-US" b="1">
                <a:ea typeface="+mn-lt"/>
                <a:cs typeface="+mn-lt"/>
              </a:rPr>
              <a:t>Write your topic sentence</a:t>
            </a:r>
            <a:endParaRPr lang="en-US"/>
          </a:p>
          <a:p>
            <a:endParaRPr lang="en-US" b="1">
              <a:ea typeface="+mn-lt"/>
              <a:cs typeface="+mn-lt"/>
            </a:endParaRPr>
          </a:p>
          <a:p>
            <a:r>
              <a:rPr lang="en-US">
                <a:ea typeface="+mn-lt"/>
                <a:cs typeface="+mn-lt"/>
              </a:rPr>
              <a:t>A strong topic sentence includes:</a:t>
            </a:r>
            <a:endParaRPr lang="en-US"/>
          </a:p>
          <a:p>
            <a:pPr marL="0" indent="0">
              <a:buNone/>
            </a:pPr>
            <a:r>
              <a:rPr lang="en-US">
                <a:ea typeface="+mn-lt"/>
                <a:cs typeface="+mn-lt"/>
              </a:rPr>
              <a:t>- your main idea (what the paragraph is about) </a:t>
            </a:r>
            <a:endParaRPr lang="en-US"/>
          </a:p>
          <a:p>
            <a:pPr marL="0" indent="0">
              <a:buNone/>
            </a:pPr>
            <a:r>
              <a:rPr lang="en-US">
                <a:ea typeface="+mn-lt"/>
                <a:cs typeface="+mn-lt"/>
              </a:rPr>
              <a:t>- 1–3 reasons or points you will explain in the paragraph </a:t>
            </a:r>
            <a:endParaRPr lang="en-US"/>
          </a:p>
          <a:p>
            <a:pPr marL="0" indent="0">
              <a:buNone/>
            </a:pPr>
            <a:endParaRPr lang="en-US">
              <a:ea typeface="+mn-lt"/>
              <a:cs typeface="+mn-lt"/>
            </a:endParaRPr>
          </a:p>
          <a:p>
            <a:r>
              <a:rPr lang="en-US">
                <a:ea typeface="+mn-lt"/>
                <a:cs typeface="+mn-lt"/>
              </a:rPr>
              <a:t>You can use 'because' to help you connect your ideas.</a:t>
            </a:r>
            <a:endParaRPr lang="en-US"/>
          </a:p>
          <a:p>
            <a:endParaRPr lang="en-US"/>
          </a:p>
        </p:txBody>
      </p:sp>
      <p:pic>
        <p:nvPicPr>
          <p:cNvPr id="4" name="Online Media 3" title="10 Minute Timer">
            <a:hlinkClick r:id="" action="ppaction://noaction"/>
            <a:extLst>
              <a:ext uri="{FF2B5EF4-FFF2-40B4-BE49-F238E27FC236}">
                <a16:creationId xmlns:a16="http://schemas.microsoft.com/office/drawing/2014/main" id="{1E93B33E-3356-4D46-3A17-2A55B0A2BBEA}"/>
              </a:ext>
            </a:extLst>
          </p:cNvPr>
          <p:cNvPicPr>
            <a:picLocks noRot="1" noChangeAspect="1"/>
          </p:cNvPicPr>
          <p:nvPr>
            <a:videoFile r:link="rId1"/>
          </p:nvPr>
        </p:nvPicPr>
        <p:blipFill>
          <a:blip r:embed="rId4"/>
          <a:stretch>
            <a:fillRect/>
          </a:stretch>
        </p:blipFill>
        <p:spPr>
          <a:xfrm>
            <a:off x="8447294" y="2027582"/>
            <a:ext cx="3498782" cy="1974573"/>
          </a:xfrm>
          <a:prstGeom prst="rect">
            <a:avLst/>
          </a:prstGeom>
        </p:spPr>
      </p:pic>
    </p:spTree>
    <p:extLst>
      <p:ext uri="{BB962C8B-B14F-4D97-AF65-F5344CB8AC3E}">
        <p14:creationId xmlns:p14="http://schemas.microsoft.com/office/powerpoint/2010/main" val="30792468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cTn>
                <p:tgtEl>
                  <p:spTgt spid="4"/>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0C9B2-CE71-F68B-7F79-F78DBAE807DB}"/>
              </a:ext>
            </a:extLst>
          </p:cNvPr>
          <p:cNvSpPr>
            <a:spLocks noGrp="1"/>
          </p:cNvSpPr>
          <p:nvPr>
            <p:ph type="title"/>
          </p:nvPr>
        </p:nvSpPr>
        <p:spPr/>
        <p:txBody>
          <a:bodyPr/>
          <a:lstStyle/>
          <a:p>
            <a:r>
              <a:rPr lang="en-US"/>
              <a:t>Step 7: Write your First TEEL Draft</a:t>
            </a:r>
          </a:p>
        </p:txBody>
      </p:sp>
      <p:sp>
        <p:nvSpPr>
          <p:cNvPr id="3" name="Content Placeholder 2">
            <a:extLst>
              <a:ext uri="{FF2B5EF4-FFF2-40B4-BE49-F238E27FC236}">
                <a16:creationId xmlns:a16="http://schemas.microsoft.com/office/drawing/2014/main" id="{E3771D6D-5FC1-9D73-52CD-F3142F2751CC}"/>
              </a:ext>
            </a:extLst>
          </p:cNvPr>
          <p:cNvSpPr>
            <a:spLocks noGrp="1"/>
          </p:cNvSpPr>
          <p:nvPr>
            <p:ph idx="1"/>
          </p:nvPr>
        </p:nvSpPr>
        <p:spPr>
          <a:xfrm>
            <a:off x="249168" y="2012231"/>
            <a:ext cx="7062718" cy="4645123"/>
          </a:xfrm>
        </p:spPr>
        <p:txBody>
          <a:bodyPr vert="horz" lIns="91440" tIns="45720" rIns="91440" bIns="45720" rtlCol="0" anchor="t">
            <a:normAutofit fontScale="92500" lnSpcReduction="10000"/>
          </a:bodyPr>
          <a:lstStyle/>
          <a:p>
            <a:pPr algn="just"/>
            <a:r>
              <a:rPr lang="en-US">
                <a:ea typeface="+mn-lt"/>
                <a:cs typeface="+mn-lt"/>
              </a:rPr>
              <a:t>Use your notes to write your full paragraph.</a:t>
            </a:r>
            <a:endParaRPr lang="en-US"/>
          </a:p>
          <a:p>
            <a:pPr marL="0" indent="0" algn="just">
              <a:buNone/>
            </a:pPr>
            <a:r>
              <a:rPr lang="en-US">
                <a:ea typeface="+mn-lt"/>
                <a:cs typeface="+mn-lt"/>
              </a:rPr>
              <a:t>Include:</a:t>
            </a:r>
            <a:endParaRPr lang="en-US"/>
          </a:p>
          <a:p>
            <a:pPr marL="0" indent="0" algn="just">
              <a:buNone/>
            </a:pPr>
            <a:r>
              <a:rPr lang="en-US">
                <a:ea typeface="+mn-lt"/>
                <a:cs typeface="+mn-lt"/>
              </a:rPr>
              <a:t>- a clear </a:t>
            </a:r>
            <a:r>
              <a:rPr lang="en-US" b="1">
                <a:ea typeface="+mn-lt"/>
                <a:cs typeface="+mn-lt"/>
              </a:rPr>
              <a:t>topic sentence </a:t>
            </a:r>
            <a:endParaRPr lang="en-US" b="1"/>
          </a:p>
          <a:p>
            <a:pPr marL="0" indent="0" algn="just">
              <a:buNone/>
            </a:pPr>
            <a:r>
              <a:rPr lang="en-US">
                <a:ea typeface="+mn-lt"/>
                <a:cs typeface="+mn-lt"/>
              </a:rPr>
              <a:t>- </a:t>
            </a:r>
            <a:r>
              <a:rPr lang="en-US" b="1">
                <a:ea typeface="+mn-lt"/>
                <a:cs typeface="+mn-lt"/>
              </a:rPr>
              <a:t>explanation of your ideas </a:t>
            </a:r>
            <a:endParaRPr lang="en-US" b="1"/>
          </a:p>
          <a:p>
            <a:pPr marL="0" indent="0" algn="just">
              <a:buNone/>
            </a:pPr>
            <a:r>
              <a:rPr lang="en-US">
                <a:ea typeface="+mn-lt"/>
                <a:cs typeface="+mn-lt"/>
              </a:rPr>
              <a:t>- </a:t>
            </a:r>
            <a:r>
              <a:rPr lang="en-US" b="1">
                <a:ea typeface="+mn-lt"/>
                <a:cs typeface="+mn-lt"/>
              </a:rPr>
              <a:t>evidence and/or examples </a:t>
            </a:r>
            <a:r>
              <a:rPr lang="en-US">
                <a:ea typeface="+mn-lt"/>
                <a:cs typeface="+mn-lt"/>
              </a:rPr>
              <a:t>(remember you can use evidence from sources AND include your own example to support this!)</a:t>
            </a:r>
            <a:endParaRPr lang="en-US"/>
          </a:p>
          <a:p>
            <a:pPr marL="0" indent="0" algn="just">
              <a:buNone/>
            </a:pPr>
            <a:r>
              <a:rPr lang="en-US">
                <a:ea typeface="+mn-lt"/>
                <a:cs typeface="+mn-lt"/>
              </a:rPr>
              <a:t>- a </a:t>
            </a:r>
            <a:r>
              <a:rPr lang="en-US" b="1">
                <a:ea typeface="+mn-lt"/>
                <a:cs typeface="+mn-lt"/>
              </a:rPr>
              <a:t>link sentence</a:t>
            </a:r>
            <a:r>
              <a:rPr lang="en-US">
                <a:ea typeface="+mn-lt"/>
                <a:cs typeface="+mn-lt"/>
              </a:rPr>
              <a:t> to finish </a:t>
            </a:r>
            <a:endParaRPr lang="en-US"/>
          </a:p>
          <a:p>
            <a:pPr marL="0" indent="0" algn="just">
              <a:buNone/>
            </a:pPr>
            <a:endParaRPr lang="en-US"/>
          </a:p>
          <a:p>
            <a:pPr algn="just"/>
            <a:endParaRPr lang="en-US"/>
          </a:p>
        </p:txBody>
      </p:sp>
      <p:pic>
        <p:nvPicPr>
          <p:cNvPr id="4" name="Online Media 3" title="20 Minute Timer">
            <a:hlinkClick r:id="" action="ppaction://noaction"/>
            <a:extLst>
              <a:ext uri="{FF2B5EF4-FFF2-40B4-BE49-F238E27FC236}">
                <a16:creationId xmlns:a16="http://schemas.microsoft.com/office/drawing/2014/main" id="{1B9048DA-76A6-389C-2E62-AFA4035E4B0F}"/>
              </a:ext>
            </a:extLst>
          </p:cNvPr>
          <p:cNvPicPr>
            <a:picLocks noRot="1" noChangeAspect="1"/>
          </p:cNvPicPr>
          <p:nvPr>
            <a:videoFile r:link="rId1"/>
          </p:nvPr>
        </p:nvPicPr>
        <p:blipFill>
          <a:blip r:embed="rId4"/>
          <a:stretch>
            <a:fillRect/>
          </a:stretch>
        </p:blipFill>
        <p:spPr>
          <a:xfrm>
            <a:off x="7958620" y="2011017"/>
            <a:ext cx="3846652" cy="2173357"/>
          </a:xfrm>
          <a:prstGeom prst="rect">
            <a:avLst/>
          </a:prstGeom>
        </p:spPr>
      </p:pic>
      <p:sp>
        <p:nvSpPr>
          <p:cNvPr id="6" name="Content Placeholder 2">
            <a:extLst>
              <a:ext uri="{FF2B5EF4-FFF2-40B4-BE49-F238E27FC236}">
                <a16:creationId xmlns:a16="http://schemas.microsoft.com/office/drawing/2014/main" id="{EE3120FA-98FA-ACF3-E6CE-E3CBFAABC591}"/>
              </a:ext>
            </a:extLst>
          </p:cNvPr>
          <p:cNvSpPr txBox="1">
            <a:spLocks/>
          </p:cNvSpPr>
          <p:nvPr/>
        </p:nvSpPr>
        <p:spPr>
          <a:xfrm>
            <a:off x="7831067" y="3895696"/>
            <a:ext cx="3989872" cy="4645123"/>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endParaRPr lang="en-US"/>
          </a:p>
          <a:p>
            <a:pPr algn="just"/>
            <a:r>
              <a:rPr lang="en-US">
                <a:ea typeface="+mn-lt"/>
                <a:cs typeface="+mn-lt"/>
              </a:rPr>
              <a:t>Focus on clear ideas and structure.</a:t>
            </a:r>
            <a:endParaRPr lang="en-US"/>
          </a:p>
          <a:p>
            <a:pPr algn="just"/>
            <a:r>
              <a:rPr lang="en-US">
                <a:ea typeface="+mn-lt"/>
                <a:cs typeface="+mn-lt"/>
              </a:rPr>
              <a:t>Do not worry about perfection. This is just Draft 1!</a:t>
            </a:r>
            <a:endParaRPr lang="en-US"/>
          </a:p>
          <a:p>
            <a:pPr algn="just"/>
            <a:endParaRPr lang="en-US"/>
          </a:p>
        </p:txBody>
      </p:sp>
    </p:spTree>
    <p:extLst>
      <p:ext uri="{BB962C8B-B14F-4D97-AF65-F5344CB8AC3E}">
        <p14:creationId xmlns:p14="http://schemas.microsoft.com/office/powerpoint/2010/main" val="548672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cTn>
                <p:tgtEl>
                  <p:spTgt spid="4"/>
                </p:tgtEl>
              </p:cMediaNode>
            </p:vide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F799E-F689-9B4E-9A9F-EF3D7BAA8589}"/>
              </a:ext>
            </a:extLst>
          </p:cNvPr>
          <p:cNvSpPr>
            <a:spLocks noGrp="1"/>
          </p:cNvSpPr>
          <p:nvPr>
            <p:ph type="title"/>
          </p:nvPr>
        </p:nvSpPr>
        <p:spPr/>
        <p:txBody>
          <a:bodyPr/>
          <a:lstStyle/>
          <a:p>
            <a:r>
              <a:rPr lang="en-US"/>
              <a:t>Step 8: Submit to Moodle</a:t>
            </a:r>
          </a:p>
        </p:txBody>
      </p:sp>
      <p:sp>
        <p:nvSpPr>
          <p:cNvPr id="3" name="Content Placeholder 2">
            <a:extLst>
              <a:ext uri="{FF2B5EF4-FFF2-40B4-BE49-F238E27FC236}">
                <a16:creationId xmlns:a16="http://schemas.microsoft.com/office/drawing/2014/main" id="{09FA67C8-0F71-802D-D242-0F58120E1183}"/>
              </a:ext>
            </a:extLst>
          </p:cNvPr>
          <p:cNvSpPr>
            <a:spLocks noGrp="1"/>
          </p:cNvSpPr>
          <p:nvPr>
            <p:ph idx="1"/>
          </p:nvPr>
        </p:nvSpPr>
        <p:spPr/>
        <p:txBody>
          <a:bodyPr vert="horz" lIns="91440" tIns="45720" rIns="91440" bIns="45720" rtlCol="0" anchor="t">
            <a:normAutofit/>
          </a:bodyPr>
          <a:lstStyle/>
          <a:p>
            <a:r>
              <a:rPr lang="en-US"/>
              <a:t>Submit your rough draft to Moodle</a:t>
            </a:r>
          </a:p>
          <a:p>
            <a:r>
              <a:rPr lang="en-US"/>
              <a:t>You can take a photo of the A3 Template and upload this</a:t>
            </a:r>
          </a:p>
          <a:p>
            <a:r>
              <a:rPr lang="en-US"/>
              <a:t>Follow your tutor's instructions</a:t>
            </a:r>
          </a:p>
        </p:txBody>
      </p:sp>
    </p:spTree>
    <p:extLst>
      <p:ext uri="{BB962C8B-B14F-4D97-AF65-F5344CB8AC3E}">
        <p14:creationId xmlns:p14="http://schemas.microsoft.com/office/powerpoint/2010/main" val="1595746628"/>
      </p:ext>
    </p:extLst>
  </p:cSld>
  <p:clrMapOvr>
    <a:masterClrMapping/>
  </p:clrMapOvr>
</p:sld>
</file>

<file path=ppt/theme/theme1.xml><?xml version="1.0" encoding="utf-8"?>
<a:theme xmlns:a="http://schemas.openxmlformats.org/drawingml/2006/main" name="Office Theme">
  <a:themeElements>
    <a:clrScheme name="UWTDS">
      <a:dk1>
        <a:sysClr val="windowText" lastClr="000000"/>
      </a:dk1>
      <a:lt1>
        <a:sysClr val="window" lastClr="FFFFFF"/>
      </a:lt1>
      <a:dk2>
        <a:srgbClr val="44546A"/>
      </a:dk2>
      <a:lt2>
        <a:srgbClr val="E7E6E6"/>
      </a:lt2>
      <a:accent1>
        <a:srgbClr val="003E5B"/>
      </a:accent1>
      <a:accent2>
        <a:srgbClr val="00BFD9"/>
      </a:accent2>
      <a:accent3>
        <a:srgbClr val="DB2461"/>
      </a:accent3>
      <a:accent4>
        <a:srgbClr val="00B5B0"/>
      </a:accent4>
      <a:accent5>
        <a:srgbClr val="FEBE10"/>
      </a:accent5>
      <a:accent6>
        <a:srgbClr val="AFD24A"/>
      </a:accent6>
      <a:hlink>
        <a:srgbClr val="0563C1"/>
      </a:hlink>
      <a:folHlink>
        <a:srgbClr val="954F72"/>
      </a:folHlink>
    </a:clrScheme>
    <a:fontScheme name="IICL modules">
      <a:majorFont>
        <a:latin typeface="Aptos ExtraBold"/>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51F859B94CFC845B087B0DB7D051B15" ma:contentTypeVersion="11" ma:contentTypeDescription="Create a new document." ma:contentTypeScope="" ma:versionID="b682a174f304e2d9a092434e3733bd87">
  <xsd:schema xmlns:xsd="http://www.w3.org/2001/XMLSchema" xmlns:xs="http://www.w3.org/2001/XMLSchema" xmlns:p="http://schemas.microsoft.com/office/2006/metadata/properties" xmlns:ns2="20412d98-6c36-457e-a543-06e3d82144c9" xmlns:ns3="826e5e0b-69f2-41be-b336-f8a1ad71dd1e" targetNamespace="http://schemas.microsoft.com/office/2006/metadata/properties" ma:root="true" ma:fieldsID="ef014b9327c5b0be5c8d7e8aeddd47a1" ns2:_="" ns3:_="">
    <xsd:import namespace="20412d98-6c36-457e-a543-06e3d82144c9"/>
    <xsd:import namespace="826e5e0b-69f2-41be-b336-f8a1ad71dd1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412d98-6c36-457e-a543-06e3d82144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26e5e0b-69f2-41be-b336-f8a1ad71dd1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829dfa-1299-43d7-abeb-0146064b29fb}" ma:internalName="TaxCatchAll" ma:showField="CatchAllData" ma:web="826e5e0b-69f2-41be-b336-f8a1ad71dd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0412d98-6c36-457e-a543-06e3d82144c9">
      <Terms xmlns="http://schemas.microsoft.com/office/infopath/2007/PartnerControls"/>
    </lcf76f155ced4ddcb4097134ff3c332f>
    <TaxCatchAll xmlns="826e5e0b-69f2-41be-b336-f8a1ad71dd1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8D39E56-9728-4879-BC29-968764B2F4DA}">
  <ds:schemaRefs>
    <ds:schemaRef ds:uri="20412d98-6c36-457e-a543-06e3d82144c9"/>
    <ds:schemaRef ds:uri="826e5e0b-69f2-41be-b336-f8a1ad71dd1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3798FF6-DD91-49DA-A1A1-988BC8CAA240}">
  <ds:schemaRefs>
    <ds:schemaRef ds:uri="20412d98-6c36-457e-a543-06e3d82144c9"/>
    <ds:schemaRef ds:uri="826e5e0b-69f2-41be-b336-f8a1ad71dd1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7B2449A-37CE-4EA2-8C48-3C7002A5FDD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Application>Microsoft Office PowerPoint</Application>
  <PresentationFormat>Widescreen</PresentationFormat>
  <Slides>29</Slides>
  <Notes>26</Notes>
  <HiddenSlides>0</HiddenSlide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Welcome to Academic Skills!</vt:lpstr>
      <vt:lpstr>What today is about</vt:lpstr>
      <vt:lpstr>Remembering last week</vt:lpstr>
      <vt:lpstr>Vevox – Paraphrasing: What You Remember</vt:lpstr>
      <vt:lpstr>Back to Nick...</vt:lpstr>
      <vt:lpstr>Back to Nick...Activity 1 Answers</vt:lpstr>
      <vt:lpstr>Back to Nick...</vt:lpstr>
      <vt:lpstr>TEEL</vt:lpstr>
      <vt:lpstr>Remember TEEL from Week 5?</vt:lpstr>
      <vt:lpstr>TEEL Further Explanation</vt:lpstr>
      <vt:lpstr>Break time!</vt:lpstr>
      <vt:lpstr>Elements of TEEL</vt:lpstr>
      <vt:lpstr>Topic Sentences</vt:lpstr>
      <vt:lpstr>Examples of Topic Sentences</vt:lpstr>
      <vt:lpstr>Explanation</vt:lpstr>
      <vt:lpstr>Evidence &amp; Examples</vt:lpstr>
      <vt:lpstr>Linking Sentences</vt:lpstr>
      <vt:lpstr>Vevox – Team Up For TEEL!</vt:lpstr>
      <vt:lpstr>Break time!</vt:lpstr>
      <vt:lpstr>Task 2</vt:lpstr>
      <vt:lpstr>Today's Focus: Workshop</vt:lpstr>
      <vt:lpstr>Step 1: Topics</vt:lpstr>
      <vt:lpstr>Step 2: How do you know this? </vt:lpstr>
      <vt:lpstr>Step 3: Final Choice! </vt:lpstr>
      <vt:lpstr>Step 4: Brainstorm </vt:lpstr>
      <vt:lpstr>Step 5: Connect your ideas to evidence</vt:lpstr>
      <vt:lpstr>Step 6: Topic Sentence</vt:lpstr>
      <vt:lpstr>Step 7: Write your First TEEL Draft</vt:lpstr>
      <vt:lpstr>Step 8: Submit to Moodle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Alice De Angeli</dc:creator>
  <cp:revision>1</cp:revision>
  <dcterms:created xsi:type="dcterms:W3CDTF">2026-02-06T13:25:12Z</dcterms:created>
  <dcterms:modified xsi:type="dcterms:W3CDTF">2026-05-06T12:00:52Z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0x010100451F859B94CFC845B087B0DB7D051B15</vt:lpwstr>
  </property>
  <property fmtid="{D5CDD505-2E9C-101B-9397-08002B2CF9AE}" pid="3" name="MediaServiceImageTags">
    <vt:lpwstr/>
  </property>
</Properties>
</file>