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7" r:id="rId3"/>
    <p:sldId id="262" r:id="rId4"/>
    <p:sldId id="258" r:id="rId5"/>
    <p:sldId id="259" r:id="rId6"/>
    <p:sldId id="261" r:id="rId7"/>
    <p:sldId id="264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0A5D8F-2F65-4148-8479-A3A6C573201E}" v="1" dt="2023-03-16T17:54:52.306"/>
    <p1510:client id="{E0B83443-166E-E9A7-0591-8899706853A4}" v="542" dt="2023-03-19T22:27:00.6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0" d="100"/>
          <a:sy n="80" d="100"/>
        </p:scale>
        <p:origin x="41" y="4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thonia Akpan (2026998)" userId="S::2026998@student.uwtsd.ac.uk::f4522fb3-2210-4efa-893b-5e84191431d5" providerId="AD" clId="Web-{691C664F-CD52-B127-AD11-2D1AE30882E6}"/>
    <pc:docChg chg="modSld">
      <pc:chgData name="Anthonia Akpan (2026998)" userId="S::2026998@student.uwtsd.ac.uk::f4522fb3-2210-4efa-893b-5e84191431d5" providerId="AD" clId="Web-{691C664F-CD52-B127-AD11-2D1AE30882E6}" dt="2023-03-15T19:14:18.407" v="176" actId="20577"/>
      <pc:docMkLst>
        <pc:docMk/>
      </pc:docMkLst>
      <pc:sldChg chg="addSp modSp">
        <pc:chgData name="Anthonia Akpan (2026998)" userId="S::2026998@student.uwtsd.ac.uk::f4522fb3-2210-4efa-893b-5e84191431d5" providerId="AD" clId="Web-{691C664F-CD52-B127-AD11-2D1AE30882E6}" dt="2023-03-15T18:54:48.986" v="15" actId="14100"/>
        <pc:sldMkLst>
          <pc:docMk/>
          <pc:sldMk cId="109857222" sldId="256"/>
        </pc:sldMkLst>
        <pc:spChg chg="mod">
          <ac:chgData name="Anthonia Akpan (2026998)" userId="S::2026998@student.uwtsd.ac.uk::f4522fb3-2210-4efa-893b-5e84191431d5" providerId="AD" clId="Web-{691C664F-CD52-B127-AD11-2D1AE30882E6}" dt="2023-03-15T18:54:48.986" v="15" actId="14100"/>
          <ac:spMkLst>
            <pc:docMk/>
            <pc:sldMk cId="109857222" sldId="256"/>
            <ac:spMk id="6" creationId="{786ECBF3-10DB-3F79-A1E8-CA7DCD6AC1A5}"/>
          </ac:spMkLst>
        </pc:spChg>
        <pc:spChg chg="mod">
          <ac:chgData name="Anthonia Akpan (2026998)" userId="S::2026998@student.uwtsd.ac.uk::f4522fb3-2210-4efa-893b-5e84191431d5" providerId="AD" clId="Web-{691C664F-CD52-B127-AD11-2D1AE30882E6}" dt="2023-03-15T18:54:21.422" v="13" actId="14100"/>
          <ac:spMkLst>
            <pc:docMk/>
            <pc:sldMk cId="109857222" sldId="256"/>
            <ac:spMk id="7" creationId="{17BBC0D8-AC18-488A-DBFA-1024618C005D}"/>
          </ac:spMkLst>
        </pc:spChg>
        <pc:picChg chg="add mod">
          <ac:chgData name="Anthonia Akpan (2026998)" userId="S::2026998@student.uwtsd.ac.uk::f4522fb3-2210-4efa-893b-5e84191431d5" providerId="AD" clId="Web-{691C664F-CD52-B127-AD11-2D1AE30882E6}" dt="2023-03-15T18:53:55.311" v="9" actId="14100"/>
          <ac:picMkLst>
            <pc:docMk/>
            <pc:sldMk cId="109857222" sldId="256"/>
            <ac:picMk id="8" creationId="{D8648804-0773-168E-A39A-3D16022C3DF6}"/>
          </ac:picMkLst>
        </pc:picChg>
      </pc:sldChg>
      <pc:sldChg chg="modSp">
        <pc:chgData name="Anthonia Akpan (2026998)" userId="S::2026998@student.uwtsd.ac.uk::f4522fb3-2210-4efa-893b-5e84191431d5" providerId="AD" clId="Web-{691C664F-CD52-B127-AD11-2D1AE30882E6}" dt="2023-03-15T19:14:18.407" v="176" actId="20577"/>
        <pc:sldMkLst>
          <pc:docMk/>
          <pc:sldMk cId="3873981971" sldId="257"/>
        </pc:sldMkLst>
        <pc:spChg chg="mod">
          <ac:chgData name="Anthonia Akpan (2026998)" userId="S::2026998@student.uwtsd.ac.uk::f4522fb3-2210-4efa-893b-5e84191431d5" providerId="AD" clId="Web-{691C664F-CD52-B127-AD11-2D1AE30882E6}" dt="2023-03-15T18:56:38.476" v="27" actId="20577"/>
          <ac:spMkLst>
            <pc:docMk/>
            <pc:sldMk cId="3873981971" sldId="257"/>
            <ac:spMk id="2" creationId="{1859AD2A-84DB-CA52-38FA-1109B09C1685}"/>
          </ac:spMkLst>
        </pc:spChg>
        <pc:spChg chg="mod">
          <ac:chgData name="Anthonia Akpan (2026998)" userId="S::2026998@student.uwtsd.ac.uk::f4522fb3-2210-4efa-893b-5e84191431d5" providerId="AD" clId="Web-{691C664F-CD52-B127-AD11-2D1AE30882E6}" dt="2023-03-15T19:14:18.407" v="176" actId="20577"/>
          <ac:spMkLst>
            <pc:docMk/>
            <pc:sldMk cId="3873981971" sldId="257"/>
            <ac:spMk id="3" creationId="{92686665-0B5E-B56F-8E4B-39B3BE60C2E0}"/>
          </ac:spMkLst>
        </pc:spChg>
      </pc:sldChg>
      <pc:sldChg chg="modSp">
        <pc:chgData name="Anthonia Akpan (2026998)" userId="S::2026998@student.uwtsd.ac.uk::f4522fb3-2210-4efa-893b-5e84191431d5" providerId="AD" clId="Web-{691C664F-CD52-B127-AD11-2D1AE30882E6}" dt="2023-03-15T18:56:09.474" v="25" actId="20577"/>
        <pc:sldMkLst>
          <pc:docMk/>
          <pc:sldMk cId="1069746872" sldId="258"/>
        </pc:sldMkLst>
        <pc:spChg chg="mod">
          <ac:chgData name="Anthonia Akpan (2026998)" userId="S::2026998@student.uwtsd.ac.uk::f4522fb3-2210-4efa-893b-5e84191431d5" providerId="AD" clId="Web-{691C664F-CD52-B127-AD11-2D1AE30882E6}" dt="2023-03-15T18:56:09.474" v="25" actId="20577"/>
          <ac:spMkLst>
            <pc:docMk/>
            <pc:sldMk cId="1069746872" sldId="258"/>
            <ac:spMk id="2" creationId="{1859AD2A-84DB-CA52-38FA-1109B09C1685}"/>
          </ac:spMkLst>
        </pc:spChg>
      </pc:sldChg>
      <pc:sldChg chg="addSp modSp">
        <pc:chgData name="Anthonia Akpan (2026998)" userId="S::2026998@student.uwtsd.ac.uk::f4522fb3-2210-4efa-893b-5e84191431d5" providerId="AD" clId="Web-{691C664F-CD52-B127-AD11-2D1AE30882E6}" dt="2023-03-15T19:05:11.066" v="95" actId="20577"/>
        <pc:sldMkLst>
          <pc:docMk/>
          <pc:sldMk cId="1611248278" sldId="259"/>
        </pc:sldMkLst>
        <pc:spChg chg="mod">
          <ac:chgData name="Anthonia Akpan (2026998)" userId="S::2026998@student.uwtsd.ac.uk::f4522fb3-2210-4efa-893b-5e84191431d5" providerId="AD" clId="Web-{691C664F-CD52-B127-AD11-2D1AE30882E6}" dt="2023-03-15T18:59:19.109" v="34" actId="14100"/>
          <ac:spMkLst>
            <pc:docMk/>
            <pc:sldMk cId="1611248278" sldId="259"/>
            <ac:spMk id="2" creationId="{1859AD2A-84DB-CA52-38FA-1109B09C1685}"/>
          </ac:spMkLst>
        </pc:spChg>
        <pc:spChg chg="add mod">
          <ac:chgData name="Anthonia Akpan (2026998)" userId="S::2026998@student.uwtsd.ac.uk::f4522fb3-2210-4efa-893b-5e84191431d5" providerId="AD" clId="Web-{691C664F-CD52-B127-AD11-2D1AE30882E6}" dt="2023-03-15T19:05:11.066" v="95" actId="20577"/>
          <ac:spMkLst>
            <pc:docMk/>
            <pc:sldMk cId="1611248278" sldId="259"/>
            <ac:spMk id="4" creationId="{8B491928-B710-CB4C-8B2E-23389A7E50EC}"/>
          </ac:spMkLst>
        </pc:spChg>
      </pc:sldChg>
      <pc:sldChg chg="modSp">
        <pc:chgData name="Anthonia Akpan (2026998)" userId="S::2026998@student.uwtsd.ac.uk::f4522fb3-2210-4efa-893b-5e84191431d5" providerId="AD" clId="Web-{691C664F-CD52-B127-AD11-2D1AE30882E6}" dt="2023-03-15T18:57:46.167" v="29" actId="20577"/>
        <pc:sldMkLst>
          <pc:docMk/>
          <pc:sldMk cId="3215775946" sldId="260"/>
        </pc:sldMkLst>
        <pc:spChg chg="mod">
          <ac:chgData name="Anthonia Akpan (2026998)" userId="S::2026998@student.uwtsd.ac.uk::f4522fb3-2210-4efa-893b-5e84191431d5" providerId="AD" clId="Web-{691C664F-CD52-B127-AD11-2D1AE30882E6}" dt="2023-03-15T18:57:46.167" v="29" actId="20577"/>
          <ac:spMkLst>
            <pc:docMk/>
            <pc:sldMk cId="3215775946" sldId="260"/>
            <ac:spMk id="2" creationId="{1859AD2A-84DB-CA52-38FA-1109B09C1685}"/>
          </ac:spMkLst>
        </pc:spChg>
      </pc:sldChg>
      <pc:sldChg chg="modSp">
        <pc:chgData name="Anthonia Akpan (2026998)" userId="S::2026998@student.uwtsd.ac.uk::f4522fb3-2210-4efa-893b-5e84191431d5" providerId="AD" clId="Web-{691C664F-CD52-B127-AD11-2D1AE30882E6}" dt="2023-03-15T19:11:24.539" v="130" actId="20577"/>
        <pc:sldMkLst>
          <pc:docMk/>
          <pc:sldMk cId="1556241131" sldId="261"/>
        </pc:sldMkLst>
        <pc:spChg chg="mod">
          <ac:chgData name="Anthonia Akpan (2026998)" userId="S::2026998@student.uwtsd.ac.uk::f4522fb3-2210-4efa-893b-5e84191431d5" providerId="AD" clId="Web-{691C664F-CD52-B127-AD11-2D1AE30882E6}" dt="2023-03-15T19:11:24.539" v="130" actId="20577"/>
          <ac:spMkLst>
            <pc:docMk/>
            <pc:sldMk cId="1556241131" sldId="261"/>
            <ac:spMk id="2" creationId="{1859AD2A-84DB-CA52-38FA-1109B09C1685}"/>
          </ac:spMkLst>
        </pc:spChg>
      </pc:sldChg>
    </pc:docChg>
  </pc:docChgLst>
  <pc:docChgLst>
    <pc:chgData name="Anthonia Akpan (2026998)" userId="S::2026998@student.uwtsd.ac.uk::f4522fb3-2210-4efa-893b-5e84191431d5" providerId="AD" clId="Web-{AEC32B33-63C3-F8E9-C10D-9DB92339EBEA}"/>
    <pc:docChg chg="modSld">
      <pc:chgData name="Anthonia Akpan (2026998)" userId="S::2026998@student.uwtsd.ac.uk::f4522fb3-2210-4efa-893b-5e84191431d5" providerId="AD" clId="Web-{AEC32B33-63C3-F8E9-C10D-9DB92339EBEA}" dt="2023-03-02T11:26:31.913" v="7"/>
      <pc:docMkLst>
        <pc:docMk/>
      </pc:docMkLst>
      <pc:sldChg chg="addSp delSp modSp">
        <pc:chgData name="Anthonia Akpan (2026998)" userId="S::2026998@student.uwtsd.ac.uk::f4522fb3-2210-4efa-893b-5e84191431d5" providerId="AD" clId="Web-{AEC32B33-63C3-F8E9-C10D-9DB92339EBEA}" dt="2023-03-02T11:26:31.913" v="7"/>
        <pc:sldMkLst>
          <pc:docMk/>
          <pc:sldMk cId="109857222" sldId="256"/>
        </pc:sldMkLst>
        <pc:spChg chg="del">
          <ac:chgData name="Anthonia Akpan (2026998)" userId="S::2026998@student.uwtsd.ac.uk::f4522fb3-2210-4efa-893b-5e84191431d5" providerId="AD" clId="Web-{AEC32B33-63C3-F8E9-C10D-9DB92339EBEA}" dt="2023-03-02T11:26:26.522" v="6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Anthonia Akpan (2026998)" userId="S::2026998@student.uwtsd.ac.uk::f4522fb3-2210-4efa-893b-5e84191431d5" providerId="AD" clId="Web-{AEC32B33-63C3-F8E9-C10D-9DB92339EBEA}" dt="2023-03-02T11:26:21.022" v="5" actId="14100"/>
          <ac:spMkLst>
            <pc:docMk/>
            <pc:sldMk cId="109857222" sldId="256"/>
            <ac:spMk id="6" creationId="{786ECBF3-10DB-3F79-A1E8-CA7DCD6AC1A5}"/>
          </ac:spMkLst>
        </pc:spChg>
        <pc:spChg chg="add del mod">
          <ac:chgData name="Anthonia Akpan (2026998)" userId="S::2026998@student.uwtsd.ac.uk::f4522fb3-2210-4efa-893b-5e84191431d5" providerId="AD" clId="Web-{AEC32B33-63C3-F8E9-C10D-9DB92339EBEA}" dt="2023-03-02T11:26:31.913" v="7"/>
          <ac:spMkLst>
            <pc:docMk/>
            <pc:sldMk cId="109857222" sldId="256"/>
            <ac:spMk id="8" creationId="{1340FA33-E218-A48D-1FEC-82787E6FB1E9}"/>
          </ac:spMkLst>
        </pc:spChg>
      </pc:sldChg>
    </pc:docChg>
  </pc:docChgLst>
  <pc:docChgLst>
    <pc:chgData name="Anthonia Akpan (2026998)" userId="S::2026998@student.uwtsd.ac.uk::f4522fb3-2210-4efa-893b-5e84191431d5" providerId="AD" clId="Web-{5E4C2352-6CCF-B059-D65D-0BAA005A05AC}"/>
    <pc:docChg chg="modSld">
      <pc:chgData name="Anthonia Akpan (2026998)" userId="S::2026998@student.uwtsd.ac.uk::f4522fb3-2210-4efa-893b-5e84191431d5" providerId="AD" clId="Web-{5E4C2352-6CCF-B059-D65D-0BAA005A05AC}" dt="2023-03-16T14:44:41.179" v="653" actId="20577"/>
      <pc:docMkLst>
        <pc:docMk/>
      </pc:docMkLst>
      <pc:sldChg chg="modSp">
        <pc:chgData name="Anthonia Akpan (2026998)" userId="S::2026998@student.uwtsd.ac.uk::f4522fb3-2210-4efa-893b-5e84191431d5" providerId="AD" clId="Web-{5E4C2352-6CCF-B059-D65D-0BAA005A05AC}" dt="2023-03-16T12:43:49.749" v="3" actId="20577"/>
        <pc:sldMkLst>
          <pc:docMk/>
          <pc:sldMk cId="3873981971" sldId="257"/>
        </pc:sldMkLst>
        <pc:spChg chg="mod">
          <ac:chgData name="Anthonia Akpan (2026998)" userId="S::2026998@student.uwtsd.ac.uk::f4522fb3-2210-4efa-893b-5e84191431d5" providerId="AD" clId="Web-{5E4C2352-6CCF-B059-D65D-0BAA005A05AC}" dt="2023-03-16T12:43:49.749" v="3" actId="20577"/>
          <ac:spMkLst>
            <pc:docMk/>
            <pc:sldMk cId="3873981971" sldId="257"/>
            <ac:spMk id="3" creationId="{92686665-0B5E-B56F-8E4B-39B3BE60C2E0}"/>
          </ac:spMkLst>
        </pc:spChg>
      </pc:sldChg>
      <pc:sldChg chg="modSp">
        <pc:chgData name="Anthonia Akpan (2026998)" userId="S::2026998@student.uwtsd.ac.uk::f4522fb3-2210-4efa-893b-5e84191431d5" providerId="AD" clId="Web-{5E4C2352-6CCF-B059-D65D-0BAA005A05AC}" dt="2023-03-16T13:41:28.273" v="374" actId="20577"/>
        <pc:sldMkLst>
          <pc:docMk/>
          <pc:sldMk cId="1069746872" sldId="258"/>
        </pc:sldMkLst>
        <pc:spChg chg="mod">
          <ac:chgData name="Anthonia Akpan (2026998)" userId="S::2026998@student.uwtsd.ac.uk::f4522fb3-2210-4efa-893b-5e84191431d5" providerId="AD" clId="Web-{5E4C2352-6CCF-B059-D65D-0BAA005A05AC}" dt="2023-03-16T13:41:28.273" v="374" actId="20577"/>
          <ac:spMkLst>
            <pc:docMk/>
            <pc:sldMk cId="1069746872" sldId="258"/>
            <ac:spMk id="3" creationId="{92686665-0B5E-B56F-8E4B-39B3BE60C2E0}"/>
          </ac:spMkLst>
        </pc:spChg>
      </pc:sldChg>
      <pc:sldChg chg="modSp">
        <pc:chgData name="Anthonia Akpan (2026998)" userId="S::2026998@student.uwtsd.ac.uk::f4522fb3-2210-4efa-893b-5e84191431d5" providerId="AD" clId="Web-{5E4C2352-6CCF-B059-D65D-0BAA005A05AC}" dt="2023-03-16T14:44:41.179" v="653" actId="20577"/>
        <pc:sldMkLst>
          <pc:docMk/>
          <pc:sldMk cId="3215775946" sldId="260"/>
        </pc:sldMkLst>
        <pc:spChg chg="mod">
          <ac:chgData name="Anthonia Akpan (2026998)" userId="S::2026998@student.uwtsd.ac.uk::f4522fb3-2210-4efa-893b-5e84191431d5" providerId="AD" clId="Web-{5E4C2352-6CCF-B059-D65D-0BAA005A05AC}" dt="2023-03-16T14:44:41.179" v="653" actId="20577"/>
          <ac:spMkLst>
            <pc:docMk/>
            <pc:sldMk cId="3215775946" sldId="260"/>
            <ac:spMk id="3" creationId="{92686665-0B5E-B56F-8E4B-39B3BE60C2E0}"/>
          </ac:spMkLst>
        </pc:spChg>
      </pc:sldChg>
    </pc:docChg>
  </pc:docChgLst>
  <pc:docChgLst>
    <pc:chgData name="Anthonia Akpan (2026998)" userId="S::2026998@student.uwtsd.ac.uk::f4522fb3-2210-4efa-893b-5e84191431d5" providerId="AD" clId="Web-{79820D52-CECE-B3DE-E9F2-990762B6167F}"/>
    <pc:docChg chg="modSld">
      <pc:chgData name="Anthonia Akpan (2026998)" userId="S::2026998@student.uwtsd.ac.uk::f4522fb3-2210-4efa-893b-5e84191431d5" providerId="AD" clId="Web-{79820D52-CECE-B3DE-E9F2-990762B6167F}" dt="2023-03-02T12:18:43.679" v="262" actId="20577"/>
      <pc:docMkLst>
        <pc:docMk/>
      </pc:docMkLst>
      <pc:sldChg chg="addSp delSp modSp">
        <pc:chgData name="Anthonia Akpan (2026998)" userId="S::2026998@student.uwtsd.ac.uk::f4522fb3-2210-4efa-893b-5e84191431d5" providerId="AD" clId="Web-{79820D52-CECE-B3DE-E9F2-990762B6167F}" dt="2023-03-02T12:18:43.679" v="262" actId="20577"/>
        <pc:sldMkLst>
          <pc:docMk/>
          <pc:sldMk cId="109857222" sldId="256"/>
        </pc:sldMkLst>
        <pc:spChg chg="add del mod">
          <ac:chgData name="Anthonia Akpan (2026998)" userId="S::2026998@student.uwtsd.ac.uk::f4522fb3-2210-4efa-893b-5e84191431d5" providerId="AD" clId="Web-{79820D52-CECE-B3DE-E9F2-990762B6167F}" dt="2023-03-02T12:18:43.679" v="262" actId="20577"/>
          <ac:spMkLst>
            <pc:docMk/>
            <pc:sldMk cId="109857222" sldId="256"/>
            <ac:spMk id="6" creationId="{786ECBF3-10DB-3F79-A1E8-CA7DCD6AC1A5}"/>
          </ac:spMkLst>
        </pc:spChg>
      </pc:sldChg>
    </pc:docChg>
  </pc:docChgLst>
  <pc:docChgLst>
    <pc:chgData name="Anthonia Akpan (2026998)" userId="S::2026998@student.uwtsd.ac.uk::f4522fb3-2210-4efa-893b-5e84191431d5" providerId="AD" clId="Web-{6148E9F0-1F7D-7E8F-603C-C863FA0537C0}"/>
    <pc:docChg chg="modSld">
      <pc:chgData name="Anthonia Akpan (2026998)" userId="S::2026998@student.uwtsd.ac.uk::f4522fb3-2210-4efa-893b-5e84191431d5" providerId="AD" clId="Web-{6148E9F0-1F7D-7E8F-603C-C863FA0537C0}" dt="2023-03-02T11:25:23.843" v="0"/>
      <pc:docMkLst>
        <pc:docMk/>
      </pc:docMkLst>
      <pc:sldChg chg="addSp">
        <pc:chgData name="Anthonia Akpan (2026998)" userId="S::2026998@student.uwtsd.ac.uk::f4522fb3-2210-4efa-893b-5e84191431d5" providerId="AD" clId="Web-{6148E9F0-1F7D-7E8F-603C-C863FA0537C0}" dt="2023-03-02T11:25:23.843" v="0"/>
        <pc:sldMkLst>
          <pc:docMk/>
          <pc:sldMk cId="109857222" sldId="256"/>
        </pc:sldMkLst>
        <pc:spChg chg="add">
          <ac:chgData name="Anthonia Akpan (2026998)" userId="S::2026998@student.uwtsd.ac.uk::f4522fb3-2210-4efa-893b-5e84191431d5" providerId="AD" clId="Web-{6148E9F0-1F7D-7E8F-603C-C863FA0537C0}" dt="2023-03-02T11:25:23.843" v="0"/>
          <ac:spMkLst>
            <pc:docMk/>
            <pc:sldMk cId="109857222" sldId="256"/>
            <ac:spMk id="6" creationId="{786ECBF3-10DB-3F79-A1E8-CA7DCD6AC1A5}"/>
          </ac:spMkLst>
        </pc:spChg>
      </pc:sldChg>
    </pc:docChg>
  </pc:docChgLst>
  <pc:docChgLst>
    <pc:chgData name="Anthonia Akpan (2026998)" userId="S::2026998@student.uwtsd.ac.uk::f4522fb3-2210-4efa-893b-5e84191431d5" providerId="AD" clId="Web-{43BBC86D-D4A1-62A4-387B-728520E8EA01}"/>
    <pc:docChg chg="modSld">
      <pc:chgData name="Anthonia Akpan (2026998)" userId="S::2026998@student.uwtsd.ac.uk::f4522fb3-2210-4efa-893b-5e84191431d5" providerId="AD" clId="Web-{43BBC86D-D4A1-62A4-387B-728520E8EA01}" dt="2023-03-02T11:23:35.761" v="5"/>
      <pc:docMkLst>
        <pc:docMk/>
      </pc:docMkLst>
      <pc:sldChg chg="addSp delSp modSp">
        <pc:chgData name="Anthonia Akpan (2026998)" userId="S::2026998@student.uwtsd.ac.uk::f4522fb3-2210-4efa-893b-5e84191431d5" providerId="AD" clId="Web-{43BBC86D-D4A1-62A4-387B-728520E8EA01}" dt="2023-03-02T11:23:35.761" v="5"/>
        <pc:sldMkLst>
          <pc:docMk/>
          <pc:sldMk cId="109857222" sldId="256"/>
        </pc:sldMkLst>
        <pc:spChg chg="add">
          <ac:chgData name="Anthonia Akpan (2026998)" userId="S::2026998@student.uwtsd.ac.uk::f4522fb3-2210-4efa-893b-5e84191431d5" providerId="AD" clId="Web-{43BBC86D-D4A1-62A4-387B-728520E8EA01}" dt="2023-03-02T11:23:35.761" v="5"/>
          <ac:spMkLst>
            <pc:docMk/>
            <pc:sldMk cId="109857222" sldId="256"/>
            <ac:spMk id="2" creationId="{69F39802-04EC-61BA-5868-A28558C27C74}"/>
          </ac:spMkLst>
        </pc:spChg>
        <pc:spChg chg="del">
          <ac:chgData name="Anthonia Akpan (2026998)" userId="S::2026998@student.uwtsd.ac.uk::f4522fb3-2210-4efa-893b-5e84191431d5" providerId="AD" clId="Web-{43BBC86D-D4A1-62A4-387B-728520E8EA01}" dt="2023-03-02T11:22:42.993" v="0"/>
          <ac:spMkLst>
            <pc:docMk/>
            <pc:sldMk cId="109857222" sldId="256"/>
            <ac:spMk id="8" creationId="{AB3CC3A2-5AB9-ED44-13DB-88B99FA8BEED}"/>
          </ac:spMkLst>
        </pc:spChg>
        <pc:picChg chg="mod">
          <ac:chgData name="Anthonia Akpan (2026998)" userId="S::2026998@student.uwtsd.ac.uk::f4522fb3-2210-4efa-893b-5e84191431d5" providerId="AD" clId="Web-{43BBC86D-D4A1-62A4-387B-728520E8EA01}" dt="2023-03-02T11:23:23.885" v="4" actId="1076"/>
          <ac:picMkLst>
            <pc:docMk/>
            <pc:sldMk cId="109857222" sldId="256"/>
            <ac:picMk id="4" creationId="{929F1942-F293-109C-CCDE-2AAEE32D7C65}"/>
          </ac:picMkLst>
        </pc:picChg>
        <pc:picChg chg="mod">
          <ac:chgData name="Anthonia Akpan (2026998)" userId="S::2026998@student.uwtsd.ac.uk::f4522fb3-2210-4efa-893b-5e84191431d5" providerId="AD" clId="Web-{43BBC86D-D4A1-62A4-387B-728520E8EA01}" dt="2023-03-02T11:23:19.182" v="3" actId="1076"/>
          <ac:picMkLst>
            <pc:docMk/>
            <pc:sldMk cId="109857222" sldId="256"/>
            <ac:picMk id="5" creationId="{0C0BE471-CECB-CB90-FBBD-CB61BCA7AD97}"/>
          </ac:picMkLst>
        </pc:picChg>
      </pc:sldChg>
    </pc:docChg>
  </pc:docChgLst>
  <pc:docChgLst>
    <pc:chgData name="Anthonia Akpan (2026998)" userId="S::2026998@student.uwtsd.ac.uk::f4522fb3-2210-4efa-893b-5e84191431d5" providerId="AD" clId="Web-{5E0E6EB8-FDB2-1826-A828-B6855E0786F5}"/>
    <pc:docChg chg="modSld">
      <pc:chgData name="Anthonia Akpan (2026998)" userId="S::2026998@student.uwtsd.ac.uk::f4522fb3-2210-4efa-893b-5e84191431d5" providerId="AD" clId="Web-{5E0E6EB8-FDB2-1826-A828-B6855E0786F5}" dt="2023-03-02T11:19:54.117" v="30" actId="20577"/>
      <pc:docMkLst>
        <pc:docMk/>
      </pc:docMkLst>
      <pc:sldChg chg="addSp delSp modSp">
        <pc:chgData name="Anthonia Akpan (2026998)" userId="S::2026998@student.uwtsd.ac.uk::f4522fb3-2210-4efa-893b-5e84191431d5" providerId="AD" clId="Web-{5E0E6EB8-FDB2-1826-A828-B6855E0786F5}" dt="2023-03-02T11:19:54.117" v="30" actId="20577"/>
        <pc:sldMkLst>
          <pc:docMk/>
          <pc:sldMk cId="109857222" sldId="256"/>
        </pc:sldMkLst>
        <pc:spChg chg="del mod">
          <ac:chgData name="Anthonia Akpan (2026998)" userId="S::2026998@student.uwtsd.ac.uk::f4522fb3-2210-4efa-893b-5e84191431d5" providerId="AD" clId="Web-{5E0E6EB8-FDB2-1826-A828-B6855E0786F5}" dt="2023-03-02T11:17:17.519" v="1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thonia Akpan (2026998)" userId="S::2026998@student.uwtsd.ac.uk::f4522fb3-2210-4efa-893b-5e84191431d5" providerId="AD" clId="Web-{5E0E6EB8-FDB2-1826-A828-B6855E0786F5}" dt="2023-03-02T11:17:03.941" v="11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Anthonia Akpan (2026998)" userId="S::2026998@student.uwtsd.ac.uk::f4522fb3-2210-4efa-893b-5e84191431d5" providerId="AD" clId="Web-{5E0E6EB8-FDB2-1826-A828-B6855E0786F5}" dt="2023-03-02T11:17:24.348" v="13"/>
          <ac:spMkLst>
            <pc:docMk/>
            <pc:sldMk cId="109857222" sldId="256"/>
            <ac:spMk id="7" creationId="{EBF90D50-3D7C-746D-B9BB-833A306DAEF3}"/>
          </ac:spMkLst>
        </pc:spChg>
        <pc:spChg chg="add mod">
          <ac:chgData name="Anthonia Akpan (2026998)" userId="S::2026998@student.uwtsd.ac.uk::f4522fb3-2210-4efa-893b-5e84191431d5" providerId="AD" clId="Web-{5E0E6EB8-FDB2-1826-A828-B6855E0786F5}" dt="2023-03-02T11:19:54.117" v="30" actId="20577"/>
          <ac:spMkLst>
            <pc:docMk/>
            <pc:sldMk cId="109857222" sldId="256"/>
            <ac:spMk id="8" creationId="{AB3CC3A2-5AB9-ED44-13DB-88B99FA8BEED}"/>
          </ac:spMkLst>
        </pc:spChg>
        <pc:picChg chg="mod">
          <ac:chgData name="Anthonia Akpan (2026998)" userId="S::2026998@student.uwtsd.ac.uk::f4522fb3-2210-4efa-893b-5e84191431d5" providerId="AD" clId="Web-{5E0E6EB8-FDB2-1826-A828-B6855E0786F5}" dt="2023-03-02T11:13:40.279" v="0" actId="14100"/>
          <ac:picMkLst>
            <pc:docMk/>
            <pc:sldMk cId="109857222" sldId="256"/>
            <ac:picMk id="4" creationId="{929F1942-F293-109C-CCDE-2AAEE32D7C65}"/>
          </ac:picMkLst>
        </pc:picChg>
        <pc:picChg chg="add">
          <ac:chgData name="Anthonia Akpan (2026998)" userId="S::2026998@student.uwtsd.ac.uk::f4522fb3-2210-4efa-893b-5e84191431d5" providerId="AD" clId="Web-{5E0E6EB8-FDB2-1826-A828-B6855E0786F5}" dt="2023-03-02T11:13:54.045" v="1"/>
          <ac:picMkLst>
            <pc:docMk/>
            <pc:sldMk cId="109857222" sldId="256"/>
            <ac:picMk id="5" creationId="{0C0BE471-CECB-CB90-FBBD-CB61BCA7AD97}"/>
          </ac:picMkLst>
        </pc:picChg>
      </pc:sldChg>
    </pc:docChg>
  </pc:docChgLst>
  <pc:docChgLst>
    <pc:chgData name="Anthonia Akpan" userId="f4522fb3-2210-4efa-893b-5e84191431d5" providerId="ADAL" clId="{A50A5D8F-2F65-4148-8479-A3A6C573201E}"/>
    <pc:docChg chg="undo custSel modSld sldOrd">
      <pc:chgData name="Anthonia Akpan" userId="f4522fb3-2210-4efa-893b-5e84191431d5" providerId="ADAL" clId="{A50A5D8F-2F65-4148-8479-A3A6C573201E}" dt="2023-03-16T18:03:01.409" v="1591" actId="20577"/>
      <pc:docMkLst>
        <pc:docMk/>
      </pc:docMkLst>
      <pc:sldChg chg="modSp mod">
        <pc:chgData name="Anthonia Akpan" userId="f4522fb3-2210-4efa-893b-5e84191431d5" providerId="ADAL" clId="{A50A5D8F-2F65-4148-8479-A3A6C573201E}" dt="2023-03-16T18:03:01.409" v="1591" actId="20577"/>
        <pc:sldMkLst>
          <pc:docMk/>
          <pc:sldMk cId="3873981971" sldId="257"/>
        </pc:sldMkLst>
        <pc:spChg chg="mod">
          <ac:chgData name="Anthonia Akpan" userId="f4522fb3-2210-4efa-893b-5e84191431d5" providerId="ADAL" clId="{A50A5D8F-2F65-4148-8479-A3A6C573201E}" dt="2023-03-16T17:45:58.392" v="976" actId="120"/>
          <ac:spMkLst>
            <pc:docMk/>
            <pc:sldMk cId="3873981971" sldId="257"/>
            <ac:spMk id="2" creationId="{1859AD2A-84DB-CA52-38FA-1109B09C1685}"/>
          </ac:spMkLst>
        </pc:spChg>
        <pc:spChg chg="mod">
          <ac:chgData name="Anthonia Akpan" userId="f4522fb3-2210-4efa-893b-5e84191431d5" providerId="ADAL" clId="{A50A5D8F-2F65-4148-8479-A3A6C573201E}" dt="2023-03-16T18:03:01.409" v="1591" actId="20577"/>
          <ac:spMkLst>
            <pc:docMk/>
            <pc:sldMk cId="3873981971" sldId="257"/>
            <ac:spMk id="3" creationId="{92686665-0B5E-B56F-8E4B-39B3BE60C2E0}"/>
          </ac:spMkLst>
        </pc:spChg>
        <pc:picChg chg="mod">
          <ac:chgData name="Anthonia Akpan" userId="f4522fb3-2210-4efa-893b-5e84191431d5" providerId="ADAL" clId="{A50A5D8F-2F65-4148-8479-A3A6C573201E}" dt="2023-03-16T17:44:19.730" v="973" actId="1076"/>
          <ac:picMkLst>
            <pc:docMk/>
            <pc:sldMk cId="3873981971" sldId="257"/>
            <ac:picMk id="6" creationId="{02305532-76E2-7C58-E3CB-C8162D4DE2E8}"/>
          </ac:picMkLst>
        </pc:picChg>
      </pc:sldChg>
      <pc:sldChg chg="addSp modSp mod">
        <pc:chgData name="Anthonia Akpan" userId="f4522fb3-2210-4efa-893b-5e84191431d5" providerId="ADAL" clId="{A50A5D8F-2F65-4148-8479-A3A6C573201E}" dt="2023-03-16T17:59:48.911" v="1573" actId="113"/>
        <pc:sldMkLst>
          <pc:docMk/>
          <pc:sldMk cId="1069746872" sldId="258"/>
        </pc:sldMkLst>
        <pc:spChg chg="mod">
          <ac:chgData name="Anthonia Akpan" userId="f4522fb3-2210-4efa-893b-5e84191431d5" providerId="ADAL" clId="{A50A5D8F-2F65-4148-8479-A3A6C573201E}" dt="2023-03-16T17:54:25.773" v="1518" actId="14100"/>
          <ac:spMkLst>
            <pc:docMk/>
            <pc:sldMk cId="1069746872" sldId="258"/>
            <ac:spMk id="2" creationId="{1859AD2A-84DB-CA52-38FA-1109B09C1685}"/>
          </ac:spMkLst>
        </pc:spChg>
        <pc:spChg chg="mod">
          <ac:chgData name="Anthonia Akpan" userId="f4522fb3-2210-4efa-893b-5e84191431d5" providerId="ADAL" clId="{A50A5D8F-2F65-4148-8479-A3A6C573201E}" dt="2023-03-16T17:56:25.690" v="1569" actId="20577"/>
          <ac:spMkLst>
            <pc:docMk/>
            <pc:sldMk cId="1069746872" sldId="258"/>
            <ac:spMk id="3" creationId="{92686665-0B5E-B56F-8E4B-39B3BE60C2E0}"/>
          </ac:spMkLst>
        </pc:spChg>
        <pc:spChg chg="add mod">
          <ac:chgData name="Anthonia Akpan" userId="f4522fb3-2210-4efa-893b-5e84191431d5" providerId="ADAL" clId="{A50A5D8F-2F65-4148-8479-A3A6C573201E}" dt="2023-03-16T17:59:48.911" v="1573" actId="113"/>
          <ac:spMkLst>
            <pc:docMk/>
            <pc:sldMk cId="1069746872" sldId="258"/>
            <ac:spMk id="4" creationId="{173F9A19-DB27-8029-8B63-279BB081985E}"/>
          </ac:spMkLst>
        </pc:spChg>
      </pc:sldChg>
      <pc:sldChg chg="addSp delSp modSp mod ord">
        <pc:chgData name="Anthonia Akpan" userId="f4522fb3-2210-4efa-893b-5e84191431d5" providerId="ADAL" clId="{A50A5D8F-2F65-4148-8479-A3A6C573201E}" dt="2023-03-16T17:53:43.748" v="1517"/>
        <pc:sldMkLst>
          <pc:docMk/>
          <pc:sldMk cId="3215775946" sldId="260"/>
        </pc:sldMkLst>
        <pc:spChg chg="mod">
          <ac:chgData name="Anthonia Akpan" userId="f4522fb3-2210-4efa-893b-5e84191431d5" providerId="ADAL" clId="{A50A5D8F-2F65-4148-8479-A3A6C573201E}" dt="2023-03-16T17:16:14.552" v="76" actId="14100"/>
          <ac:spMkLst>
            <pc:docMk/>
            <pc:sldMk cId="3215775946" sldId="260"/>
            <ac:spMk id="2" creationId="{1859AD2A-84DB-CA52-38FA-1109B09C1685}"/>
          </ac:spMkLst>
        </pc:spChg>
        <pc:spChg chg="mod">
          <ac:chgData name="Anthonia Akpan" userId="f4522fb3-2210-4efa-893b-5e84191431d5" providerId="ADAL" clId="{A50A5D8F-2F65-4148-8479-A3A6C573201E}" dt="2023-03-16T17:37:30.141" v="862" actId="27636"/>
          <ac:spMkLst>
            <pc:docMk/>
            <pc:sldMk cId="3215775946" sldId="260"/>
            <ac:spMk id="3" creationId="{92686665-0B5E-B56F-8E4B-39B3BE60C2E0}"/>
          </ac:spMkLst>
        </pc:spChg>
        <pc:spChg chg="add del mod">
          <ac:chgData name="Anthonia Akpan" userId="f4522fb3-2210-4efa-893b-5e84191431d5" providerId="ADAL" clId="{A50A5D8F-2F65-4148-8479-A3A6C573201E}" dt="2023-03-16T17:36:33.234" v="859" actId="47"/>
          <ac:spMkLst>
            <pc:docMk/>
            <pc:sldMk cId="3215775946" sldId="260"/>
            <ac:spMk id="4" creationId="{6068922F-0A89-FF8F-BE00-1FAEEA6BE39C}"/>
          </ac:spMkLst>
        </pc:spChg>
      </pc:sldChg>
    </pc:docChg>
  </pc:docChgLst>
  <pc:docChgLst>
    <pc:chgData name="Anthonia Akpan (2026998)" userId="S::2026998@student.uwtsd.ac.uk::f4522fb3-2210-4efa-893b-5e84191431d5" providerId="AD" clId="Web-{DCBF7AEB-CBE5-4ACF-8945-314A8DB4E04E}"/>
    <pc:docChg chg="addSld delSld modSld addMainMaster delMainMaster">
      <pc:chgData name="Anthonia Akpan (2026998)" userId="S::2026998@student.uwtsd.ac.uk::f4522fb3-2210-4efa-893b-5e84191431d5" providerId="AD" clId="Web-{DCBF7AEB-CBE5-4ACF-8945-314A8DB4E04E}" dt="2023-03-02T11:11:12.484" v="11" actId="20577"/>
      <pc:docMkLst>
        <pc:docMk/>
      </pc:docMkLst>
      <pc:sldChg chg="addSp modSp mod setBg modClrScheme chgLayout">
        <pc:chgData name="Anthonia Akpan (2026998)" userId="S::2026998@student.uwtsd.ac.uk::f4522fb3-2210-4efa-893b-5e84191431d5" providerId="AD" clId="Web-{DCBF7AEB-CBE5-4ACF-8945-314A8DB4E04E}" dt="2023-03-02T11:11:12.484" v="11" actId="20577"/>
        <pc:sldMkLst>
          <pc:docMk/>
          <pc:sldMk cId="109857222" sldId="256"/>
        </pc:sldMkLst>
        <pc:spChg chg="mod">
          <ac:chgData name="Anthonia Akpan (2026998)" userId="S::2026998@student.uwtsd.ac.uk::f4522fb3-2210-4efa-893b-5e84191431d5" providerId="AD" clId="Web-{DCBF7AEB-CBE5-4ACF-8945-314A8DB4E04E}" dt="2023-03-02T11:11:12.484" v="1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thonia Akpan (2026998)" userId="S::2026998@student.uwtsd.ac.uk::f4522fb3-2210-4efa-893b-5e84191431d5" providerId="AD" clId="Web-{DCBF7AEB-CBE5-4ACF-8945-314A8DB4E04E}" dt="2023-03-02T11:06:38.586" v="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nthonia Akpan (2026998)" userId="S::2026998@student.uwtsd.ac.uk::f4522fb3-2210-4efa-893b-5e84191431d5" providerId="AD" clId="Web-{DCBF7AEB-CBE5-4ACF-8945-314A8DB4E04E}" dt="2023-03-02T11:06:38.586" v="0"/>
          <ac:spMkLst>
            <pc:docMk/>
            <pc:sldMk cId="109857222" sldId="256"/>
            <ac:spMk id="9" creationId="{158B3569-73B2-4D05-8E95-886A6EE17F1F}"/>
          </ac:spMkLst>
        </pc:spChg>
        <pc:spChg chg="add">
          <ac:chgData name="Anthonia Akpan (2026998)" userId="S::2026998@student.uwtsd.ac.uk::f4522fb3-2210-4efa-893b-5e84191431d5" providerId="AD" clId="Web-{DCBF7AEB-CBE5-4ACF-8945-314A8DB4E04E}" dt="2023-03-02T11:06:38.586" v="0"/>
          <ac:spMkLst>
            <pc:docMk/>
            <pc:sldMk cId="109857222" sldId="256"/>
            <ac:spMk id="11" creationId="{B71758F4-3F46-45DA-8AC5-4E508DA080BA}"/>
          </ac:spMkLst>
        </pc:spChg>
        <pc:spChg chg="add">
          <ac:chgData name="Anthonia Akpan (2026998)" userId="S::2026998@student.uwtsd.ac.uk::f4522fb3-2210-4efa-893b-5e84191431d5" providerId="AD" clId="Web-{DCBF7AEB-CBE5-4ACF-8945-314A8DB4E04E}" dt="2023-03-02T11:06:38.586" v="0"/>
          <ac:spMkLst>
            <pc:docMk/>
            <pc:sldMk cId="109857222" sldId="256"/>
            <ac:spMk id="13" creationId="{8550FED7-7C32-42BB-98DB-30272A6331A9}"/>
          </ac:spMkLst>
        </pc:spChg>
        <pc:picChg chg="add mod">
          <ac:chgData name="Anthonia Akpan (2026998)" userId="S::2026998@student.uwtsd.ac.uk::f4522fb3-2210-4efa-893b-5e84191431d5" providerId="AD" clId="Web-{DCBF7AEB-CBE5-4ACF-8945-314A8DB4E04E}" dt="2023-03-02T11:10:46.608" v="7" actId="1076"/>
          <ac:picMkLst>
            <pc:docMk/>
            <pc:sldMk cId="109857222" sldId="256"/>
            <ac:picMk id="4" creationId="{929F1942-F293-109C-CCDE-2AAEE32D7C65}"/>
          </ac:picMkLst>
        </pc:picChg>
        <pc:cxnChg chg="add">
          <ac:chgData name="Anthonia Akpan (2026998)" userId="S::2026998@student.uwtsd.ac.uk::f4522fb3-2210-4efa-893b-5e84191431d5" providerId="AD" clId="Web-{DCBF7AEB-CBE5-4ACF-8945-314A8DB4E04E}" dt="2023-03-02T11:06:38.586" v="0"/>
          <ac:cxnSpMkLst>
            <pc:docMk/>
            <pc:sldMk cId="109857222" sldId="256"/>
            <ac:cxnSpMk id="15" creationId="{56020367-4FD5-4596-8E10-C5F095CD8DBF}"/>
          </ac:cxnSpMkLst>
        </pc:cxnChg>
      </pc:sldChg>
      <pc:sldChg chg="new del">
        <pc:chgData name="Anthonia Akpan (2026998)" userId="S::2026998@student.uwtsd.ac.uk::f4522fb3-2210-4efa-893b-5e84191431d5" providerId="AD" clId="Web-{DCBF7AEB-CBE5-4ACF-8945-314A8DB4E04E}" dt="2023-03-02T11:08:37.589" v="2"/>
        <pc:sldMkLst>
          <pc:docMk/>
          <pc:sldMk cId="2875915619" sldId="257"/>
        </pc:sldMkLst>
      </pc:sldChg>
      <pc:sldChg chg="addSp modSp new mod setBg">
        <pc:chgData name="Anthonia Akpan (2026998)" userId="S::2026998@student.uwtsd.ac.uk::f4522fb3-2210-4efa-893b-5e84191431d5" providerId="AD" clId="Web-{DCBF7AEB-CBE5-4ACF-8945-314A8DB4E04E}" dt="2023-03-02T11:09:04.230" v="4"/>
        <pc:sldMkLst>
          <pc:docMk/>
          <pc:sldMk cId="3873981971" sldId="257"/>
        </pc:sldMkLst>
        <pc:spChg chg="mod">
          <ac:chgData name="Anthonia Akpan (2026998)" userId="S::2026998@student.uwtsd.ac.uk::f4522fb3-2210-4efa-893b-5e84191431d5" providerId="AD" clId="Web-{DCBF7AEB-CBE5-4ACF-8945-314A8DB4E04E}" dt="2023-03-02T11:09:04.230" v="4"/>
          <ac:spMkLst>
            <pc:docMk/>
            <pc:sldMk cId="3873981971" sldId="257"/>
            <ac:spMk id="2" creationId="{1859AD2A-84DB-CA52-38FA-1109B09C1685}"/>
          </ac:spMkLst>
        </pc:spChg>
        <pc:spChg chg="mod">
          <ac:chgData name="Anthonia Akpan (2026998)" userId="S::2026998@student.uwtsd.ac.uk::f4522fb3-2210-4efa-893b-5e84191431d5" providerId="AD" clId="Web-{DCBF7AEB-CBE5-4ACF-8945-314A8DB4E04E}" dt="2023-03-02T11:09:04.230" v="4"/>
          <ac:spMkLst>
            <pc:docMk/>
            <pc:sldMk cId="3873981971" sldId="257"/>
            <ac:spMk id="3" creationId="{92686665-0B5E-B56F-8E4B-39B3BE60C2E0}"/>
          </ac:spMkLst>
        </pc:spChg>
        <pc:spChg chg="add">
          <ac:chgData name="Anthonia Akpan (2026998)" userId="S::2026998@student.uwtsd.ac.uk::f4522fb3-2210-4efa-893b-5e84191431d5" providerId="AD" clId="Web-{DCBF7AEB-CBE5-4ACF-8945-314A8DB4E04E}" dt="2023-03-02T11:09:04.230" v="4"/>
          <ac:spMkLst>
            <pc:docMk/>
            <pc:sldMk cId="3873981971" sldId="257"/>
            <ac:spMk id="8" creationId="{5E7AA7E8-8006-4E1F-A566-FCF37EE6F35D}"/>
          </ac:spMkLst>
        </pc:spChg>
        <pc:cxnChg chg="add">
          <ac:chgData name="Anthonia Akpan (2026998)" userId="S::2026998@student.uwtsd.ac.uk::f4522fb3-2210-4efa-893b-5e84191431d5" providerId="AD" clId="Web-{DCBF7AEB-CBE5-4ACF-8945-314A8DB4E04E}" dt="2023-03-02T11:09:04.230" v="4"/>
          <ac:cxnSpMkLst>
            <pc:docMk/>
            <pc:sldMk cId="3873981971" sldId="257"/>
            <ac:cxnSpMk id="10" creationId="{56020367-4FD5-4596-8E10-C5F095CD8DBF}"/>
          </ac:cxnSpMkLst>
        </pc:cxnChg>
      </pc:sldChg>
      <pc:sldChg chg="add replId">
        <pc:chgData name="Anthonia Akpan (2026998)" userId="S::2026998@student.uwtsd.ac.uk::f4522fb3-2210-4efa-893b-5e84191431d5" providerId="AD" clId="Web-{DCBF7AEB-CBE5-4ACF-8945-314A8DB4E04E}" dt="2023-03-02T11:09:36.013" v="5"/>
        <pc:sldMkLst>
          <pc:docMk/>
          <pc:sldMk cId="1069746872" sldId="258"/>
        </pc:sldMkLst>
      </pc:sldChg>
      <pc:sldChg chg="add replId">
        <pc:chgData name="Anthonia Akpan (2026998)" userId="S::2026998@student.uwtsd.ac.uk::f4522fb3-2210-4efa-893b-5e84191431d5" providerId="AD" clId="Web-{DCBF7AEB-CBE5-4ACF-8945-314A8DB4E04E}" dt="2023-03-02T11:09:42.482" v="6"/>
        <pc:sldMkLst>
          <pc:docMk/>
          <pc:sldMk cId="1611248278" sldId="259"/>
        </pc:sldMkLst>
      </pc:sldChg>
      <pc:sldMasterChg chg="del delSldLayout">
        <pc:chgData name="Anthonia Akpan (2026998)" userId="S::2026998@student.uwtsd.ac.uk::f4522fb3-2210-4efa-893b-5e84191431d5" providerId="AD" clId="Web-{DCBF7AEB-CBE5-4ACF-8945-314A8DB4E04E}" dt="2023-03-02T11:06:38.586" v="0"/>
        <pc:sldMasterMkLst>
          <pc:docMk/>
          <pc:sldMasterMk cId="2460954070" sldId="2147483660"/>
        </pc:sldMasterMkLst>
        <pc:sldLayoutChg chg="del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Anthonia Akpan (2026998)" userId="S::2026998@student.uwtsd.ac.uk::f4522fb3-2210-4efa-893b-5e84191431d5" providerId="AD" clId="Web-{DCBF7AEB-CBE5-4ACF-8945-314A8DB4E04E}" dt="2023-03-02T11:06:38.586" v="0"/>
        <pc:sldMasterMkLst>
          <pc:docMk/>
          <pc:sldMasterMk cId="1260629082" sldId="2147483751"/>
        </pc:sldMasterMkLst>
        <pc:sldLayoutChg chg="add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1260629082" sldId="2147483751"/>
            <pc:sldLayoutMk cId="4009437247" sldId="2147483740"/>
          </pc:sldLayoutMkLst>
        </pc:sldLayoutChg>
        <pc:sldLayoutChg chg="add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1260629082" sldId="2147483751"/>
            <pc:sldLayoutMk cId="2865683602" sldId="2147483741"/>
          </pc:sldLayoutMkLst>
        </pc:sldLayoutChg>
        <pc:sldLayoutChg chg="add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1260629082" sldId="2147483751"/>
            <pc:sldLayoutMk cId="3348890866" sldId="2147483742"/>
          </pc:sldLayoutMkLst>
        </pc:sldLayoutChg>
        <pc:sldLayoutChg chg="add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1260629082" sldId="2147483751"/>
            <pc:sldLayoutMk cId="1397405987" sldId="2147483743"/>
          </pc:sldLayoutMkLst>
        </pc:sldLayoutChg>
        <pc:sldLayoutChg chg="add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1260629082" sldId="2147483751"/>
            <pc:sldLayoutMk cId="156666463" sldId="2147483744"/>
          </pc:sldLayoutMkLst>
        </pc:sldLayoutChg>
        <pc:sldLayoutChg chg="add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1260629082" sldId="2147483751"/>
            <pc:sldLayoutMk cId="3028211763" sldId="2147483745"/>
          </pc:sldLayoutMkLst>
        </pc:sldLayoutChg>
        <pc:sldLayoutChg chg="add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1260629082" sldId="2147483751"/>
            <pc:sldLayoutMk cId="457584852" sldId="2147483746"/>
          </pc:sldLayoutMkLst>
        </pc:sldLayoutChg>
        <pc:sldLayoutChg chg="add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1260629082" sldId="2147483751"/>
            <pc:sldLayoutMk cId="92102431" sldId="2147483747"/>
          </pc:sldLayoutMkLst>
        </pc:sldLayoutChg>
        <pc:sldLayoutChg chg="add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1260629082" sldId="2147483751"/>
            <pc:sldLayoutMk cId="3548021535" sldId="2147483748"/>
          </pc:sldLayoutMkLst>
        </pc:sldLayoutChg>
        <pc:sldLayoutChg chg="add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1260629082" sldId="2147483751"/>
            <pc:sldLayoutMk cId="2456826600" sldId="2147483749"/>
          </pc:sldLayoutMkLst>
        </pc:sldLayoutChg>
        <pc:sldLayoutChg chg="add">
          <pc:chgData name="Anthonia Akpan (2026998)" userId="S::2026998@student.uwtsd.ac.uk::f4522fb3-2210-4efa-893b-5e84191431d5" providerId="AD" clId="Web-{DCBF7AEB-CBE5-4ACF-8945-314A8DB4E04E}" dt="2023-03-02T11:06:38.586" v="0"/>
          <pc:sldLayoutMkLst>
            <pc:docMk/>
            <pc:sldMasterMk cId="1260629082" sldId="2147483751"/>
            <pc:sldLayoutMk cId="1304717054" sldId="2147483750"/>
          </pc:sldLayoutMkLst>
        </pc:sldLayoutChg>
      </pc:sldMasterChg>
    </pc:docChg>
  </pc:docChgLst>
  <pc:docChgLst>
    <pc:chgData name="Anthonia Akpan (2026998)" userId="S::2026998@student.uwtsd.ac.uk::f4522fb3-2210-4efa-893b-5e84191431d5" providerId="AD" clId="Web-{ABFFF91C-4E30-86D1-8589-06B6AE88BF46}"/>
    <pc:docChg chg="addSld modSld">
      <pc:chgData name="Anthonia Akpan (2026998)" userId="S::2026998@student.uwtsd.ac.uk::f4522fb3-2210-4efa-893b-5e84191431d5" providerId="AD" clId="Web-{ABFFF91C-4E30-86D1-8589-06B6AE88BF46}" dt="2023-03-02T20:43:19.944" v="419" actId="20577"/>
      <pc:docMkLst>
        <pc:docMk/>
      </pc:docMkLst>
      <pc:sldChg chg="modSp">
        <pc:chgData name="Anthonia Akpan (2026998)" userId="S::2026998@student.uwtsd.ac.uk::f4522fb3-2210-4efa-893b-5e84191431d5" providerId="AD" clId="Web-{ABFFF91C-4E30-86D1-8589-06B6AE88BF46}" dt="2023-03-02T19:55:03.380" v="23" actId="20577"/>
        <pc:sldMkLst>
          <pc:docMk/>
          <pc:sldMk cId="109857222" sldId="256"/>
        </pc:sldMkLst>
        <pc:spChg chg="mod">
          <ac:chgData name="Anthonia Akpan (2026998)" userId="S::2026998@student.uwtsd.ac.uk::f4522fb3-2210-4efa-893b-5e84191431d5" providerId="AD" clId="Web-{ABFFF91C-4E30-86D1-8589-06B6AE88BF46}" dt="2023-03-02T19:55:03.380" v="23" actId="20577"/>
          <ac:spMkLst>
            <pc:docMk/>
            <pc:sldMk cId="109857222" sldId="256"/>
            <ac:spMk id="6" creationId="{786ECBF3-10DB-3F79-A1E8-CA7DCD6AC1A5}"/>
          </ac:spMkLst>
        </pc:spChg>
      </pc:sldChg>
      <pc:sldChg chg="modSp">
        <pc:chgData name="Anthonia Akpan (2026998)" userId="S::2026998@student.uwtsd.ac.uk::f4522fb3-2210-4efa-893b-5e84191431d5" providerId="AD" clId="Web-{ABFFF91C-4E30-86D1-8589-06B6AE88BF46}" dt="2023-03-02T19:57:26.447" v="70" actId="20577"/>
        <pc:sldMkLst>
          <pc:docMk/>
          <pc:sldMk cId="3873981971" sldId="257"/>
        </pc:sldMkLst>
        <pc:spChg chg="mod">
          <ac:chgData name="Anthonia Akpan (2026998)" userId="S::2026998@student.uwtsd.ac.uk::f4522fb3-2210-4efa-893b-5e84191431d5" providerId="AD" clId="Web-{ABFFF91C-4E30-86D1-8589-06B6AE88BF46}" dt="2023-03-02T19:57:26.447" v="70" actId="20577"/>
          <ac:spMkLst>
            <pc:docMk/>
            <pc:sldMk cId="3873981971" sldId="257"/>
            <ac:spMk id="2" creationId="{1859AD2A-84DB-CA52-38FA-1109B09C1685}"/>
          </ac:spMkLst>
        </pc:spChg>
      </pc:sldChg>
      <pc:sldChg chg="modSp">
        <pc:chgData name="Anthonia Akpan (2026998)" userId="S::2026998@student.uwtsd.ac.uk::f4522fb3-2210-4efa-893b-5e84191431d5" providerId="AD" clId="Web-{ABFFF91C-4E30-86D1-8589-06B6AE88BF46}" dt="2023-03-02T20:42:37.833" v="412" actId="20577"/>
        <pc:sldMkLst>
          <pc:docMk/>
          <pc:sldMk cId="1611248278" sldId="259"/>
        </pc:sldMkLst>
        <pc:spChg chg="mod">
          <ac:chgData name="Anthonia Akpan (2026998)" userId="S::2026998@student.uwtsd.ac.uk::f4522fb3-2210-4efa-893b-5e84191431d5" providerId="AD" clId="Web-{ABFFF91C-4E30-86D1-8589-06B6AE88BF46}" dt="2023-03-02T20:40:14.376" v="402" actId="14100"/>
          <ac:spMkLst>
            <pc:docMk/>
            <pc:sldMk cId="1611248278" sldId="259"/>
            <ac:spMk id="2" creationId="{1859AD2A-84DB-CA52-38FA-1109B09C1685}"/>
          </ac:spMkLst>
        </pc:spChg>
        <pc:spChg chg="mod">
          <ac:chgData name="Anthonia Akpan (2026998)" userId="S::2026998@student.uwtsd.ac.uk::f4522fb3-2210-4efa-893b-5e84191431d5" providerId="AD" clId="Web-{ABFFF91C-4E30-86D1-8589-06B6AE88BF46}" dt="2023-03-02T20:42:37.833" v="412" actId="20577"/>
          <ac:spMkLst>
            <pc:docMk/>
            <pc:sldMk cId="1611248278" sldId="259"/>
            <ac:spMk id="3" creationId="{92686665-0B5E-B56F-8E4B-39B3BE60C2E0}"/>
          </ac:spMkLst>
        </pc:spChg>
      </pc:sldChg>
      <pc:sldChg chg="addSp modSp">
        <pc:chgData name="Anthonia Akpan (2026998)" userId="S::2026998@student.uwtsd.ac.uk::f4522fb3-2210-4efa-893b-5e84191431d5" providerId="AD" clId="Web-{ABFFF91C-4E30-86D1-8589-06B6AE88BF46}" dt="2023-03-02T20:37:57.105" v="381" actId="20577"/>
        <pc:sldMkLst>
          <pc:docMk/>
          <pc:sldMk cId="3215775946" sldId="260"/>
        </pc:sldMkLst>
        <pc:spChg chg="mod">
          <ac:chgData name="Anthonia Akpan (2026998)" userId="S::2026998@student.uwtsd.ac.uk::f4522fb3-2210-4efa-893b-5e84191431d5" providerId="AD" clId="Web-{ABFFF91C-4E30-86D1-8589-06B6AE88BF46}" dt="2023-03-02T20:31:43.796" v="288" actId="14100"/>
          <ac:spMkLst>
            <pc:docMk/>
            <pc:sldMk cId="3215775946" sldId="260"/>
            <ac:spMk id="2" creationId="{1859AD2A-84DB-CA52-38FA-1109B09C1685}"/>
          </ac:spMkLst>
        </pc:spChg>
        <pc:spChg chg="add mod">
          <ac:chgData name="Anthonia Akpan (2026998)" userId="S::2026998@student.uwtsd.ac.uk::f4522fb3-2210-4efa-893b-5e84191431d5" providerId="AD" clId="Web-{ABFFF91C-4E30-86D1-8589-06B6AE88BF46}" dt="2023-03-02T20:37:57.105" v="381" actId="20577"/>
          <ac:spMkLst>
            <pc:docMk/>
            <pc:sldMk cId="3215775946" sldId="260"/>
            <ac:spMk id="4" creationId="{6068922F-0A89-FF8F-BE00-1FAEEA6BE39C}"/>
          </ac:spMkLst>
        </pc:spChg>
      </pc:sldChg>
      <pc:sldChg chg="modSp add replId">
        <pc:chgData name="Anthonia Akpan (2026998)" userId="S::2026998@student.uwtsd.ac.uk::f4522fb3-2210-4efa-893b-5e84191431d5" providerId="AD" clId="Web-{ABFFF91C-4E30-86D1-8589-06B6AE88BF46}" dt="2023-03-02T20:43:19.944" v="419" actId="20577"/>
        <pc:sldMkLst>
          <pc:docMk/>
          <pc:sldMk cId="1556241131" sldId="261"/>
        </pc:sldMkLst>
        <pc:spChg chg="mod">
          <ac:chgData name="Anthonia Akpan (2026998)" userId="S::2026998@student.uwtsd.ac.uk::f4522fb3-2210-4efa-893b-5e84191431d5" providerId="AD" clId="Web-{ABFFF91C-4E30-86D1-8589-06B6AE88BF46}" dt="2023-03-02T20:43:19.944" v="419" actId="20577"/>
          <ac:spMkLst>
            <pc:docMk/>
            <pc:sldMk cId="1556241131" sldId="261"/>
            <ac:spMk id="2" creationId="{1859AD2A-84DB-CA52-38FA-1109B09C1685}"/>
          </ac:spMkLst>
        </pc:spChg>
        <pc:spChg chg="mod">
          <ac:chgData name="Anthonia Akpan (2026998)" userId="S::2026998@student.uwtsd.ac.uk::f4522fb3-2210-4efa-893b-5e84191431d5" providerId="AD" clId="Web-{ABFFF91C-4E30-86D1-8589-06B6AE88BF46}" dt="2023-03-02T20:42:27.395" v="406" actId="20577"/>
          <ac:spMkLst>
            <pc:docMk/>
            <pc:sldMk cId="1556241131" sldId="261"/>
            <ac:spMk id="3" creationId="{92686665-0B5E-B56F-8E4B-39B3BE60C2E0}"/>
          </ac:spMkLst>
        </pc:spChg>
      </pc:sldChg>
    </pc:docChg>
  </pc:docChgLst>
  <pc:docChgLst>
    <pc:chgData name="Anthonia Akpan (2026998)" userId="S::2026998@student.uwtsd.ac.uk::f4522fb3-2210-4efa-893b-5e84191431d5" providerId="AD" clId="Web-{4E043850-89B1-7C88-DC72-7C75A03D9B22}"/>
    <pc:docChg chg="modSld">
      <pc:chgData name="Anthonia Akpan (2026998)" userId="S::2026998@student.uwtsd.ac.uk::f4522fb3-2210-4efa-893b-5e84191431d5" providerId="AD" clId="Web-{4E043850-89B1-7C88-DC72-7C75A03D9B22}" dt="2023-03-15T18:44:14.405" v="217" actId="14100"/>
      <pc:docMkLst>
        <pc:docMk/>
      </pc:docMkLst>
      <pc:sldChg chg="delSp modSp">
        <pc:chgData name="Anthonia Akpan (2026998)" userId="S::2026998@student.uwtsd.ac.uk::f4522fb3-2210-4efa-893b-5e84191431d5" providerId="AD" clId="Web-{4E043850-89B1-7C88-DC72-7C75A03D9B22}" dt="2023-03-15T18:44:14.405" v="217" actId="14100"/>
        <pc:sldMkLst>
          <pc:docMk/>
          <pc:sldMk cId="109857222" sldId="256"/>
        </pc:sldMkLst>
        <pc:spChg chg="mod">
          <ac:chgData name="Anthonia Akpan (2026998)" userId="S::2026998@student.uwtsd.ac.uk::f4522fb3-2210-4efa-893b-5e84191431d5" providerId="AD" clId="Web-{4E043850-89B1-7C88-DC72-7C75A03D9B22}" dt="2023-03-15T18:44:14.405" v="217" actId="14100"/>
          <ac:spMkLst>
            <pc:docMk/>
            <pc:sldMk cId="109857222" sldId="256"/>
            <ac:spMk id="6" creationId="{786ECBF3-10DB-3F79-A1E8-CA7DCD6AC1A5}"/>
          </ac:spMkLst>
        </pc:spChg>
        <pc:picChg chg="mod">
          <ac:chgData name="Anthonia Akpan (2026998)" userId="S::2026998@student.uwtsd.ac.uk::f4522fb3-2210-4efa-893b-5e84191431d5" providerId="AD" clId="Web-{4E043850-89B1-7C88-DC72-7C75A03D9B22}" dt="2023-03-15T18:43:03.434" v="213" actId="14100"/>
          <ac:picMkLst>
            <pc:docMk/>
            <pc:sldMk cId="109857222" sldId="256"/>
            <ac:picMk id="5" creationId="{0C0BE471-CECB-CB90-FBBD-CB61BCA7AD97}"/>
          </ac:picMkLst>
        </pc:picChg>
        <pc:picChg chg="del mod">
          <ac:chgData name="Anthonia Akpan (2026998)" userId="S::2026998@student.uwtsd.ac.uk::f4522fb3-2210-4efa-893b-5e84191431d5" providerId="AD" clId="Web-{4E043850-89B1-7C88-DC72-7C75A03D9B22}" dt="2023-03-15T18:33:10.085" v="41"/>
          <ac:picMkLst>
            <pc:docMk/>
            <pc:sldMk cId="109857222" sldId="256"/>
            <ac:picMk id="8" creationId="{5D8C83B4-32FC-BAD3-4C2C-9B69DB0220C5}"/>
          </ac:picMkLst>
        </pc:picChg>
      </pc:sldChg>
      <pc:sldChg chg="addSp modSp">
        <pc:chgData name="Anthonia Akpan (2026998)" userId="S::2026998@student.uwtsd.ac.uk::f4522fb3-2210-4efa-893b-5e84191431d5" providerId="AD" clId="Web-{4E043850-89B1-7C88-DC72-7C75A03D9B22}" dt="2023-03-15T18:32:56.444" v="40" actId="20577"/>
        <pc:sldMkLst>
          <pc:docMk/>
          <pc:sldMk cId="3873981971" sldId="257"/>
        </pc:sldMkLst>
        <pc:spChg chg="mod">
          <ac:chgData name="Anthonia Akpan (2026998)" userId="S::2026998@student.uwtsd.ac.uk::f4522fb3-2210-4efa-893b-5e84191431d5" providerId="AD" clId="Web-{4E043850-89B1-7C88-DC72-7C75A03D9B22}" dt="2023-03-15T18:32:56.444" v="40" actId="20577"/>
          <ac:spMkLst>
            <pc:docMk/>
            <pc:sldMk cId="3873981971" sldId="257"/>
            <ac:spMk id="2" creationId="{1859AD2A-84DB-CA52-38FA-1109B09C1685}"/>
          </ac:spMkLst>
        </pc:spChg>
        <pc:picChg chg="add mod">
          <ac:chgData name="Anthonia Akpan (2026998)" userId="S::2026998@student.uwtsd.ac.uk::f4522fb3-2210-4efa-893b-5e84191431d5" providerId="AD" clId="Web-{4E043850-89B1-7C88-DC72-7C75A03D9B22}" dt="2023-03-15T18:31:58.364" v="27" actId="14100"/>
          <ac:picMkLst>
            <pc:docMk/>
            <pc:sldMk cId="3873981971" sldId="257"/>
            <ac:picMk id="6" creationId="{02305532-76E2-7C58-E3CB-C8162D4DE2E8}"/>
          </ac:picMkLst>
        </pc:picChg>
      </pc:sldChg>
    </pc:docChg>
  </pc:docChgLst>
  <pc:docChgLst>
    <pc:chgData name="Anthonia Akpan (2026998)" userId="S::2026998@student.uwtsd.ac.uk::f4522fb3-2210-4efa-893b-5e84191431d5" providerId="AD" clId="Web-{195D976D-1E25-D67F-143D-EF7B37B32997}"/>
    <pc:docChg chg="modSld addMainMaster delMainMaster">
      <pc:chgData name="Anthonia Akpan (2026998)" userId="S::2026998@student.uwtsd.ac.uk::f4522fb3-2210-4efa-893b-5e84191431d5" providerId="AD" clId="Web-{195D976D-1E25-D67F-143D-EF7B37B32997}" dt="2023-03-16T18:43:45.665" v="59" actId="20577"/>
      <pc:docMkLst>
        <pc:docMk/>
      </pc:docMkLst>
      <pc:sldChg chg="addSp delSp mod modClrScheme delDesignElem chgLayout">
        <pc:chgData name="Anthonia Akpan (2026998)" userId="S::2026998@student.uwtsd.ac.uk::f4522fb3-2210-4efa-893b-5e84191431d5" providerId="AD" clId="Web-{195D976D-1E25-D67F-143D-EF7B37B32997}" dt="2023-03-16T18:37:13.484" v="19"/>
        <pc:sldMkLst>
          <pc:docMk/>
          <pc:sldMk cId="109857222" sldId="256"/>
        </pc:sldMkLst>
        <pc:spChg chg="add del">
          <ac:chgData name="Anthonia Akpan (2026998)" userId="S::2026998@student.uwtsd.ac.uk::f4522fb3-2210-4efa-893b-5e84191431d5" providerId="AD" clId="Web-{195D976D-1E25-D67F-143D-EF7B37B32997}" dt="2023-03-16T18:37:13.484" v="19"/>
          <ac:spMkLst>
            <pc:docMk/>
            <pc:sldMk cId="109857222" sldId="256"/>
            <ac:spMk id="9" creationId="{158B3569-73B2-4D05-8E95-886A6EE17F1F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7:13.484" v="19"/>
          <ac:spMkLst>
            <pc:docMk/>
            <pc:sldMk cId="109857222" sldId="256"/>
            <ac:spMk id="11" creationId="{B71758F4-3F46-45DA-8AC5-4E508DA080BA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7:13.484" v="19"/>
          <ac:spMkLst>
            <pc:docMk/>
            <pc:sldMk cId="109857222" sldId="256"/>
            <ac:spMk id="13" creationId="{8550FED7-7C32-42BB-98DB-30272A6331A9}"/>
          </ac:spMkLst>
        </pc:spChg>
        <pc:cxnChg chg="add del">
          <ac:chgData name="Anthonia Akpan (2026998)" userId="S::2026998@student.uwtsd.ac.uk::f4522fb3-2210-4efa-893b-5e84191431d5" providerId="AD" clId="Web-{195D976D-1E25-D67F-143D-EF7B37B32997}" dt="2023-03-16T18:37:13.484" v="19"/>
          <ac:cxnSpMkLst>
            <pc:docMk/>
            <pc:sldMk cId="109857222" sldId="256"/>
            <ac:cxnSpMk id="15" creationId="{56020367-4FD5-4596-8E10-C5F095CD8DBF}"/>
          </ac:cxnSpMkLst>
        </pc:cxnChg>
      </pc:sldChg>
      <pc:sldChg chg="addSp delSp modSp mod setBg modClrScheme setClrOvrMap delDesignElem chgLayout">
        <pc:chgData name="Anthonia Akpan (2026998)" userId="S::2026998@student.uwtsd.ac.uk::f4522fb3-2210-4efa-893b-5e84191431d5" providerId="AD" clId="Web-{195D976D-1E25-D67F-143D-EF7B37B32997}" dt="2023-03-16T18:43:45.665" v="59" actId="20577"/>
        <pc:sldMkLst>
          <pc:docMk/>
          <pc:sldMk cId="3873981971" sldId="257"/>
        </pc:sldMkLst>
        <pc:spChg chg="mod ord">
          <ac:chgData name="Anthonia Akpan (2026998)" userId="S::2026998@student.uwtsd.ac.uk::f4522fb3-2210-4efa-893b-5e84191431d5" providerId="AD" clId="Web-{195D976D-1E25-D67F-143D-EF7B37B32997}" dt="2023-03-16T18:37:13.484" v="19"/>
          <ac:spMkLst>
            <pc:docMk/>
            <pc:sldMk cId="3873981971" sldId="257"/>
            <ac:spMk id="2" creationId="{1859AD2A-84DB-CA52-38FA-1109B09C1685}"/>
          </ac:spMkLst>
        </pc:spChg>
        <pc:spChg chg="mod ord">
          <ac:chgData name="Anthonia Akpan (2026998)" userId="S::2026998@student.uwtsd.ac.uk::f4522fb3-2210-4efa-893b-5e84191431d5" providerId="AD" clId="Web-{195D976D-1E25-D67F-143D-EF7B37B32997}" dt="2023-03-16T18:43:45.665" v="59" actId="20577"/>
          <ac:spMkLst>
            <pc:docMk/>
            <pc:sldMk cId="3873981971" sldId="257"/>
            <ac:spMk id="3" creationId="{92686665-0B5E-B56F-8E4B-39B3BE60C2E0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7:13.484" v="19"/>
          <ac:spMkLst>
            <pc:docMk/>
            <pc:sldMk cId="3873981971" sldId="257"/>
            <ac:spMk id="8" creationId="{5E7AA7E8-8006-4E1F-A566-FCF37EE6F35D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6:30.294" v="12"/>
          <ac:spMkLst>
            <pc:docMk/>
            <pc:sldMk cId="3873981971" sldId="257"/>
            <ac:spMk id="22" creationId="{59647F54-801D-44AB-8284-EDDFF7763139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6:04.855" v="9"/>
          <ac:spMkLst>
            <pc:docMk/>
            <pc:sldMk cId="3873981971" sldId="257"/>
            <ac:spMk id="38" creationId="{59647F54-801D-44AB-8284-EDDFF7763139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6:04.855" v="9"/>
          <ac:spMkLst>
            <pc:docMk/>
            <pc:sldMk cId="3873981971" sldId="257"/>
            <ac:spMk id="40" creationId="{89EA2611-DCBA-4E97-A2B2-9A466E76BDA4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6:04.855" v="9"/>
          <ac:spMkLst>
            <pc:docMk/>
            <pc:sldMk cId="3873981971" sldId="257"/>
            <ac:spMk id="42" creationId="{BBC615D1-6E12-40EF-915B-316CFDB550D5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6:04.855" v="9"/>
          <ac:spMkLst>
            <pc:docMk/>
            <pc:sldMk cId="3873981971" sldId="257"/>
            <ac:spMk id="44" creationId="{B9797D36-DE1E-47CD-881A-6C1F5828261B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6:04.855" v="9"/>
          <ac:spMkLst>
            <pc:docMk/>
            <pc:sldMk cId="3873981971" sldId="257"/>
            <ac:spMk id="46" creationId="{4A2FAF1F-F462-46AF-A9E6-CC93C4E2C359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6:04.855" v="9"/>
          <ac:spMkLst>
            <pc:docMk/>
            <pc:sldMk cId="3873981971" sldId="257"/>
            <ac:spMk id="48" creationId="{7146BED8-BAE9-42C5-A3DD-7B946445DB8C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6:04.855" v="9"/>
          <ac:spMkLst>
            <pc:docMk/>
            <pc:sldMk cId="3873981971" sldId="257"/>
            <ac:spMk id="50" creationId="{15765FE8-B62F-41E4-A73C-74C91A8FD945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6:23.106" v="11"/>
          <ac:spMkLst>
            <pc:docMk/>
            <pc:sldMk cId="3873981971" sldId="257"/>
            <ac:spMk id="52" creationId="{ED3A2261-1C75-40FF-8CD6-18C5900C1C8D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6:23.106" v="11"/>
          <ac:spMkLst>
            <pc:docMk/>
            <pc:sldMk cId="3873981971" sldId="257"/>
            <ac:spMk id="54" creationId="{59647F54-801D-44AB-8284-EDDFF7763139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6:23.106" v="11"/>
          <ac:spMkLst>
            <pc:docMk/>
            <pc:sldMk cId="3873981971" sldId="257"/>
            <ac:spMk id="55" creationId="{510C9632-BB6F-48EE-AB65-501878BA5DB6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6:23.106" v="11"/>
          <ac:spMkLst>
            <pc:docMk/>
            <pc:sldMk cId="3873981971" sldId="257"/>
            <ac:spMk id="56" creationId="{4EC8AAB6-953B-4D29-9967-3C44D06BB4E8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6:23.106" v="11"/>
          <ac:spMkLst>
            <pc:docMk/>
            <pc:sldMk cId="3873981971" sldId="257"/>
            <ac:spMk id="57" creationId="{C89ED458-2326-40DC-9C7B-1A717B6551AD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6:23.106" v="11"/>
          <ac:spMkLst>
            <pc:docMk/>
            <pc:sldMk cId="3873981971" sldId="257"/>
            <ac:spMk id="58" creationId="{6F9D1DE6-E368-4F07-85F9-D5B767477DDF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6:23.106" v="11"/>
          <ac:spMkLst>
            <pc:docMk/>
            <pc:sldMk cId="3873981971" sldId="257"/>
            <ac:spMk id="59" creationId="{F63B1F66-4ACE-4A01-8ADF-F175A9C358B2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6:23.106" v="11"/>
          <ac:spMkLst>
            <pc:docMk/>
            <pc:sldMk cId="3873981971" sldId="257"/>
            <ac:spMk id="60" creationId="{CF8448ED-9332-4A9B-8CAB-B1985E596E20}"/>
          </ac:spMkLst>
        </pc:spChg>
        <pc:grpChg chg="add del">
          <ac:chgData name="Anthonia Akpan (2026998)" userId="S::2026998@student.uwtsd.ac.uk::f4522fb3-2210-4efa-893b-5e84191431d5" providerId="AD" clId="Web-{195D976D-1E25-D67F-143D-EF7B37B32997}" dt="2023-03-16T18:36:30.294" v="12"/>
          <ac:grpSpMkLst>
            <pc:docMk/>
            <pc:sldMk cId="3873981971" sldId="257"/>
            <ac:grpSpMk id="11" creationId="{FAEF28A3-012D-4640-B8B8-1EF6EAF7233B}"/>
          </ac:grpSpMkLst>
        </pc:grpChg>
        <pc:grpChg chg="add del">
          <ac:chgData name="Anthonia Akpan (2026998)" userId="S::2026998@student.uwtsd.ac.uk::f4522fb3-2210-4efa-893b-5e84191431d5" providerId="AD" clId="Web-{195D976D-1E25-D67F-143D-EF7B37B32997}" dt="2023-03-16T18:36:04.855" v="9"/>
          <ac:grpSpMkLst>
            <pc:docMk/>
            <pc:sldMk cId="3873981971" sldId="257"/>
            <ac:grpSpMk id="27" creationId="{FAEF28A3-012D-4640-B8B8-1EF6EAF7233B}"/>
          </ac:grpSpMkLst>
        </pc:grpChg>
        <pc:grpChg chg="add del">
          <ac:chgData name="Anthonia Akpan (2026998)" userId="S::2026998@student.uwtsd.ac.uk::f4522fb3-2210-4efa-893b-5e84191431d5" providerId="AD" clId="Web-{195D976D-1E25-D67F-143D-EF7B37B32997}" dt="2023-03-16T18:36:23.106" v="11"/>
          <ac:grpSpMkLst>
            <pc:docMk/>
            <pc:sldMk cId="3873981971" sldId="257"/>
            <ac:grpSpMk id="53" creationId="{FAEF28A3-012D-4640-B8B8-1EF6EAF7233B}"/>
          </ac:grpSpMkLst>
        </pc:grpChg>
        <pc:picChg chg="mod ord">
          <ac:chgData name="Anthonia Akpan (2026998)" userId="S::2026998@student.uwtsd.ac.uk::f4522fb3-2210-4efa-893b-5e84191431d5" providerId="AD" clId="Web-{195D976D-1E25-D67F-143D-EF7B37B32997}" dt="2023-03-16T18:37:04.390" v="17" actId="1076"/>
          <ac:picMkLst>
            <pc:docMk/>
            <pc:sldMk cId="3873981971" sldId="257"/>
            <ac:picMk id="6" creationId="{02305532-76E2-7C58-E3CB-C8162D4DE2E8}"/>
          </ac:picMkLst>
        </pc:picChg>
        <pc:cxnChg chg="add del">
          <ac:chgData name="Anthonia Akpan (2026998)" userId="S::2026998@student.uwtsd.ac.uk::f4522fb3-2210-4efa-893b-5e84191431d5" providerId="AD" clId="Web-{195D976D-1E25-D67F-143D-EF7B37B32997}" dt="2023-03-16T18:37:13.484" v="19"/>
          <ac:cxnSpMkLst>
            <pc:docMk/>
            <pc:sldMk cId="3873981971" sldId="257"/>
            <ac:cxnSpMk id="10" creationId="{56020367-4FD5-4596-8E10-C5F095CD8DBF}"/>
          </ac:cxnSpMkLst>
        </pc:cxnChg>
      </pc:sldChg>
      <pc:sldChg chg="addSp delSp modSp mod modClrScheme delDesignElem chgLayout">
        <pc:chgData name="Anthonia Akpan (2026998)" userId="S::2026998@student.uwtsd.ac.uk::f4522fb3-2210-4efa-893b-5e84191431d5" providerId="AD" clId="Web-{195D976D-1E25-D67F-143D-EF7B37B32997}" dt="2023-03-16T18:37:13.484" v="19"/>
        <pc:sldMkLst>
          <pc:docMk/>
          <pc:sldMk cId="1069746872" sldId="258"/>
        </pc:sldMkLst>
        <pc:spChg chg="mod ord">
          <ac:chgData name="Anthonia Akpan (2026998)" userId="S::2026998@student.uwtsd.ac.uk::f4522fb3-2210-4efa-893b-5e84191431d5" providerId="AD" clId="Web-{195D976D-1E25-D67F-143D-EF7B37B32997}" dt="2023-03-16T18:37:13.484" v="19"/>
          <ac:spMkLst>
            <pc:docMk/>
            <pc:sldMk cId="1069746872" sldId="258"/>
            <ac:spMk id="2" creationId="{1859AD2A-84DB-CA52-38FA-1109B09C1685}"/>
          </ac:spMkLst>
        </pc:spChg>
        <pc:spChg chg="mod ord">
          <ac:chgData name="Anthonia Akpan (2026998)" userId="S::2026998@student.uwtsd.ac.uk::f4522fb3-2210-4efa-893b-5e84191431d5" providerId="AD" clId="Web-{195D976D-1E25-D67F-143D-EF7B37B32997}" dt="2023-03-16T18:37:13.484" v="19"/>
          <ac:spMkLst>
            <pc:docMk/>
            <pc:sldMk cId="1069746872" sldId="258"/>
            <ac:spMk id="3" creationId="{92686665-0B5E-B56F-8E4B-39B3BE60C2E0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7:13.484" v="19"/>
          <ac:spMkLst>
            <pc:docMk/>
            <pc:sldMk cId="1069746872" sldId="258"/>
            <ac:spMk id="8" creationId="{5E7AA7E8-8006-4E1F-A566-FCF37EE6F35D}"/>
          </ac:spMkLst>
        </pc:spChg>
        <pc:cxnChg chg="add del">
          <ac:chgData name="Anthonia Akpan (2026998)" userId="S::2026998@student.uwtsd.ac.uk::f4522fb3-2210-4efa-893b-5e84191431d5" providerId="AD" clId="Web-{195D976D-1E25-D67F-143D-EF7B37B32997}" dt="2023-03-16T18:37:13.484" v="19"/>
          <ac:cxnSpMkLst>
            <pc:docMk/>
            <pc:sldMk cId="1069746872" sldId="258"/>
            <ac:cxnSpMk id="10" creationId="{56020367-4FD5-4596-8E10-C5F095CD8DBF}"/>
          </ac:cxnSpMkLst>
        </pc:cxnChg>
      </pc:sldChg>
      <pc:sldChg chg="addSp delSp modSp mod modClrScheme delDesignElem chgLayout">
        <pc:chgData name="Anthonia Akpan (2026998)" userId="S::2026998@student.uwtsd.ac.uk::f4522fb3-2210-4efa-893b-5e84191431d5" providerId="AD" clId="Web-{195D976D-1E25-D67F-143D-EF7B37B32997}" dt="2023-03-16T18:37:13.484" v="19"/>
        <pc:sldMkLst>
          <pc:docMk/>
          <pc:sldMk cId="1611248278" sldId="259"/>
        </pc:sldMkLst>
        <pc:spChg chg="mod ord">
          <ac:chgData name="Anthonia Akpan (2026998)" userId="S::2026998@student.uwtsd.ac.uk::f4522fb3-2210-4efa-893b-5e84191431d5" providerId="AD" clId="Web-{195D976D-1E25-D67F-143D-EF7B37B32997}" dt="2023-03-16T18:37:13.484" v="19"/>
          <ac:spMkLst>
            <pc:docMk/>
            <pc:sldMk cId="1611248278" sldId="259"/>
            <ac:spMk id="2" creationId="{1859AD2A-84DB-CA52-38FA-1109B09C1685}"/>
          </ac:spMkLst>
        </pc:spChg>
        <pc:spChg chg="mod ord">
          <ac:chgData name="Anthonia Akpan (2026998)" userId="S::2026998@student.uwtsd.ac.uk::f4522fb3-2210-4efa-893b-5e84191431d5" providerId="AD" clId="Web-{195D976D-1E25-D67F-143D-EF7B37B32997}" dt="2023-03-16T18:37:13.484" v="19"/>
          <ac:spMkLst>
            <pc:docMk/>
            <pc:sldMk cId="1611248278" sldId="259"/>
            <ac:spMk id="3" creationId="{92686665-0B5E-B56F-8E4B-39B3BE60C2E0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7:13.484" v="19"/>
          <ac:spMkLst>
            <pc:docMk/>
            <pc:sldMk cId="1611248278" sldId="259"/>
            <ac:spMk id="8" creationId="{5E7AA7E8-8006-4E1F-A566-FCF37EE6F35D}"/>
          </ac:spMkLst>
        </pc:spChg>
        <pc:cxnChg chg="add del">
          <ac:chgData name="Anthonia Akpan (2026998)" userId="S::2026998@student.uwtsd.ac.uk::f4522fb3-2210-4efa-893b-5e84191431d5" providerId="AD" clId="Web-{195D976D-1E25-D67F-143D-EF7B37B32997}" dt="2023-03-16T18:37:13.484" v="19"/>
          <ac:cxnSpMkLst>
            <pc:docMk/>
            <pc:sldMk cId="1611248278" sldId="259"/>
            <ac:cxnSpMk id="10" creationId="{56020367-4FD5-4596-8E10-C5F095CD8DBF}"/>
          </ac:cxnSpMkLst>
        </pc:cxnChg>
      </pc:sldChg>
      <pc:sldChg chg="addSp delSp modSp mod modClrScheme delDesignElem chgLayout">
        <pc:chgData name="Anthonia Akpan (2026998)" userId="S::2026998@student.uwtsd.ac.uk::f4522fb3-2210-4efa-893b-5e84191431d5" providerId="AD" clId="Web-{195D976D-1E25-D67F-143D-EF7B37B32997}" dt="2023-03-16T18:37:13.484" v="19"/>
        <pc:sldMkLst>
          <pc:docMk/>
          <pc:sldMk cId="1556241131" sldId="261"/>
        </pc:sldMkLst>
        <pc:spChg chg="mod ord">
          <ac:chgData name="Anthonia Akpan (2026998)" userId="S::2026998@student.uwtsd.ac.uk::f4522fb3-2210-4efa-893b-5e84191431d5" providerId="AD" clId="Web-{195D976D-1E25-D67F-143D-EF7B37B32997}" dt="2023-03-16T18:37:13.484" v="19"/>
          <ac:spMkLst>
            <pc:docMk/>
            <pc:sldMk cId="1556241131" sldId="261"/>
            <ac:spMk id="2" creationId="{1859AD2A-84DB-CA52-38FA-1109B09C1685}"/>
          </ac:spMkLst>
        </pc:spChg>
        <pc:spChg chg="mod ord">
          <ac:chgData name="Anthonia Akpan (2026998)" userId="S::2026998@student.uwtsd.ac.uk::f4522fb3-2210-4efa-893b-5e84191431d5" providerId="AD" clId="Web-{195D976D-1E25-D67F-143D-EF7B37B32997}" dt="2023-03-16T18:37:13.484" v="19"/>
          <ac:spMkLst>
            <pc:docMk/>
            <pc:sldMk cId="1556241131" sldId="261"/>
            <ac:spMk id="3" creationId="{92686665-0B5E-B56F-8E4B-39B3BE60C2E0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7:13.484" v="19"/>
          <ac:spMkLst>
            <pc:docMk/>
            <pc:sldMk cId="1556241131" sldId="261"/>
            <ac:spMk id="8" creationId="{5E7AA7E8-8006-4E1F-A566-FCF37EE6F35D}"/>
          </ac:spMkLst>
        </pc:spChg>
        <pc:cxnChg chg="add del">
          <ac:chgData name="Anthonia Akpan (2026998)" userId="S::2026998@student.uwtsd.ac.uk::f4522fb3-2210-4efa-893b-5e84191431d5" providerId="AD" clId="Web-{195D976D-1E25-D67F-143D-EF7B37B32997}" dt="2023-03-16T18:37:13.484" v="19"/>
          <ac:cxnSpMkLst>
            <pc:docMk/>
            <pc:sldMk cId="1556241131" sldId="261"/>
            <ac:cxnSpMk id="10" creationId="{56020367-4FD5-4596-8E10-C5F095CD8DBF}"/>
          </ac:cxnSpMkLst>
        </pc:cxnChg>
      </pc:sldChg>
      <pc:sldChg chg="addSp delSp modSp mod modClrScheme delDesignElem chgLayout">
        <pc:chgData name="Anthonia Akpan (2026998)" userId="S::2026998@student.uwtsd.ac.uk::f4522fb3-2210-4efa-893b-5e84191431d5" providerId="AD" clId="Web-{195D976D-1E25-D67F-143D-EF7B37B32997}" dt="2023-03-16T18:37:13.484" v="19"/>
        <pc:sldMkLst>
          <pc:docMk/>
          <pc:sldMk cId="3728754017" sldId="262"/>
        </pc:sldMkLst>
        <pc:spChg chg="mod ord">
          <ac:chgData name="Anthonia Akpan (2026998)" userId="S::2026998@student.uwtsd.ac.uk::f4522fb3-2210-4efa-893b-5e84191431d5" providerId="AD" clId="Web-{195D976D-1E25-D67F-143D-EF7B37B32997}" dt="2023-03-16T18:37:13.484" v="19"/>
          <ac:spMkLst>
            <pc:docMk/>
            <pc:sldMk cId="3728754017" sldId="262"/>
            <ac:spMk id="2" creationId="{1859AD2A-84DB-CA52-38FA-1109B09C1685}"/>
          </ac:spMkLst>
        </pc:spChg>
        <pc:spChg chg="mod ord">
          <ac:chgData name="Anthonia Akpan (2026998)" userId="S::2026998@student.uwtsd.ac.uk::f4522fb3-2210-4efa-893b-5e84191431d5" providerId="AD" clId="Web-{195D976D-1E25-D67F-143D-EF7B37B32997}" dt="2023-03-16T18:37:13.484" v="19"/>
          <ac:spMkLst>
            <pc:docMk/>
            <pc:sldMk cId="3728754017" sldId="262"/>
            <ac:spMk id="3" creationId="{92686665-0B5E-B56F-8E4B-39B3BE60C2E0}"/>
          </ac:spMkLst>
        </pc:spChg>
        <pc:spChg chg="add del">
          <ac:chgData name="Anthonia Akpan (2026998)" userId="S::2026998@student.uwtsd.ac.uk::f4522fb3-2210-4efa-893b-5e84191431d5" providerId="AD" clId="Web-{195D976D-1E25-D67F-143D-EF7B37B32997}" dt="2023-03-16T18:37:13.484" v="19"/>
          <ac:spMkLst>
            <pc:docMk/>
            <pc:sldMk cId="3728754017" sldId="262"/>
            <ac:spMk id="8" creationId="{5E7AA7E8-8006-4E1F-A566-FCF37EE6F35D}"/>
          </ac:spMkLst>
        </pc:spChg>
        <pc:cxnChg chg="add del">
          <ac:chgData name="Anthonia Akpan (2026998)" userId="S::2026998@student.uwtsd.ac.uk::f4522fb3-2210-4efa-893b-5e84191431d5" providerId="AD" clId="Web-{195D976D-1E25-D67F-143D-EF7B37B32997}" dt="2023-03-16T18:37:13.484" v="19"/>
          <ac:cxnSpMkLst>
            <pc:docMk/>
            <pc:sldMk cId="3728754017" sldId="262"/>
            <ac:cxnSpMk id="10" creationId="{56020367-4FD5-4596-8E10-C5F095CD8DBF}"/>
          </ac:cxnSpMkLst>
        </pc:cxnChg>
      </pc:sldChg>
      <pc:sldMasterChg chg="add del addSldLayout delSldLayout">
        <pc:chgData name="Anthonia Akpan (2026998)" userId="S::2026998@student.uwtsd.ac.uk::f4522fb3-2210-4efa-893b-5e84191431d5" providerId="AD" clId="Web-{195D976D-1E25-D67F-143D-EF7B37B32997}" dt="2023-03-16T18:37:13.484" v="19"/>
        <pc:sldMasterMkLst>
          <pc:docMk/>
          <pc:sldMasterMk cId="1260629082" sldId="2147483751"/>
        </pc:sldMasterMkLst>
        <pc:sldLayoutChg chg="add del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1260629082" sldId="2147483751"/>
            <pc:sldLayoutMk cId="4009437247" sldId="2147483740"/>
          </pc:sldLayoutMkLst>
        </pc:sldLayoutChg>
        <pc:sldLayoutChg chg="add del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1260629082" sldId="2147483751"/>
            <pc:sldLayoutMk cId="2865683602" sldId="2147483741"/>
          </pc:sldLayoutMkLst>
        </pc:sldLayoutChg>
        <pc:sldLayoutChg chg="add del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1260629082" sldId="2147483751"/>
            <pc:sldLayoutMk cId="3348890866" sldId="2147483742"/>
          </pc:sldLayoutMkLst>
        </pc:sldLayoutChg>
        <pc:sldLayoutChg chg="add del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1260629082" sldId="2147483751"/>
            <pc:sldLayoutMk cId="1397405987" sldId="2147483743"/>
          </pc:sldLayoutMkLst>
        </pc:sldLayoutChg>
        <pc:sldLayoutChg chg="add del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1260629082" sldId="2147483751"/>
            <pc:sldLayoutMk cId="156666463" sldId="2147483744"/>
          </pc:sldLayoutMkLst>
        </pc:sldLayoutChg>
        <pc:sldLayoutChg chg="add del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1260629082" sldId="2147483751"/>
            <pc:sldLayoutMk cId="3028211763" sldId="2147483745"/>
          </pc:sldLayoutMkLst>
        </pc:sldLayoutChg>
        <pc:sldLayoutChg chg="add del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1260629082" sldId="2147483751"/>
            <pc:sldLayoutMk cId="457584852" sldId="2147483746"/>
          </pc:sldLayoutMkLst>
        </pc:sldLayoutChg>
        <pc:sldLayoutChg chg="add del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1260629082" sldId="2147483751"/>
            <pc:sldLayoutMk cId="92102431" sldId="2147483747"/>
          </pc:sldLayoutMkLst>
        </pc:sldLayoutChg>
        <pc:sldLayoutChg chg="add del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1260629082" sldId="2147483751"/>
            <pc:sldLayoutMk cId="3548021535" sldId="2147483748"/>
          </pc:sldLayoutMkLst>
        </pc:sldLayoutChg>
        <pc:sldLayoutChg chg="add del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1260629082" sldId="2147483751"/>
            <pc:sldLayoutMk cId="2456826600" sldId="2147483749"/>
          </pc:sldLayoutMkLst>
        </pc:sldLayoutChg>
        <pc:sldLayoutChg chg="add del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1260629082" sldId="2147483751"/>
            <pc:sldLayoutMk cId="1304717054" sldId="2147483750"/>
          </pc:sldLayoutMkLst>
        </pc:sldLayoutChg>
      </pc:sldMasterChg>
      <pc:sldMasterChg chg="add del addSldLayout delSldLayout modSldLayout">
        <pc:chgData name="Anthonia Akpan (2026998)" userId="S::2026998@student.uwtsd.ac.uk::f4522fb3-2210-4efa-893b-5e84191431d5" providerId="AD" clId="Web-{195D976D-1E25-D67F-143D-EF7B37B32997}" dt="2023-03-16T18:37:13.484" v="19"/>
        <pc:sldMasterMkLst>
          <pc:docMk/>
          <pc:sldMasterMk cId="2330017433" sldId="2147483752"/>
        </pc:sldMasterMkLst>
        <pc:sldLayoutChg chg="add del mod replId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2330017433" sldId="2147483752"/>
            <pc:sldLayoutMk cId="4288545267" sldId="2147483753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2330017433" sldId="2147483752"/>
            <pc:sldLayoutMk cId="1237111459" sldId="2147483754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2330017433" sldId="2147483752"/>
            <pc:sldLayoutMk cId="996780541" sldId="2147483755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2330017433" sldId="2147483752"/>
            <pc:sldLayoutMk cId="4127220370" sldId="2147483756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2330017433" sldId="2147483752"/>
            <pc:sldLayoutMk cId="3119780553" sldId="2147483757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2330017433" sldId="2147483752"/>
            <pc:sldLayoutMk cId="1278358076" sldId="2147483758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2330017433" sldId="2147483752"/>
            <pc:sldLayoutMk cId="928385754" sldId="2147483759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2330017433" sldId="2147483752"/>
            <pc:sldLayoutMk cId="2950831020" sldId="2147483760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2330017433" sldId="2147483752"/>
            <pc:sldLayoutMk cId="4125250090" sldId="2147483761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2330017433" sldId="2147483752"/>
            <pc:sldLayoutMk cId="1524214038" sldId="2147483762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2330017433" sldId="2147483752"/>
            <pc:sldLayoutMk cId="1928042249" sldId="2147483763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2330017433" sldId="2147483752"/>
            <pc:sldLayoutMk cId="479519470" sldId="2147483764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2330017433" sldId="2147483752"/>
            <pc:sldLayoutMk cId="2040602662" sldId="2147483765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2330017433" sldId="2147483752"/>
            <pc:sldLayoutMk cId="3316659030" sldId="2147483766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2330017433" sldId="2147483752"/>
            <pc:sldLayoutMk cId="621915888" sldId="2147483767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2330017433" sldId="2147483752"/>
            <pc:sldLayoutMk cId="767130317" sldId="2147483768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7:13.484" v="19"/>
          <pc:sldLayoutMkLst>
            <pc:docMk/>
            <pc:sldMasterMk cId="2330017433" sldId="2147483752"/>
            <pc:sldLayoutMk cId="3594422655" sldId="2147483769"/>
          </pc:sldLayoutMkLst>
        </pc:sldLayoutChg>
      </pc:sldMasterChg>
      <pc:sldMasterChg chg="add del addSldLayout delSldLayout modSldLayout">
        <pc:chgData name="Anthonia Akpan (2026998)" userId="S::2026998@student.uwtsd.ac.uk::f4522fb3-2210-4efa-893b-5e84191431d5" providerId="AD" clId="Web-{195D976D-1E25-D67F-143D-EF7B37B32997}" dt="2023-03-16T18:36:45.232" v="15"/>
        <pc:sldMasterMkLst>
          <pc:docMk/>
          <pc:sldMasterMk cId="3400962960" sldId="2147483770"/>
        </pc:sldMasterMkLst>
        <pc:sldLayoutChg chg="add del mod replId">
          <pc:chgData name="Anthonia Akpan (2026998)" userId="S::2026998@student.uwtsd.ac.uk::f4522fb3-2210-4efa-893b-5e84191431d5" providerId="AD" clId="Web-{195D976D-1E25-D67F-143D-EF7B37B32997}" dt="2023-03-16T18:36:45.232" v="15"/>
          <pc:sldLayoutMkLst>
            <pc:docMk/>
            <pc:sldMasterMk cId="3400962960" sldId="2147483770"/>
            <pc:sldLayoutMk cId="2673603463" sldId="2147483771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45.232" v="15"/>
          <pc:sldLayoutMkLst>
            <pc:docMk/>
            <pc:sldMasterMk cId="3400962960" sldId="2147483770"/>
            <pc:sldLayoutMk cId="909653986" sldId="2147483772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45.232" v="15"/>
          <pc:sldLayoutMkLst>
            <pc:docMk/>
            <pc:sldMasterMk cId="3400962960" sldId="2147483770"/>
            <pc:sldLayoutMk cId="866297237" sldId="2147483773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45.232" v="15"/>
          <pc:sldLayoutMkLst>
            <pc:docMk/>
            <pc:sldMasterMk cId="3400962960" sldId="2147483770"/>
            <pc:sldLayoutMk cId="514155039" sldId="2147483774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45.232" v="15"/>
          <pc:sldLayoutMkLst>
            <pc:docMk/>
            <pc:sldMasterMk cId="3400962960" sldId="2147483770"/>
            <pc:sldLayoutMk cId="3052973712" sldId="2147483775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45.232" v="15"/>
          <pc:sldLayoutMkLst>
            <pc:docMk/>
            <pc:sldMasterMk cId="3400962960" sldId="2147483770"/>
            <pc:sldLayoutMk cId="1709519165" sldId="2147483776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45.232" v="15"/>
          <pc:sldLayoutMkLst>
            <pc:docMk/>
            <pc:sldMasterMk cId="3400962960" sldId="2147483770"/>
            <pc:sldLayoutMk cId="1079729678" sldId="2147483777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45.232" v="15"/>
          <pc:sldLayoutMkLst>
            <pc:docMk/>
            <pc:sldMasterMk cId="3400962960" sldId="2147483770"/>
            <pc:sldLayoutMk cId="4087288368" sldId="2147483778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45.232" v="15"/>
          <pc:sldLayoutMkLst>
            <pc:docMk/>
            <pc:sldMasterMk cId="3400962960" sldId="2147483770"/>
            <pc:sldLayoutMk cId="900248522" sldId="2147483779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45.232" v="15"/>
          <pc:sldLayoutMkLst>
            <pc:docMk/>
            <pc:sldMasterMk cId="3400962960" sldId="2147483770"/>
            <pc:sldLayoutMk cId="91260659" sldId="2147483780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45.232" v="15"/>
          <pc:sldLayoutMkLst>
            <pc:docMk/>
            <pc:sldMasterMk cId="3400962960" sldId="2147483770"/>
            <pc:sldLayoutMk cId="3619527371" sldId="2147483781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45.232" v="15"/>
          <pc:sldLayoutMkLst>
            <pc:docMk/>
            <pc:sldMasterMk cId="3400962960" sldId="2147483770"/>
            <pc:sldLayoutMk cId="3836488888" sldId="2147483782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45.232" v="15"/>
          <pc:sldLayoutMkLst>
            <pc:docMk/>
            <pc:sldMasterMk cId="3400962960" sldId="2147483770"/>
            <pc:sldLayoutMk cId="655393022" sldId="2147483783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45.232" v="15"/>
          <pc:sldLayoutMkLst>
            <pc:docMk/>
            <pc:sldMasterMk cId="3400962960" sldId="2147483770"/>
            <pc:sldLayoutMk cId="2444132293" sldId="2147483784"/>
          </pc:sldLayoutMkLst>
        </pc:sldLayoutChg>
      </pc:sldMasterChg>
      <pc:sldMasterChg chg="add del addSldLayout delSldLayout modSldLayout">
        <pc:chgData name="Anthonia Akpan (2026998)" userId="S::2026998@student.uwtsd.ac.uk::f4522fb3-2210-4efa-893b-5e84191431d5" providerId="AD" clId="Web-{195D976D-1E25-D67F-143D-EF7B37B32997}" dt="2023-03-16T18:36:38.154" v="14"/>
        <pc:sldMasterMkLst>
          <pc:docMk/>
          <pc:sldMasterMk cId="819690495" sldId="2147483785"/>
        </pc:sldMasterMkLst>
        <pc:sldLayoutChg chg="add del mod replId">
          <pc:chgData name="Anthonia Akpan (2026998)" userId="S::2026998@student.uwtsd.ac.uk::f4522fb3-2210-4efa-893b-5e84191431d5" providerId="AD" clId="Web-{195D976D-1E25-D67F-143D-EF7B37B32997}" dt="2023-03-16T18:36:38.154" v="14"/>
          <pc:sldLayoutMkLst>
            <pc:docMk/>
            <pc:sldMasterMk cId="819690495" sldId="2147483785"/>
            <pc:sldLayoutMk cId="2872924059" sldId="2147483786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8.154" v="14"/>
          <pc:sldLayoutMkLst>
            <pc:docMk/>
            <pc:sldMasterMk cId="819690495" sldId="2147483785"/>
            <pc:sldLayoutMk cId="1333173723" sldId="2147483787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8.154" v="14"/>
          <pc:sldLayoutMkLst>
            <pc:docMk/>
            <pc:sldMasterMk cId="819690495" sldId="2147483785"/>
            <pc:sldLayoutMk cId="351175049" sldId="2147483788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8.154" v="14"/>
          <pc:sldLayoutMkLst>
            <pc:docMk/>
            <pc:sldMasterMk cId="819690495" sldId="2147483785"/>
            <pc:sldLayoutMk cId="4240137114" sldId="2147483789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8.154" v="14"/>
          <pc:sldLayoutMkLst>
            <pc:docMk/>
            <pc:sldMasterMk cId="819690495" sldId="2147483785"/>
            <pc:sldLayoutMk cId="3293905602" sldId="2147483790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8.154" v="14"/>
          <pc:sldLayoutMkLst>
            <pc:docMk/>
            <pc:sldMasterMk cId="819690495" sldId="2147483785"/>
            <pc:sldLayoutMk cId="2831814511" sldId="2147483791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8.154" v="14"/>
          <pc:sldLayoutMkLst>
            <pc:docMk/>
            <pc:sldMasterMk cId="819690495" sldId="2147483785"/>
            <pc:sldLayoutMk cId="3186103720" sldId="2147483792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8.154" v="14"/>
          <pc:sldLayoutMkLst>
            <pc:docMk/>
            <pc:sldMasterMk cId="819690495" sldId="2147483785"/>
            <pc:sldLayoutMk cId="453202526" sldId="2147483793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8.154" v="14"/>
          <pc:sldLayoutMkLst>
            <pc:docMk/>
            <pc:sldMasterMk cId="819690495" sldId="2147483785"/>
            <pc:sldLayoutMk cId="1979238678" sldId="2147483794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8.154" v="14"/>
          <pc:sldLayoutMkLst>
            <pc:docMk/>
            <pc:sldMasterMk cId="819690495" sldId="2147483785"/>
            <pc:sldLayoutMk cId="1387695076" sldId="2147483795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8.154" v="14"/>
          <pc:sldLayoutMkLst>
            <pc:docMk/>
            <pc:sldMasterMk cId="819690495" sldId="2147483785"/>
            <pc:sldLayoutMk cId="2296804566" sldId="2147483796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8.154" v="14"/>
          <pc:sldLayoutMkLst>
            <pc:docMk/>
            <pc:sldMasterMk cId="819690495" sldId="2147483785"/>
            <pc:sldLayoutMk cId="1139839259" sldId="2147483797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8.154" v="14"/>
          <pc:sldLayoutMkLst>
            <pc:docMk/>
            <pc:sldMasterMk cId="819690495" sldId="2147483785"/>
            <pc:sldLayoutMk cId="273623198" sldId="2147483798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8.154" v="14"/>
          <pc:sldLayoutMkLst>
            <pc:docMk/>
            <pc:sldMasterMk cId="819690495" sldId="2147483785"/>
            <pc:sldLayoutMk cId="1259452822" sldId="2147483799"/>
          </pc:sldLayoutMkLst>
        </pc:sldLayoutChg>
      </pc:sldMasterChg>
      <pc:sldMasterChg chg="add del addSldLayout delSldLayout modSldLayout">
        <pc:chgData name="Anthonia Akpan (2026998)" userId="S::2026998@student.uwtsd.ac.uk::f4522fb3-2210-4efa-893b-5e84191431d5" providerId="AD" clId="Web-{195D976D-1E25-D67F-143D-EF7B37B32997}" dt="2023-03-16T18:36:32.106" v="13"/>
        <pc:sldMasterMkLst>
          <pc:docMk/>
          <pc:sldMasterMk cId="2996134956" sldId="2147483800"/>
        </pc:sldMasterMkLst>
        <pc:sldLayoutChg chg="add del mod replId">
          <pc:chgData name="Anthonia Akpan (2026998)" userId="S::2026998@student.uwtsd.ac.uk::f4522fb3-2210-4efa-893b-5e84191431d5" providerId="AD" clId="Web-{195D976D-1E25-D67F-143D-EF7B37B32997}" dt="2023-03-16T18:36:32.106" v="13"/>
          <pc:sldLayoutMkLst>
            <pc:docMk/>
            <pc:sldMasterMk cId="2996134956" sldId="2147483800"/>
            <pc:sldLayoutMk cId="529508189" sldId="2147483801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2.106" v="13"/>
          <pc:sldLayoutMkLst>
            <pc:docMk/>
            <pc:sldMasterMk cId="2996134956" sldId="2147483800"/>
            <pc:sldLayoutMk cId="35422992" sldId="2147483802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2.106" v="13"/>
          <pc:sldLayoutMkLst>
            <pc:docMk/>
            <pc:sldMasterMk cId="2996134956" sldId="2147483800"/>
            <pc:sldLayoutMk cId="2408322891" sldId="2147483803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2.106" v="13"/>
          <pc:sldLayoutMkLst>
            <pc:docMk/>
            <pc:sldMasterMk cId="2996134956" sldId="2147483800"/>
            <pc:sldLayoutMk cId="4092318321" sldId="2147483804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2.106" v="13"/>
          <pc:sldLayoutMkLst>
            <pc:docMk/>
            <pc:sldMasterMk cId="2996134956" sldId="2147483800"/>
            <pc:sldLayoutMk cId="1306977768" sldId="2147483805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2.106" v="13"/>
          <pc:sldLayoutMkLst>
            <pc:docMk/>
            <pc:sldMasterMk cId="2996134956" sldId="2147483800"/>
            <pc:sldLayoutMk cId="2037301812" sldId="2147483806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2.106" v="13"/>
          <pc:sldLayoutMkLst>
            <pc:docMk/>
            <pc:sldMasterMk cId="2996134956" sldId="2147483800"/>
            <pc:sldLayoutMk cId="465256334" sldId="2147483807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2.106" v="13"/>
          <pc:sldLayoutMkLst>
            <pc:docMk/>
            <pc:sldMasterMk cId="2996134956" sldId="2147483800"/>
            <pc:sldLayoutMk cId="4214288450" sldId="2147483808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2.106" v="13"/>
          <pc:sldLayoutMkLst>
            <pc:docMk/>
            <pc:sldMasterMk cId="2996134956" sldId="2147483800"/>
            <pc:sldLayoutMk cId="1307767056" sldId="2147483809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2.106" v="13"/>
          <pc:sldLayoutMkLst>
            <pc:docMk/>
            <pc:sldMasterMk cId="2996134956" sldId="2147483800"/>
            <pc:sldLayoutMk cId="3949711908" sldId="2147483810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2.106" v="13"/>
          <pc:sldLayoutMkLst>
            <pc:docMk/>
            <pc:sldMasterMk cId="2996134956" sldId="2147483800"/>
            <pc:sldLayoutMk cId="1083127064" sldId="2147483811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2.106" v="13"/>
          <pc:sldLayoutMkLst>
            <pc:docMk/>
            <pc:sldMasterMk cId="2996134956" sldId="2147483800"/>
            <pc:sldLayoutMk cId="3940906585" sldId="2147483812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2.106" v="13"/>
          <pc:sldLayoutMkLst>
            <pc:docMk/>
            <pc:sldMasterMk cId="2996134956" sldId="2147483800"/>
            <pc:sldLayoutMk cId="2053424146" sldId="2147483813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2.106" v="13"/>
          <pc:sldLayoutMkLst>
            <pc:docMk/>
            <pc:sldMasterMk cId="2996134956" sldId="2147483800"/>
            <pc:sldLayoutMk cId="2713329347" sldId="2147483814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2.106" v="13"/>
          <pc:sldLayoutMkLst>
            <pc:docMk/>
            <pc:sldMasterMk cId="2996134956" sldId="2147483800"/>
            <pc:sldLayoutMk cId="442517562" sldId="2147483815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2.106" v="13"/>
          <pc:sldLayoutMkLst>
            <pc:docMk/>
            <pc:sldMasterMk cId="2996134956" sldId="2147483800"/>
            <pc:sldLayoutMk cId="2058547700" sldId="2147483816"/>
          </pc:sldLayoutMkLst>
        </pc:sldLayoutChg>
        <pc:sldLayoutChg chg="add del mod replId">
          <pc:chgData name="Anthonia Akpan (2026998)" userId="S::2026998@student.uwtsd.ac.uk::f4522fb3-2210-4efa-893b-5e84191431d5" providerId="AD" clId="Web-{195D976D-1E25-D67F-143D-EF7B37B32997}" dt="2023-03-16T18:36:32.106" v="13"/>
          <pc:sldLayoutMkLst>
            <pc:docMk/>
            <pc:sldMasterMk cId="2996134956" sldId="2147483800"/>
            <pc:sldLayoutMk cId="1980266203" sldId="2147483817"/>
          </pc:sldLayoutMkLst>
        </pc:sldLayoutChg>
      </pc:sldMasterChg>
    </pc:docChg>
  </pc:docChgLst>
  <pc:docChgLst>
    <pc:chgData name="Anthonia Akpan (2026998)" userId="S::2026998@student.uwtsd.ac.uk::f4522fb3-2210-4efa-893b-5e84191431d5" providerId="AD" clId="Web-{41753CE1-C977-FCA5-02DC-0E8FF072993F}"/>
    <pc:docChg chg="modSld">
      <pc:chgData name="Anthonia Akpan (2026998)" userId="S::2026998@student.uwtsd.ac.uk::f4522fb3-2210-4efa-893b-5e84191431d5" providerId="AD" clId="Web-{41753CE1-C977-FCA5-02DC-0E8FF072993F}" dt="2023-03-16T20:49:04.643" v="931" actId="14100"/>
      <pc:docMkLst>
        <pc:docMk/>
      </pc:docMkLst>
      <pc:sldChg chg="modSp">
        <pc:chgData name="Anthonia Akpan (2026998)" userId="S::2026998@student.uwtsd.ac.uk::f4522fb3-2210-4efa-893b-5e84191431d5" providerId="AD" clId="Web-{41753CE1-C977-FCA5-02DC-0E8FF072993F}" dt="2023-03-16T19:09:29.765" v="55" actId="20577"/>
        <pc:sldMkLst>
          <pc:docMk/>
          <pc:sldMk cId="3873981971" sldId="257"/>
        </pc:sldMkLst>
        <pc:spChg chg="mod">
          <ac:chgData name="Anthonia Akpan (2026998)" userId="S::2026998@student.uwtsd.ac.uk::f4522fb3-2210-4efa-893b-5e84191431d5" providerId="AD" clId="Web-{41753CE1-C977-FCA5-02DC-0E8FF072993F}" dt="2023-03-16T19:09:29.765" v="55" actId="20577"/>
          <ac:spMkLst>
            <pc:docMk/>
            <pc:sldMk cId="3873981971" sldId="257"/>
            <ac:spMk id="3" creationId="{92686665-0B5E-B56F-8E4B-39B3BE60C2E0}"/>
          </ac:spMkLst>
        </pc:spChg>
      </pc:sldChg>
      <pc:sldChg chg="addSp delSp modSp">
        <pc:chgData name="Anthonia Akpan (2026998)" userId="S::2026998@student.uwtsd.ac.uk::f4522fb3-2210-4efa-893b-5e84191431d5" providerId="AD" clId="Web-{41753CE1-C977-FCA5-02DC-0E8FF072993F}" dt="2023-03-16T20:48:08.923" v="903" actId="20577"/>
        <pc:sldMkLst>
          <pc:docMk/>
          <pc:sldMk cId="1069746872" sldId="258"/>
        </pc:sldMkLst>
        <pc:spChg chg="add del mod">
          <ac:chgData name="Anthonia Akpan (2026998)" userId="S::2026998@student.uwtsd.ac.uk::f4522fb3-2210-4efa-893b-5e84191431d5" providerId="AD" clId="Web-{41753CE1-C977-FCA5-02DC-0E8FF072993F}" dt="2023-03-16T19:10:39.579" v="72"/>
          <ac:spMkLst>
            <pc:docMk/>
            <pc:sldMk cId="1069746872" sldId="258"/>
            <ac:spMk id="5" creationId="{71096AFA-870D-1154-578C-CF67762AA56A}"/>
          </ac:spMkLst>
        </pc:spChg>
        <pc:spChg chg="add del mod">
          <ac:chgData name="Anthonia Akpan (2026998)" userId="S::2026998@student.uwtsd.ac.uk::f4522fb3-2210-4efa-893b-5e84191431d5" providerId="AD" clId="Web-{41753CE1-C977-FCA5-02DC-0E8FF072993F}" dt="2023-03-16T19:12:02.159" v="80"/>
          <ac:spMkLst>
            <pc:docMk/>
            <pc:sldMk cId="1069746872" sldId="258"/>
            <ac:spMk id="6" creationId="{F0F93034-2947-677F-4EA5-10539E2A64D0}"/>
          </ac:spMkLst>
        </pc:spChg>
        <pc:spChg chg="add mod">
          <ac:chgData name="Anthonia Akpan (2026998)" userId="S::2026998@student.uwtsd.ac.uk::f4522fb3-2210-4efa-893b-5e84191431d5" providerId="AD" clId="Web-{41753CE1-C977-FCA5-02DC-0E8FF072993F}" dt="2023-03-16T20:48:08.923" v="903" actId="20577"/>
          <ac:spMkLst>
            <pc:docMk/>
            <pc:sldMk cId="1069746872" sldId="258"/>
            <ac:spMk id="7" creationId="{FBF36332-FDCE-75EE-799E-D4FAB244D7E2}"/>
          </ac:spMkLst>
        </pc:spChg>
      </pc:sldChg>
      <pc:sldChg chg="modSp">
        <pc:chgData name="Anthonia Akpan (2026998)" userId="S::2026998@student.uwtsd.ac.uk::f4522fb3-2210-4efa-893b-5e84191431d5" providerId="AD" clId="Web-{41753CE1-C977-FCA5-02DC-0E8FF072993F}" dt="2023-03-16T20:49:04.643" v="931" actId="14100"/>
        <pc:sldMkLst>
          <pc:docMk/>
          <pc:sldMk cId="1611248278" sldId="259"/>
        </pc:sldMkLst>
        <pc:spChg chg="mod">
          <ac:chgData name="Anthonia Akpan (2026998)" userId="S::2026998@student.uwtsd.ac.uk::f4522fb3-2210-4efa-893b-5e84191431d5" providerId="AD" clId="Web-{41753CE1-C977-FCA5-02DC-0E8FF072993F}" dt="2023-03-16T20:49:04.643" v="931" actId="14100"/>
          <ac:spMkLst>
            <pc:docMk/>
            <pc:sldMk cId="1611248278" sldId="259"/>
            <ac:spMk id="2" creationId="{1859AD2A-84DB-CA52-38FA-1109B09C1685}"/>
          </ac:spMkLst>
        </pc:spChg>
        <pc:spChg chg="mod">
          <ac:chgData name="Anthonia Akpan (2026998)" userId="S::2026998@student.uwtsd.ac.uk::f4522fb3-2210-4efa-893b-5e84191431d5" providerId="AD" clId="Web-{41753CE1-C977-FCA5-02DC-0E8FF072993F}" dt="2023-03-16T20:48:45.408" v="927" actId="14100"/>
          <ac:spMkLst>
            <pc:docMk/>
            <pc:sldMk cId="1611248278" sldId="259"/>
            <ac:spMk id="3" creationId="{92686665-0B5E-B56F-8E4B-39B3BE60C2E0}"/>
          </ac:spMkLst>
        </pc:spChg>
        <pc:spChg chg="mod">
          <ac:chgData name="Anthonia Akpan (2026998)" userId="S::2026998@student.uwtsd.ac.uk::f4522fb3-2210-4efa-893b-5e84191431d5" providerId="AD" clId="Web-{41753CE1-C977-FCA5-02DC-0E8FF072993F}" dt="2023-03-16T20:48:24.033" v="920" actId="20577"/>
          <ac:spMkLst>
            <pc:docMk/>
            <pc:sldMk cId="1611248278" sldId="259"/>
            <ac:spMk id="4" creationId="{8B491928-B710-CB4C-8B2E-23389A7E50EC}"/>
          </ac:spMkLst>
        </pc:spChg>
      </pc:sldChg>
      <pc:sldChg chg="addSp modSp">
        <pc:chgData name="Anthonia Akpan (2026998)" userId="S::2026998@student.uwtsd.ac.uk::f4522fb3-2210-4efa-893b-5e84191431d5" providerId="AD" clId="Web-{41753CE1-C977-FCA5-02DC-0E8FF072993F}" dt="2023-03-16T19:08:12.138" v="51" actId="20577"/>
        <pc:sldMkLst>
          <pc:docMk/>
          <pc:sldMk cId="3728754017" sldId="262"/>
        </pc:sldMkLst>
        <pc:spChg chg="mod">
          <ac:chgData name="Anthonia Akpan (2026998)" userId="S::2026998@student.uwtsd.ac.uk::f4522fb3-2210-4efa-893b-5e84191431d5" providerId="AD" clId="Web-{41753CE1-C977-FCA5-02DC-0E8FF072993F}" dt="2023-03-16T19:02:55.145" v="0" actId="1076"/>
          <ac:spMkLst>
            <pc:docMk/>
            <pc:sldMk cId="3728754017" sldId="262"/>
            <ac:spMk id="2" creationId="{1859AD2A-84DB-CA52-38FA-1109B09C1685}"/>
          </ac:spMkLst>
        </pc:spChg>
        <pc:spChg chg="mod">
          <ac:chgData name="Anthonia Akpan (2026998)" userId="S::2026998@student.uwtsd.ac.uk::f4522fb3-2210-4efa-893b-5e84191431d5" providerId="AD" clId="Web-{41753CE1-C977-FCA5-02DC-0E8FF072993F}" dt="2023-03-16T19:08:12.138" v="51" actId="20577"/>
          <ac:spMkLst>
            <pc:docMk/>
            <pc:sldMk cId="3728754017" sldId="262"/>
            <ac:spMk id="3" creationId="{92686665-0B5E-B56F-8E4B-39B3BE60C2E0}"/>
          </ac:spMkLst>
        </pc:spChg>
        <pc:spChg chg="add mod">
          <ac:chgData name="Anthonia Akpan (2026998)" userId="S::2026998@student.uwtsd.ac.uk::f4522fb3-2210-4efa-893b-5e84191431d5" providerId="AD" clId="Web-{41753CE1-C977-FCA5-02DC-0E8FF072993F}" dt="2023-03-16T19:06:30.588" v="45" actId="20577"/>
          <ac:spMkLst>
            <pc:docMk/>
            <pc:sldMk cId="3728754017" sldId="262"/>
            <ac:spMk id="5" creationId="{2C9D83BD-D972-36E1-1724-9616DF97122C}"/>
          </ac:spMkLst>
        </pc:spChg>
      </pc:sldChg>
    </pc:docChg>
  </pc:docChgLst>
  <pc:docChgLst>
    <pc:chgData name="Anthonia Akpan (2026998)" userId="S::2026998@student.uwtsd.ac.uk::f4522fb3-2210-4efa-893b-5e84191431d5" providerId="AD" clId="Web-{E0B83443-166E-E9A7-0591-8899706853A4}"/>
    <pc:docChg chg="addSld delSld modSld addMainMaster delMainMaster">
      <pc:chgData name="Anthonia Akpan (2026998)" userId="S::2026998@student.uwtsd.ac.uk::f4522fb3-2210-4efa-893b-5e84191431d5" providerId="AD" clId="Web-{E0B83443-166E-E9A7-0591-8899706853A4}" dt="2023-03-19T22:27:00.630" v="529" actId="14100"/>
      <pc:docMkLst>
        <pc:docMk/>
      </pc:docMkLst>
      <pc:sldChg chg="addSp delSp mod modClrScheme delDesignElem chgLayout">
        <pc:chgData name="Anthonia Akpan (2026998)" userId="S::2026998@student.uwtsd.ac.uk::f4522fb3-2210-4efa-893b-5e84191431d5" providerId="AD" clId="Web-{E0B83443-166E-E9A7-0591-8899706853A4}" dt="2023-03-19T21:57:35.376" v="399"/>
        <pc:sldMkLst>
          <pc:docMk/>
          <pc:sldMk cId="109857222" sldId="256"/>
        </pc:sldMkLst>
        <pc:spChg chg="add del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109857222" sldId="256"/>
            <ac:spMk id="9" creationId="{158B3569-73B2-4D05-8E95-886A6EE17F1F}"/>
          </ac:spMkLst>
        </pc:spChg>
        <pc:spChg chg="add del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109857222" sldId="256"/>
            <ac:spMk id="11" creationId="{B71758F4-3F46-45DA-8AC5-4E508DA080BA}"/>
          </ac:spMkLst>
        </pc:spChg>
        <pc:spChg chg="add del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109857222" sldId="256"/>
            <ac:spMk id="13" creationId="{8550FED7-7C32-42BB-98DB-30272A6331A9}"/>
          </ac:spMkLst>
        </pc:spChg>
        <pc:cxnChg chg="add del">
          <ac:chgData name="Anthonia Akpan (2026998)" userId="S::2026998@student.uwtsd.ac.uk::f4522fb3-2210-4efa-893b-5e84191431d5" providerId="AD" clId="Web-{E0B83443-166E-E9A7-0591-8899706853A4}" dt="2023-03-19T21:57:35.376" v="399"/>
          <ac:cxnSpMkLst>
            <pc:docMk/>
            <pc:sldMk cId="109857222" sldId="256"/>
            <ac:cxnSpMk id="15" creationId="{56020367-4FD5-4596-8E10-C5F095CD8DBF}"/>
          </ac:cxnSpMkLst>
        </pc:cxnChg>
      </pc:sldChg>
      <pc:sldChg chg="addSp delSp modSp mod modClrScheme delDesignElem chgLayout">
        <pc:chgData name="Anthonia Akpan (2026998)" userId="S::2026998@student.uwtsd.ac.uk::f4522fb3-2210-4efa-893b-5e84191431d5" providerId="AD" clId="Web-{E0B83443-166E-E9A7-0591-8899706853A4}" dt="2023-03-19T21:57:35.376" v="399"/>
        <pc:sldMkLst>
          <pc:docMk/>
          <pc:sldMk cId="3873981971" sldId="257"/>
        </pc:sldMkLst>
        <pc:spChg chg="mod ord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3873981971" sldId="257"/>
            <ac:spMk id="2" creationId="{1859AD2A-84DB-CA52-38FA-1109B09C1685}"/>
          </ac:spMkLst>
        </pc:spChg>
        <pc:spChg chg="mod ord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3873981971" sldId="257"/>
            <ac:spMk id="3" creationId="{92686665-0B5E-B56F-8E4B-39B3BE60C2E0}"/>
          </ac:spMkLst>
        </pc:spChg>
        <pc:spChg chg="add del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3873981971" sldId="257"/>
            <ac:spMk id="8" creationId="{5E7AA7E8-8006-4E1F-A566-FCF37EE6F35D}"/>
          </ac:spMkLst>
        </pc:spChg>
        <pc:cxnChg chg="add del">
          <ac:chgData name="Anthonia Akpan (2026998)" userId="S::2026998@student.uwtsd.ac.uk::f4522fb3-2210-4efa-893b-5e84191431d5" providerId="AD" clId="Web-{E0B83443-166E-E9A7-0591-8899706853A4}" dt="2023-03-19T21:57:35.376" v="399"/>
          <ac:cxnSpMkLst>
            <pc:docMk/>
            <pc:sldMk cId="3873981971" sldId="257"/>
            <ac:cxnSpMk id="10" creationId="{56020367-4FD5-4596-8E10-C5F095CD8DBF}"/>
          </ac:cxnSpMkLst>
        </pc:cxnChg>
      </pc:sldChg>
      <pc:sldChg chg="addSp delSp modSp mod modClrScheme delDesignElem chgLayout">
        <pc:chgData name="Anthonia Akpan (2026998)" userId="S::2026998@student.uwtsd.ac.uk::f4522fb3-2210-4efa-893b-5e84191431d5" providerId="AD" clId="Web-{E0B83443-166E-E9A7-0591-8899706853A4}" dt="2023-03-19T21:57:35.376" v="399"/>
        <pc:sldMkLst>
          <pc:docMk/>
          <pc:sldMk cId="1069746872" sldId="258"/>
        </pc:sldMkLst>
        <pc:spChg chg="mod ord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1069746872" sldId="258"/>
            <ac:spMk id="2" creationId="{1859AD2A-84DB-CA52-38FA-1109B09C1685}"/>
          </ac:spMkLst>
        </pc:spChg>
        <pc:spChg chg="mod ord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1069746872" sldId="258"/>
            <ac:spMk id="3" creationId="{92686665-0B5E-B56F-8E4B-39B3BE60C2E0}"/>
          </ac:spMkLst>
        </pc:spChg>
        <pc:spChg chg="mod">
          <ac:chgData name="Anthonia Akpan (2026998)" userId="S::2026998@student.uwtsd.ac.uk::f4522fb3-2210-4efa-893b-5e84191431d5" providerId="AD" clId="Web-{E0B83443-166E-E9A7-0591-8899706853A4}" dt="2023-03-19T19:56:17.665" v="116" actId="20577"/>
          <ac:spMkLst>
            <pc:docMk/>
            <pc:sldMk cId="1069746872" sldId="258"/>
            <ac:spMk id="7" creationId="{FBF36332-FDCE-75EE-799E-D4FAB244D7E2}"/>
          </ac:spMkLst>
        </pc:spChg>
        <pc:spChg chg="add del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1069746872" sldId="258"/>
            <ac:spMk id="8" creationId="{5E7AA7E8-8006-4E1F-A566-FCF37EE6F35D}"/>
          </ac:spMkLst>
        </pc:spChg>
        <pc:cxnChg chg="add del">
          <ac:chgData name="Anthonia Akpan (2026998)" userId="S::2026998@student.uwtsd.ac.uk::f4522fb3-2210-4efa-893b-5e84191431d5" providerId="AD" clId="Web-{E0B83443-166E-E9A7-0591-8899706853A4}" dt="2023-03-19T21:57:35.376" v="399"/>
          <ac:cxnSpMkLst>
            <pc:docMk/>
            <pc:sldMk cId="1069746872" sldId="258"/>
            <ac:cxnSpMk id="10" creationId="{56020367-4FD5-4596-8E10-C5F095CD8DBF}"/>
          </ac:cxnSpMkLst>
        </pc:cxnChg>
      </pc:sldChg>
      <pc:sldChg chg="addSp delSp modSp mod modClrScheme delDesignElem chgLayout">
        <pc:chgData name="Anthonia Akpan (2026998)" userId="S::2026998@student.uwtsd.ac.uk::f4522fb3-2210-4efa-893b-5e84191431d5" providerId="AD" clId="Web-{E0B83443-166E-E9A7-0591-8899706853A4}" dt="2023-03-19T21:57:35.376" v="399"/>
        <pc:sldMkLst>
          <pc:docMk/>
          <pc:sldMk cId="1611248278" sldId="259"/>
        </pc:sldMkLst>
        <pc:spChg chg="mod ord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1611248278" sldId="259"/>
            <ac:spMk id="2" creationId="{1859AD2A-84DB-CA52-38FA-1109B09C1685}"/>
          </ac:spMkLst>
        </pc:spChg>
        <pc:spChg chg="mod ord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1611248278" sldId="259"/>
            <ac:spMk id="3" creationId="{92686665-0B5E-B56F-8E4B-39B3BE60C2E0}"/>
          </ac:spMkLst>
        </pc:spChg>
        <pc:spChg chg="add del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1611248278" sldId="259"/>
            <ac:spMk id="8" creationId="{5E7AA7E8-8006-4E1F-A566-FCF37EE6F35D}"/>
          </ac:spMkLst>
        </pc:spChg>
        <pc:cxnChg chg="add del">
          <ac:chgData name="Anthonia Akpan (2026998)" userId="S::2026998@student.uwtsd.ac.uk::f4522fb3-2210-4efa-893b-5e84191431d5" providerId="AD" clId="Web-{E0B83443-166E-E9A7-0591-8899706853A4}" dt="2023-03-19T21:57:35.376" v="399"/>
          <ac:cxnSpMkLst>
            <pc:docMk/>
            <pc:sldMk cId="1611248278" sldId="259"/>
            <ac:cxnSpMk id="10" creationId="{56020367-4FD5-4596-8E10-C5F095CD8DBF}"/>
          </ac:cxnSpMkLst>
        </pc:cxnChg>
      </pc:sldChg>
      <pc:sldChg chg="addSp delSp modSp mod modClrScheme delDesignElem chgLayout">
        <pc:chgData name="Anthonia Akpan (2026998)" userId="S::2026998@student.uwtsd.ac.uk::f4522fb3-2210-4efa-893b-5e84191431d5" providerId="AD" clId="Web-{E0B83443-166E-E9A7-0591-8899706853A4}" dt="2023-03-19T21:57:35.376" v="399"/>
        <pc:sldMkLst>
          <pc:docMk/>
          <pc:sldMk cId="1556241131" sldId="261"/>
        </pc:sldMkLst>
        <pc:spChg chg="mod ord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1556241131" sldId="261"/>
            <ac:spMk id="2" creationId="{1859AD2A-84DB-CA52-38FA-1109B09C1685}"/>
          </ac:spMkLst>
        </pc:spChg>
        <pc:spChg chg="mod ord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1556241131" sldId="261"/>
            <ac:spMk id="3" creationId="{92686665-0B5E-B56F-8E4B-39B3BE60C2E0}"/>
          </ac:spMkLst>
        </pc:spChg>
        <pc:spChg chg="add del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1556241131" sldId="261"/>
            <ac:spMk id="8" creationId="{5E7AA7E8-8006-4E1F-A566-FCF37EE6F35D}"/>
          </ac:spMkLst>
        </pc:spChg>
        <pc:cxnChg chg="add del">
          <ac:chgData name="Anthonia Akpan (2026998)" userId="S::2026998@student.uwtsd.ac.uk::f4522fb3-2210-4efa-893b-5e84191431d5" providerId="AD" clId="Web-{E0B83443-166E-E9A7-0591-8899706853A4}" dt="2023-03-19T21:57:35.376" v="399"/>
          <ac:cxnSpMkLst>
            <pc:docMk/>
            <pc:sldMk cId="1556241131" sldId="261"/>
            <ac:cxnSpMk id="10" creationId="{56020367-4FD5-4596-8E10-C5F095CD8DBF}"/>
          </ac:cxnSpMkLst>
        </pc:cxnChg>
      </pc:sldChg>
      <pc:sldChg chg="addSp delSp modSp mod modClrScheme delDesignElem chgLayout">
        <pc:chgData name="Anthonia Akpan (2026998)" userId="S::2026998@student.uwtsd.ac.uk::f4522fb3-2210-4efa-893b-5e84191431d5" providerId="AD" clId="Web-{E0B83443-166E-E9A7-0591-8899706853A4}" dt="2023-03-19T21:57:35.376" v="399"/>
        <pc:sldMkLst>
          <pc:docMk/>
          <pc:sldMk cId="3728754017" sldId="262"/>
        </pc:sldMkLst>
        <pc:spChg chg="mod ord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3728754017" sldId="262"/>
            <ac:spMk id="2" creationId="{1859AD2A-84DB-CA52-38FA-1109B09C1685}"/>
          </ac:spMkLst>
        </pc:spChg>
        <pc:spChg chg="mod ord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3728754017" sldId="262"/>
            <ac:spMk id="3" creationId="{92686665-0B5E-B56F-8E4B-39B3BE60C2E0}"/>
          </ac:spMkLst>
        </pc:spChg>
        <pc:spChg chg="add del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3728754017" sldId="262"/>
            <ac:spMk id="8" creationId="{5E7AA7E8-8006-4E1F-A566-FCF37EE6F35D}"/>
          </ac:spMkLst>
        </pc:spChg>
        <pc:cxnChg chg="add del">
          <ac:chgData name="Anthonia Akpan (2026998)" userId="S::2026998@student.uwtsd.ac.uk::f4522fb3-2210-4efa-893b-5e84191431d5" providerId="AD" clId="Web-{E0B83443-166E-E9A7-0591-8899706853A4}" dt="2023-03-19T21:57:35.376" v="399"/>
          <ac:cxnSpMkLst>
            <pc:docMk/>
            <pc:sldMk cId="3728754017" sldId="262"/>
            <ac:cxnSpMk id="10" creationId="{56020367-4FD5-4596-8E10-C5F095CD8DBF}"/>
          </ac:cxnSpMkLst>
        </pc:cxnChg>
      </pc:sldChg>
      <pc:sldChg chg="addSp delSp modSp new del mod setBg">
        <pc:chgData name="Anthonia Akpan (2026998)" userId="S::2026998@student.uwtsd.ac.uk::f4522fb3-2210-4efa-893b-5e84191431d5" providerId="AD" clId="Web-{E0B83443-166E-E9A7-0591-8899706853A4}" dt="2023-03-19T21:56:00.357" v="396"/>
        <pc:sldMkLst>
          <pc:docMk/>
          <pc:sldMk cId="2545568509" sldId="263"/>
        </pc:sldMkLst>
        <pc:spChg chg="mod">
          <ac:chgData name="Anthonia Akpan (2026998)" userId="S::2026998@student.uwtsd.ac.uk::f4522fb3-2210-4efa-893b-5e84191431d5" providerId="AD" clId="Web-{E0B83443-166E-E9A7-0591-8899706853A4}" dt="2023-03-19T21:55:57.389" v="395"/>
          <ac:spMkLst>
            <pc:docMk/>
            <pc:sldMk cId="2545568509" sldId="263"/>
            <ac:spMk id="2" creationId="{20353A6D-775B-516D-379D-46253FFE5A35}"/>
          </ac:spMkLst>
        </pc:spChg>
        <pc:spChg chg="mod">
          <ac:chgData name="Anthonia Akpan (2026998)" userId="S::2026998@student.uwtsd.ac.uk::f4522fb3-2210-4efa-893b-5e84191431d5" providerId="AD" clId="Web-{E0B83443-166E-E9A7-0591-8899706853A4}" dt="2023-03-19T21:55:57.389" v="395"/>
          <ac:spMkLst>
            <pc:docMk/>
            <pc:sldMk cId="2545568509" sldId="263"/>
            <ac:spMk id="3" creationId="{D3696A19-55D4-9FD0-49AE-5A512ECFEF48}"/>
          </ac:spMkLst>
        </pc:spChg>
        <pc:spChg chg="add del">
          <ac:chgData name="Anthonia Akpan (2026998)" userId="S::2026998@student.uwtsd.ac.uk::f4522fb3-2210-4efa-893b-5e84191431d5" providerId="AD" clId="Web-{E0B83443-166E-E9A7-0591-8899706853A4}" dt="2023-03-19T21:55:13.372" v="393"/>
          <ac:spMkLst>
            <pc:docMk/>
            <pc:sldMk cId="2545568509" sldId="263"/>
            <ac:spMk id="8" creationId="{327D73B4-9F5C-4A64-A179-51B9500CB8B5}"/>
          </ac:spMkLst>
        </pc:spChg>
        <pc:spChg chg="add del">
          <ac:chgData name="Anthonia Akpan (2026998)" userId="S::2026998@student.uwtsd.ac.uk::f4522fb3-2210-4efa-893b-5e84191431d5" providerId="AD" clId="Web-{E0B83443-166E-E9A7-0591-8899706853A4}" dt="2023-03-19T21:55:13.372" v="393"/>
          <ac:spMkLst>
            <pc:docMk/>
            <pc:sldMk cId="2545568509" sldId="263"/>
            <ac:spMk id="10" creationId="{C1F06963-6374-4B48-844F-071A9BAAAE02}"/>
          </ac:spMkLst>
        </pc:spChg>
        <pc:spChg chg="add del">
          <ac:chgData name="Anthonia Akpan (2026998)" userId="S::2026998@student.uwtsd.ac.uk::f4522fb3-2210-4efa-893b-5e84191431d5" providerId="AD" clId="Web-{E0B83443-166E-E9A7-0591-8899706853A4}" dt="2023-03-19T21:55:13.372" v="393"/>
          <ac:spMkLst>
            <pc:docMk/>
            <pc:sldMk cId="2545568509" sldId="263"/>
            <ac:spMk id="12" creationId="{6CB927A4-E432-4310-9CD5-E89FF5063179}"/>
          </ac:spMkLst>
        </pc:spChg>
        <pc:spChg chg="add del">
          <ac:chgData name="Anthonia Akpan (2026998)" userId="S::2026998@student.uwtsd.ac.uk::f4522fb3-2210-4efa-893b-5e84191431d5" providerId="AD" clId="Web-{E0B83443-166E-E9A7-0591-8899706853A4}" dt="2023-03-19T21:55:13.372" v="393"/>
          <ac:spMkLst>
            <pc:docMk/>
            <pc:sldMk cId="2545568509" sldId="263"/>
            <ac:spMk id="14" creationId="{1453BF6C-B012-48B7-B4E8-6D7AC7C27D02}"/>
          </ac:spMkLst>
        </pc:spChg>
        <pc:spChg chg="add del">
          <ac:chgData name="Anthonia Akpan (2026998)" userId="S::2026998@student.uwtsd.ac.uk::f4522fb3-2210-4efa-893b-5e84191431d5" providerId="AD" clId="Web-{E0B83443-166E-E9A7-0591-8899706853A4}" dt="2023-03-19T21:55:13.372" v="393"/>
          <ac:spMkLst>
            <pc:docMk/>
            <pc:sldMk cId="2545568509" sldId="263"/>
            <ac:spMk id="16" creationId="{E3020543-B24B-4EC4-8FFC-8DD88EEA91A8}"/>
          </ac:spMkLst>
        </pc:spChg>
        <pc:spChg chg="add del">
          <ac:chgData name="Anthonia Akpan (2026998)" userId="S::2026998@student.uwtsd.ac.uk::f4522fb3-2210-4efa-893b-5e84191431d5" providerId="AD" clId="Web-{E0B83443-166E-E9A7-0591-8899706853A4}" dt="2023-03-19T21:55:57.389" v="395"/>
          <ac:spMkLst>
            <pc:docMk/>
            <pc:sldMk cId="2545568509" sldId="263"/>
            <ac:spMk id="20" creationId="{A2679492-7988-4050-9056-542444452411}"/>
          </ac:spMkLst>
        </pc:spChg>
        <pc:spChg chg="add del">
          <ac:chgData name="Anthonia Akpan (2026998)" userId="S::2026998@student.uwtsd.ac.uk::f4522fb3-2210-4efa-893b-5e84191431d5" providerId="AD" clId="Web-{E0B83443-166E-E9A7-0591-8899706853A4}" dt="2023-03-19T21:55:57.389" v="395"/>
          <ac:spMkLst>
            <pc:docMk/>
            <pc:sldMk cId="2545568509" sldId="263"/>
            <ac:spMk id="21" creationId="{B091B163-7D61-4891-ABCF-5C13D9C418D0}"/>
          </ac:spMkLst>
        </pc:spChg>
        <pc:spChg chg="add del">
          <ac:chgData name="Anthonia Akpan (2026998)" userId="S::2026998@student.uwtsd.ac.uk::f4522fb3-2210-4efa-893b-5e84191431d5" providerId="AD" clId="Web-{E0B83443-166E-E9A7-0591-8899706853A4}" dt="2023-03-19T21:55:57.389" v="395"/>
          <ac:spMkLst>
            <pc:docMk/>
            <pc:sldMk cId="2545568509" sldId="263"/>
            <ac:spMk id="22" creationId="{6CB927A4-E432-4310-9CD5-E89FF5063179}"/>
          </ac:spMkLst>
        </pc:spChg>
        <pc:spChg chg="add del">
          <ac:chgData name="Anthonia Akpan (2026998)" userId="S::2026998@student.uwtsd.ac.uk::f4522fb3-2210-4efa-893b-5e84191431d5" providerId="AD" clId="Web-{E0B83443-166E-E9A7-0591-8899706853A4}" dt="2023-03-19T21:55:57.389" v="395"/>
          <ac:spMkLst>
            <pc:docMk/>
            <pc:sldMk cId="2545568509" sldId="263"/>
            <ac:spMk id="23" creationId="{E3020543-B24B-4EC4-8FFC-8DD88EEA91A8}"/>
          </ac:spMkLst>
        </pc:spChg>
        <pc:spChg chg="add del">
          <ac:chgData name="Anthonia Akpan (2026998)" userId="S::2026998@student.uwtsd.ac.uk::f4522fb3-2210-4efa-893b-5e84191431d5" providerId="AD" clId="Web-{E0B83443-166E-E9A7-0591-8899706853A4}" dt="2023-03-19T21:55:57.389" v="395"/>
          <ac:spMkLst>
            <pc:docMk/>
            <pc:sldMk cId="2545568509" sldId="263"/>
            <ac:spMk id="24" creationId="{1453BF6C-B012-48B7-B4E8-6D7AC7C27D02}"/>
          </ac:spMkLst>
        </pc:spChg>
        <pc:cxnChg chg="add del">
          <ac:chgData name="Anthonia Akpan (2026998)" userId="S::2026998@student.uwtsd.ac.uk::f4522fb3-2210-4efa-893b-5e84191431d5" providerId="AD" clId="Web-{E0B83443-166E-E9A7-0591-8899706853A4}" dt="2023-03-19T21:55:13.372" v="393"/>
          <ac:cxnSpMkLst>
            <pc:docMk/>
            <pc:sldMk cId="2545568509" sldId="263"/>
            <ac:cxnSpMk id="18" creationId="{C49DA8F6-BCC1-4447-B54C-57856834B94B}"/>
          </ac:cxnSpMkLst>
        </pc:cxnChg>
        <pc:cxnChg chg="add del">
          <ac:chgData name="Anthonia Akpan (2026998)" userId="S::2026998@student.uwtsd.ac.uk::f4522fb3-2210-4efa-893b-5e84191431d5" providerId="AD" clId="Web-{E0B83443-166E-E9A7-0591-8899706853A4}" dt="2023-03-19T21:55:57.389" v="395"/>
          <ac:cxnSpMkLst>
            <pc:docMk/>
            <pc:sldMk cId="2545568509" sldId="263"/>
            <ac:cxnSpMk id="25" creationId="{C49DA8F6-BCC1-4447-B54C-57856834B94B}"/>
          </ac:cxnSpMkLst>
        </pc:cxnChg>
      </pc:sldChg>
      <pc:sldChg chg="modSp new del mod modClrScheme chgLayout">
        <pc:chgData name="Anthonia Akpan (2026998)" userId="S::2026998@student.uwtsd.ac.uk::f4522fb3-2210-4efa-893b-5e84191431d5" providerId="AD" clId="Web-{E0B83443-166E-E9A7-0591-8899706853A4}" dt="2023-03-19T21:58:36.080" v="403"/>
        <pc:sldMkLst>
          <pc:docMk/>
          <pc:sldMk cId="4043896718" sldId="263"/>
        </pc:sldMkLst>
        <pc:spChg chg="mod ord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4043896718" sldId="263"/>
            <ac:spMk id="2" creationId="{C63D60B6-17AE-BF22-4D7C-45C13CCFBE29}"/>
          </ac:spMkLst>
        </pc:spChg>
        <pc:spChg chg="mod ord">
          <ac:chgData name="Anthonia Akpan (2026998)" userId="S::2026998@student.uwtsd.ac.uk::f4522fb3-2210-4efa-893b-5e84191431d5" providerId="AD" clId="Web-{E0B83443-166E-E9A7-0591-8899706853A4}" dt="2023-03-19T21:58:13.173" v="401" actId="1076"/>
          <ac:spMkLst>
            <pc:docMk/>
            <pc:sldMk cId="4043896718" sldId="263"/>
            <ac:spMk id="3" creationId="{D7F3299D-F94B-153F-B5FD-25A8F1F8FD05}"/>
          </ac:spMkLst>
        </pc:spChg>
        <pc:spChg chg="mod ord">
          <ac:chgData name="Anthonia Akpan (2026998)" userId="S::2026998@student.uwtsd.ac.uk::f4522fb3-2210-4efa-893b-5e84191431d5" providerId="AD" clId="Web-{E0B83443-166E-E9A7-0591-8899706853A4}" dt="2023-03-19T21:57:35.376" v="399"/>
          <ac:spMkLst>
            <pc:docMk/>
            <pc:sldMk cId="4043896718" sldId="263"/>
            <ac:spMk id="4" creationId="{1E2CEB07-CF9D-CE78-C65B-0474D8BCBBE8}"/>
          </ac:spMkLst>
        </pc:spChg>
      </pc:sldChg>
      <pc:sldChg chg="addSp modSp add replId">
        <pc:chgData name="Anthonia Akpan (2026998)" userId="S::2026998@student.uwtsd.ac.uk::f4522fb3-2210-4efa-893b-5e84191431d5" providerId="AD" clId="Web-{E0B83443-166E-E9A7-0591-8899706853A4}" dt="2023-03-19T22:27:00.630" v="529" actId="14100"/>
        <pc:sldMkLst>
          <pc:docMk/>
          <pc:sldMk cId="1888136478" sldId="264"/>
        </pc:sldMkLst>
        <pc:spChg chg="mod">
          <ac:chgData name="Anthonia Akpan (2026998)" userId="S::2026998@student.uwtsd.ac.uk::f4522fb3-2210-4efa-893b-5e84191431d5" providerId="AD" clId="Web-{E0B83443-166E-E9A7-0591-8899706853A4}" dt="2023-03-19T22:04:38.215" v="442" actId="20577"/>
          <ac:spMkLst>
            <pc:docMk/>
            <pc:sldMk cId="1888136478" sldId="264"/>
            <ac:spMk id="3" creationId="{92686665-0B5E-B56F-8E4B-39B3BE60C2E0}"/>
          </ac:spMkLst>
        </pc:spChg>
        <pc:spChg chg="add mod">
          <ac:chgData name="Anthonia Akpan (2026998)" userId="S::2026998@student.uwtsd.ac.uk::f4522fb3-2210-4efa-893b-5e84191431d5" providerId="AD" clId="Web-{E0B83443-166E-E9A7-0591-8899706853A4}" dt="2023-03-19T22:27:00.630" v="529" actId="14100"/>
          <ac:spMkLst>
            <pc:docMk/>
            <pc:sldMk cId="1888136478" sldId="264"/>
            <ac:spMk id="4" creationId="{3E66D30D-0842-2822-00E9-A58C2A268417}"/>
          </ac:spMkLst>
        </pc:spChg>
      </pc:sldChg>
      <pc:sldMasterChg chg="add del addSldLayout delSldLayout">
        <pc:chgData name="Anthonia Akpan (2026998)" userId="S::2026998@student.uwtsd.ac.uk::f4522fb3-2210-4efa-893b-5e84191431d5" providerId="AD" clId="Web-{E0B83443-166E-E9A7-0591-8899706853A4}" dt="2023-03-19T21:57:35.376" v="399"/>
        <pc:sldMasterMkLst>
          <pc:docMk/>
          <pc:sldMasterMk cId="1260629082" sldId="2147483751"/>
        </pc:sldMasterMkLst>
        <pc:sldLayoutChg chg="add del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260629082" sldId="2147483751"/>
            <pc:sldLayoutMk cId="4009437247" sldId="2147483740"/>
          </pc:sldLayoutMkLst>
        </pc:sldLayoutChg>
        <pc:sldLayoutChg chg="add del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260629082" sldId="2147483751"/>
            <pc:sldLayoutMk cId="2865683602" sldId="2147483741"/>
          </pc:sldLayoutMkLst>
        </pc:sldLayoutChg>
        <pc:sldLayoutChg chg="add del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260629082" sldId="2147483751"/>
            <pc:sldLayoutMk cId="3348890866" sldId="2147483742"/>
          </pc:sldLayoutMkLst>
        </pc:sldLayoutChg>
        <pc:sldLayoutChg chg="add del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260629082" sldId="2147483751"/>
            <pc:sldLayoutMk cId="1397405987" sldId="2147483743"/>
          </pc:sldLayoutMkLst>
        </pc:sldLayoutChg>
        <pc:sldLayoutChg chg="add del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260629082" sldId="2147483751"/>
            <pc:sldLayoutMk cId="156666463" sldId="2147483744"/>
          </pc:sldLayoutMkLst>
        </pc:sldLayoutChg>
        <pc:sldLayoutChg chg="add del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260629082" sldId="2147483751"/>
            <pc:sldLayoutMk cId="3028211763" sldId="2147483745"/>
          </pc:sldLayoutMkLst>
        </pc:sldLayoutChg>
        <pc:sldLayoutChg chg="add del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260629082" sldId="2147483751"/>
            <pc:sldLayoutMk cId="457584852" sldId="2147483746"/>
          </pc:sldLayoutMkLst>
        </pc:sldLayoutChg>
        <pc:sldLayoutChg chg="add del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260629082" sldId="2147483751"/>
            <pc:sldLayoutMk cId="92102431" sldId="2147483747"/>
          </pc:sldLayoutMkLst>
        </pc:sldLayoutChg>
        <pc:sldLayoutChg chg="add del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260629082" sldId="2147483751"/>
            <pc:sldLayoutMk cId="3548021535" sldId="2147483748"/>
          </pc:sldLayoutMkLst>
        </pc:sldLayoutChg>
        <pc:sldLayoutChg chg="add del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260629082" sldId="2147483751"/>
            <pc:sldLayoutMk cId="2456826600" sldId="2147483749"/>
          </pc:sldLayoutMkLst>
        </pc:sldLayoutChg>
        <pc:sldLayoutChg chg="add del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260629082" sldId="2147483751"/>
            <pc:sldLayoutMk cId="1304717054" sldId="2147483750"/>
          </pc:sldLayoutMkLst>
        </pc:sldLayoutChg>
      </pc:sldMasterChg>
      <pc:sldMasterChg chg="add del addSldLayout delSldLayout modSldLayout">
        <pc:chgData name="Anthonia Akpan (2026998)" userId="S::2026998@student.uwtsd.ac.uk::f4522fb3-2210-4efa-893b-5e84191431d5" providerId="AD" clId="Web-{E0B83443-166E-E9A7-0591-8899706853A4}" dt="2023-03-19T21:57:35.376" v="399"/>
        <pc:sldMasterMkLst>
          <pc:docMk/>
          <pc:sldMasterMk cId="1562566" sldId="2147483752"/>
        </pc:sldMasterMkLst>
        <pc:sldLayoutChg chg="add del mod replId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562566" sldId="2147483752"/>
            <pc:sldLayoutMk cId="1088720096" sldId="2147483753"/>
          </pc:sldLayoutMkLst>
        </pc:sldLayoutChg>
        <pc:sldLayoutChg chg="add del mod replId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562566" sldId="2147483752"/>
            <pc:sldLayoutMk cId="2713807877" sldId="2147483754"/>
          </pc:sldLayoutMkLst>
        </pc:sldLayoutChg>
        <pc:sldLayoutChg chg="add del mod replId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562566" sldId="2147483752"/>
            <pc:sldLayoutMk cId="1502743335" sldId="2147483755"/>
          </pc:sldLayoutMkLst>
        </pc:sldLayoutChg>
        <pc:sldLayoutChg chg="add del mod replId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562566" sldId="2147483752"/>
            <pc:sldLayoutMk cId="523506430" sldId="2147483756"/>
          </pc:sldLayoutMkLst>
        </pc:sldLayoutChg>
        <pc:sldLayoutChg chg="add del mod replId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562566" sldId="2147483752"/>
            <pc:sldLayoutMk cId="1110168961" sldId="2147483757"/>
          </pc:sldLayoutMkLst>
        </pc:sldLayoutChg>
        <pc:sldLayoutChg chg="add del mod replId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562566" sldId="2147483752"/>
            <pc:sldLayoutMk cId="3394178559" sldId="2147483758"/>
          </pc:sldLayoutMkLst>
        </pc:sldLayoutChg>
        <pc:sldLayoutChg chg="add del mod replId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562566" sldId="2147483752"/>
            <pc:sldLayoutMk cId="1888365485" sldId="2147483759"/>
          </pc:sldLayoutMkLst>
        </pc:sldLayoutChg>
        <pc:sldLayoutChg chg="add del mod replId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562566" sldId="2147483752"/>
            <pc:sldLayoutMk cId="1399027254" sldId="2147483760"/>
          </pc:sldLayoutMkLst>
        </pc:sldLayoutChg>
        <pc:sldLayoutChg chg="add del mod replId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562566" sldId="2147483752"/>
            <pc:sldLayoutMk cId="3136947711" sldId="2147483761"/>
          </pc:sldLayoutMkLst>
        </pc:sldLayoutChg>
        <pc:sldLayoutChg chg="add del mod replId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562566" sldId="2147483752"/>
            <pc:sldLayoutMk cId="4180875673" sldId="2147483762"/>
          </pc:sldLayoutMkLst>
        </pc:sldLayoutChg>
        <pc:sldLayoutChg chg="add del mod replId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562566" sldId="2147483752"/>
            <pc:sldLayoutMk cId="4206034528" sldId="2147483763"/>
          </pc:sldLayoutMkLst>
        </pc:sldLayoutChg>
        <pc:sldLayoutChg chg="add del mod replId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562566" sldId="2147483752"/>
            <pc:sldLayoutMk cId="514846392" sldId="2147483764"/>
          </pc:sldLayoutMkLst>
        </pc:sldLayoutChg>
        <pc:sldLayoutChg chg="add del mod replId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562566" sldId="2147483752"/>
            <pc:sldLayoutMk cId="3891139194" sldId="2147483765"/>
          </pc:sldLayoutMkLst>
        </pc:sldLayoutChg>
        <pc:sldLayoutChg chg="add del mod replId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562566" sldId="2147483752"/>
            <pc:sldLayoutMk cId="579514174" sldId="2147483766"/>
          </pc:sldLayoutMkLst>
        </pc:sldLayoutChg>
        <pc:sldLayoutChg chg="add del mod replId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562566" sldId="2147483752"/>
            <pc:sldLayoutMk cId="3438541805" sldId="2147483767"/>
          </pc:sldLayoutMkLst>
        </pc:sldLayoutChg>
        <pc:sldLayoutChg chg="add del mod replId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562566" sldId="2147483752"/>
            <pc:sldLayoutMk cId="3667154406" sldId="2147483768"/>
          </pc:sldLayoutMkLst>
        </pc:sldLayoutChg>
        <pc:sldLayoutChg chg="add del mod replId">
          <pc:chgData name="Anthonia Akpan (2026998)" userId="S::2026998@student.uwtsd.ac.uk::f4522fb3-2210-4efa-893b-5e84191431d5" providerId="AD" clId="Web-{E0B83443-166E-E9A7-0591-8899706853A4}" dt="2023-03-19T21:57:35.376" v="399"/>
          <pc:sldLayoutMkLst>
            <pc:docMk/>
            <pc:sldMasterMk cId="1562566" sldId="2147483752"/>
            <pc:sldLayoutMk cId="2861835379" sldId="2147483769"/>
          </pc:sldLayoutMkLst>
        </pc:sldLayoutChg>
      </pc:sldMasterChg>
    </pc:docChg>
  </pc:docChgLst>
  <pc:docChgLst>
    <pc:chgData name="Anthonia Akpan (2026998)" userId="f4522fb3-2210-4efa-893b-5e84191431d5" providerId="ADAL" clId="{A50A5D8F-2F65-4148-8479-A3A6C573201E}"/>
    <pc:docChg chg="modSld">
      <pc:chgData name="Anthonia Akpan (2026998)" userId="f4522fb3-2210-4efa-893b-5e84191431d5" providerId="ADAL" clId="{A50A5D8F-2F65-4148-8479-A3A6C573201E}" dt="2023-03-19T15:31:34.527" v="38" actId="113"/>
      <pc:docMkLst>
        <pc:docMk/>
      </pc:docMkLst>
      <pc:sldChg chg="modSp mod">
        <pc:chgData name="Anthonia Akpan (2026998)" userId="f4522fb3-2210-4efa-893b-5e84191431d5" providerId="ADAL" clId="{A50A5D8F-2F65-4148-8479-A3A6C573201E}" dt="2023-03-16T20:54:02.563" v="31" actId="20577"/>
        <pc:sldMkLst>
          <pc:docMk/>
          <pc:sldMk cId="109857222" sldId="256"/>
        </pc:sldMkLst>
        <pc:spChg chg="mod">
          <ac:chgData name="Anthonia Akpan (2026998)" userId="f4522fb3-2210-4efa-893b-5e84191431d5" providerId="ADAL" clId="{A50A5D8F-2F65-4148-8479-A3A6C573201E}" dt="2023-03-16T20:54:02.563" v="31" actId="20577"/>
          <ac:spMkLst>
            <pc:docMk/>
            <pc:sldMk cId="109857222" sldId="256"/>
            <ac:spMk id="6" creationId="{786ECBF3-10DB-3F79-A1E8-CA7DCD6AC1A5}"/>
          </ac:spMkLst>
        </pc:spChg>
      </pc:sldChg>
      <pc:sldChg chg="modSp mod">
        <pc:chgData name="Anthonia Akpan (2026998)" userId="f4522fb3-2210-4efa-893b-5e84191431d5" providerId="ADAL" clId="{A50A5D8F-2F65-4148-8479-A3A6C573201E}" dt="2023-03-19T15:31:34.527" v="38" actId="113"/>
        <pc:sldMkLst>
          <pc:docMk/>
          <pc:sldMk cId="1611248278" sldId="259"/>
        </pc:sldMkLst>
        <pc:spChg chg="mod">
          <ac:chgData name="Anthonia Akpan (2026998)" userId="f4522fb3-2210-4efa-893b-5e84191431d5" providerId="ADAL" clId="{A50A5D8F-2F65-4148-8479-A3A6C573201E}" dt="2023-03-19T15:31:34.527" v="38" actId="113"/>
          <ac:spMkLst>
            <pc:docMk/>
            <pc:sldMk cId="1611248278" sldId="259"/>
            <ac:spMk id="3" creationId="{92686665-0B5E-B56F-8E4B-39B3BE60C2E0}"/>
          </ac:spMkLst>
        </pc:spChg>
      </pc:sldChg>
    </pc:docChg>
  </pc:docChgLst>
  <pc:docChgLst>
    <pc:chgData name="Anthonia Akpan (2026998)" userId="S::2026998@student.uwtsd.ac.uk::f4522fb3-2210-4efa-893b-5e84191431d5" providerId="AD" clId="Web-{04998909-E04E-42DE-0BBD-C552F416D236}"/>
    <pc:docChg chg="addSld delSld modSld addMainMaster delMainMaster">
      <pc:chgData name="Anthonia Akpan (2026998)" userId="S::2026998@student.uwtsd.ac.uk::f4522fb3-2210-4efa-893b-5e84191431d5" providerId="AD" clId="Web-{04998909-E04E-42DE-0BBD-C552F416D236}" dt="2023-03-16T18:30:40.491" v="226"/>
      <pc:docMkLst>
        <pc:docMk/>
      </pc:docMkLst>
      <pc:sldChg chg="addSp delSp modSp mod modClrScheme delDesignElem chgLayout">
        <pc:chgData name="Anthonia Akpan (2026998)" userId="S::2026998@student.uwtsd.ac.uk::f4522fb3-2210-4efa-893b-5e84191431d5" providerId="AD" clId="Web-{04998909-E04E-42DE-0BBD-C552F416D236}" dt="2023-03-16T18:30:40.491" v="226"/>
        <pc:sldMkLst>
          <pc:docMk/>
          <pc:sldMk cId="109857222" sldId="256"/>
        </pc:sldMkLst>
        <pc:spChg chg="mod">
          <ac:chgData name="Anthonia Akpan (2026998)" userId="S::2026998@student.uwtsd.ac.uk::f4522fb3-2210-4efa-893b-5e84191431d5" providerId="AD" clId="Web-{04998909-E04E-42DE-0BBD-C552F416D236}" dt="2023-03-16T18:16:28.026" v="134" actId="20577"/>
          <ac:spMkLst>
            <pc:docMk/>
            <pc:sldMk cId="109857222" sldId="256"/>
            <ac:spMk id="6" creationId="{786ECBF3-10DB-3F79-A1E8-CA7DCD6AC1A5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30:40.491" v="226"/>
          <ac:spMkLst>
            <pc:docMk/>
            <pc:sldMk cId="109857222" sldId="256"/>
            <ac:spMk id="9" creationId="{158B3569-73B2-4D05-8E95-886A6EE17F1F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30:40.491" v="226"/>
          <ac:spMkLst>
            <pc:docMk/>
            <pc:sldMk cId="109857222" sldId="256"/>
            <ac:spMk id="11" creationId="{B71758F4-3F46-45DA-8AC5-4E508DA080BA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30:40.491" v="226"/>
          <ac:spMkLst>
            <pc:docMk/>
            <pc:sldMk cId="109857222" sldId="256"/>
            <ac:spMk id="13" creationId="{8550FED7-7C32-42BB-98DB-30272A6331A9}"/>
          </ac:spMkLst>
        </pc:spChg>
        <pc:cxnChg chg="add del">
          <ac:chgData name="Anthonia Akpan (2026998)" userId="S::2026998@student.uwtsd.ac.uk::f4522fb3-2210-4efa-893b-5e84191431d5" providerId="AD" clId="Web-{04998909-E04E-42DE-0BBD-C552F416D236}" dt="2023-03-16T18:30:40.491" v="226"/>
          <ac:cxnSpMkLst>
            <pc:docMk/>
            <pc:sldMk cId="109857222" sldId="256"/>
            <ac:cxnSpMk id="15" creationId="{56020367-4FD5-4596-8E10-C5F095CD8DBF}"/>
          </ac:cxnSpMkLst>
        </pc:cxnChg>
      </pc:sldChg>
      <pc:sldChg chg="addSp delSp modSp mod modClrScheme delDesignElem chgLayout">
        <pc:chgData name="Anthonia Akpan (2026998)" userId="S::2026998@student.uwtsd.ac.uk::f4522fb3-2210-4efa-893b-5e84191431d5" providerId="AD" clId="Web-{04998909-E04E-42DE-0BBD-C552F416D236}" dt="2023-03-16T18:30:40.491" v="226"/>
        <pc:sldMkLst>
          <pc:docMk/>
          <pc:sldMk cId="3873981971" sldId="257"/>
        </pc:sldMkLst>
        <pc:spChg chg="mod ord">
          <ac:chgData name="Anthonia Akpan (2026998)" userId="S::2026998@student.uwtsd.ac.uk::f4522fb3-2210-4efa-893b-5e84191431d5" providerId="AD" clId="Web-{04998909-E04E-42DE-0BBD-C552F416D236}" dt="2023-03-16T18:30:40.491" v="226"/>
          <ac:spMkLst>
            <pc:docMk/>
            <pc:sldMk cId="3873981971" sldId="257"/>
            <ac:spMk id="2" creationId="{1859AD2A-84DB-CA52-38FA-1109B09C1685}"/>
          </ac:spMkLst>
        </pc:spChg>
        <pc:spChg chg="mod ord">
          <ac:chgData name="Anthonia Akpan (2026998)" userId="S::2026998@student.uwtsd.ac.uk::f4522fb3-2210-4efa-893b-5e84191431d5" providerId="AD" clId="Web-{04998909-E04E-42DE-0BBD-C552F416D236}" dt="2023-03-16T18:30:40.491" v="226"/>
          <ac:spMkLst>
            <pc:docMk/>
            <pc:sldMk cId="3873981971" sldId="257"/>
            <ac:spMk id="3" creationId="{92686665-0B5E-B56F-8E4B-39B3BE60C2E0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30:40.491" v="226"/>
          <ac:spMkLst>
            <pc:docMk/>
            <pc:sldMk cId="3873981971" sldId="257"/>
            <ac:spMk id="8" creationId="{5E7AA7E8-8006-4E1F-A566-FCF37EE6F35D}"/>
          </ac:spMkLst>
        </pc:spChg>
        <pc:cxnChg chg="add del">
          <ac:chgData name="Anthonia Akpan (2026998)" userId="S::2026998@student.uwtsd.ac.uk::f4522fb3-2210-4efa-893b-5e84191431d5" providerId="AD" clId="Web-{04998909-E04E-42DE-0BBD-C552F416D236}" dt="2023-03-16T18:30:40.491" v="226"/>
          <ac:cxnSpMkLst>
            <pc:docMk/>
            <pc:sldMk cId="3873981971" sldId="257"/>
            <ac:cxnSpMk id="10" creationId="{56020367-4FD5-4596-8E10-C5F095CD8DBF}"/>
          </ac:cxnSpMkLst>
        </pc:cxnChg>
      </pc:sldChg>
      <pc:sldChg chg="addSp delSp modSp mod modClrScheme delDesignElem chgLayout">
        <pc:chgData name="Anthonia Akpan (2026998)" userId="S::2026998@student.uwtsd.ac.uk::f4522fb3-2210-4efa-893b-5e84191431d5" providerId="AD" clId="Web-{04998909-E04E-42DE-0BBD-C552F416D236}" dt="2023-03-16T18:30:40.491" v="226"/>
        <pc:sldMkLst>
          <pc:docMk/>
          <pc:sldMk cId="1069746872" sldId="258"/>
        </pc:sldMkLst>
        <pc:spChg chg="mod ord">
          <ac:chgData name="Anthonia Akpan (2026998)" userId="S::2026998@student.uwtsd.ac.uk::f4522fb3-2210-4efa-893b-5e84191431d5" providerId="AD" clId="Web-{04998909-E04E-42DE-0BBD-C552F416D236}" dt="2023-03-16T18:30:40.491" v="226"/>
          <ac:spMkLst>
            <pc:docMk/>
            <pc:sldMk cId="1069746872" sldId="258"/>
            <ac:spMk id="2" creationId="{1859AD2A-84DB-CA52-38FA-1109B09C1685}"/>
          </ac:spMkLst>
        </pc:spChg>
        <pc:spChg chg="mod ord">
          <ac:chgData name="Anthonia Akpan (2026998)" userId="S::2026998@student.uwtsd.ac.uk::f4522fb3-2210-4efa-893b-5e84191431d5" providerId="AD" clId="Web-{04998909-E04E-42DE-0BBD-C552F416D236}" dt="2023-03-16T18:30:40.491" v="226"/>
          <ac:spMkLst>
            <pc:docMk/>
            <pc:sldMk cId="1069746872" sldId="258"/>
            <ac:spMk id="3" creationId="{92686665-0B5E-B56F-8E4B-39B3BE60C2E0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30:40.491" v="226"/>
          <ac:spMkLst>
            <pc:docMk/>
            <pc:sldMk cId="1069746872" sldId="258"/>
            <ac:spMk id="8" creationId="{5E7AA7E8-8006-4E1F-A566-FCF37EE6F35D}"/>
          </ac:spMkLst>
        </pc:spChg>
        <pc:cxnChg chg="add del">
          <ac:chgData name="Anthonia Akpan (2026998)" userId="S::2026998@student.uwtsd.ac.uk::f4522fb3-2210-4efa-893b-5e84191431d5" providerId="AD" clId="Web-{04998909-E04E-42DE-0BBD-C552F416D236}" dt="2023-03-16T18:30:40.491" v="226"/>
          <ac:cxnSpMkLst>
            <pc:docMk/>
            <pc:sldMk cId="1069746872" sldId="258"/>
            <ac:cxnSpMk id="10" creationId="{56020367-4FD5-4596-8E10-C5F095CD8DBF}"/>
          </ac:cxnSpMkLst>
        </pc:cxnChg>
      </pc:sldChg>
      <pc:sldChg chg="addSp delSp modSp mod modClrScheme delDesignElem chgLayout">
        <pc:chgData name="Anthonia Akpan (2026998)" userId="S::2026998@student.uwtsd.ac.uk::f4522fb3-2210-4efa-893b-5e84191431d5" providerId="AD" clId="Web-{04998909-E04E-42DE-0BBD-C552F416D236}" dt="2023-03-16T18:30:40.491" v="226"/>
        <pc:sldMkLst>
          <pc:docMk/>
          <pc:sldMk cId="1611248278" sldId="259"/>
        </pc:sldMkLst>
        <pc:spChg chg="mod ord">
          <ac:chgData name="Anthonia Akpan (2026998)" userId="S::2026998@student.uwtsd.ac.uk::f4522fb3-2210-4efa-893b-5e84191431d5" providerId="AD" clId="Web-{04998909-E04E-42DE-0BBD-C552F416D236}" dt="2023-03-16T18:30:40.491" v="226"/>
          <ac:spMkLst>
            <pc:docMk/>
            <pc:sldMk cId="1611248278" sldId="259"/>
            <ac:spMk id="2" creationId="{1859AD2A-84DB-CA52-38FA-1109B09C1685}"/>
          </ac:spMkLst>
        </pc:spChg>
        <pc:spChg chg="mod ord">
          <ac:chgData name="Anthonia Akpan (2026998)" userId="S::2026998@student.uwtsd.ac.uk::f4522fb3-2210-4efa-893b-5e84191431d5" providerId="AD" clId="Web-{04998909-E04E-42DE-0BBD-C552F416D236}" dt="2023-03-16T18:30:40.491" v="226"/>
          <ac:spMkLst>
            <pc:docMk/>
            <pc:sldMk cId="1611248278" sldId="259"/>
            <ac:spMk id="3" creationId="{92686665-0B5E-B56F-8E4B-39B3BE60C2E0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30:40.491" v="226"/>
          <ac:spMkLst>
            <pc:docMk/>
            <pc:sldMk cId="1611248278" sldId="259"/>
            <ac:spMk id="8" creationId="{5E7AA7E8-8006-4E1F-A566-FCF37EE6F35D}"/>
          </ac:spMkLst>
        </pc:spChg>
        <pc:cxnChg chg="add del">
          <ac:chgData name="Anthonia Akpan (2026998)" userId="S::2026998@student.uwtsd.ac.uk::f4522fb3-2210-4efa-893b-5e84191431d5" providerId="AD" clId="Web-{04998909-E04E-42DE-0BBD-C552F416D236}" dt="2023-03-16T18:30:40.491" v="226"/>
          <ac:cxnSpMkLst>
            <pc:docMk/>
            <pc:sldMk cId="1611248278" sldId="259"/>
            <ac:cxnSpMk id="10" creationId="{56020367-4FD5-4596-8E10-C5F095CD8DBF}"/>
          </ac:cxnSpMkLst>
        </pc:cxnChg>
      </pc:sldChg>
      <pc:sldChg chg="modSp del">
        <pc:chgData name="Anthonia Akpan (2026998)" userId="S::2026998@student.uwtsd.ac.uk::f4522fb3-2210-4efa-893b-5e84191431d5" providerId="AD" clId="Web-{04998909-E04E-42DE-0BBD-C552F416D236}" dt="2023-03-16T18:24:29.588" v="217"/>
        <pc:sldMkLst>
          <pc:docMk/>
          <pc:sldMk cId="3215775946" sldId="260"/>
        </pc:sldMkLst>
        <pc:spChg chg="mod">
          <ac:chgData name="Anthonia Akpan (2026998)" userId="S::2026998@student.uwtsd.ac.uk::f4522fb3-2210-4efa-893b-5e84191431d5" providerId="AD" clId="Web-{04998909-E04E-42DE-0BBD-C552F416D236}" dt="2023-03-16T18:21:54.521" v="215" actId="14100"/>
          <ac:spMkLst>
            <pc:docMk/>
            <pc:sldMk cId="3215775946" sldId="260"/>
            <ac:spMk id="2" creationId="{1859AD2A-84DB-CA52-38FA-1109B09C1685}"/>
          </ac:spMkLst>
        </pc:spChg>
        <pc:spChg chg="mod">
          <ac:chgData name="Anthonia Akpan (2026998)" userId="S::2026998@student.uwtsd.ac.uk::f4522fb3-2210-4efa-893b-5e84191431d5" providerId="AD" clId="Web-{04998909-E04E-42DE-0BBD-C552F416D236}" dt="2023-03-16T18:21:49.271" v="214" actId="14100"/>
          <ac:spMkLst>
            <pc:docMk/>
            <pc:sldMk cId="3215775946" sldId="260"/>
            <ac:spMk id="3" creationId="{92686665-0B5E-B56F-8E4B-39B3BE60C2E0}"/>
          </ac:spMkLst>
        </pc:spChg>
        <pc:spChg chg="mod">
          <ac:chgData name="Anthonia Akpan (2026998)" userId="S::2026998@student.uwtsd.ac.uk::f4522fb3-2210-4efa-893b-5e84191431d5" providerId="AD" clId="Web-{04998909-E04E-42DE-0BBD-C552F416D236}" dt="2023-03-16T18:20:51.081" v="204" actId="1076"/>
          <ac:spMkLst>
            <pc:docMk/>
            <pc:sldMk cId="3215775946" sldId="260"/>
            <ac:spMk id="4" creationId="{6068922F-0A89-FF8F-BE00-1FAEEA6BE39C}"/>
          </ac:spMkLst>
        </pc:spChg>
      </pc:sldChg>
      <pc:sldChg chg="addSp delSp modSp mod modClrScheme delDesignElem chgLayout">
        <pc:chgData name="Anthonia Akpan (2026998)" userId="S::2026998@student.uwtsd.ac.uk::f4522fb3-2210-4efa-893b-5e84191431d5" providerId="AD" clId="Web-{04998909-E04E-42DE-0BBD-C552F416D236}" dt="2023-03-16T18:30:40.491" v="226"/>
        <pc:sldMkLst>
          <pc:docMk/>
          <pc:sldMk cId="1556241131" sldId="261"/>
        </pc:sldMkLst>
        <pc:spChg chg="mod ord">
          <ac:chgData name="Anthonia Akpan (2026998)" userId="S::2026998@student.uwtsd.ac.uk::f4522fb3-2210-4efa-893b-5e84191431d5" providerId="AD" clId="Web-{04998909-E04E-42DE-0BBD-C552F416D236}" dt="2023-03-16T18:30:40.491" v="226"/>
          <ac:spMkLst>
            <pc:docMk/>
            <pc:sldMk cId="1556241131" sldId="261"/>
            <ac:spMk id="2" creationId="{1859AD2A-84DB-CA52-38FA-1109B09C1685}"/>
          </ac:spMkLst>
        </pc:spChg>
        <pc:spChg chg="mod ord">
          <ac:chgData name="Anthonia Akpan (2026998)" userId="S::2026998@student.uwtsd.ac.uk::f4522fb3-2210-4efa-893b-5e84191431d5" providerId="AD" clId="Web-{04998909-E04E-42DE-0BBD-C552F416D236}" dt="2023-03-16T18:30:40.491" v="226"/>
          <ac:spMkLst>
            <pc:docMk/>
            <pc:sldMk cId="1556241131" sldId="261"/>
            <ac:spMk id="3" creationId="{92686665-0B5E-B56F-8E4B-39B3BE60C2E0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30:40.491" v="226"/>
          <ac:spMkLst>
            <pc:docMk/>
            <pc:sldMk cId="1556241131" sldId="261"/>
            <ac:spMk id="8" creationId="{5E7AA7E8-8006-4E1F-A566-FCF37EE6F35D}"/>
          </ac:spMkLst>
        </pc:spChg>
        <pc:cxnChg chg="add del">
          <ac:chgData name="Anthonia Akpan (2026998)" userId="S::2026998@student.uwtsd.ac.uk::f4522fb3-2210-4efa-893b-5e84191431d5" providerId="AD" clId="Web-{04998909-E04E-42DE-0BBD-C552F416D236}" dt="2023-03-16T18:30:40.491" v="226"/>
          <ac:cxnSpMkLst>
            <pc:docMk/>
            <pc:sldMk cId="1556241131" sldId="261"/>
            <ac:cxnSpMk id="10" creationId="{56020367-4FD5-4596-8E10-C5F095CD8DBF}"/>
          </ac:cxnSpMkLst>
        </pc:cxnChg>
      </pc:sldChg>
      <pc:sldChg chg="addSp delSp modSp add mod replId modClrScheme delDesignElem chgLayout">
        <pc:chgData name="Anthonia Akpan (2026998)" userId="S::2026998@student.uwtsd.ac.uk::f4522fb3-2210-4efa-893b-5e84191431d5" providerId="AD" clId="Web-{04998909-E04E-42DE-0BBD-C552F416D236}" dt="2023-03-16T18:30:40.491" v="226"/>
        <pc:sldMkLst>
          <pc:docMk/>
          <pc:sldMk cId="3728754017" sldId="262"/>
        </pc:sldMkLst>
        <pc:spChg chg="mod ord">
          <ac:chgData name="Anthonia Akpan (2026998)" userId="S::2026998@student.uwtsd.ac.uk::f4522fb3-2210-4efa-893b-5e84191431d5" providerId="AD" clId="Web-{04998909-E04E-42DE-0BBD-C552F416D236}" dt="2023-03-16T18:30:40.491" v="226"/>
          <ac:spMkLst>
            <pc:docMk/>
            <pc:sldMk cId="3728754017" sldId="262"/>
            <ac:spMk id="2" creationId="{1859AD2A-84DB-CA52-38FA-1109B09C1685}"/>
          </ac:spMkLst>
        </pc:spChg>
        <pc:spChg chg="mod ord">
          <ac:chgData name="Anthonia Akpan (2026998)" userId="S::2026998@student.uwtsd.ac.uk::f4522fb3-2210-4efa-893b-5e84191431d5" providerId="AD" clId="Web-{04998909-E04E-42DE-0BBD-C552F416D236}" dt="2023-03-16T18:30:40.491" v="226"/>
          <ac:spMkLst>
            <pc:docMk/>
            <pc:sldMk cId="3728754017" sldId="262"/>
            <ac:spMk id="3" creationId="{92686665-0B5E-B56F-8E4B-39B3BE60C2E0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30:40.491" v="226"/>
          <ac:spMkLst>
            <pc:docMk/>
            <pc:sldMk cId="3728754017" sldId="262"/>
            <ac:spMk id="8" creationId="{5E7AA7E8-8006-4E1F-A566-FCF37EE6F35D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27:17.265" v="221"/>
          <ac:spMkLst>
            <pc:docMk/>
            <pc:sldMk cId="3728754017" sldId="262"/>
            <ac:spMk id="20" creationId="{20E145FF-1D18-4246-A2BA-9F6B4D53364C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27:17.265" v="221"/>
          <ac:spMkLst>
            <pc:docMk/>
            <pc:sldMk cId="3728754017" sldId="262"/>
            <ac:spMk id="22" creationId="{FB3EF4D6-026A-4D52-B916-967329EE3FFE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27:17.265" v="221"/>
          <ac:spMkLst>
            <pc:docMk/>
            <pc:sldMk cId="3728754017" sldId="262"/>
            <ac:spMk id="24" creationId="{4DB4846F-6AA5-4DB3-9581-D95F22BD5662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27:17.265" v="221"/>
          <ac:spMkLst>
            <pc:docMk/>
            <pc:sldMk cId="3728754017" sldId="262"/>
            <ac:spMk id="26" creationId="{D54EC22E-2292-4292-A80B-E81DF64BFB26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30:35.084" v="225"/>
          <ac:spMkLst>
            <pc:docMk/>
            <pc:sldMk cId="3728754017" sldId="262"/>
            <ac:spMk id="30" creationId="{A1081473-BB93-49A4-B605-4E2053739770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30:35.084" v="225"/>
          <ac:spMkLst>
            <pc:docMk/>
            <pc:sldMk cId="3728754017" sldId="262"/>
            <ac:spMk id="34" creationId="{20E145FF-1D18-4246-A2BA-9F6B4D53364C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30:35.084" v="225"/>
          <ac:spMkLst>
            <pc:docMk/>
            <pc:sldMk cId="3728754017" sldId="262"/>
            <ac:spMk id="35" creationId="{FB3EF4D6-026A-4D52-B916-967329EE3FFE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30:35.084" v="225"/>
          <ac:spMkLst>
            <pc:docMk/>
            <pc:sldMk cId="3728754017" sldId="262"/>
            <ac:spMk id="36" creationId="{4DB4846F-6AA5-4DB3-9581-D95F22BD5662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30:35.084" v="225"/>
          <ac:spMkLst>
            <pc:docMk/>
            <pc:sldMk cId="3728754017" sldId="262"/>
            <ac:spMk id="37" creationId="{D54EC22E-2292-4292-A80B-E81DF64BFB26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30:35.084" v="225"/>
          <ac:spMkLst>
            <pc:docMk/>
            <pc:sldMk cId="3728754017" sldId="262"/>
            <ac:spMk id="38" creationId="{CC1C7165-8A3A-44EB-88D0-4EFA36A004E2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30:31.272" v="224"/>
          <ac:spMkLst>
            <pc:docMk/>
            <pc:sldMk cId="3728754017" sldId="262"/>
            <ac:spMk id="54" creationId="{20E145FF-1D18-4246-A2BA-9F6B4D53364C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30:31.272" v="224"/>
          <ac:spMkLst>
            <pc:docMk/>
            <pc:sldMk cId="3728754017" sldId="262"/>
            <ac:spMk id="56" creationId="{FB3EF4D6-026A-4D52-B916-967329EE3FFE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30:31.272" v="224"/>
          <ac:spMkLst>
            <pc:docMk/>
            <pc:sldMk cId="3728754017" sldId="262"/>
            <ac:spMk id="58" creationId="{4DB4846F-6AA5-4DB3-9581-D95F22BD5662}"/>
          </ac:spMkLst>
        </pc:spChg>
        <pc:spChg chg="add del">
          <ac:chgData name="Anthonia Akpan (2026998)" userId="S::2026998@student.uwtsd.ac.uk::f4522fb3-2210-4efa-893b-5e84191431d5" providerId="AD" clId="Web-{04998909-E04E-42DE-0BBD-C552F416D236}" dt="2023-03-16T18:30:31.272" v="224"/>
          <ac:spMkLst>
            <pc:docMk/>
            <pc:sldMk cId="3728754017" sldId="262"/>
            <ac:spMk id="60" creationId="{D54EC22E-2292-4292-A80B-E81DF64BFB26}"/>
          </ac:spMkLst>
        </pc:spChg>
        <pc:grpChg chg="add del">
          <ac:chgData name="Anthonia Akpan (2026998)" userId="S::2026998@student.uwtsd.ac.uk::f4522fb3-2210-4efa-893b-5e84191431d5" providerId="AD" clId="Web-{04998909-E04E-42DE-0BBD-C552F416D236}" dt="2023-03-16T18:27:17.265" v="221"/>
          <ac:grpSpMkLst>
            <pc:docMk/>
            <pc:sldMk cId="3728754017" sldId="262"/>
            <ac:grpSpMk id="9" creationId="{7084313B-C03D-4981-9786-879159A60395}"/>
          </ac:grpSpMkLst>
        </pc:grpChg>
        <pc:grpChg chg="add del">
          <ac:chgData name="Anthonia Akpan (2026998)" userId="S::2026998@student.uwtsd.ac.uk::f4522fb3-2210-4efa-893b-5e84191431d5" providerId="AD" clId="Web-{04998909-E04E-42DE-0BBD-C552F416D236}" dt="2023-03-16T18:27:17.265" v="221"/>
          <ac:grpSpMkLst>
            <pc:docMk/>
            <pc:sldMk cId="3728754017" sldId="262"/>
            <ac:grpSpMk id="28" creationId="{992A2039-50D4-4D49-A79F-C82A1D913162}"/>
          </ac:grpSpMkLst>
        </pc:grpChg>
        <pc:grpChg chg="add del">
          <ac:chgData name="Anthonia Akpan (2026998)" userId="S::2026998@student.uwtsd.ac.uk::f4522fb3-2210-4efa-893b-5e84191431d5" providerId="AD" clId="Web-{04998909-E04E-42DE-0BBD-C552F416D236}" dt="2023-03-16T18:30:35.084" v="225"/>
          <ac:grpSpMkLst>
            <pc:docMk/>
            <pc:sldMk cId="3728754017" sldId="262"/>
            <ac:grpSpMk id="32" creationId="{7084313B-C03D-4981-9786-879159A60395}"/>
          </ac:grpSpMkLst>
        </pc:grpChg>
        <pc:grpChg chg="add del">
          <ac:chgData name="Anthonia Akpan (2026998)" userId="S::2026998@student.uwtsd.ac.uk::f4522fb3-2210-4efa-893b-5e84191431d5" providerId="AD" clId="Web-{04998909-E04E-42DE-0BBD-C552F416D236}" dt="2023-03-16T18:30:31.272" v="224"/>
          <ac:grpSpMkLst>
            <pc:docMk/>
            <pc:sldMk cId="3728754017" sldId="262"/>
            <ac:grpSpMk id="43" creationId="{7084313B-C03D-4981-9786-879159A60395}"/>
          </ac:grpSpMkLst>
        </pc:grpChg>
        <pc:grpChg chg="add del">
          <ac:chgData name="Anthonia Akpan (2026998)" userId="S::2026998@student.uwtsd.ac.uk::f4522fb3-2210-4efa-893b-5e84191431d5" providerId="AD" clId="Web-{04998909-E04E-42DE-0BBD-C552F416D236}" dt="2023-03-16T18:30:31.272" v="224"/>
          <ac:grpSpMkLst>
            <pc:docMk/>
            <pc:sldMk cId="3728754017" sldId="262"/>
            <ac:grpSpMk id="62" creationId="{992A2039-50D4-4D49-A79F-C82A1D913162}"/>
          </ac:grpSpMkLst>
        </pc:grpChg>
        <pc:cxnChg chg="add del">
          <ac:chgData name="Anthonia Akpan (2026998)" userId="S::2026998@student.uwtsd.ac.uk::f4522fb3-2210-4efa-893b-5e84191431d5" providerId="AD" clId="Web-{04998909-E04E-42DE-0BBD-C552F416D236}" dt="2023-03-16T18:30:40.491" v="226"/>
          <ac:cxnSpMkLst>
            <pc:docMk/>
            <pc:sldMk cId="3728754017" sldId="262"/>
            <ac:cxnSpMk id="10" creationId="{56020367-4FD5-4596-8E10-C5F095CD8DBF}"/>
          </ac:cxnSpMkLst>
        </pc:cxnChg>
      </pc:sldChg>
      <pc:sldMasterChg chg="add del addSldLayout delSldLayout">
        <pc:chgData name="Anthonia Akpan (2026998)" userId="S::2026998@student.uwtsd.ac.uk::f4522fb3-2210-4efa-893b-5e84191431d5" providerId="AD" clId="Web-{04998909-E04E-42DE-0BBD-C552F416D236}" dt="2023-03-16T18:30:40.491" v="226"/>
        <pc:sldMasterMkLst>
          <pc:docMk/>
          <pc:sldMasterMk cId="1260629082" sldId="2147483751"/>
        </pc:sldMasterMkLst>
        <pc:sldLayoutChg chg="add del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1260629082" sldId="2147483751"/>
            <pc:sldLayoutMk cId="4009437247" sldId="2147483740"/>
          </pc:sldLayoutMkLst>
        </pc:sldLayoutChg>
        <pc:sldLayoutChg chg="add del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1260629082" sldId="2147483751"/>
            <pc:sldLayoutMk cId="2865683602" sldId="2147483741"/>
          </pc:sldLayoutMkLst>
        </pc:sldLayoutChg>
        <pc:sldLayoutChg chg="add del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1260629082" sldId="2147483751"/>
            <pc:sldLayoutMk cId="3348890866" sldId="2147483742"/>
          </pc:sldLayoutMkLst>
        </pc:sldLayoutChg>
        <pc:sldLayoutChg chg="add del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1260629082" sldId="2147483751"/>
            <pc:sldLayoutMk cId="1397405987" sldId="2147483743"/>
          </pc:sldLayoutMkLst>
        </pc:sldLayoutChg>
        <pc:sldLayoutChg chg="add del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1260629082" sldId="2147483751"/>
            <pc:sldLayoutMk cId="156666463" sldId="2147483744"/>
          </pc:sldLayoutMkLst>
        </pc:sldLayoutChg>
        <pc:sldLayoutChg chg="add del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1260629082" sldId="2147483751"/>
            <pc:sldLayoutMk cId="3028211763" sldId="2147483745"/>
          </pc:sldLayoutMkLst>
        </pc:sldLayoutChg>
        <pc:sldLayoutChg chg="add del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1260629082" sldId="2147483751"/>
            <pc:sldLayoutMk cId="457584852" sldId="2147483746"/>
          </pc:sldLayoutMkLst>
        </pc:sldLayoutChg>
        <pc:sldLayoutChg chg="add del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1260629082" sldId="2147483751"/>
            <pc:sldLayoutMk cId="92102431" sldId="2147483747"/>
          </pc:sldLayoutMkLst>
        </pc:sldLayoutChg>
        <pc:sldLayoutChg chg="add del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1260629082" sldId="2147483751"/>
            <pc:sldLayoutMk cId="3548021535" sldId="2147483748"/>
          </pc:sldLayoutMkLst>
        </pc:sldLayoutChg>
        <pc:sldLayoutChg chg="add del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1260629082" sldId="2147483751"/>
            <pc:sldLayoutMk cId="2456826600" sldId="2147483749"/>
          </pc:sldLayoutMkLst>
        </pc:sldLayoutChg>
        <pc:sldLayoutChg chg="add del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1260629082" sldId="2147483751"/>
            <pc:sldLayoutMk cId="1304717054" sldId="2147483750"/>
          </pc:sldLayoutMkLst>
        </pc:sldLayoutChg>
      </pc:sldMasterChg>
      <pc:sldMasterChg chg="add del addSldLayout delSldLayout modSldLayout">
        <pc:chgData name="Anthonia Akpan (2026998)" userId="S::2026998@student.uwtsd.ac.uk::f4522fb3-2210-4efa-893b-5e84191431d5" providerId="AD" clId="Web-{04998909-E04E-42DE-0BBD-C552F416D236}" dt="2023-03-16T18:30:40.491" v="226"/>
        <pc:sldMasterMkLst>
          <pc:docMk/>
          <pc:sldMasterMk cId="203377888" sldId="2147483752"/>
        </pc:sldMasterMkLst>
        <pc:sldLayoutChg chg="add del mod replId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203377888" sldId="2147483752"/>
            <pc:sldLayoutMk cId="3888931524" sldId="2147483753"/>
          </pc:sldLayoutMkLst>
        </pc:sldLayoutChg>
        <pc:sldLayoutChg chg="add del mod replId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203377888" sldId="2147483752"/>
            <pc:sldLayoutMk cId="297221367" sldId="2147483754"/>
          </pc:sldLayoutMkLst>
        </pc:sldLayoutChg>
        <pc:sldLayoutChg chg="add del mod replId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203377888" sldId="2147483752"/>
            <pc:sldLayoutMk cId="875783687" sldId="2147483755"/>
          </pc:sldLayoutMkLst>
        </pc:sldLayoutChg>
        <pc:sldLayoutChg chg="add del mod replId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203377888" sldId="2147483752"/>
            <pc:sldLayoutMk cId="1868075943" sldId="2147483756"/>
          </pc:sldLayoutMkLst>
        </pc:sldLayoutChg>
        <pc:sldLayoutChg chg="add del mod replId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203377888" sldId="2147483752"/>
            <pc:sldLayoutMk cId="3970403342" sldId="2147483757"/>
          </pc:sldLayoutMkLst>
        </pc:sldLayoutChg>
        <pc:sldLayoutChg chg="add del mod replId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203377888" sldId="2147483752"/>
            <pc:sldLayoutMk cId="500668680" sldId="2147483758"/>
          </pc:sldLayoutMkLst>
        </pc:sldLayoutChg>
        <pc:sldLayoutChg chg="add del mod replId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203377888" sldId="2147483752"/>
            <pc:sldLayoutMk cId="3874623503" sldId="2147483759"/>
          </pc:sldLayoutMkLst>
        </pc:sldLayoutChg>
        <pc:sldLayoutChg chg="add del mod replId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203377888" sldId="2147483752"/>
            <pc:sldLayoutMk cId="1951554449" sldId="2147483760"/>
          </pc:sldLayoutMkLst>
        </pc:sldLayoutChg>
        <pc:sldLayoutChg chg="add del mod replId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203377888" sldId="2147483752"/>
            <pc:sldLayoutMk cId="3164534697" sldId="2147483761"/>
          </pc:sldLayoutMkLst>
        </pc:sldLayoutChg>
        <pc:sldLayoutChg chg="add del mod replId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203377888" sldId="2147483752"/>
            <pc:sldLayoutMk cId="40837932" sldId="2147483762"/>
          </pc:sldLayoutMkLst>
        </pc:sldLayoutChg>
        <pc:sldLayoutChg chg="add del mod replId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203377888" sldId="2147483752"/>
            <pc:sldLayoutMk cId="3892426695" sldId="2147483763"/>
          </pc:sldLayoutMkLst>
        </pc:sldLayoutChg>
        <pc:sldLayoutChg chg="add del mod replId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203377888" sldId="2147483752"/>
            <pc:sldLayoutMk cId="3277244562" sldId="2147483764"/>
          </pc:sldLayoutMkLst>
        </pc:sldLayoutChg>
        <pc:sldLayoutChg chg="add del mod replId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203377888" sldId="2147483752"/>
            <pc:sldLayoutMk cId="1370869476" sldId="2147483765"/>
          </pc:sldLayoutMkLst>
        </pc:sldLayoutChg>
        <pc:sldLayoutChg chg="add del mod replId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203377888" sldId="2147483752"/>
            <pc:sldLayoutMk cId="1434168784" sldId="2147483766"/>
          </pc:sldLayoutMkLst>
        </pc:sldLayoutChg>
        <pc:sldLayoutChg chg="add del mod replId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203377888" sldId="2147483752"/>
            <pc:sldLayoutMk cId="3481682247" sldId="2147483767"/>
          </pc:sldLayoutMkLst>
        </pc:sldLayoutChg>
        <pc:sldLayoutChg chg="add del mod replId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203377888" sldId="2147483752"/>
            <pc:sldLayoutMk cId="642469502" sldId="2147483768"/>
          </pc:sldLayoutMkLst>
        </pc:sldLayoutChg>
        <pc:sldLayoutChg chg="add del mod replId">
          <pc:chgData name="Anthonia Akpan (2026998)" userId="S::2026998@student.uwtsd.ac.uk::f4522fb3-2210-4efa-893b-5e84191431d5" providerId="AD" clId="Web-{04998909-E04E-42DE-0BBD-C552F416D236}" dt="2023-03-16T18:30:40.491" v="226"/>
          <pc:sldLayoutMkLst>
            <pc:docMk/>
            <pc:sldMasterMk cId="203377888" sldId="2147483752"/>
            <pc:sldLayoutMk cId="2941297694" sldId="2147483769"/>
          </pc:sldLayoutMkLst>
        </pc:sldLayoutChg>
      </pc:sldMasterChg>
    </pc:docChg>
  </pc:docChgLst>
  <pc:docChgLst>
    <pc:chgData name="Anthonia Akpan (2026998)" userId="S::2026998@student.uwtsd.ac.uk::f4522fb3-2210-4efa-893b-5e84191431d5" providerId="AD" clId="Web-{D341180C-54BC-7026-B018-42CBC2BE6F65}"/>
    <pc:docChg chg="addSld modSld">
      <pc:chgData name="Anthonia Akpan (2026998)" userId="S::2026998@student.uwtsd.ac.uk::f4522fb3-2210-4efa-893b-5e84191431d5" providerId="AD" clId="Web-{D341180C-54BC-7026-B018-42CBC2BE6F65}" dt="2023-03-02T13:52:35.647" v="164" actId="20577"/>
      <pc:docMkLst>
        <pc:docMk/>
      </pc:docMkLst>
      <pc:sldChg chg="addSp modSp">
        <pc:chgData name="Anthonia Akpan (2026998)" userId="S::2026998@student.uwtsd.ac.uk::f4522fb3-2210-4efa-893b-5e84191431d5" providerId="AD" clId="Web-{D341180C-54BC-7026-B018-42CBC2BE6F65}" dt="2023-03-02T13:22:31.374" v="9" actId="1076"/>
        <pc:sldMkLst>
          <pc:docMk/>
          <pc:sldMk cId="109857222" sldId="256"/>
        </pc:sldMkLst>
        <pc:spChg chg="add mod">
          <ac:chgData name="Anthonia Akpan (2026998)" userId="S::2026998@student.uwtsd.ac.uk::f4522fb3-2210-4efa-893b-5e84191431d5" providerId="AD" clId="Web-{D341180C-54BC-7026-B018-42CBC2BE6F65}" dt="2023-03-02T13:21:15.979" v="2" actId="14100"/>
          <ac:spMkLst>
            <pc:docMk/>
            <pc:sldMk cId="109857222" sldId="256"/>
            <ac:spMk id="3" creationId="{676C9227-954B-CD75-D47D-677092111C4A}"/>
          </ac:spMkLst>
        </pc:spChg>
        <pc:spChg chg="add">
          <ac:chgData name="Anthonia Akpan (2026998)" userId="S::2026998@student.uwtsd.ac.uk::f4522fb3-2210-4efa-893b-5e84191431d5" providerId="AD" clId="Web-{D341180C-54BC-7026-B018-42CBC2BE6F65}" dt="2023-03-02T13:21:31.183" v="3"/>
          <ac:spMkLst>
            <pc:docMk/>
            <pc:sldMk cId="109857222" sldId="256"/>
            <ac:spMk id="7" creationId="{17BBC0D8-AC18-488A-DBFA-1024618C005D}"/>
          </ac:spMkLst>
        </pc:spChg>
        <pc:picChg chg="add mod">
          <ac:chgData name="Anthonia Akpan (2026998)" userId="S::2026998@student.uwtsd.ac.uk::f4522fb3-2210-4efa-893b-5e84191431d5" providerId="AD" clId="Web-{D341180C-54BC-7026-B018-42CBC2BE6F65}" dt="2023-03-02T13:22:31.374" v="9" actId="1076"/>
          <ac:picMkLst>
            <pc:docMk/>
            <pc:sldMk cId="109857222" sldId="256"/>
            <ac:picMk id="8" creationId="{5D8C83B4-32FC-BAD3-4C2C-9B69DB0220C5}"/>
          </ac:picMkLst>
        </pc:picChg>
      </pc:sldChg>
      <pc:sldChg chg="addSp modSp">
        <pc:chgData name="Anthonia Akpan (2026998)" userId="S::2026998@student.uwtsd.ac.uk::f4522fb3-2210-4efa-893b-5e84191431d5" providerId="AD" clId="Web-{D341180C-54BC-7026-B018-42CBC2BE6F65}" dt="2023-03-02T13:48:34.180" v="116" actId="20577"/>
        <pc:sldMkLst>
          <pc:docMk/>
          <pc:sldMk cId="3873981971" sldId="257"/>
        </pc:sldMkLst>
        <pc:spChg chg="mod">
          <ac:chgData name="Anthonia Akpan (2026998)" userId="S::2026998@student.uwtsd.ac.uk::f4522fb3-2210-4efa-893b-5e84191431d5" providerId="AD" clId="Web-{D341180C-54BC-7026-B018-42CBC2BE6F65}" dt="2023-03-02T13:48:14.726" v="112" actId="20577"/>
          <ac:spMkLst>
            <pc:docMk/>
            <pc:sldMk cId="3873981971" sldId="257"/>
            <ac:spMk id="2" creationId="{1859AD2A-84DB-CA52-38FA-1109B09C1685}"/>
          </ac:spMkLst>
        </pc:spChg>
        <pc:spChg chg="mod">
          <ac:chgData name="Anthonia Akpan (2026998)" userId="S::2026998@student.uwtsd.ac.uk::f4522fb3-2210-4efa-893b-5e84191431d5" providerId="AD" clId="Web-{D341180C-54BC-7026-B018-42CBC2BE6F65}" dt="2023-03-02T13:48:34.180" v="116" actId="20577"/>
          <ac:spMkLst>
            <pc:docMk/>
            <pc:sldMk cId="3873981971" sldId="257"/>
            <ac:spMk id="3" creationId="{92686665-0B5E-B56F-8E4B-39B3BE60C2E0}"/>
          </ac:spMkLst>
        </pc:spChg>
        <pc:spChg chg="add mod">
          <ac:chgData name="Anthonia Akpan (2026998)" userId="S::2026998@student.uwtsd.ac.uk::f4522fb3-2210-4efa-893b-5e84191431d5" providerId="AD" clId="Web-{D341180C-54BC-7026-B018-42CBC2BE6F65}" dt="2023-03-02T13:24:44.756" v="13" actId="14100"/>
          <ac:spMkLst>
            <pc:docMk/>
            <pc:sldMk cId="3873981971" sldId="257"/>
            <ac:spMk id="4" creationId="{70F4CFDF-4C72-7539-29E0-EEBDC35D7FDF}"/>
          </ac:spMkLst>
        </pc:spChg>
      </pc:sldChg>
      <pc:sldChg chg="modSp">
        <pc:chgData name="Anthonia Akpan (2026998)" userId="S::2026998@student.uwtsd.ac.uk::f4522fb3-2210-4efa-893b-5e84191431d5" providerId="AD" clId="Web-{D341180C-54BC-7026-B018-42CBC2BE6F65}" dt="2023-03-02T13:51:20.705" v="150" actId="20577"/>
        <pc:sldMkLst>
          <pc:docMk/>
          <pc:sldMk cId="1069746872" sldId="258"/>
        </pc:sldMkLst>
        <pc:spChg chg="mod">
          <ac:chgData name="Anthonia Akpan (2026998)" userId="S::2026998@student.uwtsd.ac.uk::f4522fb3-2210-4efa-893b-5e84191431d5" providerId="AD" clId="Web-{D341180C-54BC-7026-B018-42CBC2BE6F65}" dt="2023-03-02T13:49:49.059" v="141" actId="20577"/>
          <ac:spMkLst>
            <pc:docMk/>
            <pc:sldMk cId="1069746872" sldId="258"/>
            <ac:spMk id="2" creationId="{1859AD2A-84DB-CA52-38FA-1109B09C1685}"/>
          </ac:spMkLst>
        </pc:spChg>
        <pc:spChg chg="mod">
          <ac:chgData name="Anthonia Akpan (2026998)" userId="S::2026998@student.uwtsd.ac.uk::f4522fb3-2210-4efa-893b-5e84191431d5" providerId="AD" clId="Web-{D341180C-54BC-7026-B018-42CBC2BE6F65}" dt="2023-03-02T13:51:20.705" v="150" actId="20577"/>
          <ac:spMkLst>
            <pc:docMk/>
            <pc:sldMk cId="1069746872" sldId="258"/>
            <ac:spMk id="3" creationId="{92686665-0B5E-B56F-8E4B-39B3BE60C2E0}"/>
          </ac:spMkLst>
        </pc:spChg>
      </pc:sldChg>
      <pc:sldChg chg="modSp">
        <pc:chgData name="Anthonia Akpan (2026998)" userId="S::2026998@student.uwtsd.ac.uk::f4522fb3-2210-4efa-893b-5e84191431d5" providerId="AD" clId="Web-{D341180C-54BC-7026-B018-42CBC2BE6F65}" dt="2023-03-02T13:52:35.647" v="164" actId="20577"/>
        <pc:sldMkLst>
          <pc:docMk/>
          <pc:sldMk cId="1611248278" sldId="259"/>
        </pc:sldMkLst>
        <pc:spChg chg="mod">
          <ac:chgData name="Anthonia Akpan (2026998)" userId="S::2026998@student.uwtsd.ac.uk::f4522fb3-2210-4efa-893b-5e84191431d5" providerId="AD" clId="Web-{D341180C-54BC-7026-B018-42CBC2BE6F65}" dt="2023-03-02T13:52:35.647" v="164" actId="20577"/>
          <ac:spMkLst>
            <pc:docMk/>
            <pc:sldMk cId="1611248278" sldId="259"/>
            <ac:spMk id="2" creationId="{1859AD2A-84DB-CA52-38FA-1109B09C1685}"/>
          </ac:spMkLst>
        </pc:spChg>
      </pc:sldChg>
      <pc:sldChg chg="modSp add replId">
        <pc:chgData name="Anthonia Akpan (2026998)" userId="S::2026998@student.uwtsd.ac.uk::f4522fb3-2210-4efa-893b-5e84191431d5" providerId="AD" clId="Web-{D341180C-54BC-7026-B018-42CBC2BE6F65}" dt="2023-03-02T13:52:05.176" v="161" actId="20577"/>
        <pc:sldMkLst>
          <pc:docMk/>
          <pc:sldMk cId="3215775946" sldId="260"/>
        </pc:sldMkLst>
        <pc:spChg chg="mod">
          <ac:chgData name="Anthonia Akpan (2026998)" userId="S::2026998@student.uwtsd.ac.uk::f4522fb3-2210-4efa-893b-5e84191431d5" providerId="AD" clId="Web-{D341180C-54BC-7026-B018-42CBC2BE6F65}" dt="2023-03-02T13:51:51.551" v="159" actId="20577"/>
          <ac:spMkLst>
            <pc:docMk/>
            <pc:sldMk cId="3215775946" sldId="260"/>
            <ac:spMk id="2" creationId="{1859AD2A-84DB-CA52-38FA-1109B09C1685}"/>
          </ac:spMkLst>
        </pc:spChg>
        <pc:spChg chg="mod">
          <ac:chgData name="Anthonia Akpan (2026998)" userId="S::2026998@student.uwtsd.ac.uk::f4522fb3-2210-4efa-893b-5e84191431d5" providerId="AD" clId="Web-{D341180C-54BC-7026-B018-42CBC2BE6F65}" dt="2023-03-02T13:52:05.176" v="161" actId="20577"/>
          <ac:spMkLst>
            <pc:docMk/>
            <pc:sldMk cId="3215775946" sldId="260"/>
            <ac:spMk id="3" creationId="{92686665-0B5E-B56F-8E4B-39B3BE60C2E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9437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5683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8890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7405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666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8211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4717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7584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102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8021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6826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3/19/2023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629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50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iencedirect.com/science/article/pii/S0013935122014086?via%3Dihub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wavy concept">
            <a:extLst>
              <a:ext uri="{FF2B5EF4-FFF2-40B4-BE49-F238E27FC236}">
                <a16:creationId xmlns:a16="http://schemas.microsoft.com/office/drawing/2014/main" id="{929F1942-F293-109C-CCDE-2AAEE32D7C6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alphaModFix amt="51000"/>
          </a:blip>
          <a:srcRect l="17670" r="16873" b="-3"/>
          <a:stretch/>
        </p:blipFill>
        <p:spPr>
          <a:xfrm>
            <a:off x="5322915" y="121930"/>
            <a:ext cx="6734973" cy="6455654"/>
          </a:xfrm>
          <a:prstGeom prst="rect">
            <a:avLst/>
          </a:prstGeom>
        </p:spPr>
      </p:pic>
      <p:sp>
        <p:nvSpPr>
          <p:cNvPr id="11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57736" y="815001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5">
            <a:extLst>
              <a:ext uri="{FF2B5EF4-FFF2-40B4-BE49-F238E27FC236}">
                <a16:creationId xmlns:a16="http://schemas.microsoft.com/office/drawing/2014/main" id="{8550FED7-7C32-42BB-98DB-30272A63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16516" y="104429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274341"/>
            <a:ext cx="11353800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Colourful wavy concept">
            <a:extLst>
              <a:ext uri="{FF2B5EF4-FFF2-40B4-BE49-F238E27FC236}">
                <a16:creationId xmlns:a16="http://schemas.microsoft.com/office/drawing/2014/main" id="{0C0BE471-CECB-CB90-FBBD-CB61BCA7AD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alphaModFix amt="51000"/>
          </a:blip>
          <a:srcRect l="17670" r="16873" b="-3"/>
          <a:stretch/>
        </p:blipFill>
        <p:spPr>
          <a:xfrm>
            <a:off x="5417168" y="115833"/>
            <a:ext cx="6632346" cy="64617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9F39802-04EC-61BA-5868-A28558C27C74}"/>
              </a:ext>
            </a:extLst>
          </p:cNvPr>
          <p:cNvSpPr txBox="1"/>
          <p:nvPr/>
        </p:nvSpPr>
        <p:spPr>
          <a:xfrm>
            <a:off x="6923532" y="2330196"/>
            <a:ext cx="4727448" cy="28834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6ECBF3-10DB-3F79-A1E8-CA7DCD6AC1A5}"/>
              </a:ext>
            </a:extLst>
          </p:cNvPr>
          <p:cNvSpPr txBox="1"/>
          <p:nvPr/>
        </p:nvSpPr>
        <p:spPr>
          <a:xfrm>
            <a:off x="5369523" y="1090060"/>
            <a:ext cx="6674682" cy="33478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Arial"/>
                <a:cs typeface="Arial"/>
              </a:rPr>
              <a:t>Student Name : Anthonia Akpan</a:t>
            </a:r>
            <a:br>
              <a:rPr lang="en-GB" sz="2400" b="1" dirty="0">
                <a:latin typeface="Arial"/>
                <a:ea typeface="Century Gothic"/>
                <a:cs typeface="Century Gothic"/>
              </a:rPr>
            </a:br>
            <a:r>
              <a:rPr lang="en-GB" sz="2400" b="1" dirty="0">
                <a:latin typeface="Arial"/>
                <a:cs typeface="Arial"/>
              </a:rPr>
              <a:t>Student ID                   :               2026998</a:t>
            </a:r>
            <a:endParaRPr lang="en-US" sz="2400" b="1" dirty="0"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r>
              <a:rPr lang="en-GB" sz="2400" b="1">
                <a:latin typeface="Arial"/>
                <a:ea typeface="Century Gothic"/>
                <a:cs typeface="Century Gothic"/>
              </a:rPr>
              <a:t>Module Code : </a:t>
            </a:r>
            <a:r>
              <a:rPr lang="en-GB" sz="2400" b="1" dirty="0">
                <a:latin typeface="Arial"/>
                <a:ea typeface="Century Gothic"/>
                <a:cs typeface="Century Gothic"/>
              </a:rPr>
              <a:t>BMHP5005_BIR</a:t>
            </a:r>
            <a:r>
              <a:rPr lang="en-GB" sz="2400" dirty="0">
                <a:latin typeface="Arial"/>
                <a:ea typeface="Century Gothic"/>
                <a:cs typeface="Century Gothic"/>
              </a:rPr>
              <a:t>M</a:t>
            </a:r>
            <a:br>
              <a:rPr lang="en-GB" sz="2400" dirty="0">
                <a:latin typeface="Arial"/>
                <a:ea typeface="Century Gothic"/>
                <a:cs typeface="Century Gothic"/>
              </a:rPr>
            </a:br>
            <a:r>
              <a:rPr lang="en-GB" sz="2400" b="1" dirty="0">
                <a:latin typeface="Arial"/>
                <a:cs typeface="Arial"/>
              </a:rPr>
              <a:t>Module  </a:t>
            </a:r>
            <a:r>
              <a:rPr lang="en-GB" sz="2400" dirty="0">
                <a:latin typeface="Arial"/>
                <a:cs typeface="Arial"/>
              </a:rPr>
              <a:t>  :</a:t>
            </a:r>
            <a:r>
              <a:rPr lang="en-GB" sz="2400" b="1" dirty="0">
                <a:latin typeface="Arial"/>
                <a:cs typeface="Arial"/>
              </a:rPr>
              <a:t> Introduction to Research </a:t>
            </a:r>
            <a:r>
              <a:rPr lang="en-GB" sz="2400" b="1" dirty="0">
                <a:latin typeface="Arial"/>
                <a:ea typeface="Century Gothic"/>
                <a:cs typeface="Century Gothic"/>
              </a:rPr>
              <a:t>Assignment Tittle: Voce Examination</a:t>
            </a:r>
          </a:p>
          <a:p>
            <a:pPr algn="just">
              <a:lnSpc>
                <a:spcPct val="150000"/>
              </a:lnSpc>
            </a:pPr>
            <a:r>
              <a:rPr lang="en-GB" sz="2400" b="1" dirty="0">
                <a:latin typeface="Arial"/>
                <a:cs typeface="Arial"/>
              </a:rPr>
              <a:t>Lecturer        : DR. Fahad Khan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6C9227-954B-CD75-D47D-677092111C4A}"/>
              </a:ext>
            </a:extLst>
          </p:cNvPr>
          <p:cNvSpPr txBox="1"/>
          <p:nvPr/>
        </p:nvSpPr>
        <p:spPr>
          <a:xfrm>
            <a:off x="472440" y="2648712"/>
            <a:ext cx="4114800" cy="37124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BBC0D8-AC18-488A-DBFA-1024618C005D}"/>
              </a:ext>
            </a:extLst>
          </p:cNvPr>
          <p:cNvSpPr txBox="1"/>
          <p:nvPr/>
        </p:nvSpPr>
        <p:spPr>
          <a:xfrm>
            <a:off x="594788" y="758904"/>
            <a:ext cx="4573190" cy="57424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8" name="Picture 9" descr="Text&#10;&#10;Description automatically generated">
            <a:extLst>
              <a:ext uri="{FF2B5EF4-FFF2-40B4-BE49-F238E27FC236}">
                <a16:creationId xmlns:a16="http://schemas.microsoft.com/office/drawing/2014/main" id="{D8648804-0773-168E-A39A-3D16022C3D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853" y="895483"/>
            <a:ext cx="4368402" cy="3674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59AD2A-84DB-CA52-38FA-1109B09C16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6682" y="175450"/>
            <a:ext cx="5400073" cy="6516919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600" dirty="0">
                <a:latin typeface="Arial"/>
                <a:cs typeface="Arial"/>
              </a:rPr>
              <a:t>TOPIC  </a:t>
            </a:r>
            <a:r>
              <a:rPr lang="en-GB" sz="2400" dirty="0">
                <a:latin typeface="Arial"/>
                <a:cs typeface="Arial"/>
              </a:rPr>
              <a:t>                 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  WHY IS MENTAL HEALTH A PROBLEM AMONG YOUNG ADULTS IN THE UK?             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86665-0B5E-B56F-8E4B-39B3BE60C2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73" y="66676"/>
            <a:ext cx="6809236" cy="661938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endParaRPr lang="en-US">
              <a:solidFill>
                <a:srgbClr val="000000"/>
              </a:solidFill>
              <a:latin typeface="Gill Sans Nova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INTRODUCTION</a:t>
            </a:r>
            <a:endParaRPr lang="en-US" dirty="0"/>
          </a:p>
          <a:p>
            <a:pPr marL="342900" indent="-342900" algn="just">
              <a:lnSpc>
                <a:spcPct val="150000"/>
              </a:lnSpc>
              <a:buFont typeface="Wingdings" panose="020B0604020202020204" pitchFamily="34" charset="0"/>
              <a:buChar char="v"/>
            </a:pPr>
            <a:r>
              <a:rPr lang="en-GB" sz="1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Mental health is defined as a state which an individual realises their own capabilities.(WHO,2022).</a:t>
            </a:r>
          </a:p>
          <a:p>
            <a:pPr marL="342900" indent="-342900" algn="just">
              <a:lnSpc>
                <a:spcPct val="150000"/>
              </a:lnSpc>
              <a:buFont typeface="Wingdings" panose="020B0604020202020204" pitchFamily="34" charset="0"/>
              <a:buChar char="v"/>
            </a:pPr>
            <a:r>
              <a:rPr lang="en-GB" sz="1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On the other hand, mental illness is referred  to a " clinically significant disturbance in an individual's senses, emotionally, and behaviour" that leads to suffering or distress( WHO, 2022).</a:t>
            </a:r>
          </a:p>
          <a:p>
            <a:pPr marL="342900" indent="-342900" algn="just">
              <a:lnSpc>
                <a:spcPct val="150000"/>
              </a:lnSpc>
              <a:buFont typeface="Wingdings" panose="020B0604020202020204" pitchFamily="34" charset="0"/>
              <a:buChar char="v"/>
            </a:pPr>
            <a:r>
              <a:rPr lang="en-GB" sz="1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Mental is not about mental illness, but a positive state an individual that promote happiness, fulfilment and resilience. </a:t>
            </a:r>
          </a:p>
          <a:p>
            <a:pPr algn="just">
              <a:lnSpc>
                <a:spcPct val="150000"/>
              </a:lnSpc>
            </a:pPr>
            <a:endParaRPr lang="en-GB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70F4CFDF-4C72-7539-29E0-EEBDC35D7FDF}"/>
              </a:ext>
            </a:extLst>
          </p:cNvPr>
          <p:cNvSpPr txBox="1"/>
          <p:nvPr/>
        </p:nvSpPr>
        <p:spPr>
          <a:xfrm>
            <a:off x="2346959" y="2801112"/>
            <a:ext cx="2121408" cy="3718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6" name="Picture 9" descr="A picture containing arrow&#10;&#10;Description automatically generated">
            <a:extLst>
              <a:ext uri="{FF2B5EF4-FFF2-40B4-BE49-F238E27FC236}">
                <a16:creationId xmlns:a16="http://schemas.microsoft.com/office/drawing/2014/main" id="{02305532-76E2-7C58-E3CB-C8162D4DE2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135" y="2879123"/>
            <a:ext cx="4480560" cy="3351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9819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59AD2A-84DB-CA52-38FA-1109B09C16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5010" y="989583"/>
            <a:ext cx="3781186" cy="5718232"/>
          </a:xfrm>
        </p:spPr>
        <p:txBody>
          <a:bodyPr anchor="t">
            <a:normAutofit/>
          </a:bodyPr>
          <a:lstStyle/>
          <a:p>
            <a:pPr algn="r"/>
            <a:b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</a:br>
            <a:b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</a:br>
            <a:b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</a:br>
            <a:b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</a:br>
            <a:b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</a:br>
            <a:b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</a:br>
            <a:br>
              <a:rPr lang="en-GB" sz="28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endParaRPr lang="en-GB" sz="2400" dirty="0">
              <a:latin typeface="Arial"/>
              <a:cs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86665-0B5E-B56F-8E4B-39B3BE60C2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88181" y="66841"/>
            <a:ext cx="6749692" cy="688115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v"/>
            </a:pP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A comprehensive search of literature and study on mental health will be conducted using 'PubMed ' as instructed by the lecturer.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v"/>
            </a:pP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This articles include articles, systematic review and meta - analysis  published from 2016 to 2023.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v"/>
            </a:pP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This will focus on mental health problem and prevention among young adults in the UK.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v"/>
            </a:pP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Studies will be excluded if they were carried out before 2016, few will be used for comparison.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v"/>
            </a:pP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Excluded articles was shown in the flow chat in the systematic review report.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v"/>
            </a:pP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A flow chat was shown demonstrated the common themes namely: Anxiety, referring to internal or external feelings of fear(Barlow, 2017), Depression, feelings of sadness, lack of interest in activity, isolation(National Institute of Mental Health, 2021).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v"/>
            </a:pP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Early intervention, treatment as soon they arise, contact health professionals from becoming serious (</a:t>
            </a:r>
            <a:r>
              <a:rPr lang="en-GB" sz="14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Jorm</a:t>
            </a:r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 et al; 2017). Prevention programmes, this is designed to reduce the risk of developing anxiety depression in young adults (Mental Health of Canada, 2016).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endParaRPr lang="en-GB" sz="1800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6068922F-0A89-FF8F-BE00-1FAEEA6BE39C}"/>
              </a:ext>
            </a:extLst>
          </p:cNvPr>
          <p:cNvSpPr txBox="1"/>
          <p:nvPr/>
        </p:nvSpPr>
        <p:spPr>
          <a:xfrm>
            <a:off x="113109" y="1887140"/>
            <a:ext cx="539280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b="1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9D83BD-D972-36E1-1724-9616DF97122C}"/>
              </a:ext>
            </a:extLst>
          </p:cNvPr>
          <p:cNvSpPr txBox="1"/>
          <p:nvPr/>
        </p:nvSpPr>
        <p:spPr>
          <a:xfrm>
            <a:off x="1488" y="2291953"/>
            <a:ext cx="5445917" cy="1143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Arial"/>
                <a:cs typeface="Arial"/>
              </a:rPr>
              <a:t>METHODOLOGY AND METHODS USED IN THE SYSTEMATIC REVIEW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87540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59AD2A-84DB-CA52-38FA-1109B09C16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5114902" cy="5122985"/>
          </a:xfrm>
        </p:spPr>
        <p:txBody>
          <a:bodyPr anchor="t">
            <a:normAutofit/>
          </a:bodyPr>
          <a:lstStyle/>
          <a:p>
            <a:pPr algn="r"/>
            <a:r>
              <a:rPr lang="en-GB" sz="2400" dirty="0">
                <a:solidFill>
                  <a:srgbClr val="000000"/>
                </a:solidFill>
                <a:latin typeface="Arial"/>
                <a:cs typeface="Arial"/>
              </a:rPr>
              <a:t>      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86665-0B5E-B56F-8E4B-39B3BE60C2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4400" y="7309"/>
            <a:ext cx="6571097" cy="670851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endParaRPr lang="en-GB" sz="1800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  <a:buFont typeface="Wingdings" panose="020B0604020202020204" pitchFamily="34" charset="0"/>
              <a:buChar char="v"/>
            </a:pPr>
            <a:endParaRPr lang="en-GB" sz="1800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  <a:buFont typeface="Wingdings" panose="020B0604020202020204" pitchFamily="34" charset="0"/>
              <a:buChar char="v"/>
            </a:pPr>
            <a:endParaRPr lang="en-GB" sz="1800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173F9A19-DB27-8029-8B63-279BB081985E}"/>
              </a:ext>
            </a:extLst>
          </p:cNvPr>
          <p:cNvSpPr txBox="1"/>
          <p:nvPr/>
        </p:nvSpPr>
        <p:spPr>
          <a:xfrm flipH="1">
            <a:off x="171950" y="2033588"/>
            <a:ext cx="52568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CAUSES AND RECOMMENDATION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F36332-FDCE-75EE-799E-D4FAB244D7E2}"/>
              </a:ext>
            </a:extLst>
          </p:cNvPr>
          <p:cNvSpPr txBox="1"/>
          <p:nvPr/>
        </p:nvSpPr>
        <p:spPr>
          <a:xfrm>
            <a:off x="5350371" y="211336"/>
            <a:ext cx="6850855" cy="77559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/>
              <a:buChar char="v"/>
            </a:pPr>
            <a:r>
              <a:rPr lang="en-GB" sz="1600" b="1" dirty="0">
                <a:latin typeface="Arial"/>
                <a:cs typeface="Arial"/>
              </a:rPr>
              <a:t>Causes of mental health problems are numerous such as </a:t>
            </a:r>
            <a:endParaRPr lang="en-US" sz="1600"/>
          </a:p>
          <a:p>
            <a:pPr marL="285750" indent="-285750" algn="just">
              <a:lnSpc>
                <a:spcPct val="150000"/>
              </a:lnSpc>
              <a:buFont typeface="Wingdings"/>
              <a:buChar char="v"/>
            </a:pPr>
            <a:r>
              <a:rPr lang="en-GB" sz="1600" b="1" dirty="0">
                <a:latin typeface="Arial"/>
                <a:cs typeface="Arial"/>
              </a:rPr>
              <a:t>Anxiety , depression, post-traumatic stress disorder (PTSD), social isolation, loss of loved ones and economic hardships (Wang et al; 2020)</a:t>
            </a:r>
          </a:p>
          <a:p>
            <a:pPr marL="285750" indent="-285750" algn="just">
              <a:lnSpc>
                <a:spcPct val="150000"/>
              </a:lnSpc>
              <a:buFont typeface="Wingdings"/>
              <a:buChar char="v"/>
            </a:pPr>
            <a:r>
              <a:rPr lang="en-GB" sz="1600" b="1" dirty="0">
                <a:latin typeface="Arial"/>
                <a:cs typeface="Arial"/>
              </a:rPr>
              <a:t>Environment and social determinants are significant contributors to mental health problems (WHO,2017).</a:t>
            </a:r>
          </a:p>
          <a:p>
            <a:pPr marL="285750" indent="-285750" algn="just">
              <a:lnSpc>
                <a:spcPct val="150000"/>
              </a:lnSpc>
              <a:buFont typeface="Wingdings"/>
              <a:buChar char="v"/>
            </a:pPr>
            <a:r>
              <a:rPr lang="en-GB" sz="1600" b="1" dirty="0">
                <a:latin typeface="Arial"/>
                <a:cs typeface="Arial"/>
              </a:rPr>
              <a:t>Averse childhood experiences (ACEs) such as neglect, physical abuse, exposure to violence (</a:t>
            </a:r>
            <a:r>
              <a:rPr lang="en-GB" sz="1600" b="1" dirty="0" err="1">
                <a:latin typeface="Arial"/>
                <a:cs typeface="Arial"/>
              </a:rPr>
              <a:t>Felitti</a:t>
            </a:r>
            <a:r>
              <a:rPr lang="en-GB" sz="1600" b="1" dirty="0">
                <a:latin typeface="Arial"/>
                <a:cs typeface="Arial"/>
              </a:rPr>
              <a:t> et al; 2019).</a:t>
            </a:r>
          </a:p>
          <a:p>
            <a:pPr marL="285750" indent="-285750" algn="just">
              <a:lnSpc>
                <a:spcPct val="150000"/>
              </a:lnSpc>
              <a:buFont typeface="Wingdings"/>
              <a:buChar char="v"/>
            </a:pPr>
            <a:r>
              <a:rPr lang="en-GB" sz="1600" b="1" dirty="0">
                <a:latin typeface="Arial"/>
                <a:cs typeface="Arial"/>
              </a:rPr>
              <a:t>Socio-economic such as poverty, unemployment, social isolation of Covid-19 has been found to increase the risk of mental health problems (Alonzi et al; 2020; Power et al; 2020)</a:t>
            </a:r>
            <a:endParaRPr lang="en-GB" sz="1600" dirty="0">
              <a:latin typeface="Gill Sans Nova"/>
              <a:cs typeface="Arial"/>
            </a:endParaRPr>
          </a:p>
          <a:p>
            <a:pPr marL="285750" indent="-285750" algn="just">
              <a:lnSpc>
                <a:spcPct val="150000"/>
              </a:lnSpc>
              <a:buFont typeface="Wingdings"/>
              <a:buChar char="v"/>
            </a:pPr>
            <a:r>
              <a:rPr lang="en-GB" sz="1600" b="1" dirty="0">
                <a:latin typeface="Arial"/>
                <a:cs typeface="Arial"/>
              </a:rPr>
              <a:t>Exposure to green and blue spaces in reducing and preventing mental health problems in young people (Bary et al; 2022; </a:t>
            </a:r>
            <a:r>
              <a:rPr lang="en-GB" sz="1600" b="1" dirty="0" err="1">
                <a:latin typeface="Arial"/>
                <a:cs typeface="Arial"/>
              </a:rPr>
              <a:t>Houlen</a:t>
            </a:r>
            <a:r>
              <a:rPr lang="en-GB" sz="1600" b="1" dirty="0">
                <a:latin typeface="Arial"/>
                <a:cs typeface="Arial"/>
              </a:rPr>
              <a:t> et al; 2018; Xin et al; 2021).</a:t>
            </a:r>
          </a:p>
          <a:p>
            <a:pPr marL="285750" indent="-285750" algn="just">
              <a:lnSpc>
                <a:spcPct val="150000"/>
              </a:lnSpc>
              <a:buFont typeface="Wingdings"/>
              <a:buChar char="v"/>
            </a:pPr>
            <a:r>
              <a:rPr lang="en-GB" sz="1600" b="1" dirty="0">
                <a:latin typeface="Arial"/>
                <a:cs typeface="Arial"/>
              </a:rPr>
              <a:t>Physical activities, connection to nature, active travel (</a:t>
            </a:r>
            <a:r>
              <a:rPr lang="en-GB" sz="1600" b="1" dirty="0" err="1">
                <a:latin typeface="Arial"/>
                <a:cs typeface="Arial"/>
              </a:rPr>
              <a:t>Nieuwenhuijsen</a:t>
            </a:r>
            <a:r>
              <a:rPr lang="en-GB" sz="1600" b="1" dirty="0">
                <a:latin typeface="Arial"/>
                <a:cs typeface="Arial"/>
              </a:rPr>
              <a:t> et al; 2017; Bray et al; 2022).</a:t>
            </a:r>
          </a:p>
          <a:p>
            <a:pPr marL="285750" indent="-285750" algn="just">
              <a:lnSpc>
                <a:spcPct val="150000"/>
              </a:lnSpc>
              <a:buFont typeface="Wingdings"/>
              <a:buChar char="v"/>
            </a:pPr>
            <a:r>
              <a:rPr lang="en-GB" sz="1600" b="1" dirty="0">
                <a:latin typeface="Arial"/>
                <a:cs typeface="Arial"/>
              </a:rPr>
              <a:t>Effectiveness of </a:t>
            </a:r>
            <a:r>
              <a:rPr lang="en-GB" sz="1600" b="1" dirty="0" err="1">
                <a:latin typeface="Arial"/>
                <a:cs typeface="Arial"/>
              </a:rPr>
              <a:t>shcool</a:t>
            </a:r>
            <a:r>
              <a:rPr lang="en-GB" sz="1600" b="1" dirty="0">
                <a:latin typeface="Arial"/>
                <a:cs typeface="Arial"/>
              </a:rPr>
              <a:t>-based interventions such as counselling (Campbell, 2016). Prevention programs (Lawrence et al; 2017).</a:t>
            </a:r>
          </a:p>
          <a:p>
            <a:pPr marL="285750" indent="-285750" algn="just">
              <a:lnSpc>
                <a:spcPct val="150000"/>
              </a:lnSpc>
              <a:buFont typeface="Wingdings"/>
              <a:buChar char="v"/>
            </a:pPr>
            <a:endParaRPr lang="en-GB" sz="1600">
              <a:latin typeface="Gill Sans Nova"/>
              <a:cs typeface="Arial"/>
            </a:endParaRPr>
          </a:p>
          <a:p>
            <a:pPr marL="285750" indent="-285750" algn="just">
              <a:lnSpc>
                <a:spcPct val="150000"/>
              </a:lnSpc>
              <a:buFont typeface="Wingdings"/>
              <a:buChar char="v"/>
            </a:pPr>
            <a:endParaRPr lang="en-GB" sz="1600" b="1" dirty="0">
              <a:latin typeface="Arial"/>
              <a:cs typeface="Arial"/>
            </a:endParaRPr>
          </a:p>
          <a:p>
            <a:endParaRPr lang="en-GB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697468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59AD2A-84DB-CA52-38FA-1109B09C16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83" y="1155552"/>
            <a:ext cx="5477101" cy="5704584"/>
          </a:xfrm>
        </p:spPr>
        <p:txBody>
          <a:bodyPr anchor="t">
            <a:normAutofit/>
          </a:bodyPr>
          <a:lstStyle/>
          <a:p>
            <a:pPr algn="r"/>
            <a:br>
              <a:rPr lang="en-GB" sz="3600" dirty="0">
                <a:solidFill>
                  <a:srgbClr val="000000"/>
                </a:solidFill>
              </a:rPr>
            </a:br>
            <a:br>
              <a:rPr lang="en-GB" sz="3600" dirty="0"/>
            </a:br>
            <a:br>
              <a:rPr lang="en-GB" sz="3600" dirty="0"/>
            </a:br>
            <a:endParaRPr lang="en-GB" sz="24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86665-0B5E-B56F-8E4B-39B3BE60C2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83913" y="852653"/>
            <a:ext cx="5881257" cy="583340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85750" indent="-285750" algn="just">
              <a:lnSpc>
                <a:spcPct val="150000"/>
              </a:lnSpc>
              <a:buFont typeface="Wingdings" panose="020B0604020202020204" pitchFamily="34" charset="0"/>
              <a:buChar char="v"/>
            </a:pPr>
            <a:r>
              <a:rPr lang="en-GB" sz="1800" b="1" dirty="0">
                <a:solidFill>
                  <a:srgbClr val="000000"/>
                </a:solidFill>
                <a:latin typeface="Arial"/>
                <a:cs typeface="Arial"/>
              </a:rPr>
              <a:t>Mental illnesses that affect the mental health of young adults is a prevalent occurrence in our society.</a:t>
            </a:r>
            <a:endParaRPr lang="en-US"/>
          </a:p>
          <a:p>
            <a:pPr marL="285750" indent="-285750" algn="just">
              <a:lnSpc>
                <a:spcPct val="150000"/>
              </a:lnSpc>
              <a:buFont typeface="Wingdings" panose="020B0604020202020204" pitchFamily="34" charset="0"/>
              <a:buChar char="v"/>
            </a:pPr>
            <a:r>
              <a:rPr lang="en-GB" sz="1800" b="1" dirty="0">
                <a:solidFill>
                  <a:srgbClr val="000000"/>
                </a:solidFill>
                <a:latin typeface="Arial"/>
                <a:cs typeface="Arial"/>
              </a:rPr>
              <a:t>A common theme of anxiety and depression are mainstays among young adults between the age of 16- 24 years old. </a:t>
            </a:r>
          </a:p>
          <a:p>
            <a:pPr marL="285750" indent="-285750" algn="just">
              <a:lnSpc>
                <a:spcPct val="150000"/>
              </a:lnSpc>
              <a:buFont typeface="Wingdings" panose="020B0604020202020204" pitchFamily="34" charset="0"/>
              <a:buChar char="v"/>
            </a:pPr>
            <a:r>
              <a:rPr lang="en-GB" sz="1800" b="1" dirty="0">
                <a:solidFill>
                  <a:srgbClr val="000000"/>
                </a:solidFill>
                <a:latin typeface="Arial"/>
                <a:cs typeface="Arial"/>
              </a:rPr>
              <a:t>Mental health problems are a significant public health in the UK.</a:t>
            </a:r>
          </a:p>
          <a:p>
            <a:pPr marL="285750" indent="-285750" algn="just">
              <a:lnSpc>
                <a:spcPct val="150000"/>
              </a:lnSpc>
              <a:buFont typeface="Wingdings" panose="020B0604020202020204" pitchFamily="34" charset="0"/>
              <a:buChar char="v"/>
            </a:pPr>
            <a:r>
              <a:rPr lang="en-GB" sz="1800" b="1" dirty="0">
                <a:solidFill>
                  <a:srgbClr val="000000"/>
                </a:solidFill>
                <a:latin typeface="Arial"/>
                <a:cs typeface="Arial"/>
              </a:rPr>
              <a:t>Depression and suicidal behaviours are major mental health concerns in young adults , and these issues is increasing globally.</a:t>
            </a:r>
          </a:p>
          <a:p>
            <a:pPr marL="285750" indent="-285750" algn="just">
              <a:lnSpc>
                <a:spcPct val="150000"/>
              </a:lnSpc>
              <a:buFont typeface="Wingdings" panose="020B0604020202020204" pitchFamily="34" charset="0"/>
              <a:buChar char="v"/>
            </a:pPr>
            <a:r>
              <a:rPr lang="en-GB" sz="1800" b="1" dirty="0">
                <a:solidFill>
                  <a:srgbClr val="000000"/>
                </a:solidFill>
                <a:latin typeface="Arial"/>
                <a:cs typeface="Arial"/>
              </a:rPr>
              <a:t>Self- referral programme appears to have positive effect on preventing mental health illness such as anxiety and depression.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endParaRPr lang="en-GB" sz="18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Wingdings" panose="020B0604020202020204" pitchFamily="34" charset="0"/>
              <a:buChar char="v"/>
            </a:pPr>
            <a:endParaRPr lang="en-GB" sz="18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buFont typeface="Wingdings" panose="020B0604020202020204" pitchFamily="34" charset="0"/>
              <a:buChar char="v"/>
            </a:pPr>
            <a:endParaRPr lang="en-GB" sz="1800" b="1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B491928-B710-CB4C-8B2E-23389A7E50EC}"/>
              </a:ext>
            </a:extLst>
          </p:cNvPr>
          <p:cNvSpPr txBox="1"/>
          <p:nvPr/>
        </p:nvSpPr>
        <p:spPr>
          <a:xfrm>
            <a:off x="16371" y="1835050"/>
            <a:ext cx="5362574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                 </a:t>
            </a:r>
            <a:r>
              <a:rPr lang="en-GB" sz="3200" b="1" dirty="0">
                <a:latin typeface="Arial"/>
                <a:cs typeface="Arial"/>
              </a:rPr>
              <a:t>CONCLUSION </a:t>
            </a:r>
          </a:p>
          <a:p>
            <a:r>
              <a:rPr lang="en-GB" sz="3200" b="1" dirty="0">
                <a:latin typeface="Arial"/>
                <a:cs typeface="Arial"/>
              </a:rPr>
              <a:t>                               </a:t>
            </a:r>
          </a:p>
        </p:txBody>
      </p:sp>
    </p:spTree>
    <p:extLst>
      <p:ext uri="{BB962C8B-B14F-4D97-AF65-F5344CB8AC3E}">
        <p14:creationId xmlns:p14="http://schemas.microsoft.com/office/powerpoint/2010/main" val="16112482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59AD2A-84DB-CA52-38FA-1109B09C16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30" y="1244849"/>
            <a:ext cx="5424063" cy="5609153"/>
          </a:xfrm>
        </p:spPr>
        <p:txBody>
          <a:bodyPr anchor="t">
            <a:normAutofit/>
          </a:bodyPr>
          <a:lstStyle/>
          <a:p>
            <a:pPr algn="r"/>
            <a:br>
              <a:rPr lang="en-GB" sz="3200" dirty="0">
                <a:latin typeface="Arial"/>
                <a:cs typeface="Arial"/>
              </a:rPr>
            </a:br>
            <a:br>
              <a:rPr lang="en-GB" sz="3200" dirty="0">
                <a:latin typeface="Arial"/>
                <a:cs typeface="Arial"/>
              </a:rPr>
            </a:br>
            <a:br>
              <a:rPr lang="en-GB" sz="3200" dirty="0">
                <a:latin typeface="Arial"/>
                <a:cs typeface="Arial"/>
              </a:rPr>
            </a:br>
            <a:br>
              <a:rPr lang="en-GB" sz="3200" dirty="0">
                <a:latin typeface="Arial"/>
                <a:cs typeface="Arial"/>
              </a:rPr>
            </a:br>
            <a:r>
              <a:rPr lang="en-GB" sz="3200" dirty="0">
                <a:latin typeface="Arial"/>
                <a:cs typeface="Arial"/>
              </a:rPr>
              <a:t>REFERENCE  LIST     </a:t>
            </a:r>
            <a:endParaRPr lang="en-GB" sz="3600" dirty="0">
              <a:latin typeface="Arial"/>
              <a:cs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86665-0B5E-B56F-8E4B-39B3BE60C2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9178" y="8008"/>
            <a:ext cx="6795575" cy="6840963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GB" sz="1100" b="1" dirty="0">
                <a:latin typeface="Arial"/>
                <a:ea typeface="+mn-lt"/>
                <a:cs typeface="+mn-lt"/>
              </a:rPr>
              <a:t>Alonzi, S., La Torre, A.&amp; Silverstein, M. (2020).</a:t>
            </a:r>
            <a:r>
              <a:rPr lang="en-GB" sz="1100" b="1" i="1" dirty="0">
                <a:latin typeface="Arial"/>
                <a:ea typeface="+mn-lt"/>
                <a:cs typeface="+mn-lt"/>
              </a:rPr>
              <a:t> The psychological impact of </a:t>
            </a:r>
            <a:r>
              <a:rPr lang="en-GB" sz="1100" b="1" i="1" dirty="0" err="1">
                <a:latin typeface="Arial"/>
                <a:ea typeface="+mn-lt"/>
                <a:cs typeface="+mn-lt"/>
              </a:rPr>
              <a:t>preexisting</a:t>
            </a:r>
            <a:r>
              <a:rPr lang="en-GB" sz="1100" b="1" i="1" dirty="0">
                <a:latin typeface="Arial"/>
                <a:ea typeface="+mn-lt"/>
                <a:cs typeface="+mn-lt"/>
              </a:rPr>
              <a:t> mental and physical health conditions during the COVID-19 pandemic Psychol. Trauma, </a:t>
            </a:r>
            <a:r>
              <a:rPr lang="en-GB" sz="1100" b="1" dirty="0">
                <a:latin typeface="Arial"/>
                <a:ea typeface="+mn-lt"/>
                <a:cs typeface="+mn-lt"/>
              </a:rPr>
              <a:t>12 (S1), pp. S236-S238</a:t>
            </a:r>
            <a:endParaRPr lang="en-US"/>
          </a:p>
          <a:p>
            <a:pPr algn="just">
              <a:lnSpc>
                <a:spcPct val="150000"/>
              </a:lnSpc>
            </a:pPr>
            <a:r>
              <a:rPr lang="en-GB" sz="1100" b="1" dirty="0">
                <a:latin typeface="Arial"/>
                <a:ea typeface="+mn-lt"/>
                <a:cs typeface="+mn-lt"/>
              </a:rPr>
              <a:t>at&lt;https://www.sciencedirect.com/science/article/pii/S0165178121003711?via%3Dihub#bi b0002&gt; (Accessed:1st March 2023</a:t>
            </a:r>
          </a:p>
          <a:p>
            <a:pPr algn="just">
              <a:lnSpc>
                <a:spcPct val="150000"/>
              </a:lnSpc>
            </a:pPr>
            <a:r>
              <a:rPr lang="en-GB" sz="1100" b="1" dirty="0">
                <a:latin typeface="Arial"/>
                <a:ea typeface="+mn-lt"/>
                <a:cs typeface="+mn-lt"/>
              </a:rPr>
              <a:t>Barlow, D. H. (2017). Anxiety and Its Disorders: The Nature and Treatment of Anxiety and Panic. Guilford Publications. </a:t>
            </a:r>
          </a:p>
          <a:p>
            <a:pPr algn="just">
              <a:lnSpc>
                <a:spcPct val="150000"/>
              </a:lnSpc>
            </a:pPr>
            <a:r>
              <a:rPr lang="en-GB" sz="1100" b="1" dirty="0">
                <a:latin typeface="Arial"/>
                <a:ea typeface="+mn-lt"/>
                <a:cs typeface="+mn-lt"/>
              </a:rPr>
              <a:t>Bray, I., Reece, R., Sinnett, D., Martin, F., Hayward, R. (2022). Exploring the role of exposure to green and blue spaces in preventing anxiety and depression among young people aged 14–24 years living in urban settings: A systematic review and conceptual framework, Environmental Research, Volume 214, Part 4, 2022. Available at</a:t>
            </a:r>
          </a:p>
          <a:p>
            <a:pPr algn="just">
              <a:lnSpc>
                <a:spcPct val="150000"/>
              </a:lnSpc>
            </a:pPr>
            <a:r>
              <a:rPr lang="en-GB" sz="1100" b="1" u="sng" dirty="0">
                <a:latin typeface="Arial"/>
                <a:ea typeface="+mn-lt"/>
                <a:cs typeface="+mn-lt"/>
                <a:hlinkClick r:id="rId2"/>
              </a:rPr>
              <a:t>https://www.sciencedirect.com/science/article/pii/S0013935122014086?via%3Dihub</a:t>
            </a:r>
            <a:r>
              <a:rPr lang="en-GB" sz="1100" b="1" dirty="0">
                <a:latin typeface="Arial"/>
                <a:ea typeface="+mn-lt"/>
                <a:cs typeface="+mn-lt"/>
              </a:rPr>
              <a:t> (Accessed: 22nd February 2023)</a:t>
            </a:r>
          </a:p>
          <a:p>
            <a:pPr algn="just">
              <a:lnSpc>
                <a:spcPct val="150000"/>
              </a:lnSpc>
            </a:pPr>
            <a:r>
              <a:rPr lang="en-GB" sz="1100" b="1" dirty="0">
                <a:latin typeface="Arial"/>
                <a:ea typeface="+mn-lt"/>
                <a:cs typeface="+mn-lt"/>
              </a:rPr>
              <a:t>Campbell, M. (2016). Role of the school in promoting children’s mental health. Advances in School Mental Health Promotion, 9(2), 73-85. Collishaw, S. (2015). Annual Research Review: Secular trends in child and </a:t>
            </a:r>
            <a:r>
              <a:rPr lang="en-GB" sz="1100" b="1" dirty="0" err="1">
                <a:latin typeface="Arial"/>
                <a:ea typeface="+mn-lt"/>
                <a:cs typeface="+mn-lt"/>
              </a:rPr>
              <a:t>adolescentmental</a:t>
            </a:r>
            <a:r>
              <a:rPr lang="en-GB" sz="1100" b="1" dirty="0">
                <a:latin typeface="Arial"/>
                <a:ea typeface="+mn-lt"/>
                <a:cs typeface="+mn-lt"/>
              </a:rPr>
              <a:t> health. Journal of Child Psychology and Psychiatry, 56(3), 370-393. Available at &lt;https://pubmed.ncbi.nlm.nih.gov/25496340/&gt; (Accessed: 24th February 2023)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ea typeface="+mn-lt"/>
                <a:cs typeface="+mn-lt"/>
              </a:rPr>
              <a:t> </a:t>
            </a:r>
            <a:r>
              <a:rPr lang="en-GB" sz="1100" b="1" dirty="0" err="1">
                <a:latin typeface="Arial"/>
                <a:ea typeface="+mn-lt"/>
                <a:cs typeface="+mn-lt"/>
              </a:rPr>
              <a:t>Felitti</a:t>
            </a:r>
            <a:r>
              <a:rPr lang="en-GB" sz="1100" b="1" dirty="0">
                <a:latin typeface="Arial"/>
                <a:ea typeface="+mn-lt"/>
                <a:cs typeface="+mn-lt"/>
              </a:rPr>
              <a:t>, V. J., Anda, R. F., &amp; Robert F. Anda. (2019). Adverse childhood experiences and adult health. American Journal of Preventive Medicine, 56(6), 771-771.Available at &lt;https://doi.org/10.1016/j.amepre.2019.01.046&gt; (Accessed: 24th February 2023)</a:t>
            </a:r>
          </a:p>
          <a:p>
            <a:pPr algn="just">
              <a:lnSpc>
                <a:spcPct val="150000"/>
              </a:lnSpc>
            </a:pPr>
            <a:r>
              <a:rPr lang="en-GB" sz="1100" b="1" dirty="0">
                <a:latin typeface="Arial"/>
                <a:ea typeface="+mn-lt"/>
                <a:cs typeface="+mn-lt"/>
              </a:rPr>
              <a:t>Houlden, V., Weich, S., de Albuquerque, J.P., Jarvis, S. (2018). The relationship between greenspace and the mental wellbeing of adults: a systematic review. </a:t>
            </a:r>
            <a:r>
              <a:rPr lang="en-GB" sz="1100" b="1" dirty="0" err="1">
                <a:latin typeface="Arial"/>
                <a:ea typeface="+mn-lt"/>
                <a:cs typeface="+mn-lt"/>
              </a:rPr>
              <a:t>PLoS</a:t>
            </a:r>
            <a:r>
              <a:rPr lang="en-GB" sz="1100" b="1" dirty="0">
                <a:latin typeface="Arial"/>
                <a:ea typeface="+mn-lt"/>
                <a:cs typeface="+mn-lt"/>
              </a:rPr>
              <a:t> One, 13, 1-35.</a:t>
            </a:r>
          </a:p>
          <a:p>
            <a:pPr algn="just">
              <a:lnSpc>
                <a:spcPct val="150000"/>
              </a:lnSpc>
            </a:pPr>
            <a:r>
              <a:rPr lang="en-GB" sz="1100" b="1" dirty="0">
                <a:ea typeface="+mn-lt"/>
                <a:cs typeface="+mn-lt"/>
              </a:rPr>
              <a:t> </a:t>
            </a:r>
            <a:r>
              <a:rPr lang="en-GB" sz="1100" b="1" dirty="0" err="1">
                <a:latin typeface="Arial"/>
                <a:ea typeface="+mn-lt"/>
                <a:cs typeface="+mn-lt"/>
              </a:rPr>
              <a:t>Jorm</a:t>
            </a:r>
            <a:r>
              <a:rPr lang="en-GB" sz="1100" b="1" dirty="0">
                <a:latin typeface="Arial"/>
                <a:ea typeface="+mn-lt"/>
                <a:cs typeface="+mn-lt"/>
              </a:rPr>
              <a:t>, A. F., Patten, S. B., </a:t>
            </a:r>
            <a:r>
              <a:rPr lang="en-GB" sz="1100" b="1" dirty="0" err="1">
                <a:latin typeface="Arial"/>
                <a:ea typeface="+mn-lt"/>
                <a:cs typeface="+mn-lt"/>
              </a:rPr>
              <a:t>Brugha</a:t>
            </a:r>
            <a:r>
              <a:rPr lang="en-GB" sz="1100" b="1" dirty="0">
                <a:latin typeface="Arial"/>
                <a:ea typeface="+mn-lt"/>
                <a:cs typeface="+mn-lt"/>
              </a:rPr>
              <a:t>, T. S., &amp; </a:t>
            </a:r>
            <a:r>
              <a:rPr lang="en-GB" sz="1100" b="1" dirty="0" err="1">
                <a:latin typeface="Arial"/>
                <a:ea typeface="+mn-lt"/>
                <a:cs typeface="+mn-lt"/>
              </a:rPr>
              <a:t>Mojtabai</a:t>
            </a:r>
            <a:r>
              <a:rPr lang="en-GB" sz="1100" b="1" dirty="0">
                <a:latin typeface="Arial"/>
                <a:ea typeface="+mn-lt"/>
                <a:cs typeface="+mn-lt"/>
              </a:rPr>
              <a:t>, R. (2017). Has increased provision of treatment reduced the prevalence of common mental disorders? Review of the evidence from four countries. World Psychiatry, 16(1), 90–99. </a:t>
            </a:r>
            <a:r>
              <a:rPr lang="en-GB" sz="1100" b="1" dirty="0" err="1">
                <a:latin typeface="Arial"/>
                <a:ea typeface="+mn-lt"/>
                <a:cs typeface="+mn-lt"/>
              </a:rPr>
              <a:t>doi</a:t>
            </a:r>
            <a:r>
              <a:rPr lang="en-GB" sz="1100" b="1" dirty="0">
                <a:latin typeface="Arial"/>
                <a:ea typeface="+mn-lt"/>
                <a:cs typeface="+mn-lt"/>
              </a:rPr>
              <a:t>: 10.1002/wps.20388. Available at &lt;https://www.ncbi.nlm.nih.gov/pmc/articles/PMC5269479/&gt; (Accessed: 27</a:t>
            </a:r>
            <a:r>
              <a:rPr lang="en-GB" sz="1100" b="1" baseline="30000" dirty="0">
                <a:latin typeface="Arial"/>
                <a:ea typeface="+mn-lt"/>
                <a:cs typeface="+mn-lt"/>
              </a:rPr>
              <a:t>th</a:t>
            </a:r>
            <a:r>
              <a:rPr lang="en-GB" sz="1100" b="1" dirty="0">
                <a:latin typeface="Arial"/>
                <a:ea typeface="+mn-lt"/>
                <a:cs typeface="+mn-lt"/>
              </a:rPr>
              <a:t> February 2023</a:t>
            </a:r>
            <a:r>
              <a:rPr lang="en-GB" sz="1100" b="1" dirty="0">
                <a:ea typeface="+mn-lt"/>
                <a:cs typeface="+mn-lt"/>
              </a:rPr>
              <a:t>)</a:t>
            </a:r>
          </a:p>
          <a:p>
            <a:pPr algn="just">
              <a:lnSpc>
                <a:spcPct val="150000"/>
              </a:lnSpc>
            </a:pPr>
            <a:endParaRPr lang="en-GB" sz="1100" b="1" dirty="0">
              <a:latin typeface="Arial"/>
              <a:ea typeface="+mn-lt"/>
              <a:cs typeface="+mn-lt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6241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59AD2A-84DB-CA52-38FA-1109B09C16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30" y="1244849"/>
            <a:ext cx="5424063" cy="5609153"/>
          </a:xfrm>
        </p:spPr>
        <p:txBody>
          <a:bodyPr anchor="t">
            <a:normAutofit/>
          </a:bodyPr>
          <a:lstStyle/>
          <a:p>
            <a:pPr algn="r"/>
            <a:br>
              <a:rPr lang="en-GB" sz="3200" dirty="0">
                <a:latin typeface="Arial"/>
                <a:cs typeface="Arial"/>
              </a:rPr>
            </a:br>
            <a:br>
              <a:rPr lang="en-GB" sz="3200" dirty="0">
                <a:latin typeface="Arial"/>
                <a:cs typeface="Arial"/>
              </a:rPr>
            </a:br>
            <a:br>
              <a:rPr lang="en-GB" sz="3200" dirty="0">
                <a:latin typeface="Arial"/>
                <a:cs typeface="Arial"/>
              </a:rPr>
            </a:br>
            <a:br>
              <a:rPr lang="en-GB" sz="3200" dirty="0">
                <a:latin typeface="Arial"/>
                <a:cs typeface="Arial"/>
              </a:rPr>
            </a:br>
            <a:r>
              <a:rPr lang="en-GB" sz="3200" dirty="0">
                <a:latin typeface="Arial"/>
                <a:cs typeface="Arial"/>
              </a:rPr>
              <a:t>REFERENCE  LIST     </a:t>
            </a:r>
            <a:endParaRPr lang="en-GB" sz="3600" dirty="0">
              <a:latin typeface="Arial"/>
              <a:cs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86665-0B5E-B56F-8E4B-39B3BE60C2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9178" y="8008"/>
            <a:ext cx="6795575" cy="6840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</a:pPr>
            <a:endParaRPr lang="en-GB" sz="1100" b="1" dirty="0">
              <a:latin typeface="Arial"/>
              <a:ea typeface="+mn-lt"/>
              <a:cs typeface="+mn-lt"/>
            </a:endParaRPr>
          </a:p>
          <a:p>
            <a:pPr algn="just">
              <a:lnSpc>
                <a:spcPct val="150000"/>
              </a:lnSpc>
            </a:pPr>
            <a:endParaRPr lang="en-GB" sz="1100" b="1" dirty="0">
              <a:latin typeface="Arial"/>
              <a:ea typeface="+mn-lt"/>
              <a:cs typeface="+mn-lt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3E66D30D-0842-2822-00E9-A58C2A268417}"/>
              </a:ext>
            </a:extLst>
          </p:cNvPr>
          <p:cNvSpPr txBox="1"/>
          <p:nvPr/>
        </p:nvSpPr>
        <p:spPr>
          <a:xfrm>
            <a:off x="5452242" y="116928"/>
            <a:ext cx="6747641" cy="70326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1100" b="1" dirty="0">
                <a:latin typeface="Arial"/>
                <a:ea typeface="Arial"/>
                <a:cs typeface="Arial"/>
              </a:rPr>
              <a:t>Lawrence, P.J., Rooke, S.M., &amp; Creswell, C. (2017). Review: Prevention of anxiety among at-risk children and adolescents – a systematic review and meta-analysis. Child </a:t>
            </a:r>
            <a:r>
              <a:rPr lang="en-GB" sz="1100" b="1" dirty="0" err="1">
                <a:latin typeface="Arial"/>
                <a:ea typeface="Arial"/>
                <a:cs typeface="Arial"/>
              </a:rPr>
              <a:t>Adolesc</a:t>
            </a:r>
            <a:r>
              <a:rPr lang="en-GB" sz="1100" b="1" dirty="0">
                <a:latin typeface="Arial"/>
                <a:ea typeface="Arial"/>
                <a:cs typeface="Arial"/>
              </a:rPr>
              <a:t> Ment Health, 22: 118-130. Available at &lt;https://doi.org/10.1111/camh.12226&gt; (Accessed: 27th February 2023)</a:t>
            </a:r>
            <a:endParaRPr lang="en-US"/>
          </a:p>
          <a:p>
            <a:pPr>
              <a:lnSpc>
                <a:spcPct val="150000"/>
              </a:lnSpc>
            </a:pPr>
            <a:endParaRPr lang="en-GB" sz="11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/>
                <a:ea typeface="+mn-lt"/>
                <a:cs typeface="+mn-lt"/>
              </a:rPr>
              <a:t>Mental Health Commission of Canada. (2016). Strengthening the case for investing in Canada’s mental health system: Economic considerations. Available at&lt;https://www.mentalhealthcommission.ca/wp-content/uploads/drupal/2017-03/case_for_investment_eng.pdf&gt; (Accessed: 1st, March 2023)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/>
                <a:ea typeface="+mn-lt"/>
                <a:cs typeface="+mn-lt"/>
              </a:rPr>
              <a:t>National Institute of Mental Health. (2021). Depression. Available at &lt;https://www.nimh.nih.gov/health/topics/depression/index.shtml&gt; (Accessed: 20</a:t>
            </a:r>
            <a:r>
              <a:rPr lang="en-GB" sz="1100" b="1" baseline="30000" dirty="0">
                <a:latin typeface="Arial"/>
                <a:ea typeface="+mn-lt"/>
                <a:cs typeface="+mn-lt"/>
              </a:rPr>
              <a:t>th</a:t>
            </a:r>
            <a:r>
              <a:rPr lang="en-GB" sz="1100" b="1" dirty="0">
                <a:latin typeface="Arial"/>
                <a:ea typeface="+mn-lt"/>
                <a:cs typeface="+mn-lt"/>
              </a:rPr>
              <a:t> February 2023)</a:t>
            </a:r>
          </a:p>
          <a:p>
            <a:pPr>
              <a:lnSpc>
                <a:spcPct val="150000"/>
              </a:lnSpc>
            </a:pPr>
            <a:endParaRPr lang="en-GB" sz="1100" b="1" dirty="0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/>
                <a:ea typeface="+mn-lt"/>
                <a:cs typeface="+mn-lt"/>
              </a:rPr>
              <a:t>Power, E., Hughes, S., Cotter, D., Cannon, M. (2020). Youth mental health in the time of COVID-19. Irish Journal of Psychological Medicine, 2, 1-15</a:t>
            </a:r>
          </a:p>
          <a:p>
            <a:pPr>
              <a:lnSpc>
                <a:spcPct val="150000"/>
              </a:lnSpc>
            </a:pPr>
            <a:endParaRPr lang="en-GB" sz="11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/>
                <a:ea typeface="+mn-lt"/>
                <a:cs typeface="+mn-lt"/>
              </a:rPr>
              <a:t>Wang, C., Pan, R., Wan, X., Tan, Y., Xu, L., Ho, C. S., &amp; Ho, R. C. (2020).</a:t>
            </a:r>
            <a:r>
              <a:rPr lang="en-GB" sz="1100" b="1" i="1" dirty="0">
                <a:latin typeface="Arial"/>
                <a:ea typeface="+mn-lt"/>
                <a:cs typeface="+mn-lt"/>
              </a:rPr>
              <a:t> Immediate</a:t>
            </a:r>
            <a:r>
              <a:rPr lang="en-GB" sz="1100" b="1" dirty="0">
                <a:latin typeface="Arial"/>
                <a:ea typeface="+mn-lt"/>
                <a:cs typeface="+mn-lt"/>
              </a:rPr>
              <a:t> psychological responses and associated factors during the initial stage of the 2019 coronavirus disease (COVID-19) epidemic among the general population in China. International Journal of Environmental Research and Public Health, 17(5), 1729. Available at &lt;https://doi.org/10.3390/ijerph17051729&gt; (Accessed: 1st March 2023)</a:t>
            </a:r>
          </a:p>
          <a:p>
            <a:pPr algn="just">
              <a:lnSpc>
                <a:spcPct val="150000"/>
              </a:lnSpc>
            </a:pPr>
            <a:r>
              <a:rPr lang="en-GB" sz="1100" b="1" dirty="0">
                <a:latin typeface="Arial"/>
                <a:ea typeface="+mn-lt"/>
                <a:cs typeface="+mn-lt"/>
              </a:rPr>
              <a:t> World Health Organisation. (2017). </a:t>
            </a:r>
            <a:r>
              <a:rPr lang="en-GB" sz="1100" b="1" i="1" dirty="0">
                <a:latin typeface="Arial"/>
                <a:ea typeface="+mn-lt"/>
                <a:cs typeface="+mn-lt"/>
              </a:rPr>
              <a:t>Mental health: strengthening our response</a:t>
            </a:r>
            <a:r>
              <a:rPr lang="en-GB" sz="1100" b="1" dirty="0">
                <a:latin typeface="Arial"/>
                <a:ea typeface="+mn-lt"/>
                <a:cs typeface="+mn-lt"/>
              </a:rPr>
              <a:t>. Available at</a:t>
            </a:r>
          </a:p>
          <a:p>
            <a:pPr algn="just">
              <a:lnSpc>
                <a:spcPct val="150000"/>
              </a:lnSpc>
            </a:pPr>
            <a:r>
              <a:rPr lang="en-GB" sz="1100" b="1" dirty="0">
                <a:latin typeface="Arial"/>
                <a:ea typeface="+mn-lt"/>
                <a:cs typeface="+mn-lt"/>
              </a:rPr>
              <a:t>&lt;https://www.who.int/news-room/fact-sheets/detail/mental-health-strengthening-our response&gt; (Accessed: 27th February 2023)</a:t>
            </a:r>
          </a:p>
          <a:p>
            <a:pPr>
              <a:lnSpc>
                <a:spcPct val="150000"/>
              </a:lnSpc>
            </a:pPr>
            <a:endParaRPr lang="en-GB" sz="1100" b="1" dirty="0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Arial"/>
                <a:ea typeface="+mn-lt"/>
                <a:cs typeface="+mn-lt"/>
              </a:rPr>
              <a:t> World Health Organization. (2022). </a:t>
            </a:r>
            <a:r>
              <a:rPr lang="en-GB" sz="1100" b="1" i="1" dirty="0">
                <a:latin typeface="Arial"/>
                <a:ea typeface="+mn-lt"/>
                <a:cs typeface="+mn-lt"/>
              </a:rPr>
              <a:t>Mental Disorders</a:t>
            </a:r>
            <a:r>
              <a:rPr lang="en-GB" sz="1100" b="1" dirty="0">
                <a:latin typeface="Arial"/>
                <a:ea typeface="+mn-lt"/>
                <a:cs typeface="+mn-lt"/>
              </a:rPr>
              <a:t>. (Online) Available at &lt;https://www.who.int/news-room/fact-sheets/detail/mental-disorders&gt; (Accessed: 19</a:t>
            </a:r>
            <a:r>
              <a:rPr lang="en-GB" sz="1100" b="1" baseline="30000" dirty="0">
                <a:latin typeface="Arial"/>
                <a:ea typeface="+mn-lt"/>
                <a:cs typeface="+mn-lt"/>
              </a:rPr>
              <a:t>th</a:t>
            </a:r>
            <a:r>
              <a:rPr lang="en-GB" sz="1100" b="1" dirty="0">
                <a:latin typeface="Arial"/>
                <a:ea typeface="+mn-lt"/>
                <a:cs typeface="+mn-lt"/>
              </a:rPr>
              <a:t> February 2023)</a:t>
            </a:r>
          </a:p>
          <a:p>
            <a:endParaRPr lang="en-GB" sz="1100" dirty="0">
              <a:ea typeface="+mn-lt"/>
              <a:cs typeface="+mn-lt"/>
            </a:endParaRPr>
          </a:p>
          <a:p>
            <a:endParaRPr lang="en-GB" sz="11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8813647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 Theme">
      <a:dk1>
        <a:srgbClr val="000000"/>
      </a:dk1>
      <a:lt1>
        <a:srgbClr val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50</TotalTime>
  <Words>1488</Words>
  <Application>Microsoft Office PowerPoint</Application>
  <PresentationFormat>Widescreen</PresentationFormat>
  <Paragraphs>67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Gill Sans Nova</vt:lpstr>
      <vt:lpstr>Wingdings</vt:lpstr>
      <vt:lpstr>GradientVTI</vt:lpstr>
      <vt:lpstr>PowerPoint Presentation</vt:lpstr>
      <vt:lpstr>TOPIC                      WHY IS MENTAL HEALTH A PROBLEM AMONG YOUNG ADULTS IN THE UK?             </vt:lpstr>
      <vt:lpstr>               </vt:lpstr>
      <vt:lpstr>       </vt:lpstr>
      <vt:lpstr>   </vt:lpstr>
      <vt:lpstr>    REFERENCE  LIST     </vt:lpstr>
      <vt:lpstr>    REFERENCE  LIST    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Anthonia Akpan (2026998)</cp:lastModifiedBy>
  <cp:revision>1414</cp:revision>
  <dcterms:created xsi:type="dcterms:W3CDTF">2023-03-02T11:05:33Z</dcterms:created>
  <dcterms:modified xsi:type="dcterms:W3CDTF">2023-03-19T22:36:36Z</dcterms:modified>
</cp:coreProperties>
</file>