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58" r:id="rId3"/>
    <p:sldId id="259" r:id="rId4"/>
    <p:sldId id="260" r:id="rId5"/>
    <p:sldId id="261" r:id="rId6"/>
    <p:sldId id="262" r:id="rId7"/>
    <p:sldId id="278" r:id="rId8"/>
    <p:sldId id="263" r:id="rId9"/>
    <p:sldId id="264" r:id="rId10"/>
    <p:sldId id="265" r:id="rId11"/>
    <p:sldId id="266" r:id="rId12"/>
    <p:sldId id="267" r:id="rId13"/>
    <p:sldId id="280" r:id="rId14"/>
    <p:sldId id="268" r:id="rId15"/>
    <p:sldId id="269" r:id="rId16"/>
    <p:sldId id="279" r:id="rId17"/>
    <p:sldId id="271" r:id="rId18"/>
    <p:sldId id="272" r:id="rId19"/>
    <p:sldId id="273" r:id="rId20"/>
    <p:sldId id="270" r:id="rId21"/>
    <p:sldId id="274" r:id="rId22"/>
    <p:sldId id="281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FF66"/>
    <a:srgbClr val="FF7C80"/>
    <a:srgbClr val="008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284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4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EC7922-2BAF-4F5E-A1AF-09E1601614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4A03A3-FF2E-4A41-B02A-6228103CCF3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3470AF-D629-47AA-9943-E527292DB5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132FEC-3EB6-4FDA-A090-AC865031B41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EFD18C-71E1-461F-9C02-112A0B16BD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B22B17-55F4-47D4-9A83-10DFA13A39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E2F393-551F-4435-8247-5E358AA40B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B288A0-E043-452C-BAA5-7AE7B6AE25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3A2E82-0888-4D86-A4F8-8FC50E1C71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D39CA8-986D-4017-8141-AEC7DCB1D6C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F80158-2172-4F6F-AE70-AA6DC013C4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D9ADFC7-33B7-4826-B13D-7F1E071D6D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BB5BE3C8-3155-49E7-AEE4-12343E4702C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Probability: Words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Choose the best word to describe the probability of each event.</a:t>
            </a:r>
          </a:p>
        </p:txBody>
      </p:sp>
      <p:sp>
        <p:nvSpPr>
          <p:cNvPr id="542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4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4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animBg="1"/>
      <p:bldP spid="542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8" name="AutoShape 5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44" name="AutoShape 48"/>
          <p:cNvSpPr>
            <a:spLocks noChangeArrowheads="1"/>
          </p:cNvSpPr>
          <p:nvPr/>
        </p:nvSpPr>
        <p:spPr bwMode="auto">
          <a:xfrm>
            <a:off x="5602288" y="58991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4139" name="Text Box 43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33" name="Text Box 37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36" name="Text Box 40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42" name="Text Box 46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45" name="Text Box 49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 bwMode="auto">
          <a:xfrm>
            <a:off x="852488" y="1470025"/>
            <a:ext cx="35242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will see a car this week.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4149" name="AutoShape 5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4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AutoShape 4"/>
          <p:cNvSpPr>
            <a:spLocks noChangeArrowheads="1"/>
          </p:cNvSpPr>
          <p:nvPr/>
        </p:nvSpPr>
        <p:spPr bwMode="auto">
          <a:xfrm>
            <a:off x="5600700" y="160338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8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10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11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12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13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will fly to the Moon today.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2971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5600700" y="30289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5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6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7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A 10p coin will hand on tails when you drop it.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30738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5600700" y="30289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6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7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8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9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60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61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will choose a red card from a pack of 52 normal playing cards.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31762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6" name="AutoShape 8"/>
          <p:cNvSpPr>
            <a:spLocks noChangeArrowheads="1"/>
          </p:cNvSpPr>
          <p:nvPr/>
        </p:nvSpPr>
        <p:spPr bwMode="auto">
          <a:xfrm>
            <a:off x="5602288" y="4941888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9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0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1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2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3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4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5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It will rain on at least one day this month.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3278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 bwMode="auto">
          <a:xfrm>
            <a:off x="5602288" y="58991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61" name="Text Box 9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62" name="Text Box 10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63" name="Text Box 11"/>
          <p:cNvSpPr txBox="1">
            <a:spLocks noChangeArrowheads="1"/>
          </p:cNvSpPr>
          <p:nvPr/>
        </p:nvSpPr>
        <p:spPr bwMode="auto">
          <a:xfrm>
            <a:off x="852488" y="1470025"/>
            <a:ext cx="35242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The sun will rise tomorrow.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4916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602288" y="2073275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3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4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5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6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7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8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9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will roll a 5 or a 6 when you roll a normal dice.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33810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5602288" y="2073275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32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33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will choose a spade from a normal deck of 52 playing cards.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3483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8" name="AutoShape 8"/>
          <p:cNvSpPr>
            <a:spLocks noChangeArrowheads="1"/>
          </p:cNvSpPr>
          <p:nvPr/>
        </p:nvSpPr>
        <p:spPr bwMode="auto">
          <a:xfrm>
            <a:off x="5602288" y="4941888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2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4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5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6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7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will eat something in the next few hours.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35858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3" name="AutoShape 9"/>
          <p:cNvSpPr>
            <a:spLocks noChangeArrowheads="1"/>
          </p:cNvSpPr>
          <p:nvPr/>
        </p:nvSpPr>
        <p:spPr bwMode="auto">
          <a:xfrm>
            <a:off x="5602288" y="58991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7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8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9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80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81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will drink something in the next 24 hours.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36882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 bwMode="auto">
          <a:xfrm>
            <a:off x="5600700" y="160338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37898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9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900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902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903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904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905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have 100 brothers and sisters.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3790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3" name="AutoShape 3"/>
          <p:cNvSpPr>
            <a:spLocks noChangeArrowheads="1"/>
          </p:cNvSpPr>
          <p:nvPr/>
        </p:nvSpPr>
        <p:spPr bwMode="auto">
          <a:xfrm>
            <a:off x="5602288" y="58991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6" name="Text Box 6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8" name="Text Box 8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9" name="Text Box 9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10" name="Text Box 10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11" name="Text Box 11"/>
          <p:cNvSpPr txBox="1">
            <a:spLocks noChangeArrowheads="1"/>
          </p:cNvSpPr>
          <p:nvPr/>
        </p:nvSpPr>
        <p:spPr bwMode="auto">
          <a:xfrm>
            <a:off x="852488" y="1470025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came to school today.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5121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 bwMode="auto">
          <a:xfrm>
            <a:off x="5602288" y="1116013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4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5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6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7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8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9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Your teacher’s birthday is this month.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38930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5600700" y="3986213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8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9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50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51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52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53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will choose a red counter fron a bag containing 4 red and 3 blue counters.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3995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AutoShape 3"/>
          <p:cNvSpPr>
            <a:spLocks noChangeArrowheads="1"/>
          </p:cNvSpPr>
          <p:nvPr/>
        </p:nvSpPr>
        <p:spPr bwMode="auto">
          <a:xfrm>
            <a:off x="5602288" y="58991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4" name="Text Box 8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5" name="Text Box 9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6" name="Text Box 10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7" name="Text Box 11"/>
          <p:cNvSpPr txBox="1">
            <a:spLocks noChangeArrowheads="1"/>
          </p:cNvSpPr>
          <p:nvPr/>
        </p:nvSpPr>
        <p:spPr bwMode="auto">
          <a:xfrm>
            <a:off x="852488" y="1470025"/>
            <a:ext cx="35242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A triangle has three sides.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5018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5600700" y="3028950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5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6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7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8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9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2000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2001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The next person to come into the classroom will be female.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42002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5602288" y="4941888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0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1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2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3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4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5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will watch TV today.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4302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7" name="AutoShape 5"/>
          <p:cNvSpPr>
            <a:spLocks noChangeArrowheads="1"/>
          </p:cNvSpPr>
          <p:nvPr/>
        </p:nvSpPr>
        <p:spPr bwMode="auto">
          <a:xfrm>
            <a:off x="5602288" y="1116013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4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5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6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7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8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9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will break your watch this week.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44050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602288" y="2073275"/>
            <a:ext cx="3302000" cy="817563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1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2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3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4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5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6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7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will choose an apple from a bag containing 6 apples and 8 oranges.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40978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AutoShape 2"/>
          <p:cNvSpPr>
            <a:spLocks noChangeArrowheads="1"/>
          </p:cNvSpPr>
          <p:nvPr/>
        </p:nvSpPr>
        <p:spPr bwMode="auto">
          <a:xfrm>
            <a:off x="269875" y="171450"/>
            <a:ext cx="4689475" cy="65198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7C80"/>
              </a:gs>
              <a:gs pos="50000">
                <a:srgbClr val="FFFF66"/>
              </a:gs>
              <a:gs pos="100000">
                <a:srgbClr val="FF7C8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 bwMode="auto">
          <a:xfrm>
            <a:off x="5600700" y="160338"/>
            <a:ext cx="3302000" cy="817562"/>
          </a:xfrm>
          <a:prstGeom prst="roundRect">
            <a:avLst>
              <a:gd name="adj" fmla="val 16667"/>
            </a:avLst>
          </a:prstGeom>
          <a:solidFill>
            <a:srgbClr val="FF505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45066" name="Text Box 10"/>
          <p:cNvSpPr txBox="1">
            <a:spLocks noChangeArrowheads="1"/>
          </p:cNvSpPr>
          <p:nvPr/>
        </p:nvSpPr>
        <p:spPr bwMode="auto">
          <a:xfrm>
            <a:off x="5489575" y="40751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7" name="Text Box 11"/>
          <p:cNvSpPr txBox="1">
            <a:spLocks noChangeArrowheads="1"/>
          </p:cNvSpPr>
          <p:nvPr/>
        </p:nvSpPr>
        <p:spPr bwMode="auto">
          <a:xfrm>
            <a:off x="5489575" y="24923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Impossible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8" name="Text Box 12"/>
          <p:cNvSpPr txBox="1">
            <a:spLocks noChangeArrowheads="1"/>
          </p:cNvSpPr>
          <p:nvPr/>
        </p:nvSpPr>
        <p:spPr bwMode="auto">
          <a:xfrm>
            <a:off x="5491163" y="1204913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9" name="Text Box 13"/>
          <p:cNvSpPr txBox="1">
            <a:spLocks noChangeArrowheads="1"/>
          </p:cNvSpPr>
          <p:nvPr/>
        </p:nvSpPr>
        <p:spPr bwMode="auto">
          <a:xfrm>
            <a:off x="5491163" y="2162175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Unlikely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70" name="Text Box 14"/>
          <p:cNvSpPr txBox="1">
            <a:spLocks noChangeArrowheads="1"/>
          </p:cNvSpPr>
          <p:nvPr/>
        </p:nvSpPr>
        <p:spPr bwMode="auto">
          <a:xfrm>
            <a:off x="5489575" y="31178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Evens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71" name="Text Box 15"/>
          <p:cNvSpPr txBox="1">
            <a:spLocks noChangeArrowheads="1"/>
          </p:cNvSpPr>
          <p:nvPr/>
        </p:nvSpPr>
        <p:spPr bwMode="auto">
          <a:xfrm>
            <a:off x="5491163" y="5030788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Very Likely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72" name="Text Box 16"/>
          <p:cNvSpPr txBox="1">
            <a:spLocks noChangeArrowheads="1"/>
          </p:cNvSpPr>
          <p:nvPr/>
        </p:nvSpPr>
        <p:spPr bwMode="auto">
          <a:xfrm>
            <a:off x="5491163" y="5988050"/>
            <a:ext cx="3524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Certain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73" name="Text Box 17"/>
          <p:cNvSpPr txBox="1">
            <a:spLocks noChangeArrowheads="1"/>
          </p:cNvSpPr>
          <p:nvPr/>
        </p:nvSpPr>
        <p:spPr bwMode="auto">
          <a:xfrm>
            <a:off x="852488" y="1470025"/>
            <a:ext cx="3524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D60093"/>
                </a:solidFill>
                <a:latin typeface="Comic Sans MS" pitchFamily="66" charset="0"/>
              </a:rPr>
              <a:t>You will fly to school.</a:t>
            </a:r>
            <a:endParaRPr lang="en-US" sz="4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4507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401</Words>
  <Application>Microsoft Office PowerPoint</Application>
  <PresentationFormat>On-screen Show (4:3)</PresentationFormat>
  <Paragraphs>165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21</cp:revision>
  <dcterms:created xsi:type="dcterms:W3CDTF">2006-03-03T16:34:11Z</dcterms:created>
  <dcterms:modified xsi:type="dcterms:W3CDTF">2011-11-25T20:23:48Z</dcterms:modified>
</cp:coreProperties>
</file>