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Lst>
  <p:notesMasterIdLst>
    <p:notesMasterId r:id="rId18"/>
  </p:notesMasterIdLst>
  <p:sldIdLst>
    <p:sldId id="259" r:id="rId4"/>
    <p:sldId id="273" r:id="rId5"/>
    <p:sldId id="258" r:id="rId6"/>
    <p:sldId id="260" r:id="rId7"/>
    <p:sldId id="261" r:id="rId8"/>
    <p:sldId id="263" r:id="rId9"/>
    <p:sldId id="264" r:id="rId10"/>
    <p:sldId id="265" r:id="rId11"/>
    <p:sldId id="266" r:id="rId12"/>
    <p:sldId id="267" r:id="rId13"/>
    <p:sldId id="268" r:id="rId14"/>
    <p:sldId id="270" r:id="rId15"/>
    <p:sldId id="271" r:id="rId16"/>
    <p:sldId id="27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A15E9B-C3D5-1B4C-B6AE-E988385C39E2}" v="892" dt="2025-01-25T18:30:30.8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6280"/>
    <p:restoredTop sz="75608"/>
  </p:normalViewPr>
  <p:slideViewPr>
    <p:cSldViewPr snapToGrid="0" snapToObjects="1">
      <p:cViewPr>
        <p:scale>
          <a:sx n="64" d="100"/>
          <a:sy n="64" d="100"/>
        </p:scale>
        <p:origin x="480" y="6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lda Wainwright" userId="37148365-73e3-4dc3-a920-96df06cd740e" providerId="ADAL" clId="{6FA15E9B-C3D5-1B4C-B6AE-E988385C39E2}"/>
    <pc:docChg chg="custSel addSld delSld modSld sldOrd">
      <pc:chgData name="Nalda Wainwright" userId="37148365-73e3-4dc3-a920-96df06cd740e" providerId="ADAL" clId="{6FA15E9B-C3D5-1B4C-B6AE-E988385C39E2}" dt="2025-01-25T18:31:11.744" v="2251" actId="2696"/>
      <pc:docMkLst>
        <pc:docMk/>
      </pc:docMkLst>
      <pc:sldChg chg="delSp modSp mod">
        <pc:chgData name="Nalda Wainwright" userId="37148365-73e3-4dc3-a920-96df06cd740e" providerId="ADAL" clId="{6FA15E9B-C3D5-1B4C-B6AE-E988385C39E2}" dt="2025-01-25T17:42:43.677" v="320" actId="1076"/>
        <pc:sldMkLst>
          <pc:docMk/>
          <pc:sldMk cId="190723409" sldId="258"/>
        </pc:sldMkLst>
        <pc:spChg chg="mod">
          <ac:chgData name="Nalda Wainwright" userId="37148365-73e3-4dc3-a920-96df06cd740e" providerId="ADAL" clId="{6FA15E9B-C3D5-1B4C-B6AE-E988385C39E2}" dt="2025-01-25T17:42:43.677" v="320" actId="1076"/>
          <ac:spMkLst>
            <pc:docMk/>
            <pc:sldMk cId="190723409" sldId="258"/>
            <ac:spMk id="2" creationId="{00000000-0000-0000-0000-000000000000}"/>
          </ac:spMkLst>
        </pc:spChg>
        <pc:spChg chg="del mod">
          <ac:chgData name="Nalda Wainwright" userId="37148365-73e3-4dc3-a920-96df06cd740e" providerId="ADAL" clId="{6FA15E9B-C3D5-1B4C-B6AE-E988385C39E2}" dt="2025-01-25T17:42:34.113" v="315" actId="478"/>
          <ac:spMkLst>
            <pc:docMk/>
            <pc:sldMk cId="190723409" sldId="258"/>
            <ac:spMk id="3" creationId="{00000000-0000-0000-0000-000000000000}"/>
          </ac:spMkLst>
        </pc:spChg>
      </pc:sldChg>
      <pc:sldChg chg="modSp mod">
        <pc:chgData name="Nalda Wainwright" userId="37148365-73e3-4dc3-a920-96df06cd740e" providerId="ADAL" clId="{6FA15E9B-C3D5-1B4C-B6AE-E988385C39E2}" dt="2025-01-25T17:38:42.018" v="39" actId="403"/>
        <pc:sldMkLst>
          <pc:docMk/>
          <pc:sldMk cId="506872382" sldId="259"/>
        </pc:sldMkLst>
        <pc:spChg chg="mod">
          <ac:chgData name="Nalda Wainwright" userId="37148365-73e3-4dc3-a920-96df06cd740e" providerId="ADAL" clId="{6FA15E9B-C3D5-1B4C-B6AE-E988385C39E2}" dt="2025-01-25T17:38:42.018" v="39" actId="403"/>
          <ac:spMkLst>
            <pc:docMk/>
            <pc:sldMk cId="506872382" sldId="259"/>
            <ac:spMk id="15361" creationId="{479F0885-268F-4B3E-9587-AC96ABF71D2A}"/>
          </ac:spMkLst>
        </pc:spChg>
        <pc:spChg chg="mod">
          <ac:chgData name="Nalda Wainwright" userId="37148365-73e3-4dc3-a920-96df06cd740e" providerId="ADAL" clId="{6FA15E9B-C3D5-1B4C-B6AE-E988385C39E2}" dt="2025-01-25T17:38:31.761" v="34" actId="20577"/>
          <ac:spMkLst>
            <pc:docMk/>
            <pc:sldMk cId="506872382" sldId="259"/>
            <ac:spMk id="15362" creationId="{DD6F8FC5-1682-4FE7-988B-6BF3CD801AAC}"/>
          </ac:spMkLst>
        </pc:spChg>
      </pc:sldChg>
      <pc:sldChg chg="modSp mod modAnim">
        <pc:chgData name="Nalda Wainwright" userId="37148365-73e3-4dc3-a920-96df06cd740e" providerId="ADAL" clId="{6FA15E9B-C3D5-1B4C-B6AE-E988385C39E2}" dt="2025-01-25T17:43:09.299" v="342"/>
        <pc:sldMkLst>
          <pc:docMk/>
          <pc:sldMk cId="1371050171" sldId="260"/>
        </pc:sldMkLst>
        <pc:spChg chg="mod">
          <ac:chgData name="Nalda Wainwright" userId="37148365-73e3-4dc3-a920-96df06cd740e" providerId="ADAL" clId="{6FA15E9B-C3D5-1B4C-B6AE-E988385C39E2}" dt="2025-01-25T17:43:01.107" v="341" actId="20577"/>
          <ac:spMkLst>
            <pc:docMk/>
            <pc:sldMk cId="1371050171" sldId="260"/>
            <ac:spMk id="2" creationId="{8DFD33C2-CE66-3A43-897B-140CAE60CFB9}"/>
          </ac:spMkLst>
        </pc:spChg>
      </pc:sldChg>
      <pc:sldChg chg="modSp mod">
        <pc:chgData name="Nalda Wainwright" userId="37148365-73e3-4dc3-a920-96df06cd740e" providerId="ADAL" clId="{6FA15E9B-C3D5-1B4C-B6AE-E988385C39E2}" dt="2025-01-25T17:43:41.337" v="347" actId="27636"/>
        <pc:sldMkLst>
          <pc:docMk/>
          <pc:sldMk cId="2484932982" sldId="261"/>
        </pc:sldMkLst>
        <pc:spChg chg="mod">
          <ac:chgData name="Nalda Wainwright" userId="37148365-73e3-4dc3-a920-96df06cd740e" providerId="ADAL" clId="{6FA15E9B-C3D5-1B4C-B6AE-E988385C39E2}" dt="2025-01-25T17:43:41.337" v="347" actId="27636"/>
          <ac:spMkLst>
            <pc:docMk/>
            <pc:sldMk cId="2484932982" sldId="261"/>
            <ac:spMk id="3" creationId="{82AE654B-737F-614A-9126-E66488040F54}"/>
          </ac:spMkLst>
        </pc:spChg>
      </pc:sldChg>
      <pc:sldChg chg="modSp mod">
        <pc:chgData name="Nalda Wainwright" userId="37148365-73e3-4dc3-a920-96df06cd740e" providerId="ADAL" clId="{6FA15E9B-C3D5-1B4C-B6AE-E988385C39E2}" dt="2025-01-25T17:45:58.481" v="371" actId="13926"/>
        <pc:sldMkLst>
          <pc:docMk/>
          <pc:sldMk cId="2592957201" sldId="263"/>
        </pc:sldMkLst>
        <pc:graphicFrameChg chg="mod modGraphic">
          <ac:chgData name="Nalda Wainwright" userId="37148365-73e3-4dc3-a920-96df06cd740e" providerId="ADAL" clId="{6FA15E9B-C3D5-1B4C-B6AE-E988385C39E2}" dt="2025-01-25T17:45:58.481" v="371" actId="13926"/>
          <ac:graphicFrameMkLst>
            <pc:docMk/>
            <pc:sldMk cId="2592957201" sldId="263"/>
            <ac:graphicFrameMk id="4" creationId="{D4850598-F0E6-A84A-80FD-6838F76DDBFC}"/>
          </ac:graphicFrameMkLst>
        </pc:graphicFrameChg>
      </pc:sldChg>
      <pc:sldChg chg="addSp modSp mod setBg">
        <pc:chgData name="Nalda Wainwright" userId="37148365-73e3-4dc3-a920-96df06cd740e" providerId="ADAL" clId="{6FA15E9B-C3D5-1B4C-B6AE-E988385C39E2}" dt="2025-01-25T18:12:06.750" v="1747" actId="26606"/>
        <pc:sldMkLst>
          <pc:docMk/>
          <pc:sldMk cId="3832205578" sldId="267"/>
        </pc:sldMkLst>
        <pc:spChg chg="mod">
          <ac:chgData name="Nalda Wainwright" userId="37148365-73e3-4dc3-a920-96df06cd740e" providerId="ADAL" clId="{6FA15E9B-C3D5-1B4C-B6AE-E988385C39E2}" dt="2025-01-25T18:12:06.750" v="1747" actId="26606"/>
          <ac:spMkLst>
            <pc:docMk/>
            <pc:sldMk cId="3832205578" sldId="267"/>
            <ac:spMk id="2" creationId="{31B3DA05-4DEC-584D-8E22-8C90973400C5}"/>
          </ac:spMkLst>
        </pc:spChg>
        <pc:spChg chg="mod">
          <ac:chgData name="Nalda Wainwright" userId="37148365-73e3-4dc3-a920-96df06cd740e" providerId="ADAL" clId="{6FA15E9B-C3D5-1B4C-B6AE-E988385C39E2}" dt="2025-01-25T18:12:06.750" v="1747" actId="26606"/>
          <ac:spMkLst>
            <pc:docMk/>
            <pc:sldMk cId="3832205578" sldId="267"/>
            <ac:spMk id="3" creationId="{0E13BC60-7B7E-9C43-BD6B-3FB0B6526802}"/>
          </ac:spMkLst>
        </pc:spChg>
        <pc:spChg chg="add">
          <ac:chgData name="Nalda Wainwright" userId="37148365-73e3-4dc3-a920-96df06cd740e" providerId="ADAL" clId="{6FA15E9B-C3D5-1B4C-B6AE-E988385C39E2}" dt="2025-01-25T18:12:06.750" v="1747" actId="26606"/>
          <ac:spMkLst>
            <pc:docMk/>
            <pc:sldMk cId="3832205578" sldId="267"/>
            <ac:spMk id="10" creationId="{131BAD53-4E89-4F62-BBB7-26359763ED39}"/>
          </ac:spMkLst>
        </pc:spChg>
        <pc:spChg chg="add">
          <ac:chgData name="Nalda Wainwright" userId="37148365-73e3-4dc3-a920-96df06cd740e" providerId="ADAL" clId="{6FA15E9B-C3D5-1B4C-B6AE-E988385C39E2}" dt="2025-01-25T18:12:06.750" v="1747" actId="26606"/>
          <ac:spMkLst>
            <pc:docMk/>
            <pc:sldMk cId="3832205578" sldId="267"/>
            <ac:spMk id="12" creationId="{62756DA2-40EB-4C6F-B962-5822FFB54FB6}"/>
          </ac:spMkLst>
        </pc:spChg>
        <pc:picChg chg="add mod">
          <ac:chgData name="Nalda Wainwright" userId="37148365-73e3-4dc3-a920-96df06cd740e" providerId="ADAL" clId="{6FA15E9B-C3D5-1B4C-B6AE-E988385C39E2}" dt="2025-01-25T18:12:06.750" v="1747" actId="26606"/>
          <ac:picMkLst>
            <pc:docMk/>
            <pc:sldMk cId="3832205578" sldId="267"/>
            <ac:picMk id="5" creationId="{021FB986-1B4B-F243-438F-D976A899B7F4}"/>
          </ac:picMkLst>
        </pc:picChg>
      </pc:sldChg>
      <pc:sldChg chg="addSp delSp modSp mod modClrScheme chgLayout">
        <pc:chgData name="Nalda Wainwright" userId="37148365-73e3-4dc3-a920-96df06cd740e" providerId="ADAL" clId="{6FA15E9B-C3D5-1B4C-B6AE-E988385C39E2}" dt="2025-01-25T18:17:55.523" v="1799" actId="1076"/>
        <pc:sldMkLst>
          <pc:docMk/>
          <pc:sldMk cId="1885786813" sldId="268"/>
        </pc:sldMkLst>
        <pc:spChg chg="mod ord">
          <ac:chgData name="Nalda Wainwright" userId="37148365-73e3-4dc3-a920-96df06cd740e" providerId="ADAL" clId="{6FA15E9B-C3D5-1B4C-B6AE-E988385C39E2}" dt="2025-01-25T18:17:55.523" v="1799" actId="1076"/>
          <ac:spMkLst>
            <pc:docMk/>
            <pc:sldMk cId="1885786813" sldId="268"/>
            <ac:spMk id="2" creationId="{5420F14A-8197-CB4D-99F9-A238E65E0108}"/>
          </ac:spMkLst>
        </pc:spChg>
        <pc:spChg chg="del mod ord">
          <ac:chgData name="Nalda Wainwright" userId="37148365-73e3-4dc3-a920-96df06cd740e" providerId="ADAL" clId="{6FA15E9B-C3D5-1B4C-B6AE-E988385C39E2}" dt="2025-01-25T18:01:16.792" v="1223" actId="700"/>
          <ac:spMkLst>
            <pc:docMk/>
            <pc:sldMk cId="1885786813" sldId="268"/>
            <ac:spMk id="3" creationId="{A8EC1939-4F6A-2942-9A35-3D6CAB8E415D}"/>
          </ac:spMkLst>
        </pc:spChg>
        <pc:spChg chg="add mod ord">
          <ac:chgData name="Nalda Wainwright" userId="37148365-73e3-4dc3-a920-96df06cd740e" providerId="ADAL" clId="{6FA15E9B-C3D5-1B4C-B6AE-E988385C39E2}" dt="2025-01-25T18:17:50.593" v="1798" actId="1076"/>
          <ac:spMkLst>
            <pc:docMk/>
            <pc:sldMk cId="1885786813" sldId="268"/>
            <ac:spMk id="4" creationId="{2DC89A68-F73D-F0BD-B62E-5183A277603C}"/>
          </ac:spMkLst>
        </pc:spChg>
        <pc:spChg chg="add mod ord">
          <ac:chgData name="Nalda Wainwright" userId="37148365-73e3-4dc3-a920-96df06cd740e" providerId="ADAL" clId="{6FA15E9B-C3D5-1B4C-B6AE-E988385C39E2}" dt="2025-01-25T18:17:46.659" v="1797" actId="1076"/>
          <ac:spMkLst>
            <pc:docMk/>
            <pc:sldMk cId="1885786813" sldId="268"/>
            <ac:spMk id="5" creationId="{14951927-DE9F-C931-B832-9CBB1686A4AF}"/>
          </ac:spMkLst>
        </pc:spChg>
        <pc:picChg chg="add del mod">
          <ac:chgData name="Nalda Wainwright" userId="37148365-73e3-4dc3-a920-96df06cd740e" providerId="ADAL" clId="{6FA15E9B-C3D5-1B4C-B6AE-E988385C39E2}" dt="2025-01-25T18:17:41.996" v="1796" actId="478"/>
          <ac:picMkLst>
            <pc:docMk/>
            <pc:sldMk cId="1885786813" sldId="268"/>
            <ac:picMk id="7" creationId="{5588F6F9-E4A8-E403-0FB1-1720B553E1EC}"/>
          </ac:picMkLst>
        </pc:picChg>
      </pc:sldChg>
      <pc:sldChg chg="addSp modSp mod setBg modAnim">
        <pc:chgData name="Nalda Wainwright" userId="37148365-73e3-4dc3-a920-96df06cd740e" providerId="ADAL" clId="{6FA15E9B-C3D5-1B4C-B6AE-E988385C39E2}" dt="2025-01-25T18:17:33.943" v="1795" actId="1076"/>
        <pc:sldMkLst>
          <pc:docMk/>
          <pc:sldMk cId="2857625082" sldId="270"/>
        </pc:sldMkLst>
        <pc:spChg chg="mod">
          <ac:chgData name="Nalda Wainwright" userId="37148365-73e3-4dc3-a920-96df06cd740e" providerId="ADAL" clId="{6FA15E9B-C3D5-1B4C-B6AE-E988385C39E2}" dt="2025-01-25T18:16:22.983" v="1771" actId="26606"/>
          <ac:spMkLst>
            <pc:docMk/>
            <pc:sldMk cId="2857625082" sldId="270"/>
            <ac:spMk id="2" creationId="{CA12D97F-53A8-0B46-93BF-F26A34AE14E4}"/>
          </ac:spMkLst>
        </pc:spChg>
        <pc:spChg chg="mod">
          <ac:chgData name="Nalda Wainwright" userId="37148365-73e3-4dc3-a920-96df06cd740e" providerId="ADAL" clId="{6FA15E9B-C3D5-1B4C-B6AE-E988385C39E2}" dt="2025-01-25T18:17:22.817" v="1794" actId="20577"/>
          <ac:spMkLst>
            <pc:docMk/>
            <pc:sldMk cId="2857625082" sldId="270"/>
            <ac:spMk id="3" creationId="{5AE496CF-6441-CE47-B5FB-A03C758BE1C1}"/>
          </ac:spMkLst>
        </pc:spChg>
        <pc:spChg chg="add">
          <ac:chgData name="Nalda Wainwright" userId="37148365-73e3-4dc3-a920-96df06cd740e" providerId="ADAL" clId="{6FA15E9B-C3D5-1B4C-B6AE-E988385C39E2}" dt="2025-01-25T18:16:22.983" v="1771" actId="26606"/>
          <ac:spMkLst>
            <pc:docMk/>
            <pc:sldMk cId="2857625082" sldId="270"/>
            <ac:spMk id="9" creationId="{45D37F4E-DDB4-456B-97E0-9937730A039F}"/>
          </ac:spMkLst>
        </pc:spChg>
        <pc:spChg chg="add">
          <ac:chgData name="Nalda Wainwright" userId="37148365-73e3-4dc3-a920-96df06cd740e" providerId="ADAL" clId="{6FA15E9B-C3D5-1B4C-B6AE-E988385C39E2}" dt="2025-01-25T18:16:22.983" v="1771" actId="26606"/>
          <ac:spMkLst>
            <pc:docMk/>
            <pc:sldMk cId="2857625082" sldId="270"/>
            <ac:spMk id="11" creationId="{B2DD41CD-8F47-4F56-AD12-4E2FF7696987}"/>
          </ac:spMkLst>
        </pc:spChg>
        <pc:picChg chg="add mod">
          <ac:chgData name="Nalda Wainwright" userId="37148365-73e3-4dc3-a920-96df06cd740e" providerId="ADAL" clId="{6FA15E9B-C3D5-1B4C-B6AE-E988385C39E2}" dt="2025-01-25T18:17:33.943" v="1795" actId="1076"/>
          <ac:picMkLst>
            <pc:docMk/>
            <pc:sldMk cId="2857625082" sldId="270"/>
            <ac:picMk id="4" creationId="{5F945435-E479-943C-8721-850BDD388BC7}"/>
          </ac:picMkLst>
        </pc:picChg>
      </pc:sldChg>
      <pc:sldChg chg="addSp modSp mod setBg modAnim">
        <pc:chgData name="Nalda Wainwright" userId="37148365-73e3-4dc3-a920-96df06cd740e" providerId="ADAL" clId="{6FA15E9B-C3D5-1B4C-B6AE-E988385C39E2}" dt="2025-01-25T18:18:48.681" v="1812" actId="1076"/>
        <pc:sldMkLst>
          <pc:docMk/>
          <pc:sldMk cId="2901475331" sldId="271"/>
        </pc:sldMkLst>
        <pc:spChg chg="mod">
          <ac:chgData name="Nalda Wainwright" userId="37148365-73e3-4dc3-a920-96df06cd740e" providerId="ADAL" clId="{6FA15E9B-C3D5-1B4C-B6AE-E988385C39E2}" dt="2025-01-25T18:18:22.172" v="1803" actId="1076"/>
          <ac:spMkLst>
            <pc:docMk/>
            <pc:sldMk cId="2901475331" sldId="271"/>
            <ac:spMk id="2" creationId="{E7759CA9-80D5-6A47-BDCA-877E5998A39D}"/>
          </ac:spMkLst>
        </pc:spChg>
        <pc:spChg chg="mod">
          <ac:chgData name="Nalda Wainwright" userId="37148365-73e3-4dc3-a920-96df06cd740e" providerId="ADAL" clId="{6FA15E9B-C3D5-1B4C-B6AE-E988385C39E2}" dt="2025-01-25T18:18:48.681" v="1812" actId="1076"/>
          <ac:spMkLst>
            <pc:docMk/>
            <pc:sldMk cId="2901475331" sldId="271"/>
            <ac:spMk id="3" creationId="{C63E7DAA-BD8A-5740-A73A-7F98C63D18BC}"/>
          </ac:spMkLst>
        </pc:spChg>
        <pc:spChg chg="add">
          <ac:chgData name="Nalda Wainwright" userId="37148365-73e3-4dc3-a920-96df06cd740e" providerId="ADAL" clId="{6FA15E9B-C3D5-1B4C-B6AE-E988385C39E2}" dt="2025-01-25T18:11:06.475" v="1743" actId="26606"/>
          <ac:spMkLst>
            <pc:docMk/>
            <pc:sldMk cId="2901475331" sldId="271"/>
            <ac:spMk id="10" creationId="{F13C74B1-5B17-4795-BED0-7140497B445A}"/>
          </ac:spMkLst>
        </pc:spChg>
        <pc:spChg chg="add">
          <ac:chgData name="Nalda Wainwright" userId="37148365-73e3-4dc3-a920-96df06cd740e" providerId="ADAL" clId="{6FA15E9B-C3D5-1B4C-B6AE-E988385C39E2}" dt="2025-01-25T18:11:06.475" v="1743" actId="26606"/>
          <ac:spMkLst>
            <pc:docMk/>
            <pc:sldMk cId="2901475331" sldId="271"/>
            <ac:spMk id="12" creationId="{D4974D33-8DC5-464E-8C6D-BE58F0669C17}"/>
          </ac:spMkLst>
        </pc:spChg>
        <pc:picChg chg="add mod">
          <ac:chgData name="Nalda Wainwright" userId="37148365-73e3-4dc3-a920-96df06cd740e" providerId="ADAL" clId="{6FA15E9B-C3D5-1B4C-B6AE-E988385C39E2}" dt="2025-01-25T18:11:06.475" v="1743" actId="26606"/>
          <ac:picMkLst>
            <pc:docMk/>
            <pc:sldMk cId="2901475331" sldId="271"/>
            <ac:picMk id="5" creationId="{E3635BB5-3F90-3829-DB59-0976B00322D5}"/>
          </ac:picMkLst>
        </pc:picChg>
      </pc:sldChg>
      <pc:sldChg chg="del">
        <pc:chgData name="Nalda Wainwright" userId="37148365-73e3-4dc3-a920-96df06cd740e" providerId="ADAL" clId="{6FA15E9B-C3D5-1B4C-B6AE-E988385C39E2}" dt="2025-01-25T18:09:24.826" v="1739" actId="2696"/>
        <pc:sldMkLst>
          <pc:docMk/>
          <pc:sldMk cId="4197855634" sldId="272"/>
        </pc:sldMkLst>
      </pc:sldChg>
      <pc:sldChg chg="modSp new mod ord">
        <pc:chgData name="Nalda Wainwright" userId="37148365-73e3-4dc3-a920-96df06cd740e" providerId="ADAL" clId="{6FA15E9B-C3D5-1B4C-B6AE-E988385C39E2}" dt="2025-01-25T17:41:20.377" v="300" actId="20577"/>
        <pc:sldMkLst>
          <pc:docMk/>
          <pc:sldMk cId="2721294696" sldId="273"/>
        </pc:sldMkLst>
        <pc:spChg chg="mod">
          <ac:chgData name="Nalda Wainwright" userId="37148365-73e3-4dc3-a920-96df06cd740e" providerId="ADAL" clId="{6FA15E9B-C3D5-1B4C-B6AE-E988385C39E2}" dt="2025-01-25T17:39:46.253" v="108" actId="113"/>
          <ac:spMkLst>
            <pc:docMk/>
            <pc:sldMk cId="2721294696" sldId="273"/>
            <ac:spMk id="2" creationId="{A1D2DAB7-A222-8A73-A0FF-4AB81273C162}"/>
          </ac:spMkLst>
        </pc:spChg>
        <pc:spChg chg="mod">
          <ac:chgData name="Nalda Wainwright" userId="37148365-73e3-4dc3-a920-96df06cd740e" providerId="ADAL" clId="{6FA15E9B-C3D5-1B4C-B6AE-E988385C39E2}" dt="2025-01-25T17:41:20.377" v="300" actId="20577"/>
          <ac:spMkLst>
            <pc:docMk/>
            <pc:sldMk cId="2721294696" sldId="273"/>
            <ac:spMk id="3" creationId="{1F58F9FD-83D1-7B8D-834A-90A10B55A99B}"/>
          </ac:spMkLst>
        </pc:spChg>
      </pc:sldChg>
      <pc:sldChg chg="addSp delSp modSp new mod setBg">
        <pc:chgData name="Nalda Wainwright" userId="37148365-73e3-4dc3-a920-96df06cd740e" providerId="ADAL" clId="{6FA15E9B-C3D5-1B4C-B6AE-E988385C39E2}" dt="2025-01-25T18:31:06.655" v="2250" actId="1076"/>
        <pc:sldMkLst>
          <pc:docMk/>
          <pc:sldMk cId="2698483521" sldId="274"/>
        </pc:sldMkLst>
        <pc:spChg chg="mod">
          <ac:chgData name="Nalda Wainwright" userId="37148365-73e3-4dc3-a920-96df06cd740e" providerId="ADAL" clId="{6FA15E9B-C3D5-1B4C-B6AE-E988385C39E2}" dt="2025-01-25T18:30:54.010" v="2246" actId="1076"/>
          <ac:spMkLst>
            <pc:docMk/>
            <pc:sldMk cId="2698483521" sldId="274"/>
            <ac:spMk id="2" creationId="{F1E337E1-5708-94DA-DE15-70A113B49B0B}"/>
          </ac:spMkLst>
        </pc:spChg>
        <pc:spChg chg="mod">
          <ac:chgData name="Nalda Wainwright" userId="37148365-73e3-4dc3-a920-96df06cd740e" providerId="ADAL" clId="{6FA15E9B-C3D5-1B4C-B6AE-E988385C39E2}" dt="2025-01-25T18:30:58.046" v="2248" actId="27636"/>
          <ac:spMkLst>
            <pc:docMk/>
            <pc:sldMk cId="2698483521" sldId="274"/>
            <ac:spMk id="3" creationId="{C657F903-8597-573B-B370-2440C43AF92A}"/>
          </ac:spMkLst>
        </pc:spChg>
        <pc:spChg chg="add del">
          <ac:chgData name="Nalda Wainwright" userId="37148365-73e3-4dc3-a920-96df06cd740e" providerId="ADAL" clId="{6FA15E9B-C3D5-1B4C-B6AE-E988385C39E2}" dt="2025-01-25T18:30:34.642" v="2242" actId="26606"/>
          <ac:spMkLst>
            <pc:docMk/>
            <pc:sldMk cId="2698483521" sldId="274"/>
            <ac:spMk id="10" creationId="{45D37F4E-DDB4-456B-97E0-9937730A039F}"/>
          </ac:spMkLst>
        </pc:spChg>
        <pc:spChg chg="add del">
          <ac:chgData name="Nalda Wainwright" userId="37148365-73e3-4dc3-a920-96df06cd740e" providerId="ADAL" clId="{6FA15E9B-C3D5-1B4C-B6AE-E988385C39E2}" dt="2025-01-25T18:30:34.642" v="2242" actId="26606"/>
          <ac:spMkLst>
            <pc:docMk/>
            <pc:sldMk cId="2698483521" sldId="274"/>
            <ac:spMk id="12" creationId="{B2DD41CD-8F47-4F56-AD12-4E2FF7696987}"/>
          </ac:spMkLst>
        </pc:spChg>
        <pc:spChg chg="add">
          <ac:chgData name="Nalda Wainwright" userId="37148365-73e3-4dc3-a920-96df06cd740e" providerId="ADAL" clId="{6FA15E9B-C3D5-1B4C-B6AE-E988385C39E2}" dt="2025-01-25T18:30:34.642" v="2242" actId="26606"/>
          <ac:spMkLst>
            <pc:docMk/>
            <pc:sldMk cId="2698483521" sldId="274"/>
            <ac:spMk id="17" creationId="{7FF47CB7-972F-479F-A36D-9E72D26EC8DA}"/>
          </ac:spMkLst>
        </pc:spChg>
        <pc:spChg chg="add">
          <ac:chgData name="Nalda Wainwright" userId="37148365-73e3-4dc3-a920-96df06cd740e" providerId="ADAL" clId="{6FA15E9B-C3D5-1B4C-B6AE-E988385C39E2}" dt="2025-01-25T18:30:34.642" v="2242" actId="26606"/>
          <ac:spMkLst>
            <pc:docMk/>
            <pc:sldMk cId="2698483521" sldId="274"/>
            <ac:spMk id="19" creationId="{0D153B68-5844-490D-8E67-F616D6D721CA}"/>
          </ac:spMkLst>
        </pc:spChg>
        <pc:spChg chg="add">
          <ac:chgData name="Nalda Wainwright" userId="37148365-73e3-4dc3-a920-96df06cd740e" providerId="ADAL" clId="{6FA15E9B-C3D5-1B4C-B6AE-E988385C39E2}" dt="2025-01-25T18:30:34.642" v="2242" actId="26606"/>
          <ac:spMkLst>
            <pc:docMk/>
            <pc:sldMk cId="2698483521" sldId="274"/>
            <ac:spMk id="21" creationId="{9A0D773F-7A7D-4DBB-9DEA-86BB8B8F4BC8}"/>
          </ac:spMkLst>
        </pc:spChg>
        <pc:picChg chg="add del mod">
          <ac:chgData name="Nalda Wainwright" userId="37148365-73e3-4dc3-a920-96df06cd740e" providerId="ADAL" clId="{6FA15E9B-C3D5-1B4C-B6AE-E988385C39E2}" dt="2025-01-25T18:30:18.427" v="2238" actId="478"/>
          <ac:picMkLst>
            <pc:docMk/>
            <pc:sldMk cId="2698483521" sldId="274"/>
            <ac:picMk id="5" creationId="{48186F42-6AA2-D615-9B94-56AC1D87359A}"/>
          </ac:picMkLst>
        </pc:picChg>
        <pc:picChg chg="add mod">
          <ac:chgData name="Nalda Wainwright" userId="37148365-73e3-4dc3-a920-96df06cd740e" providerId="ADAL" clId="{6FA15E9B-C3D5-1B4C-B6AE-E988385C39E2}" dt="2025-01-25T18:31:06.655" v="2250" actId="1076"/>
          <ac:picMkLst>
            <pc:docMk/>
            <pc:sldMk cId="2698483521" sldId="274"/>
            <ac:picMk id="7" creationId="{4CC55B30-8EBE-820A-3645-46C51BB15592}"/>
          </ac:picMkLst>
        </pc:picChg>
      </pc:sldChg>
      <pc:sldChg chg="new del">
        <pc:chgData name="Nalda Wainwright" userId="37148365-73e3-4dc3-a920-96df06cd740e" providerId="ADAL" clId="{6FA15E9B-C3D5-1B4C-B6AE-E988385C39E2}" dt="2025-01-25T18:31:11.744" v="2251" actId="2696"/>
        <pc:sldMkLst>
          <pc:docMk/>
          <pc:sldMk cId="1190138415" sldId="27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6AA66A-AAA9-FB40-A2C4-AB1EE5F1AA09}" type="datetimeFigureOut">
              <a:rPr lang="en-US" smtClean="0"/>
              <a:t>1/25/25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82CF5C-3756-464B-A474-AEFE406EF841}" type="slidenum">
              <a:rPr lang="en-US" smtClean="0"/>
              <a:t>‹#›</a:t>
            </a:fld>
            <a:endParaRPr lang="en-US"/>
          </a:p>
        </p:txBody>
      </p:sp>
    </p:spTree>
    <p:extLst>
      <p:ext uri="{BB962C8B-B14F-4D97-AF65-F5344CB8AC3E}">
        <p14:creationId xmlns:p14="http://schemas.microsoft.com/office/powerpoint/2010/main" val="2841201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F82CF5C-3756-464B-A474-AEFE406EF841}" type="slidenum">
              <a:rPr lang="en-US" smtClean="0"/>
              <a:t>4</a:t>
            </a:fld>
            <a:endParaRPr lang="en-US"/>
          </a:p>
        </p:txBody>
      </p:sp>
    </p:spTree>
    <p:extLst>
      <p:ext uri="{BB962C8B-B14F-4D97-AF65-F5344CB8AC3E}">
        <p14:creationId xmlns:p14="http://schemas.microsoft.com/office/powerpoint/2010/main" val="1564251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list of types of interviews depends on what book you read, but here are some examples of the different types that you will come across. This list is from Gray 2015 p. 385. </a:t>
            </a:r>
          </a:p>
          <a:p>
            <a:r>
              <a:rPr lang="en-US" dirty="0"/>
              <a:t>Cohen et al 2011 have more detailed descriptions of interview types in chapter 21.</a:t>
            </a:r>
          </a:p>
        </p:txBody>
      </p:sp>
      <p:sp>
        <p:nvSpPr>
          <p:cNvPr id="4" name="Slide Number Placeholder 3"/>
          <p:cNvSpPr>
            <a:spLocks noGrp="1"/>
          </p:cNvSpPr>
          <p:nvPr>
            <p:ph type="sldNum" sz="quarter" idx="5"/>
          </p:nvPr>
        </p:nvSpPr>
        <p:spPr/>
        <p:txBody>
          <a:bodyPr/>
          <a:lstStyle/>
          <a:p>
            <a:fld id="{6F82CF5C-3756-464B-A474-AEFE406EF841}" type="slidenum">
              <a:rPr lang="en-US" smtClean="0"/>
              <a:t>6</a:t>
            </a:fld>
            <a:endParaRPr lang="en-US"/>
          </a:p>
        </p:txBody>
      </p:sp>
    </p:spTree>
    <p:extLst>
      <p:ext uri="{BB962C8B-B14F-4D97-AF65-F5344CB8AC3E}">
        <p14:creationId xmlns:p14="http://schemas.microsoft.com/office/powerpoint/2010/main" val="2299706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F82CF5C-3756-464B-A474-AEFE406EF841}" type="slidenum">
              <a:rPr lang="en-US" smtClean="0"/>
              <a:t>7</a:t>
            </a:fld>
            <a:endParaRPr lang="en-US"/>
          </a:p>
        </p:txBody>
      </p:sp>
    </p:spTree>
    <p:extLst>
      <p:ext uri="{BB962C8B-B14F-4D97-AF65-F5344CB8AC3E}">
        <p14:creationId xmlns:p14="http://schemas.microsoft.com/office/powerpoint/2010/main" val="12104340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Beware of interview bias and avoid these..</a:t>
            </a:r>
          </a:p>
        </p:txBody>
      </p:sp>
      <p:sp>
        <p:nvSpPr>
          <p:cNvPr id="4" name="Slide Number Placeholder 3"/>
          <p:cNvSpPr>
            <a:spLocks noGrp="1"/>
          </p:cNvSpPr>
          <p:nvPr>
            <p:ph type="sldNum" sz="quarter" idx="5"/>
          </p:nvPr>
        </p:nvSpPr>
        <p:spPr/>
        <p:txBody>
          <a:bodyPr/>
          <a:lstStyle/>
          <a:p>
            <a:fld id="{6F82CF5C-3756-464B-A474-AEFE406EF841}" type="slidenum">
              <a:rPr lang="en-US" smtClean="0"/>
              <a:t>8</a:t>
            </a:fld>
            <a:endParaRPr lang="en-US"/>
          </a:p>
        </p:txBody>
      </p:sp>
    </p:spTree>
    <p:extLst>
      <p:ext uri="{BB962C8B-B14F-4D97-AF65-F5344CB8AC3E}">
        <p14:creationId xmlns:p14="http://schemas.microsoft.com/office/powerpoint/2010/main" val="2722576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Try to ensure that your interviews maintain consistency try to be the same with all your interviewees and cover the same main key questions or topics. </a:t>
            </a:r>
          </a:p>
          <a:p>
            <a:r>
              <a:rPr lang="en-US" dirty="0"/>
              <a:t>Be accurate in your recording and transcribing </a:t>
            </a:r>
          </a:p>
          <a:p>
            <a:r>
              <a:rPr lang="en-US" dirty="0"/>
              <a:t>Maintain neutrality</a:t>
            </a:r>
          </a:p>
        </p:txBody>
      </p:sp>
      <p:sp>
        <p:nvSpPr>
          <p:cNvPr id="4" name="Slide Number Placeholder 3"/>
          <p:cNvSpPr>
            <a:spLocks noGrp="1"/>
          </p:cNvSpPr>
          <p:nvPr>
            <p:ph type="sldNum" sz="quarter" idx="5"/>
          </p:nvPr>
        </p:nvSpPr>
        <p:spPr/>
        <p:txBody>
          <a:bodyPr/>
          <a:lstStyle/>
          <a:p>
            <a:fld id="{6F82CF5C-3756-464B-A474-AEFE406EF841}" type="slidenum">
              <a:rPr lang="en-US" smtClean="0"/>
              <a:t>9</a:t>
            </a:fld>
            <a:endParaRPr lang="en-US"/>
          </a:p>
        </p:txBody>
      </p:sp>
    </p:spTree>
    <p:extLst>
      <p:ext uri="{BB962C8B-B14F-4D97-AF65-F5344CB8AC3E}">
        <p14:creationId xmlns:p14="http://schemas.microsoft.com/office/powerpoint/2010/main" val="3411636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CA991-4FB2-F84C-9546-375E9435A407}"/>
              </a:ext>
            </a:extLst>
          </p:cNvPr>
          <p:cNvSpPr>
            <a:spLocks noGrp="1"/>
          </p:cNvSpPr>
          <p:nvPr>
            <p:ph type="ctrTitle"/>
          </p:nvPr>
        </p:nvSpPr>
        <p:spPr>
          <a:xfrm>
            <a:off x="1524000" y="1662694"/>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19DA6CA-D4FA-BA44-A58B-88B090228C32}"/>
              </a:ext>
            </a:extLst>
          </p:cNvPr>
          <p:cNvSpPr>
            <a:spLocks noGrp="1"/>
          </p:cNvSpPr>
          <p:nvPr>
            <p:ph type="subTitle" idx="1"/>
          </p:nvPr>
        </p:nvSpPr>
        <p:spPr>
          <a:xfrm>
            <a:off x="1524000" y="4142369"/>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78632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67750-B475-004D-9BEE-53F7B615AEA3}"/>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1DE33F7-5C20-6249-8358-8AC4B0B831A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1A42AA-85A7-F549-ACE2-7FF4FCB58C30}"/>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1/25/25</a:t>
            </a:fld>
            <a:endParaRPr lang="en-US"/>
          </a:p>
        </p:txBody>
      </p:sp>
      <p:sp>
        <p:nvSpPr>
          <p:cNvPr id="5" name="Footer Placeholder 4">
            <a:extLst>
              <a:ext uri="{FF2B5EF4-FFF2-40B4-BE49-F238E27FC236}">
                <a16:creationId xmlns:a16="http://schemas.microsoft.com/office/drawing/2014/main" id="{E263587C-988C-1741-B1AD-2260344FF398}"/>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66DE21C-3B8E-5F40-A53E-9F42721913A3}"/>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399250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AE433-868A-9B40-8540-5D1A563C7022}"/>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E630A8-95A9-184E-87CF-BCBF239A73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C293386-3775-BB46-AF82-C34FB0210199}"/>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1/25/25</a:t>
            </a:fld>
            <a:endParaRPr lang="en-US"/>
          </a:p>
        </p:txBody>
      </p:sp>
      <p:sp>
        <p:nvSpPr>
          <p:cNvPr id="5" name="Footer Placeholder 4">
            <a:extLst>
              <a:ext uri="{FF2B5EF4-FFF2-40B4-BE49-F238E27FC236}">
                <a16:creationId xmlns:a16="http://schemas.microsoft.com/office/drawing/2014/main" id="{850FF5CA-C335-3D4B-8F03-1CD481A582D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A6BCDFF-05A2-934D-BEA2-AAFE46CB8129}"/>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257957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14CCA-958F-144C-9EDD-BE41855E487B}"/>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11EAB40F-54BD-A242-9BDD-14BE604F262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29F4EB-3198-804A-8B18-D80338851D1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B9CD05-9F85-5F4A-9272-880DE5C9C57E}"/>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1/25/25</a:t>
            </a:fld>
            <a:endParaRPr lang="en-US"/>
          </a:p>
        </p:txBody>
      </p:sp>
      <p:sp>
        <p:nvSpPr>
          <p:cNvPr id="6" name="Footer Placeholder 5">
            <a:extLst>
              <a:ext uri="{FF2B5EF4-FFF2-40B4-BE49-F238E27FC236}">
                <a16:creationId xmlns:a16="http://schemas.microsoft.com/office/drawing/2014/main" id="{41BF5F0E-37F4-CE4C-BCA5-F5FA2BC71AD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A44852C-11D2-9545-A28D-21DC2835B5B9}"/>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322380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8F641-C35D-A84E-AB4E-86B0499AADAB}"/>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53ADEAA3-A5CE-E94A-911B-75F86F943A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E195F6F-7B01-9041-B242-983D6535B7A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EC6547D-0AF5-F144-99C9-F391613C38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C618D06-44C8-D245-96F8-674E98E0A2B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585D28F-5470-4B45-9050-2FED03F49DC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1/25/25</a:t>
            </a:fld>
            <a:endParaRPr lang="en-US"/>
          </a:p>
        </p:txBody>
      </p:sp>
      <p:sp>
        <p:nvSpPr>
          <p:cNvPr id="8" name="Footer Placeholder 7">
            <a:extLst>
              <a:ext uri="{FF2B5EF4-FFF2-40B4-BE49-F238E27FC236}">
                <a16:creationId xmlns:a16="http://schemas.microsoft.com/office/drawing/2014/main" id="{AE5B70C0-C3E6-1E4E-BEE1-C8C8410F051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485C1C21-E6FE-664A-9ACE-EFF6F0D1CE4A}"/>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235702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D64B1-84EB-6047-A2BE-E5BC5BBEEF46}"/>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E5E309EF-E51D-F540-93D4-6600A73DE63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1/25/25</a:t>
            </a:fld>
            <a:endParaRPr lang="en-US"/>
          </a:p>
        </p:txBody>
      </p:sp>
      <p:sp>
        <p:nvSpPr>
          <p:cNvPr id="4" name="Footer Placeholder 3">
            <a:extLst>
              <a:ext uri="{FF2B5EF4-FFF2-40B4-BE49-F238E27FC236}">
                <a16:creationId xmlns:a16="http://schemas.microsoft.com/office/drawing/2014/main" id="{C32FA78D-E555-614A-98D3-7FC8B9851932}"/>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295562C4-7058-6247-8E7C-A3F4FCE6C647}"/>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4245542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60D5E5-3C79-D94B-AB17-5E7DC0ED563E}"/>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1/25/25</a:t>
            </a:fld>
            <a:endParaRPr lang="en-US"/>
          </a:p>
        </p:txBody>
      </p:sp>
      <p:sp>
        <p:nvSpPr>
          <p:cNvPr id="3" name="Footer Placeholder 2">
            <a:extLst>
              <a:ext uri="{FF2B5EF4-FFF2-40B4-BE49-F238E27FC236}">
                <a16:creationId xmlns:a16="http://schemas.microsoft.com/office/drawing/2014/main" id="{F51A59F6-B720-BC4F-81CA-FD5C2DFD9E9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06DB336C-ECAA-6940-9957-27AD40DBCC45}"/>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3711361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F3EFD-60D8-2148-8133-A8C16AAA8BD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98DC8BE-79D9-BC47-B26C-EABEE74C93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2B3F410-86AC-6545-8210-1638BC23F4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E788203-4374-0D41-9821-0B48A63EFD58}"/>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1/25/25</a:t>
            </a:fld>
            <a:endParaRPr lang="en-US"/>
          </a:p>
        </p:txBody>
      </p:sp>
      <p:sp>
        <p:nvSpPr>
          <p:cNvPr id="6" name="Footer Placeholder 5">
            <a:extLst>
              <a:ext uri="{FF2B5EF4-FFF2-40B4-BE49-F238E27FC236}">
                <a16:creationId xmlns:a16="http://schemas.microsoft.com/office/drawing/2014/main" id="{F00BE619-47D1-724E-9D3F-5966C69816A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A45A3365-FAB5-2740-8154-E28942AE8CEC}"/>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935418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9E9B9-6B77-5345-B0EF-3918852A927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275C492-F7F6-744D-8063-93EAABE003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D34A439-BEAF-CD4C-87DF-72DC1AECAD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0B163-9E3E-D447-BE23-93AC00A4D504}"/>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1/25/25</a:t>
            </a:fld>
            <a:endParaRPr lang="en-US"/>
          </a:p>
        </p:txBody>
      </p:sp>
      <p:sp>
        <p:nvSpPr>
          <p:cNvPr id="6" name="Footer Placeholder 5">
            <a:extLst>
              <a:ext uri="{FF2B5EF4-FFF2-40B4-BE49-F238E27FC236}">
                <a16:creationId xmlns:a16="http://schemas.microsoft.com/office/drawing/2014/main" id="{D64C965D-8269-824D-BDAA-61860C152E5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5C46C733-D023-F64D-AB84-AE4A5DB2F83E}"/>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142883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4C1B1-AEA7-944F-88E0-58D25F45A3F5}"/>
              </a:ext>
            </a:extLst>
          </p:cNvPr>
          <p:cNvSpPr>
            <a:spLocks noGrp="1"/>
          </p:cNvSpPr>
          <p:nvPr>
            <p:ph type="title"/>
          </p:nvPr>
        </p:nvSpPr>
        <p:spPr>
          <a:xfrm>
            <a:off x="838200" y="1923761"/>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E9BF74-347D-114B-943B-F934FAC161F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899CF3-B36B-3A41-A8CE-2D2BDACADAFA}"/>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1/25/25</a:t>
            </a:fld>
            <a:endParaRPr lang="en-US"/>
          </a:p>
        </p:txBody>
      </p:sp>
      <p:sp>
        <p:nvSpPr>
          <p:cNvPr id="5" name="Footer Placeholder 4">
            <a:extLst>
              <a:ext uri="{FF2B5EF4-FFF2-40B4-BE49-F238E27FC236}">
                <a16:creationId xmlns:a16="http://schemas.microsoft.com/office/drawing/2014/main" id="{95228349-9DA2-3E4C-95D7-C3278CF353C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0C81D5ED-65D9-0A42-9AA4-54F9134381DD}"/>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087271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D59055-C8D1-0F4E-9647-E3864DEF35EB}"/>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988BCB1-664D-0641-B8CB-184EBB9A2FE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C41958-E946-1544-AA19-8120825B8BAB}"/>
              </a:ext>
            </a:extLst>
          </p:cNvPr>
          <p:cNvSpPr>
            <a:spLocks noGrp="1"/>
          </p:cNvSpPr>
          <p:nvPr>
            <p:ph type="dt" sz="half" idx="10"/>
          </p:nvPr>
        </p:nvSpPr>
        <p:spPr>
          <a:xfrm>
            <a:off x="838200" y="6356350"/>
            <a:ext cx="2743200" cy="365125"/>
          </a:xfrm>
          <a:prstGeom prst="rect">
            <a:avLst/>
          </a:prstGeom>
        </p:spPr>
        <p:txBody>
          <a:bodyPr/>
          <a:lstStyle/>
          <a:p>
            <a:fld id="{370F3320-3347-314E-BC55-88A03D7CED6F}" type="datetimeFigureOut">
              <a:rPr lang="en-US" smtClean="0"/>
              <a:t>1/25/25</a:t>
            </a:fld>
            <a:endParaRPr lang="en-US"/>
          </a:p>
        </p:txBody>
      </p:sp>
      <p:sp>
        <p:nvSpPr>
          <p:cNvPr id="5" name="Footer Placeholder 4">
            <a:extLst>
              <a:ext uri="{FF2B5EF4-FFF2-40B4-BE49-F238E27FC236}">
                <a16:creationId xmlns:a16="http://schemas.microsoft.com/office/drawing/2014/main" id="{AE82876A-64D4-FB45-96C8-382D8A5FA82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F150415-0CC0-B243-A002-EBB868A6C4A5}"/>
              </a:ext>
            </a:extLst>
          </p:cNvPr>
          <p:cNvSpPr>
            <a:spLocks noGrp="1"/>
          </p:cNvSpPr>
          <p:nvPr>
            <p:ph type="sldNum" sz="quarter" idx="12"/>
          </p:nvPr>
        </p:nvSpPr>
        <p:spPr>
          <a:xfrm>
            <a:off x="8610600" y="6356350"/>
            <a:ext cx="2743200" cy="365125"/>
          </a:xfrm>
          <a:prstGeom prst="rect">
            <a:avLst/>
          </a:prstGeom>
        </p:spPr>
        <p:txBody>
          <a:bodyPr/>
          <a:lstStyle/>
          <a:p>
            <a:fld id="{69F197FA-B56C-8345-9EF8-DBEE67EE9748}" type="slidenum">
              <a:rPr lang="en-US" smtClean="0"/>
              <a:t>‹#›</a:t>
            </a:fld>
            <a:endParaRPr lang="en-US"/>
          </a:p>
        </p:txBody>
      </p:sp>
    </p:spTree>
    <p:extLst>
      <p:ext uri="{BB962C8B-B14F-4D97-AF65-F5344CB8AC3E}">
        <p14:creationId xmlns:p14="http://schemas.microsoft.com/office/powerpoint/2010/main" val="2504336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70634-EAB3-F14B-811C-0326FCB1D1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411A9A-E0B6-9E42-B50E-413BCC4C4C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C8AC884-4DB1-294A-94B0-DB3C9516472A}"/>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5" name="Footer Placeholder 4">
            <a:extLst>
              <a:ext uri="{FF2B5EF4-FFF2-40B4-BE49-F238E27FC236}">
                <a16:creationId xmlns:a16="http://schemas.microsoft.com/office/drawing/2014/main" id="{AB439269-9E56-D94E-8AB5-3BF24A7F6E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14FABC-1EB8-6641-BCEC-59125FB0E318}"/>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26961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62463-32E7-9F4D-BB4E-0858F4322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A9FD94-B582-1940-AD95-758C220E3A0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BED26E-DC5C-2049-8F0B-509170BB21BD}"/>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5" name="Footer Placeholder 4">
            <a:extLst>
              <a:ext uri="{FF2B5EF4-FFF2-40B4-BE49-F238E27FC236}">
                <a16:creationId xmlns:a16="http://schemas.microsoft.com/office/drawing/2014/main" id="{C28A340C-2088-3E4A-81E5-A1B8F7CB0E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463973-0B85-E940-9BD2-9ECBBE126725}"/>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559846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0AF91-663C-5A43-9A1B-CE6D583CF4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C5C8DED-5BBD-BE4B-BF0F-BD2A544515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69B800B-BD32-B841-A7E4-B94F74E73D52}"/>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5" name="Footer Placeholder 4">
            <a:extLst>
              <a:ext uri="{FF2B5EF4-FFF2-40B4-BE49-F238E27FC236}">
                <a16:creationId xmlns:a16="http://schemas.microsoft.com/office/drawing/2014/main" id="{87758581-F86D-2A47-92C0-5C8ED25A88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C96395-617D-2D4B-B4A9-0A28D554329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397922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5892-7097-5443-A389-2DD7F6A498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994896-C901-804C-8AFC-E8135B42C7E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DCF24C-F53E-C84C-9FDB-6DF2709B9DF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02B53F9-3B43-214D-9F2D-99A04B547E31}"/>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6" name="Footer Placeholder 5">
            <a:extLst>
              <a:ext uri="{FF2B5EF4-FFF2-40B4-BE49-F238E27FC236}">
                <a16:creationId xmlns:a16="http://schemas.microsoft.com/office/drawing/2014/main" id="{E194A176-4607-1240-8CD8-7239EAEE001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7DB4B1-C194-F64B-B45E-0436D072D1CD}"/>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10150476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5E4D-732F-3F4E-A267-A23D853DB5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317F8C5-05FB-4A4C-993F-DB0C4BC071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583CAD-CA95-4942-B350-2BA284A9290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01F9FF1-F8B7-0245-B1A8-F3C0AA3695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510F58C-1386-9246-947D-85FDBB6E85D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1EDC79-443C-1843-9A41-F3EB7A9FA593}"/>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8" name="Footer Placeholder 7">
            <a:extLst>
              <a:ext uri="{FF2B5EF4-FFF2-40B4-BE49-F238E27FC236}">
                <a16:creationId xmlns:a16="http://schemas.microsoft.com/office/drawing/2014/main" id="{F5A03C39-D4BA-4143-AE7A-54A7818E1E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2ADEB7C-FD73-0443-951E-10141418A68B}"/>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254424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B933B-4EDC-4544-8030-0B337A20191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9A3D763-C1FF-6047-9701-E1CA9B79D113}"/>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4" name="Footer Placeholder 3">
            <a:extLst>
              <a:ext uri="{FF2B5EF4-FFF2-40B4-BE49-F238E27FC236}">
                <a16:creationId xmlns:a16="http://schemas.microsoft.com/office/drawing/2014/main" id="{7E1675C4-F328-DF45-9FE2-1994925A608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6348862-EBB4-6F47-88CA-B2A05557327F}"/>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9092431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985A43-1554-4140-8D8E-F297FFFF0C6F}"/>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3" name="Footer Placeholder 2">
            <a:extLst>
              <a:ext uri="{FF2B5EF4-FFF2-40B4-BE49-F238E27FC236}">
                <a16:creationId xmlns:a16="http://schemas.microsoft.com/office/drawing/2014/main" id="{8C6750F5-1A01-1C4B-B26B-B32CF653D0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50DF8B-640A-7143-86E1-963B0C903B72}"/>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3858342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C3724-88A1-3348-BCA7-4779D66729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EFBC60D-CB5F-2240-A538-63995D9A4D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66EBFCC-89A3-BC4E-8381-176DDBF3C5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426C395-C503-3D4E-B041-9E7B3E3D53DE}"/>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6" name="Footer Placeholder 5">
            <a:extLst>
              <a:ext uri="{FF2B5EF4-FFF2-40B4-BE49-F238E27FC236}">
                <a16:creationId xmlns:a16="http://schemas.microsoft.com/office/drawing/2014/main" id="{BE16B009-3423-B54E-87FC-93E496E787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6B708E-17A4-4245-B24D-D53EF0D232E3}"/>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41498958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99353-4102-A34D-A8D5-072775761E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F3F516B-9F20-1C4F-B616-EC30E1A833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3650B85-405D-9344-BC9E-94EFB5194C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356524F-4F09-044F-BB78-6FF7D73A8382}"/>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6" name="Footer Placeholder 5">
            <a:extLst>
              <a:ext uri="{FF2B5EF4-FFF2-40B4-BE49-F238E27FC236}">
                <a16:creationId xmlns:a16="http://schemas.microsoft.com/office/drawing/2014/main" id="{9206E5D5-FA8F-3F4C-BBCF-30E9DC1D00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649FDD-89BD-1E46-BCD0-83A5285837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7678118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29D9C-0B80-C042-B8A7-3956E39A82A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A0EC253-D5E4-9048-85CB-C2751786515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7E8905-A6B3-9843-BE23-DCF3AA602372}"/>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5" name="Footer Placeholder 4">
            <a:extLst>
              <a:ext uri="{FF2B5EF4-FFF2-40B4-BE49-F238E27FC236}">
                <a16:creationId xmlns:a16="http://schemas.microsoft.com/office/drawing/2014/main" id="{5D8EA17B-F0A2-1B40-89EE-AF738A30A6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A30ED3-A3D1-5B44-A7D8-CFF5F30D63A9}"/>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4497620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981CB5-2BCE-A146-BFFD-17FB2FBAA51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C7003A7-09DD-C04E-812C-F86A93D158E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347812-AE94-E94C-97EF-B71330388889}"/>
              </a:ext>
            </a:extLst>
          </p:cNvPr>
          <p:cNvSpPr>
            <a:spLocks noGrp="1"/>
          </p:cNvSpPr>
          <p:nvPr>
            <p:ph type="dt" sz="half" idx="10"/>
          </p:nvPr>
        </p:nvSpPr>
        <p:spPr/>
        <p:txBody>
          <a:bodyPr/>
          <a:lstStyle/>
          <a:p>
            <a:fld id="{2DCAEF9C-4E02-A346-B422-50263A4C2AAA}" type="datetimeFigureOut">
              <a:rPr lang="en-US" smtClean="0"/>
              <a:t>1/25/25</a:t>
            </a:fld>
            <a:endParaRPr lang="en-US"/>
          </a:p>
        </p:txBody>
      </p:sp>
      <p:sp>
        <p:nvSpPr>
          <p:cNvPr id="5" name="Footer Placeholder 4">
            <a:extLst>
              <a:ext uri="{FF2B5EF4-FFF2-40B4-BE49-F238E27FC236}">
                <a16:creationId xmlns:a16="http://schemas.microsoft.com/office/drawing/2014/main" id="{1CA19F82-4CE8-6141-9B2E-697DE37930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912ECF-9431-E44B-B007-50EA3719AFBE}"/>
              </a:ext>
            </a:extLst>
          </p:cNvPr>
          <p:cNvSpPr>
            <a:spLocks noGrp="1"/>
          </p:cNvSpPr>
          <p:nvPr>
            <p:ph type="sldNum" sz="quarter" idx="12"/>
          </p:nvPr>
        </p:nvSpPr>
        <p:spPr/>
        <p:txBody>
          <a:bodyPr/>
          <a:lstStyle/>
          <a:p>
            <a:fld id="{138FD20F-B958-3C48-80F0-FAD91AC952A1}" type="slidenum">
              <a:rPr lang="en-US" smtClean="0"/>
              <a:t>‹#›</a:t>
            </a:fld>
            <a:endParaRPr lang="en-US"/>
          </a:p>
        </p:txBody>
      </p:sp>
    </p:spTree>
    <p:extLst>
      <p:ext uri="{BB962C8B-B14F-4D97-AF65-F5344CB8AC3E}">
        <p14:creationId xmlns:p14="http://schemas.microsoft.com/office/powerpoint/2010/main" val="22185648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8F886-C82A-5D44-9EDA-C9C596D5C1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1876708-51F4-7B4C-9DB5-CEE9543FF5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1F1467-DA09-EA4F-9F5C-8F2E42F9386B}"/>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5" name="Footer Placeholder 4">
            <a:extLst>
              <a:ext uri="{FF2B5EF4-FFF2-40B4-BE49-F238E27FC236}">
                <a16:creationId xmlns:a16="http://schemas.microsoft.com/office/drawing/2014/main" id="{07361EAA-A1C4-7D4C-A566-5990A43642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90D047-97D0-BA45-8281-13D0DFD6354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27944116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05C22-1057-2A48-AF07-BC0F7BBA78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0DF2BF-6EF8-1449-9C84-F63AE79BB65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FAE884-691A-994A-9A07-4F15F8D0C22E}"/>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5" name="Footer Placeholder 4">
            <a:extLst>
              <a:ext uri="{FF2B5EF4-FFF2-40B4-BE49-F238E27FC236}">
                <a16:creationId xmlns:a16="http://schemas.microsoft.com/office/drawing/2014/main" id="{E7F2F748-ABD1-4948-B569-2215340200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645FA3-3EC7-204C-9EEF-250C5DBFBC21}"/>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958866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5E1D0-70A5-D54D-A344-438CA7E23D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E1E9A7-1850-F74B-97DA-D1A5319DB7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996AD91-FA8E-6C46-A144-E875058D0A02}"/>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5" name="Footer Placeholder 4">
            <a:extLst>
              <a:ext uri="{FF2B5EF4-FFF2-40B4-BE49-F238E27FC236}">
                <a16:creationId xmlns:a16="http://schemas.microsoft.com/office/drawing/2014/main" id="{52A4A4A4-92C0-4D42-8039-952EE32F21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E457D6-7528-6747-ADBF-75CBD3F48A3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6664087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BD002-63F7-1A4B-9EF2-657ED81110C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BF825F-E60B-3F42-B950-C919B0F534F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12E82A6-CDDE-D741-B1CD-D33B0A71439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DFD825D-A46F-DD4F-AE82-D84B1EBBD12D}"/>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6" name="Footer Placeholder 5">
            <a:extLst>
              <a:ext uri="{FF2B5EF4-FFF2-40B4-BE49-F238E27FC236}">
                <a16:creationId xmlns:a16="http://schemas.microsoft.com/office/drawing/2014/main" id="{BBF15142-E9CE-044C-8DAE-47CAFC10DA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FA6385-C9CF-BC40-B53A-B4AEADC75B7D}"/>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8848953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5C804-53A8-E548-A122-77BD69A895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52FF6D-E06A-A74D-89BE-D61E1F2C73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84BF823-44FF-A144-AE7F-D0540C926BD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FBA8B44-7BC4-6A49-8A24-6D271C9F7C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9F949A3-D78F-654C-B7E2-DE0D095D035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BC670B-9B7E-AA4C-B86E-556B7C2F678F}"/>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8" name="Footer Placeholder 7">
            <a:extLst>
              <a:ext uri="{FF2B5EF4-FFF2-40B4-BE49-F238E27FC236}">
                <a16:creationId xmlns:a16="http://schemas.microsoft.com/office/drawing/2014/main" id="{2F2972CD-C70E-3D41-B423-C8796DC5D6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6603436-0583-8842-B4BD-12897906A575}"/>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775655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0E1F0-935D-C247-B6E5-873C0FECE96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1A23469-62A1-A449-A8F0-F9F57B98FFE4}"/>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4" name="Footer Placeholder 3">
            <a:extLst>
              <a:ext uri="{FF2B5EF4-FFF2-40B4-BE49-F238E27FC236}">
                <a16:creationId xmlns:a16="http://schemas.microsoft.com/office/drawing/2014/main" id="{FF56AA38-7E26-A741-9750-BCA0F65170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A912D-9123-BB4F-BF13-27659CA87412}"/>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4938614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9BD2D2-F4F6-C74F-A8EA-468EE446D521}"/>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3" name="Footer Placeholder 2">
            <a:extLst>
              <a:ext uri="{FF2B5EF4-FFF2-40B4-BE49-F238E27FC236}">
                <a16:creationId xmlns:a16="http://schemas.microsoft.com/office/drawing/2014/main" id="{E2A8A39A-B586-2943-88D2-577F4A6BD59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8FEF8FD-9F29-1B47-81EC-7A1DA74A84E3}"/>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4739149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76ED6-8D80-BE46-B6D6-3C46D0B4DA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9DB843-E7B2-E549-83B7-BE67740727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A6D447-2C28-9C4E-AAB8-15AAD836AD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67FC978-DEA3-9E48-9035-055F81E241B7}"/>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6" name="Footer Placeholder 5">
            <a:extLst>
              <a:ext uri="{FF2B5EF4-FFF2-40B4-BE49-F238E27FC236}">
                <a16:creationId xmlns:a16="http://schemas.microsoft.com/office/drawing/2014/main" id="{3FB3D067-CCF8-C14C-AA81-B775302F28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827293-2691-9C46-B3DA-8C009D92F1CA}"/>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718867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6C21-0CA0-C84B-9A28-B68473B679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39D14A8-22DF-5841-9109-A1878B85C4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FC8E11E-B10C-3448-975A-127CCECD29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64495B8-9B64-014E-B746-7BB268F3B876}"/>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6" name="Footer Placeholder 5">
            <a:extLst>
              <a:ext uri="{FF2B5EF4-FFF2-40B4-BE49-F238E27FC236}">
                <a16:creationId xmlns:a16="http://schemas.microsoft.com/office/drawing/2014/main" id="{14B2DFFA-3EE8-1C47-A2E5-52358F46B6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8B8AC5-01AC-864C-8886-E4DA16D9A8AF}"/>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36483923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9AC1A-946C-E04D-8429-2AB0CD5B331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44DB7E4-AF72-EF44-A714-7AF9884C69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E958CD-D4E7-C846-9DDE-E584BDDC09C5}"/>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5" name="Footer Placeholder 4">
            <a:extLst>
              <a:ext uri="{FF2B5EF4-FFF2-40B4-BE49-F238E27FC236}">
                <a16:creationId xmlns:a16="http://schemas.microsoft.com/office/drawing/2014/main" id="{F9B401A2-DCD2-2F4C-8157-2B6457D3F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154432-C229-8049-84F9-E5C99CE98EE8}"/>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5756536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766F4-2D3B-344A-8C72-4C7EE70D1F2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978854-240A-C049-8EB7-8F605274755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C08A03-8B56-0342-B403-B30742E55DF7}"/>
              </a:ext>
            </a:extLst>
          </p:cNvPr>
          <p:cNvSpPr>
            <a:spLocks noGrp="1"/>
          </p:cNvSpPr>
          <p:nvPr>
            <p:ph type="dt" sz="half" idx="10"/>
          </p:nvPr>
        </p:nvSpPr>
        <p:spPr/>
        <p:txBody>
          <a:bodyPr/>
          <a:lstStyle/>
          <a:p>
            <a:fld id="{78B7F53B-E515-014E-8CDF-62C146E5A9AB}" type="datetimeFigureOut">
              <a:rPr lang="en-US" smtClean="0"/>
              <a:t>1/25/25</a:t>
            </a:fld>
            <a:endParaRPr lang="en-US"/>
          </a:p>
        </p:txBody>
      </p:sp>
      <p:sp>
        <p:nvSpPr>
          <p:cNvPr id="5" name="Footer Placeholder 4">
            <a:extLst>
              <a:ext uri="{FF2B5EF4-FFF2-40B4-BE49-F238E27FC236}">
                <a16:creationId xmlns:a16="http://schemas.microsoft.com/office/drawing/2014/main" id="{54C7D143-ACC6-B44F-B47D-AFE81DFB5F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E804AA-257A-DD41-8974-1CA1B6694C90}"/>
              </a:ext>
            </a:extLst>
          </p:cNvPr>
          <p:cNvSpPr>
            <a:spLocks noGrp="1"/>
          </p:cNvSpPr>
          <p:nvPr>
            <p:ph type="sldNum" sz="quarter" idx="12"/>
          </p:nvPr>
        </p:nvSpPr>
        <p:spPr/>
        <p:txBody>
          <a:bodyPr/>
          <a:lstStyle/>
          <a:p>
            <a:fld id="{AB3AF810-5C2E-D441-814A-792DE8292DAE}" type="slidenum">
              <a:rPr lang="en-US" smtClean="0"/>
              <a:t>‹#›</a:t>
            </a:fld>
            <a:endParaRPr lang="en-US"/>
          </a:p>
        </p:txBody>
      </p:sp>
    </p:spTree>
    <p:extLst>
      <p:ext uri="{BB962C8B-B14F-4D97-AF65-F5344CB8AC3E}">
        <p14:creationId xmlns:p14="http://schemas.microsoft.com/office/powerpoint/2010/main" val="1980901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8CCAB8F-AE29-ED42-AEE8-C22385880054}"/>
              </a:ext>
            </a:extLst>
          </p:cNvPr>
          <p:cNvSpPr>
            <a:spLocks noGrp="1"/>
          </p:cNvSpPr>
          <p:nvPr>
            <p:ph type="body" idx="1"/>
          </p:nvPr>
        </p:nvSpPr>
        <p:spPr>
          <a:xfrm>
            <a:off x="838200" y="3719945"/>
            <a:ext cx="10515600" cy="245701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8">
            <a:extLst>
              <a:ext uri="{FF2B5EF4-FFF2-40B4-BE49-F238E27FC236}">
                <a16:creationId xmlns:a16="http://schemas.microsoft.com/office/drawing/2014/main" id="{87FDFF47-FCE0-3342-B7DA-F7EFFC719D6A}"/>
              </a:ext>
            </a:extLst>
          </p:cNvPr>
          <p:cNvSpPr>
            <a:spLocks noGrp="1"/>
          </p:cNvSpPr>
          <p:nvPr>
            <p:ph type="title"/>
          </p:nvPr>
        </p:nvSpPr>
        <p:spPr>
          <a:xfrm>
            <a:off x="838200" y="2048452"/>
            <a:ext cx="10515600" cy="1325563"/>
          </a:xfrm>
          <a:prstGeom prst="rect">
            <a:avLst/>
          </a:prstGeom>
        </p:spPr>
        <p:txBody>
          <a:bodyPr vert="horz" lIns="91440" tIns="45720" rIns="91440" bIns="45720" rtlCol="0" anchor="ctr">
            <a:normAutofit/>
          </a:bodyPr>
          <a:lstStyle/>
          <a:p>
            <a:r>
              <a:rPr lang="en-US"/>
              <a:t>Click to edit Master title style</a:t>
            </a:r>
          </a:p>
        </p:txBody>
      </p:sp>
      <p:pic>
        <p:nvPicPr>
          <p:cNvPr id="10" name="Picture 9">
            <a:extLst>
              <a:ext uri="{FF2B5EF4-FFF2-40B4-BE49-F238E27FC236}">
                <a16:creationId xmlns:a16="http://schemas.microsoft.com/office/drawing/2014/main" id="{499AC6EB-35F2-1540-9809-231E7BF318E1}"/>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531245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9CF4B2-DEA3-BD46-AA8A-25E602C8AA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688AFA-B8CA-AF45-8D09-707B358EE3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23336C-E47A-1447-9412-60E6B0E113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CAEF9C-4E02-A346-B422-50263A4C2AAA}" type="datetimeFigureOut">
              <a:rPr lang="en-US" smtClean="0"/>
              <a:t>1/25/25</a:t>
            </a:fld>
            <a:endParaRPr lang="en-US"/>
          </a:p>
        </p:txBody>
      </p:sp>
      <p:sp>
        <p:nvSpPr>
          <p:cNvPr id="5" name="Footer Placeholder 4">
            <a:extLst>
              <a:ext uri="{FF2B5EF4-FFF2-40B4-BE49-F238E27FC236}">
                <a16:creationId xmlns:a16="http://schemas.microsoft.com/office/drawing/2014/main" id="{3F62326A-8F7C-0340-AACC-1CF3DC7AD9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888D956-6F24-E040-ACE8-60326A4C22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8FD20F-B958-3C48-80F0-FAD91AC952A1}" type="slidenum">
              <a:rPr lang="en-US" smtClean="0"/>
              <a:t>‹#›</a:t>
            </a:fld>
            <a:endParaRPr lang="en-US"/>
          </a:p>
        </p:txBody>
      </p:sp>
      <p:pic>
        <p:nvPicPr>
          <p:cNvPr id="7" name="Content Placeholder 5">
            <a:extLst>
              <a:ext uri="{FF2B5EF4-FFF2-40B4-BE49-F238E27FC236}">
                <a16:creationId xmlns:a16="http://schemas.microsoft.com/office/drawing/2014/main" id="{A8873AE9-2E25-8D47-99F4-5AE381967100}"/>
              </a:ext>
            </a:extLst>
          </p:cNvPr>
          <p:cNvPicPr>
            <a:picLocks noChangeAspect="1"/>
          </p:cNvPicPr>
          <p:nvPr userDrawn="1"/>
        </p:nvPicPr>
        <p:blipFill>
          <a:blip r:embed="rId13"/>
          <a:stretch>
            <a:fillRect/>
          </a:stretch>
        </p:blipFill>
        <p:spPr>
          <a:xfrm>
            <a:off x="0" y="1638"/>
            <a:ext cx="12189088" cy="6856362"/>
          </a:xfrm>
          <a:prstGeom prst="rect">
            <a:avLst/>
          </a:prstGeom>
        </p:spPr>
      </p:pic>
    </p:spTree>
    <p:extLst>
      <p:ext uri="{BB962C8B-B14F-4D97-AF65-F5344CB8AC3E}">
        <p14:creationId xmlns:p14="http://schemas.microsoft.com/office/powerpoint/2010/main" val="5091040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ED36AE-5BB7-824D-895A-3735885C8F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AF9037-2BAD-D240-A8B7-043193B891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F17D0A-A105-FD4E-A2A1-AB71AA33C3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B7F53B-E515-014E-8CDF-62C146E5A9AB}" type="datetimeFigureOut">
              <a:rPr lang="en-US" smtClean="0"/>
              <a:t>1/25/25</a:t>
            </a:fld>
            <a:endParaRPr lang="en-US"/>
          </a:p>
        </p:txBody>
      </p:sp>
      <p:sp>
        <p:nvSpPr>
          <p:cNvPr id="5" name="Footer Placeholder 4">
            <a:extLst>
              <a:ext uri="{FF2B5EF4-FFF2-40B4-BE49-F238E27FC236}">
                <a16:creationId xmlns:a16="http://schemas.microsoft.com/office/drawing/2014/main" id="{869261A6-140E-B944-8BAE-34EBF47EC9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F157F57-0E2B-F447-8A0E-303E1361AC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3AF810-5C2E-D441-814A-792DE8292DAE}" type="slidenum">
              <a:rPr lang="en-US" smtClean="0"/>
              <a:t>‹#›</a:t>
            </a:fld>
            <a:endParaRPr lang="en-US"/>
          </a:p>
        </p:txBody>
      </p:sp>
      <p:pic>
        <p:nvPicPr>
          <p:cNvPr id="7" name="Content Placeholder 5">
            <a:extLst>
              <a:ext uri="{FF2B5EF4-FFF2-40B4-BE49-F238E27FC236}">
                <a16:creationId xmlns:a16="http://schemas.microsoft.com/office/drawing/2014/main" id="{01423A83-CDC5-4947-9FCA-B859204F7D3B}"/>
              </a:ext>
            </a:extLst>
          </p:cNvPr>
          <p:cNvPicPr>
            <a:picLocks noChangeAspect="1"/>
          </p:cNvPicPr>
          <p:nvPr userDrawn="1"/>
        </p:nvPicPr>
        <p:blipFill>
          <a:blip r:embed="rId13"/>
          <a:stretch>
            <a:fillRect/>
          </a:stretch>
        </p:blipFill>
        <p:spPr>
          <a:xfrm>
            <a:off x="2912" y="1638"/>
            <a:ext cx="12189088" cy="6856362"/>
          </a:xfrm>
          <a:prstGeom prst="rect">
            <a:avLst/>
          </a:prstGeom>
        </p:spPr>
      </p:pic>
    </p:spTree>
    <p:extLst>
      <p:ext uri="{BB962C8B-B14F-4D97-AF65-F5344CB8AC3E}">
        <p14:creationId xmlns:p14="http://schemas.microsoft.com/office/powerpoint/2010/main" val="38031279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hyperlink" Target="https://www.google.com/imgres?imgurl=https%3A%2F%2Fmedia.tenor.com%2Fimages%2Fa3cefa6e64f4f8474ec8ed3e7caad0f6%2Ftenor.gif&amp;imgrefurl=https%3A%2F%2Ftenor.com%2Fsearch%2Ffinger-wagging-gifs&amp;tbnid=UWBBLAnasOSocM&amp;vet=12ahUKEwiauNPBxOLuAhUKTBoKHT4mCGIQMygKegUIARDTAQ..i&amp;docid=oWsbaeQMus7lwM&amp;w=220&amp;h=295&amp;q=dont%20finger%20wagging&amp;hl=en&amp;client=firefox-b-d&amp;ved=2ahUKEwiauNPBxOLuAhUKTBoKHT4mCGIQMygKegUIARDTAQ" TargetMode="External"/><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a:extLst>
              <a:ext uri="{FF2B5EF4-FFF2-40B4-BE49-F238E27FC236}">
                <a16:creationId xmlns:a16="http://schemas.microsoft.com/office/drawing/2014/main" id="{479F0885-268F-4B3E-9587-AC96ABF71D2A}"/>
              </a:ext>
            </a:extLst>
          </p:cNvPr>
          <p:cNvSpPr>
            <a:spLocks noGrp="1"/>
          </p:cNvSpPr>
          <p:nvPr>
            <p:ph type="title"/>
          </p:nvPr>
        </p:nvSpPr>
        <p:spPr>
          <a:xfrm>
            <a:off x="3417070" y="1730374"/>
            <a:ext cx="5357859" cy="2913344"/>
          </a:xfrm>
        </p:spPr>
        <p:txBody>
          <a:bodyPr>
            <a:normAutofit/>
          </a:bodyPr>
          <a:lstStyle/>
          <a:p>
            <a:pPr algn="ctr" eaLnBrk="1" hangingPunct="1"/>
            <a:r>
              <a:rPr lang="en-GB" altLang="en-US" sz="5400" b="1" dirty="0">
                <a:solidFill>
                  <a:schemeClr val="tx2"/>
                </a:solidFill>
                <a:latin typeface="Tahoma" panose="020B0604030504040204" pitchFamily="34" charset="0"/>
                <a:ea typeface="Tahoma"/>
                <a:cs typeface="Tahoma"/>
              </a:rPr>
              <a:t>Methods we are thinking of using </a:t>
            </a:r>
          </a:p>
        </p:txBody>
      </p:sp>
      <p:sp>
        <p:nvSpPr>
          <p:cNvPr id="15362" name="Text Placeholder 2">
            <a:extLst>
              <a:ext uri="{FF2B5EF4-FFF2-40B4-BE49-F238E27FC236}">
                <a16:creationId xmlns:a16="http://schemas.microsoft.com/office/drawing/2014/main" id="{DD6F8FC5-1682-4FE7-988B-6BF3CD801AAC}"/>
              </a:ext>
            </a:extLst>
          </p:cNvPr>
          <p:cNvSpPr>
            <a:spLocks noGrp="1"/>
          </p:cNvSpPr>
          <p:nvPr>
            <p:ph type="body" sz="half" idx="2"/>
          </p:nvPr>
        </p:nvSpPr>
        <p:spPr>
          <a:xfrm>
            <a:off x="4571205" y="3624264"/>
            <a:ext cx="3049587" cy="2100262"/>
          </a:xfrm>
        </p:spPr>
        <p:txBody>
          <a:bodyPr vert="horz" lIns="91440" tIns="45720" rIns="91440" bIns="45720" rtlCol="0" anchor="t">
            <a:normAutofit/>
          </a:bodyPr>
          <a:lstStyle/>
          <a:p>
            <a:pPr algn="ctr" eaLnBrk="1" hangingPunct="1"/>
            <a:endParaRPr lang="en-GB" altLang="en-US" sz="2400" b="1" dirty="0">
              <a:cs typeface="Calibri"/>
            </a:endParaRPr>
          </a:p>
        </p:txBody>
      </p:sp>
    </p:spTree>
    <p:extLst>
      <p:ext uri="{BB962C8B-B14F-4D97-AF65-F5344CB8AC3E}">
        <p14:creationId xmlns:p14="http://schemas.microsoft.com/office/powerpoint/2010/main" val="506872382"/>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2DAB7-A222-8A73-A0FF-4AB81273C162}"/>
              </a:ext>
            </a:extLst>
          </p:cNvPr>
          <p:cNvSpPr>
            <a:spLocks noGrp="1"/>
          </p:cNvSpPr>
          <p:nvPr>
            <p:ph type="title"/>
          </p:nvPr>
        </p:nvSpPr>
        <p:spPr>
          <a:xfrm>
            <a:off x="1035423" y="-172757"/>
            <a:ext cx="10515600" cy="1325563"/>
          </a:xfrm>
        </p:spPr>
        <p:txBody>
          <a:bodyPr/>
          <a:lstStyle/>
          <a:p>
            <a:r>
              <a:rPr lang="en-US" b="1" dirty="0">
                <a:solidFill>
                  <a:schemeClr val="bg1"/>
                </a:solidFill>
              </a:rPr>
              <a:t>We are considering a range of methods…</a:t>
            </a:r>
          </a:p>
        </p:txBody>
      </p:sp>
      <p:sp>
        <p:nvSpPr>
          <p:cNvPr id="3" name="Content Placeholder 2">
            <a:extLst>
              <a:ext uri="{FF2B5EF4-FFF2-40B4-BE49-F238E27FC236}">
                <a16:creationId xmlns:a16="http://schemas.microsoft.com/office/drawing/2014/main" id="{1F58F9FD-83D1-7B8D-834A-90A10B55A99B}"/>
              </a:ext>
            </a:extLst>
          </p:cNvPr>
          <p:cNvSpPr>
            <a:spLocks noGrp="1"/>
          </p:cNvSpPr>
          <p:nvPr>
            <p:ph idx="1"/>
          </p:nvPr>
        </p:nvSpPr>
        <p:spPr>
          <a:xfrm>
            <a:off x="838200" y="1413249"/>
            <a:ext cx="10515600" cy="4351338"/>
          </a:xfrm>
        </p:spPr>
        <p:txBody>
          <a:bodyPr/>
          <a:lstStyle/>
          <a:p>
            <a:r>
              <a:rPr lang="en-US" dirty="0"/>
              <a:t>Interviews</a:t>
            </a:r>
          </a:p>
          <a:p>
            <a:r>
              <a:rPr lang="en-US" dirty="0"/>
              <a:t>Questionnaires</a:t>
            </a:r>
          </a:p>
          <a:p>
            <a:r>
              <a:rPr lang="en-US" dirty="0"/>
              <a:t>Interventions</a:t>
            </a:r>
          </a:p>
          <a:p>
            <a:endParaRPr lang="en-US" dirty="0"/>
          </a:p>
          <a:p>
            <a:r>
              <a:rPr lang="en-US" dirty="0"/>
              <a:t>Lets spend some time focusing on these methods and issues we need to consider in relation to them …..</a:t>
            </a:r>
          </a:p>
        </p:txBody>
      </p:sp>
    </p:spTree>
    <p:extLst>
      <p:ext uri="{BB962C8B-B14F-4D97-AF65-F5344CB8AC3E}">
        <p14:creationId xmlns:p14="http://schemas.microsoft.com/office/powerpoint/2010/main" val="2721294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59185" y="3429000"/>
            <a:ext cx="8432795" cy="2452687"/>
          </a:xfrm>
        </p:spPr>
        <p:txBody>
          <a:bodyPr anchor="ctr">
            <a:normAutofit/>
          </a:bodyPr>
          <a:lstStyle/>
          <a:p>
            <a:r>
              <a:rPr lang="en-GB" sz="6600" dirty="0"/>
              <a:t>Interviews </a:t>
            </a:r>
            <a:endParaRPr lang="en-US" sz="6600" dirty="0"/>
          </a:p>
        </p:txBody>
      </p:sp>
      <p:pic>
        <p:nvPicPr>
          <p:cNvPr id="5" name="Picture 4" descr="A picture containing logo&#10;&#10;Description automatically generated">
            <a:extLst>
              <a:ext uri="{FF2B5EF4-FFF2-40B4-BE49-F238E27FC236}">
                <a16:creationId xmlns:a16="http://schemas.microsoft.com/office/drawing/2014/main" id="{A3ECB1E0-703E-D84C-B50C-BD25467D5240}"/>
              </a:ext>
            </a:extLst>
          </p:cNvPr>
          <p:cNvPicPr>
            <a:picLocks noChangeAspect="1"/>
          </p:cNvPicPr>
          <p:nvPr/>
        </p:nvPicPr>
        <p:blipFill rotWithShape="1">
          <a:blip r:embed="rId2"/>
          <a:srcRect t="20178" b="8211"/>
          <a:stretch/>
        </p:blipFill>
        <p:spPr>
          <a:xfrm>
            <a:off x="20" y="1"/>
            <a:ext cx="12191980" cy="3429000"/>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Tree>
    <p:extLst>
      <p:ext uri="{BB962C8B-B14F-4D97-AF65-F5344CB8AC3E}">
        <p14:creationId xmlns:p14="http://schemas.microsoft.com/office/powerpoint/2010/main" val="1907234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FD33C2-CE66-3A43-897B-140CAE60CFB9}"/>
              </a:ext>
            </a:extLst>
          </p:cNvPr>
          <p:cNvSpPr>
            <a:spLocks noGrp="1"/>
          </p:cNvSpPr>
          <p:nvPr>
            <p:ph type="title"/>
          </p:nvPr>
        </p:nvSpPr>
        <p:spPr>
          <a:xfrm>
            <a:off x="6090176" y="333065"/>
            <a:ext cx="4977976" cy="1454051"/>
          </a:xfrm>
        </p:spPr>
        <p:txBody>
          <a:bodyPr>
            <a:normAutofit/>
          </a:bodyPr>
          <a:lstStyle/>
          <a:p>
            <a:r>
              <a:rPr lang="en-US" b="1" dirty="0">
                <a:solidFill>
                  <a:srgbClr val="000000"/>
                </a:solidFill>
              </a:rPr>
              <a:t>Why do we use interviews ?</a:t>
            </a:r>
          </a:p>
        </p:txBody>
      </p:sp>
      <p:sp>
        <p:nvSpPr>
          <p:cNvPr id="16"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A picture containing person, indoor&#10;&#10;Description automatically generated">
            <a:extLst>
              <a:ext uri="{FF2B5EF4-FFF2-40B4-BE49-F238E27FC236}">
                <a16:creationId xmlns:a16="http://schemas.microsoft.com/office/drawing/2014/main" id="{8D2DB7FD-1D53-BB48-85AC-721D6D658BCA}"/>
              </a:ext>
            </a:extLst>
          </p:cNvPr>
          <p:cNvPicPr>
            <a:picLocks noChangeAspect="1"/>
          </p:cNvPicPr>
          <p:nvPr/>
        </p:nvPicPr>
        <p:blipFill rotWithShape="1">
          <a:blip r:embed="rId4">
            <a:alphaModFix/>
          </a:blip>
          <a:srcRect l="2791" r="1" b="1"/>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9C6FC580-F5B8-E549-ADD9-B846DC93EC30}"/>
              </a:ext>
            </a:extLst>
          </p:cNvPr>
          <p:cNvSpPr>
            <a:spLocks noGrp="1"/>
          </p:cNvSpPr>
          <p:nvPr>
            <p:ph idx="1"/>
          </p:nvPr>
        </p:nvSpPr>
        <p:spPr>
          <a:xfrm>
            <a:off x="5852725" y="2120180"/>
            <a:ext cx="5452878" cy="4555506"/>
          </a:xfrm>
        </p:spPr>
        <p:txBody>
          <a:bodyPr anchor="ctr">
            <a:normAutofit fontScale="77500" lnSpcReduction="20000"/>
          </a:bodyPr>
          <a:lstStyle/>
          <a:p>
            <a:r>
              <a:rPr lang="en-US" sz="3400" dirty="0">
                <a:solidFill>
                  <a:srgbClr val="000000"/>
                </a:solidFill>
              </a:rPr>
              <a:t>Research is exploratory and  concerned with the meanings people attach to certain phenomena</a:t>
            </a:r>
          </a:p>
          <a:p>
            <a:pPr marL="0" indent="0">
              <a:buNone/>
            </a:pPr>
            <a:endParaRPr lang="en-US" sz="3400" dirty="0">
              <a:solidFill>
                <a:srgbClr val="000000"/>
              </a:solidFill>
            </a:endParaRPr>
          </a:p>
          <a:p>
            <a:r>
              <a:rPr lang="en-US" sz="3400" dirty="0">
                <a:solidFill>
                  <a:srgbClr val="000000"/>
                </a:solidFill>
              </a:rPr>
              <a:t>Participants are likely to be open to talking and enjoy it</a:t>
            </a:r>
          </a:p>
          <a:p>
            <a:endParaRPr lang="en-US" sz="3400" dirty="0">
              <a:solidFill>
                <a:srgbClr val="000000"/>
              </a:solidFill>
            </a:endParaRPr>
          </a:p>
          <a:p>
            <a:r>
              <a:rPr lang="en-US" sz="3400" dirty="0">
                <a:solidFill>
                  <a:srgbClr val="000000"/>
                </a:solidFill>
              </a:rPr>
              <a:t>We can gather information about a person’s knowledge, values, preferences and attitudes</a:t>
            </a:r>
          </a:p>
          <a:p>
            <a:endParaRPr lang="en-US" sz="3400" dirty="0">
              <a:solidFill>
                <a:srgbClr val="000000"/>
              </a:solidFill>
            </a:endParaRPr>
          </a:p>
          <a:p>
            <a:r>
              <a:rPr lang="en-US" sz="3400" dirty="0">
                <a:solidFill>
                  <a:srgbClr val="000000"/>
                </a:solidFill>
              </a:rPr>
              <a:t>It can be a good way to  follow up issues discovered in other methods</a:t>
            </a:r>
          </a:p>
          <a:p>
            <a:endParaRPr lang="en-US" sz="1700" dirty="0">
              <a:solidFill>
                <a:srgbClr val="000000"/>
              </a:solidFill>
            </a:endParaRPr>
          </a:p>
        </p:txBody>
      </p:sp>
    </p:spTree>
    <p:extLst>
      <p:ext uri="{BB962C8B-B14F-4D97-AF65-F5344CB8AC3E}">
        <p14:creationId xmlns:p14="http://schemas.microsoft.com/office/powerpoint/2010/main" val="1371050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B6683-C09B-1E4D-80ED-BF08FFFC2F75}"/>
              </a:ext>
            </a:extLst>
          </p:cNvPr>
          <p:cNvSpPr>
            <a:spLocks noGrp="1"/>
          </p:cNvSpPr>
          <p:nvPr>
            <p:ph type="title"/>
          </p:nvPr>
        </p:nvSpPr>
        <p:spPr>
          <a:xfrm>
            <a:off x="5259493" y="-814388"/>
            <a:ext cx="6099387" cy="1628775"/>
          </a:xfrm>
        </p:spPr>
        <p:txBody>
          <a:bodyPr anchor="b">
            <a:normAutofit/>
          </a:bodyPr>
          <a:lstStyle/>
          <a:p>
            <a:r>
              <a:rPr lang="en-US" sz="4000" b="1" dirty="0">
                <a:solidFill>
                  <a:schemeClr val="bg1"/>
                </a:solidFill>
              </a:rPr>
              <a:t>We use interviews when….</a:t>
            </a:r>
          </a:p>
        </p:txBody>
      </p:sp>
      <p:pic>
        <p:nvPicPr>
          <p:cNvPr id="7" name="Picture 6" descr="A picture containing text, person, indoor, computer&#10;&#10;Description automatically generated">
            <a:extLst>
              <a:ext uri="{FF2B5EF4-FFF2-40B4-BE49-F238E27FC236}">
                <a16:creationId xmlns:a16="http://schemas.microsoft.com/office/drawing/2014/main" id="{4B37B890-827A-174B-8BB8-0060290D5B4F}"/>
              </a:ext>
            </a:extLst>
          </p:cNvPr>
          <p:cNvPicPr>
            <a:picLocks noChangeAspect="1"/>
          </p:cNvPicPr>
          <p:nvPr/>
        </p:nvPicPr>
        <p:blipFill rotWithShape="1">
          <a:blip r:embed="rId2"/>
          <a:srcRect l="18046" r="530" b="-2"/>
          <a:stretch/>
        </p:blipFill>
        <p:spPr>
          <a:xfrm>
            <a:off x="1" y="923554"/>
            <a:ext cx="4418130" cy="4969246"/>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82AE654B-737F-614A-9126-E66488040F54}"/>
              </a:ext>
            </a:extLst>
          </p:cNvPr>
          <p:cNvSpPr>
            <a:spLocks noGrp="1"/>
          </p:cNvSpPr>
          <p:nvPr>
            <p:ph idx="1"/>
          </p:nvPr>
        </p:nvSpPr>
        <p:spPr>
          <a:xfrm>
            <a:off x="4754880" y="1143000"/>
            <a:ext cx="7193280" cy="4602479"/>
          </a:xfrm>
        </p:spPr>
        <p:txBody>
          <a:bodyPr>
            <a:normAutofit/>
          </a:bodyPr>
          <a:lstStyle/>
          <a:p>
            <a:pPr lvl="0"/>
            <a:r>
              <a:rPr lang="en-US" sz="2400" dirty="0"/>
              <a:t>The research objectives are based upon understanding experiences, opinions, attitudes, values and processes</a:t>
            </a:r>
          </a:p>
          <a:p>
            <a:pPr marL="0" lvl="0" indent="0">
              <a:buNone/>
            </a:pPr>
            <a:endParaRPr lang="en-GB" sz="2400" dirty="0"/>
          </a:p>
          <a:p>
            <a:pPr lvl="0"/>
            <a:r>
              <a:rPr lang="en-US" sz="2400" dirty="0"/>
              <a:t>There is a need to attain highly </a:t>
            </a:r>
            <a:r>
              <a:rPr lang="en-US" sz="2400" dirty="0" err="1"/>
              <a:t>personalised</a:t>
            </a:r>
            <a:r>
              <a:rPr lang="en-US" sz="2400" dirty="0"/>
              <a:t> views and perspectives</a:t>
            </a:r>
          </a:p>
          <a:p>
            <a:pPr lvl="0"/>
            <a:endParaRPr lang="en-GB" sz="2400" dirty="0"/>
          </a:p>
          <a:p>
            <a:pPr lvl="0"/>
            <a:r>
              <a:rPr lang="en-US" sz="2400" dirty="0"/>
              <a:t>We need to explore in more depth by so can ask probing questions </a:t>
            </a:r>
          </a:p>
          <a:p>
            <a:pPr marL="0" lvl="0" indent="0">
              <a:buNone/>
            </a:pPr>
            <a:endParaRPr lang="en-GB" sz="2400" dirty="0"/>
          </a:p>
          <a:p>
            <a:pPr lvl="0"/>
            <a:r>
              <a:rPr lang="en-US" sz="2400" dirty="0"/>
              <a:t>Respondents may have difficulties with written language</a:t>
            </a:r>
            <a:endParaRPr lang="en-GB" sz="2400" dirty="0"/>
          </a:p>
          <a:p>
            <a:endParaRPr lang="en-US" sz="1700" dirty="0"/>
          </a:p>
        </p:txBody>
      </p:sp>
    </p:spTree>
    <p:extLst>
      <p:ext uri="{BB962C8B-B14F-4D97-AF65-F5344CB8AC3E}">
        <p14:creationId xmlns:p14="http://schemas.microsoft.com/office/powerpoint/2010/main" val="2484932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1040F-CC74-8641-952E-324FE0991F67}"/>
              </a:ext>
            </a:extLst>
          </p:cNvPr>
          <p:cNvSpPr>
            <a:spLocks noGrp="1"/>
          </p:cNvSpPr>
          <p:nvPr>
            <p:ph type="title"/>
          </p:nvPr>
        </p:nvSpPr>
        <p:spPr>
          <a:xfrm>
            <a:off x="838200" y="-158678"/>
            <a:ext cx="10515600" cy="1325563"/>
          </a:xfrm>
        </p:spPr>
        <p:txBody>
          <a:bodyPr/>
          <a:lstStyle/>
          <a:p>
            <a:r>
              <a:rPr lang="en-US" b="1" dirty="0">
                <a:solidFill>
                  <a:schemeClr val="bg1"/>
                </a:solidFill>
              </a:rPr>
              <a:t>Some examples of types of interviews</a:t>
            </a:r>
          </a:p>
        </p:txBody>
      </p:sp>
      <p:graphicFrame>
        <p:nvGraphicFramePr>
          <p:cNvPr id="4" name="Table 4">
            <a:extLst>
              <a:ext uri="{FF2B5EF4-FFF2-40B4-BE49-F238E27FC236}">
                <a16:creationId xmlns:a16="http://schemas.microsoft.com/office/drawing/2014/main" id="{D4850598-F0E6-A84A-80FD-6838F76DDBFC}"/>
              </a:ext>
            </a:extLst>
          </p:cNvPr>
          <p:cNvGraphicFramePr>
            <a:graphicFrameLocks noGrp="1"/>
          </p:cNvGraphicFramePr>
          <p:nvPr>
            <p:ph idx="1"/>
            <p:extLst>
              <p:ext uri="{D42A27DB-BD31-4B8C-83A1-F6EECF244321}">
                <p14:modId xmlns:p14="http://schemas.microsoft.com/office/powerpoint/2010/main" val="1672812355"/>
              </p:ext>
            </p:extLst>
          </p:nvPr>
        </p:nvGraphicFramePr>
        <p:xfrm>
          <a:off x="0" y="-71718"/>
          <a:ext cx="12066494" cy="7138723"/>
        </p:xfrm>
        <a:graphic>
          <a:graphicData uri="http://schemas.openxmlformats.org/drawingml/2006/table">
            <a:tbl>
              <a:tblPr firstRow="1" bandRow="1">
                <a:tableStyleId>{5C22544A-7EE6-4342-B048-85BDC9FD1C3A}</a:tableStyleId>
              </a:tblPr>
              <a:tblGrid>
                <a:gridCol w="3705038">
                  <a:extLst>
                    <a:ext uri="{9D8B030D-6E8A-4147-A177-3AD203B41FA5}">
                      <a16:colId xmlns:a16="http://schemas.microsoft.com/office/drawing/2014/main" val="3191014158"/>
                    </a:ext>
                  </a:extLst>
                </a:gridCol>
                <a:gridCol w="8361456">
                  <a:extLst>
                    <a:ext uri="{9D8B030D-6E8A-4147-A177-3AD203B41FA5}">
                      <a16:colId xmlns:a16="http://schemas.microsoft.com/office/drawing/2014/main" val="860562664"/>
                    </a:ext>
                  </a:extLst>
                </a:gridCol>
              </a:tblGrid>
              <a:tr h="1051433">
                <a:tc>
                  <a:txBody>
                    <a:bodyPr/>
                    <a:lstStyle/>
                    <a:p>
                      <a:pPr algn="ctr"/>
                      <a:r>
                        <a:rPr lang="en-US" sz="3200" dirty="0"/>
                        <a:t>Type of interview</a:t>
                      </a:r>
                    </a:p>
                  </a:txBody>
                  <a:tcPr/>
                </a:tc>
                <a:tc>
                  <a:txBody>
                    <a:bodyPr/>
                    <a:lstStyle/>
                    <a:p>
                      <a:pPr algn="ctr"/>
                      <a:r>
                        <a:rPr lang="en-US" sz="3200" dirty="0"/>
                        <a:t>Method</a:t>
                      </a:r>
                    </a:p>
                  </a:txBody>
                  <a:tcPr/>
                </a:tc>
                <a:extLst>
                  <a:ext uri="{0D108BD9-81ED-4DB2-BD59-A6C34878D82A}">
                    <a16:rowId xmlns:a16="http://schemas.microsoft.com/office/drawing/2014/main" val="2338610486"/>
                  </a:ext>
                </a:extLst>
              </a:tr>
              <a:tr h="979714">
                <a:tc>
                  <a:txBody>
                    <a:bodyPr/>
                    <a:lstStyle/>
                    <a:p>
                      <a:r>
                        <a:rPr lang="en-US" sz="2800" b="1" dirty="0"/>
                        <a:t>Structured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effectLst/>
                          <a:latin typeface="+mn-lt"/>
                        </a:rPr>
                        <a:t>Use</a:t>
                      </a:r>
                      <a:r>
                        <a:rPr lang="en-US" sz="2400" b="0" baseline="0" dirty="0">
                          <a:effectLst/>
                          <a:latin typeface="+mn-lt"/>
                        </a:rPr>
                        <a:t> </a:t>
                      </a:r>
                      <a:r>
                        <a:rPr lang="en-US" sz="2400" b="0" dirty="0">
                          <a:effectLst/>
                          <a:latin typeface="+mn-lt"/>
                        </a:rPr>
                        <a:t>pre-prepared questionnaires and standardized questions</a:t>
                      </a:r>
                    </a:p>
                    <a:p>
                      <a:endParaRPr lang="en-US" sz="2400" dirty="0"/>
                    </a:p>
                  </a:txBody>
                  <a:tcPr/>
                </a:tc>
                <a:extLst>
                  <a:ext uri="{0D108BD9-81ED-4DB2-BD59-A6C34878D82A}">
                    <a16:rowId xmlns:a16="http://schemas.microsoft.com/office/drawing/2014/main" val="2104311848"/>
                  </a:ext>
                </a:extLst>
              </a:tr>
              <a:tr h="979714">
                <a:tc>
                  <a:txBody>
                    <a:bodyPr/>
                    <a:lstStyle/>
                    <a:p>
                      <a:r>
                        <a:rPr lang="en-US" sz="2800" b="1" dirty="0">
                          <a:highlight>
                            <a:srgbClr val="FFFF00"/>
                          </a:highlight>
                        </a:rPr>
                        <a:t>Semi-structured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effectLst/>
                          <a:highlight>
                            <a:srgbClr val="FFFF00"/>
                          </a:highlight>
                          <a:latin typeface="+mn-lt"/>
                        </a:rPr>
                        <a:t>Interviewer has a list of issues and questions to be covered, but may not deal with all of them in each interview</a:t>
                      </a:r>
                    </a:p>
                  </a:txBody>
                  <a:tcPr/>
                </a:tc>
                <a:extLst>
                  <a:ext uri="{0D108BD9-81ED-4DB2-BD59-A6C34878D82A}">
                    <a16:rowId xmlns:a16="http://schemas.microsoft.com/office/drawing/2014/main" val="2543149355"/>
                  </a:ext>
                </a:extLst>
              </a:tr>
              <a:tr h="9797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effectLst/>
                          <a:latin typeface="+mn-lt"/>
                        </a:rPr>
                        <a:t>Non-Directive</a:t>
                      </a:r>
                      <a:endParaRPr lang="en-GB" sz="2800" b="1" i="1" dirty="0">
                        <a:effectLst/>
                        <a:latin typeface="+mn-lt"/>
                        <a:ea typeface="Times New Roman" panose="02020603050405020304" pitchFamily="18" charset="0"/>
                      </a:endParaRPr>
                    </a:p>
                    <a:p>
                      <a:endParaRPr lang="en-US" sz="2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effectLst/>
                          <a:latin typeface="+mn-lt"/>
                        </a:rPr>
                        <a:t>Used to explore an issue or topic in depth and questions are not, generally, pre-planned</a:t>
                      </a:r>
                      <a:endParaRPr lang="en-GB" sz="2400" b="0" i="1" dirty="0">
                        <a:effectLst/>
                        <a:latin typeface="+mn-lt"/>
                        <a:ea typeface="Times New Roman" panose="02020603050405020304" pitchFamily="18" charset="0"/>
                      </a:endParaRPr>
                    </a:p>
                  </a:txBody>
                  <a:tcPr/>
                </a:tc>
                <a:extLst>
                  <a:ext uri="{0D108BD9-81ED-4DB2-BD59-A6C34878D82A}">
                    <a16:rowId xmlns:a16="http://schemas.microsoft.com/office/drawing/2014/main" val="1840154123"/>
                  </a:ext>
                </a:extLst>
              </a:tr>
              <a:tr h="9797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effectLst/>
                          <a:latin typeface="+mn-lt"/>
                        </a:rPr>
                        <a:t>Focused </a:t>
                      </a:r>
                      <a:endParaRPr lang="en-GB" sz="2800" b="1" dirty="0">
                        <a:effectLst/>
                        <a:latin typeface="+mn-lt"/>
                        <a:ea typeface="Times New Roman" panose="02020603050405020304" pitchFamily="18" charset="0"/>
                      </a:endParaRPr>
                    </a:p>
                    <a:p>
                      <a:endParaRPr lang="en-US" sz="2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effectLst/>
                          <a:latin typeface="+mn-lt"/>
                        </a:rPr>
                        <a:t>Based upon the respondent’s subjective responses to a known situation in which they have been involved</a:t>
                      </a:r>
                      <a:endParaRPr lang="en-GB" sz="2400" b="0" dirty="0">
                        <a:effectLst/>
                        <a:latin typeface="+mn-lt"/>
                        <a:ea typeface="Times New Roman" panose="02020603050405020304" pitchFamily="18" charset="0"/>
                      </a:endParaRPr>
                    </a:p>
                  </a:txBody>
                  <a:tcPr/>
                </a:tc>
                <a:extLst>
                  <a:ext uri="{0D108BD9-81ED-4DB2-BD59-A6C34878D82A}">
                    <a16:rowId xmlns:a16="http://schemas.microsoft.com/office/drawing/2014/main" val="3410151466"/>
                  </a:ext>
                </a:extLst>
              </a:tr>
              <a:tr h="9797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dirty="0">
                          <a:effectLst/>
                          <a:latin typeface="+mn-lt"/>
                          <a:ea typeface="Times New Roman" panose="02020603050405020304" pitchFamily="18" charset="0"/>
                        </a:rPr>
                        <a:t>Informal Conversation</a:t>
                      </a:r>
                    </a:p>
                    <a:p>
                      <a:endParaRPr lang="en-US" sz="2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effectLst/>
                          <a:latin typeface="+mn-lt"/>
                          <a:ea typeface="Times New Roman" panose="02020603050405020304" pitchFamily="18" charset="0"/>
                        </a:rPr>
                        <a:t>Relies on the spontaneous generation of questions as the interview progresses</a:t>
                      </a:r>
                      <a:endParaRPr lang="en-GB" sz="2400" b="0" dirty="0">
                        <a:effectLst/>
                        <a:latin typeface="+mn-lt"/>
                        <a:ea typeface="Times New Roman" panose="02020603050405020304" pitchFamily="18" charset="0"/>
                      </a:endParaRPr>
                    </a:p>
                  </a:txBody>
                  <a:tcPr/>
                </a:tc>
                <a:extLst>
                  <a:ext uri="{0D108BD9-81ED-4DB2-BD59-A6C34878D82A}">
                    <a16:rowId xmlns:a16="http://schemas.microsoft.com/office/drawing/2014/main" val="272004462"/>
                  </a:ext>
                </a:extLst>
              </a:tr>
              <a:tr h="9797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dirty="0">
                          <a:effectLst/>
                          <a:latin typeface="+mn-lt"/>
                          <a:ea typeface="Times New Roman" panose="02020603050405020304" pitchFamily="18" charset="0"/>
                        </a:rPr>
                        <a:t>Problem-Centred</a:t>
                      </a:r>
                    </a:p>
                    <a:p>
                      <a:endParaRPr lang="en-US" sz="2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effectLst/>
                          <a:latin typeface="+mn-lt"/>
                          <a:ea typeface="Times New Roman" panose="02020603050405020304" pitchFamily="18" charset="0"/>
                        </a:rPr>
                        <a:t>Combines an open approach with minimal interview structuring in the first phase of the interview, followed by a second semi-structured phase </a:t>
                      </a:r>
                      <a:endParaRPr lang="en-GB" sz="2400" b="0" dirty="0">
                        <a:effectLst/>
                        <a:latin typeface="+mn-lt"/>
                        <a:ea typeface="Times New Roman" panose="02020603050405020304" pitchFamily="18" charset="0"/>
                      </a:endParaRPr>
                    </a:p>
                  </a:txBody>
                  <a:tcPr/>
                </a:tc>
                <a:extLst>
                  <a:ext uri="{0D108BD9-81ED-4DB2-BD59-A6C34878D82A}">
                    <a16:rowId xmlns:a16="http://schemas.microsoft.com/office/drawing/2014/main" val="495522884"/>
                  </a:ext>
                </a:extLst>
              </a:tr>
            </a:tbl>
          </a:graphicData>
        </a:graphic>
      </p:graphicFrame>
    </p:spTree>
    <p:extLst>
      <p:ext uri="{BB962C8B-B14F-4D97-AF65-F5344CB8AC3E}">
        <p14:creationId xmlns:p14="http://schemas.microsoft.com/office/powerpoint/2010/main" val="2592957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F27B7-547A-1E49-B2D4-72624CE06953}"/>
              </a:ext>
            </a:extLst>
          </p:cNvPr>
          <p:cNvSpPr>
            <a:spLocks noGrp="1"/>
          </p:cNvSpPr>
          <p:nvPr>
            <p:ph type="title"/>
          </p:nvPr>
        </p:nvSpPr>
        <p:spPr>
          <a:xfrm>
            <a:off x="1005840" y="-107315"/>
            <a:ext cx="10515600" cy="1325563"/>
          </a:xfrm>
        </p:spPr>
        <p:txBody>
          <a:bodyPr/>
          <a:lstStyle/>
          <a:p>
            <a:r>
              <a:rPr lang="en-US" b="1" dirty="0">
                <a:solidFill>
                  <a:schemeClr val="bg1"/>
                </a:solidFill>
              </a:rPr>
              <a:t>When interviewing try to…  </a:t>
            </a:r>
          </a:p>
        </p:txBody>
      </p:sp>
      <p:sp>
        <p:nvSpPr>
          <p:cNvPr id="3" name="Content Placeholder 2">
            <a:extLst>
              <a:ext uri="{FF2B5EF4-FFF2-40B4-BE49-F238E27FC236}">
                <a16:creationId xmlns:a16="http://schemas.microsoft.com/office/drawing/2014/main" id="{C82493A8-1BFE-4B4C-A45F-8198409F067B}"/>
              </a:ext>
            </a:extLst>
          </p:cNvPr>
          <p:cNvSpPr>
            <a:spLocks noGrp="1"/>
          </p:cNvSpPr>
          <p:nvPr>
            <p:ph idx="1"/>
          </p:nvPr>
        </p:nvSpPr>
        <p:spPr>
          <a:xfrm>
            <a:off x="1005840" y="1253331"/>
            <a:ext cx="10515600" cy="4351338"/>
          </a:xfrm>
        </p:spPr>
        <p:txBody>
          <a:bodyPr>
            <a:normAutofit lnSpcReduction="10000"/>
          </a:bodyPr>
          <a:lstStyle/>
          <a:p>
            <a:pPr lvl="0"/>
            <a:r>
              <a:rPr lang="en-US" dirty="0"/>
              <a:t>Use interview techniques that build rapport and trust so they can respond comfortably </a:t>
            </a:r>
          </a:p>
          <a:p>
            <a:pPr lvl="0"/>
            <a:endParaRPr lang="en-GB" dirty="0"/>
          </a:p>
          <a:p>
            <a:pPr lvl="0"/>
            <a:r>
              <a:rPr lang="en-US" dirty="0"/>
              <a:t>Prompt informants to illustrate and expand on their initial responses</a:t>
            </a:r>
          </a:p>
          <a:p>
            <a:pPr lvl="0"/>
            <a:endParaRPr lang="en-GB" dirty="0"/>
          </a:p>
          <a:p>
            <a:pPr lvl="0"/>
            <a:r>
              <a:rPr lang="en-US" dirty="0"/>
              <a:t>Ensure that the interview process is sufficiently long for subjects to be explored in depth</a:t>
            </a:r>
          </a:p>
          <a:p>
            <a:pPr lvl="0"/>
            <a:endParaRPr lang="en-US" dirty="0"/>
          </a:p>
          <a:p>
            <a:pPr lvl="0"/>
            <a:r>
              <a:rPr lang="en-US" dirty="0"/>
              <a:t>Construct interviewing schedules that contain questions drawn from literature and pilot work</a:t>
            </a:r>
            <a:endParaRPr lang="en-GB" b="1" dirty="0"/>
          </a:p>
          <a:p>
            <a:endParaRPr lang="en-GB" dirty="0"/>
          </a:p>
          <a:p>
            <a:endParaRPr lang="en-US" dirty="0"/>
          </a:p>
        </p:txBody>
      </p:sp>
    </p:spTree>
    <p:extLst>
      <p:ext uri="{BB962C8B-B14F-4D97-AF65-F5344CB8AC3E}">
        <p14:creationId xmlns:p14="http://schemas.microsoft.com/office/powerpoint/2010/main" val="160831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41590-3C8A-CA47-9871-51AB7E7DC0DD}"/>
              </a:ext>
            </a:extLst>
          </p:cNvPr>
          <p:cNvSpPr>
            <a:spLocks noGrp="1"/>
          </p:cNvSpPr>
          <p:nvPr>
            <p:ph type="title"/>
          </p:nvPr>
        </p:nvSpPr>
        <p:spPr>
          <a:xfrm>
            <a:off x="838200" y="-107315"/>
            <a:ext cx="10515600" cy="1325563"/>
          </a:xfrm>
        </p:spPr>
        <p:txBody>
          <a:bodyPr/>
          <a:lstStyle/>
          <a:p>
            <a:r>
              <a:rPr lang="en-US" b="1" dirty="0">
                <a:solidFill>
                  <a:schemeClr val="bg1"/>
                </a:solidFill>
              </a:rPr>
              <a:t>When interviewing be careful to avoid… </a:t>
            </a:r>
          </a:p>
        </p:txBody>
      </p:sp>
      <p:sp>
        <p:nvSpPr>
          <p:cNvPr id="3" name="Content Placeholder 2">
            <a:extLst>
              <a:ext uri="{FF2B5EF4-FFF2-40B4-BE49-F238E27FC236}">
                <a16:creationId xmlns:a16="http://schemas.microsoft.com/office/drawing/2014/main" id="{F3645085-9CB2-344C-8784-8B482517BE53}"/>
              </a:ext>
            </a:extLst>
          </p:cNvPr>
          <p:cNvSpPr>
            <a:spLocks noGrp="1"/>
          </p:cNvSpPr>
          <p:nvPr>
            <p:ph idx="1"/>
          </p:nvPr>
        </p:nvSpPr>
        <p:spPr>
          <a:xfrm>
            <a:off x="487680" y="1383665"/>
            <a:ext cx="10515600" cy="4351338"/>
          </a:xfrm>
        </p:spPr>
        <p:txBody>
          <a:bodyPr>
            <a:normAutofit/>
          </a:bodyPr>
          <a:lstStyle/>
          <a:p>
            <a:r>
              <a:rPr lang="en-US" dirty="0"/>
              <a:t>Departures from the interviewing instructions</a:t>
            </a:r>
          </a:p>
          <a:p>
            <a:pPr lvl="0"/>
            <a:r>
              <a:rPr lang="en-US" dirty="0"/>
              <a:t>Poor maintenance of rapport with the respondents</a:t>
            </a:r>
          </a:p>
          <a:p>
            <a:pPr lvl="0"/>
            <a:r>
              <a:rPr lang="en-US" dirty="0"/>
              <a:t>Altering factual questions</a:t>
            </a:r>
            <a:endParaRPr lang="en-GB" dirty="0"/>
          </a:p>
          <a:p>
            <a:pPr lvl="0"/>
            <a:r>
              <a:rPr lang="en-US" dirty="0"/>
              <a:t>Rephrasing of attitude questions</a:t>
            </a:r>
            <a:endParaRPr lang="en-GB" dirty="0"/>
          </a:p>
          <a:p>
            <a:pPr lvl="0"/>
            <a:r>
              <a:rPr lang="en-US" dirty="0"/>
              <a:t>Careless prompting</a:t>
            </a:r>
            <a:endParaRPr lang="en-GB" dirty="0"/>
          </a:p>
          <a:p>
            <a:pPr lvl="0"/>
            <a:r>
              <a:rPr lang="en-US" dirty="0"/>
              <a:t>Biased probes</a:t>
            </a:r>
            <a:endParaRPr lang="en-GB" dirty="0"/>
          </a:p>
          <a:p>
            <a:pPr lvl="0"/>
            <a:r>
              <a:rPr lang="en-US" dirty="0"/>
              <a:t>Asking questions out of sequence</a:t>
            </a:r>
            <a:endParaRPr lang="en-GB" dirty="0"/>
          </a:p>
          <a:p>
            <a:r>
              <a:rPr lang="en-US" dirty="0"/>
              <a:t>Biased recording of answers</a:t>
            </a:r>
          </a:p>
          <a:p>
            <a:pPr marL="0" indent="0">
              <a:buNone/>
            </a:pPr>
            <a:endParaRPr lang="en-GB" dirty="0"/>
          </a:p>
          <a:p>
            <a:endParaRPr lang="en-US" dirty="0"/>
          </a:p>
        </p:txBody>
      </p:sp>
      <p:pic>
        <p:nvPicPr>
          <p:cNvPr id="1026" name="Picture 2" descr="Image result for dont finger wagging">
            <a:hlinkClick r:id="rId3"/>
            <a:extLst>
              <a:ext uri="{FF2B5EF4-FFF2-40B4-BE49-F238E27FC236}">
                <a16:creationId xmlns:a16="http://schemas.microsoft.com/office/drawing/2014/main" id="{2BB59658-6E36-5140-9DD3-14F180DEBF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7043" y="1253331"/>
            <a:ext cx="3235609" cy="4351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40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69DC7-48ED-5044-8A90-F0B8DDD15D26}"/>
              </a:ext>
            </a:extLst>
          </p:cNvPr>
          <p:cNvSpPr>
            <a:spLocks noGrp="1"/>
          </p:cNvSpPr>
          <p:nvPr>
            <p:ph type="title"/>
          </p:nvPr>
        </p:nvSpPr>
        <p:spPr>
          <a:xfrm>
            <a:off x="1036320" y="124935"/>
            <a:ext cx="10515600" cy="1325563"/>
          </a:xfrm>
        </p:spPr>
        <p:txBody>
          <a:bodyPr/>
          <a:lstStyle/>
          <a:p>
            <a:r>
              <a:rPr lang="en-GB" b="1" dirty="0">
                <a:solidFill>
                  <a:schemeClr val="bg1"/>
                </a:solidFill>
              </a:rPr>
              <a:t>Quality Indicators for your interviews </a:t>
            </a:r>
            <a:br>
              <a:rPr lang="en-US" b="1" dirty="0"/>
            </a:br>
            <a:endParaRPr lang="en-US" dirty="0"/>
          </a:p>
        </p:txBody>
      </p:sp>
      <p:sp>
        <p:nvSpPr>
          <p:cNvPr id="3" name="Content Placeholder 2">
            <a:extLst>
              <a:ext uri="{FF2B5EF4-FFF2-40B4-BE49-F238E27FC236}">
                <a16:creationId xmlns:a16="http://schemas.microsoft.com/office/drawing/2014/main" id="{9B859C99-BC1E-7745-859B-89E50AD55E8B}"/>
              </a:ext>
            </a:extLst>
          </p:cNvPr>
          <p:cNvSpPr>
            <a:spLocks noGrp="1"/>
          </p:cNvSpPr>
          <p:nvPr>
            <p:ph idx="1"/>
          </p:nvPr>
        </p:nvSpPr>
        <p:spPr>
          <a:xfrm>
            <a:off x="640080" y="1450498"/>
            <a:ext cx="10515600" cy="4351338"/>
          </a:xfrm>
        </p:spPr>
        <p:txBody>
          <a:bodyPr/>
          <a:lstStyle/>
          <a:p>
            <a:r>
              <a:rPr lang="en-GB" sz="4800" b="1" dirty="0"/>
              <a:t>Consistency</a:t>
            </a:r>
          </a:p>
          <a:p>
            <a:pPr marL="0" indent="0">
              <a:buNone/>
            </a:pPr>
            <a:endParaRPr lang="en-GB" b="1" dirty="0"/>
          </a:p>
          <a:p>
            <a:r>
              <a:rPr lang="en-GB" sz="4800" b="1" dirty="0"/>
              <a:t>Accuracy</a:t>
            </a:r>
            <a:endParaRPr lang="en-GB" b="1" dirty="0"/>
          </a:p>
          <a:p>
            <a:endParaRPr lang="en-GB" b="1" dirty="0"/>
          </a:p>
          <a:p>
            <a:r>
              <a:rPr lang="en-GB" sz="4800" b="1" dirty="0"/>
              <a:t>Neutrality </a:t>
            </a:r>
          </a:p>
          <a:p>
            <a:endParaRPr lang="en-US" dirty="0"/>
          </a:p>
        </p:txBody>
      </p:sp>
    </p:spTree>
    <p:extLst>
      <p:ext uri="{BB962C8B-B14F-4D97-AF65-F5344CB8AC3E}">
        <p14:creationId xmlns:p14="http://schemas.microsoft.com/office/powerpoint/2010/main" val="2474044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1B3DA05-4DEC-584D-8E22-8C90973400C5}"/>
              </a:ext>
            </a:extLst>
          </p:cNvPr>
          <p:cNvSpPr>
            <a:spLocks noGrp="1"/>
          </p:cNvSpPr>
          <p:nvPr>
            <p:ph type="title"/>
          </p:nvPr>
        </p:nvSpPr>
        <p:spPr>
          <a:xfrm>
            <a:off x="838200" y="609600"/>
            <a:ext cx="3739341" cy="1330839"/>
          </a:xfrm>
        </p:spPr>
        <p:txBody>
          <a:bodyPr>
            <a:normAutofit/>
          </a:bodyPr>
          <a:lstStyle/>
          <a:p>
            <a:r>
              <a:rPr lang="en-GB" b="1"/>
              <a:t>Questionnaires</a:t>
            </a:r>
            <a:br>
              <a:rPr lang="en-US" b="1" dirty="0"/>
            </a:br>
            <a:endParaRPr lang="en-US" dirty="0"/>
          </a:p>
        </p:txBody>
      </p:sp>
      <p:sp>
        <p:nvSpPr>
          <p:cNvPr id="3" name="Content Placeholder 2">
            <a:extLst>
              <a:ext uri="{FF2B5EF4-FFF2-40B4-BE49-F238E27FC236}">
                <a16:creationId xmlns:a16="http://schemas.microsoft.com/office/drawing/2014/main" id="{0E13BC60-7B7E-9C43-BD6B-3FB0B6526802}"/>
              </a:ext>
            </a:extLst>
          </p:cNvPr>
          <p:cNvSpPr>
            <a:spLocks noGrp="1"/>
          </p:cNvSpPr>
          <p:nvPr>
            <p:ph idx="1"/>
          </p:nvPr>
        </p:nvSpPr>
        <p:spPr>
          <a:xfrm>
            <a:off x="862366" y="2194102"/>
            <a:ext cx="3427001" cy="3908586"/>
          </a:xfrm>
        </p:spPr>
        <p:txBody>
          <a:bodyPr>
            <a:normAutofit/>
          </a:bodyPr>
          <a:lstStyle/>
          <a:p>
            <a:r>
              <a:rPr lang="en-US" sz="2000"/>
              <a:t>A series of questions in a rationale order </a:t>
            </a:r>
          </a:p>
          <a:p>
            <a:r>
              <a:rPr lang="en-US" sz="2000"/>
              <a:t>Used in research and marketing </a:t>
            </a:r>
          </a:p>
          <a:p>
            <a:r>
              <a:rPr lang="en-US" sz="2000"/>
              <a:t>How will it be sent out?</a:t>
            </a:r>
          </a:p>
        </p:txBody>
      </p:sp>
      <p:pic>
        <p:nvPicPr>
          <p:cNvPr id="5" name="Picture 4" descr="A diagram of a questionnaire&#10;&#10;Description automatically generated">
            <a:extLst>
              <a:ext uri="{FF2B5EF4-FFF2-40B4-BE49-F238E27FC236}">
                <a16:creationId xmlns:a16="http://schemas.microsoft.com/office/drawing/2014/main" id="{021FB986-1B4B-F243-438F-D976A899B7F4}"/>
              </a:ext>
            </a:extLst>
          </p:cNvPr>
          <p:cNvPicPr>
            <a:picLocks noChangeAspect="1"/>
          </p:cNvPicPr>
          <p:nvPr/>
        </p:nvPicPr>
        <p:blipFill>
          <a:blip r:embed="rId2"/>
          <a:stretch>
            <a:fillRect/>
          </a:stretch>
        </p:blipFill>
        <p:spPr>
          <a:xfrm>
            <a:off x="5445457" y="671058"/>
            <a:ext cx="6155141" cy="5539624"/>
          </a:xfrm>
          <a:prstGeom prst="rect">
            <a:avLst/>
          </a:prstGeom>
        </p:spPr>
      </p:pic>
    </p:spTree>
    <p:extLst>
      <p:ext uri="{BB962C8B-B14F-4D97-AF65-F5344CB8AC3E}">
        <p14:creationId xmlns:p14="http://schemas.microsoft.com/office/powerpoint/2010/main" val="3832205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0F14A-8197-CB4D-99F9-A238E65E0108}"/>
              </a:ext>
            </a:extLst>
          </p:cNvPr>
          <p:cNvSpPr>
            <a:spLocks noGrp="1"/>
          </p:cNvSpPr>
          <p:nvPr>
            <p:ph type="title"/>
          </p:nvPr>
        </p:nvSpPr>
        <p:spPr>
          <a:xfrm>
            <a:off x="2413748" y="105615"/>
            <a:ext cx="10515600" cy="1325563"/>
          </a:xfrm>
        </p:spPr>
        <p:txBody>
          <a:bodyPr/>
          <a:lstStyle/>
          <a:p>
            <a:r>
              <a:rPr lang="en-GB" b="1" dirty="0">
                <a:solidFill>
                  <a:schemeClr val="bg1"/>
                </a:solidFill>
              </a:rPr>
              <a:t>Pros and cons of questionnaires </a:t>
            </a:r>
            <a:br>
              <a:rPr lang="en-US" b="1" dirty="0"/>
            </a:br>
            <a:endParaRPr lang="en-US" dirty="0"/>
          </a:p>
        </p:txBody>
      </p:sp>
      <p:sp>
        <p:nvSpPr>
          <p:cNvPr id="4" name="Content Placeholder 3">
            <a:extLst>
              <a:ext uri="{FF2B5EF4-FFF2-40B4-BE49-F238E27FC236}">
                <a16:creationId xmlns:a16="http://schemas.microsoft.com/office/drawing/2014/main" id="{2DC89A68-F73D-F0BD-B62E-5183A277603C}"/>
              </a:ext>
            </a:extLst>
          </p:cNvPr>
          <p:cNvSpPr>
            <a:spLocks noGrp="1"/>
          </p:cNvSpPr>
          <p:nvPr>
            <p:ph sz="half" idx="1"/>
          </p:nvPr>
        </p:nvSpPr>
        <p:spPr>
          <a:xfrm>
            <a:off x="697006" y="1431178"/>
            <a:ext cx="4592169" cy="3515566"/>
          </a:xfrm>
        </p:spPr>
        <p:txBody>
          <a:bodyPr/>
          <a:lstStyle/>
          <a:p>
            <a:r>
              <a:rPr lang="en-US" sz="3600" dirty="0"/>
              <a:t>Cheap and easy to use </a:t>
            </a:r>
          </a:p>
          <a:p>
            <a:r>
              <a:rPr lang="en-US" sz="3600" dirty="0"/>
              <a:t>Can be anonymous</a:t>
            </a:r>
          </a:p>
          <a:p>
            <a:r>
              <a:rPr lang="en-US" sz="3600" dirty="0"/>
              <a:t>Not influenced </a:t>
            </a:r>
          </a:p>
          <a:p>
            <a:endParaRPr lang="en-US" sz="3600" dirty="0"/>
          </a:p>
          <a:p>
            <a:endParaRPr lang="en-US" dirty="0"/>
          </a:p>
        </p:txBody>
      </p:sp>
      <p:sp>
        <p:nvSpPr>
          <p:cNvPr id="5" name="Content Placeholder 4">
            <a:extLst>
              <a:ext uri="{FF2B5EF4-FFF2-40B4-BE49-F238E27FC236}">
                <a16:creationId xmlns:a16="http://schemas.microsoft.com/office/drawing/2014/main" id="{14951927-DE9F-C931-B832-9CBB1686A4AF}"/>
              </a:ext>
            </a:extLst>
          </p:cNvPr>
          <p:cNvSpPr>
            <a:spLocks noGrp="1"/>
          </p:cNvSpPr>
          <p:nvPr>
            <p:ph sz="half" idx="2"/>
          </p:nvPr>
        </p:nvSpPr>
        <p:spPr>
          <a:xfrm>
            <a:off x="6447866" y="2939723"/>
            <a:ext cx="5181600" cy="4351338"/>
          </a:xfrm>
        </p:spPr>
        <p:txBody>
          <a:bodyPr>
            <a:normAutofit/>
          </a:bodyPr>
          <a:lstStyle/>
          <a:p>
            <a:r>
              <a:rPr lang="en-US" sz="3600" dirty="0"/>
              <a:t>Low response rate </a:t>
            </a:r>
          </a:p>
          <a:p>
            <a:r>
              <a:rPr lang="en-US" sz="3600" dirty="0"/>
              <a:t>Language barriers </a:t>
            </a:r>
          </a:p>
          <a:p>
            <a:r>
              <a:rPr lang="en-US" sz="3600" dirty="0"/>
              <a:t>Not understanding the questions </a:t>
            </a:r>
          </a:p>
          <a:p>
            <a:pPr marL="0" indent="0">
              <a:buNone/>
            </a:pPr>
            <a:endParaRPr lang="en-US" sz="3600" dirty="0"/>
          </a:p>
          <a:p>
            <a:pPr marL="0" indent="0">
              <a:buNone/>
            </a:pPr>
            <a:endParaRPr lang="en-US" sz="3600" dirty="0"/>
          </a:p>
        </p:txBody>
      </p:sp>
    </p:spTree>
    <p:extLst>
      <p:ext uri="{BB962C8B-B14F-4D97-AF65-F5344CB8AC3E}">
        <p14:creationId xmlns:p14="http://schemas.microsoft.com/office/powerpoint/2010/main" val="1885786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12D97F-53A8-0B46-93BF-F26A34AE14E4}"/>
              </a:ext>
            </a:extLst>
          </p:cNvPr>
          <p:cNvSpPr>
            <a:spLocks noGrp="1"/>
          </p:cNvSpPr>
          <p:nvPr>
            <p:ph type="title"/>
          </p:nvPr>
        </p:nvSpPr>
        <p:spPr>
          <a:xfrm>
            <a:off x="572493" y="238539"/>
            <a:ext cx="11018520" cy="1434415"/>
          </a:xfrm>
        </p:spPr>
        <p:txBody>
          <a:bodyPr anchor="b">
            <a:normAutofit/>
          </a:bodyPr>
          <a:lstStyle/>
          <a:p>
            <a:r>
              <a:rPr lang="en-US" sz="5400" b="1" dirty="0"/>
              <a:t>Consider </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AE496CF-6441-CE47-B5FB-A03C758BE1C1}"/>
              </a:ext>
            </a:extLst>
          </p:cNvPr>
          <p:cNvSpPr>
            <a:spLocks noGrp="1"/>
          </p:cNvSpPr>
          <p:nvPr>
            <p:ph idx="1"/>
          </p:nvPr>
        </p:nvSpPr>
        <p:spPr>
          <a:xfrm>
            <a:off x="572493" y="1911493"/>
            <a:ext cx="6713552" cy="4278995"/>
          </a:xfrm>
        </p:spPr>
        <p:txBody>
          <a:bodyPr anchor="t">
            <a:noAutofit/>
          </a:bodyPr>
          <a:lstStyle/>
          <a:p>
            <a:r>
              <a:rPr lang="en-GB" sz="2000" dirty="0">
                <a:latin typeface="Times New Roman" panose="02020603050405020304" pitchFamily="18" charset="0"/>
                <a:ea typeface="Times New Roman" panose="02020603050405020304" pitchFamily="18" charset="0"/>
              </a:rPr>
              <a:t>What are the objectives of the questionnaire? </a:t>
            </a:r>
          </a:p>
          <a:p>
            <a:r>
              <a:rPr lang="en-GB" sz="2000" dirty="0">
                <a:latin typeface="Times New Roman" panose="02020603050405020304" pitchFamily="18" charset="0"/>
                <a:ea typeface="Times New Roman" panose="02020603050405020304" pitchFamily="18" charset="0"/>
              </a:rPr>
              <a:t>What questions do you need to ask to answer the research objectives? </a:t>
            </a:r>
          </a:p>
          <a:p>
            <a:r>
              <a:rPr lang="en-GB" sz="2000" dirty="0">
                <a:latin typeface="Times New Roman" panose="02020603050405020304" pitchFamily="18" charset="0"/>
                <a:ea typeface="Times New Roman" panose="02020603050405020304" pitchFamily="18" charset="0"/>
              </a:rPr>
              <a:t>How will you construct the questionnaire?</a:t>
            </a:r>
          </a:p>
          <a:p>
            <a:r>
              <a:rPr lang="en-GB" sz="2000" dirty="0">
                <a:latin typeface="Times New Roman" panose="02020603050405020304" pitchFamily="18" charset="0"/>
                <a:ea typeface="Times New Roman" panose="02020603050405020304" pitchFamily="18" charset="0"/>
              </a:rPr>
              <a:t>Make sure your questions are relevant and you need to know the answer of the question</a:t>
            </a:r>
          </a:p>
          <a:p>
            <a:r>
              <a:rPr lang="en-GB" sz="2000" dirty="0">
                <a:latin typeface="Times New Roman" panose="02020603050405020304" pitchFamily="18" charset="0"/>
                <a:ea typeface="Times New Roman" panose="02020603050405020304" pitchFamily="18" charset="0"/>
              </a:rPr>
              <a:t>Make sure participants can / have the ability to answer the questions </a:t>
            </a:r>
          </a:p>
          <a:p>
            <a:r>
              <a:rPr lang="en-GB" sz="2000" dirty="0"/>
              <a:t>Be Aware of jargon that the participants wont understand </a:t>
            </a:r>
            <a:endParaRPr lang="en-GB" sz="2000" dirty="0">
              <a:latin typeface="Times New Roman" panose="02020603050405020304" pitchFamily="18" charset="0"/>
              <a:ea typeface="Times New Roman" panose="02020603050405020304" pitchFamily="18" charset="0"/>
            </a:endParaRPr>
          </a:p>
          <a:p>
            <a:r>
              <a:rPr lang="en-GB" sz="2000" dirty="0">
                <a:latin typeface="Times New Roman" panose="02020603050405020304" pitchFamily="18" charset="0"/>
                <a:ea typeface="Times New Roman" panose="02020603050405020304" pitchFamily="18" charset="0"/>
              </a:rPr>
              <a:t>TEST it out  - pilot your questionnaire …</a:t>
            </a:r>
          </a:p>
        </p:txBody>
      </p:sp>
      <p:pic>
        <p:nvPicPr>
          <p:cNvPr id="4" name="Picture 3" descr="A person pointing at a light bulb&#10;&#10;Description automatically generated">
            <a:extLst>
              <a:ext uri="{FF2B5EF4-FFF2-40B4-BE49-F238E27FC236}">
                <a16:creationId xmlns:a16="http://schemas.microsoft.com/office/drawing/2014/main" id="{5F945435-E479-943C-8721-850BDD388BC7}"/>
              </a:ext>
            </a:extLst>
          </p:cNvPr>
          <p:cNvPicPr>
            <a:picLocks noChangeAspect="1"/>
          </p:cNvPicPr>
          <p:nvPr/>
        </p:nvPicPr>
        <p:blipFill>
          <a:blip r:embed="rId2"/>
          <a:srcRect r="7400" b="-3"/>
          <a:stretch/>
        </p:blipFill>
        <p:spPr>
          <a:xfrm>
            <a:off x="7858538" y="1911493"/>
            <a:ext cx="3941064" cy="4096512"/>
          </a:xfrm>
          <a:prstGeom prst="rect">
            <a:avLst/>
          </a:prstGeom>
        </p:spPr>
      </p:pic>
    </p:spTree>
    <p:extLst>
      <p:ext uri="{BB962C8B-B14F-4D97-AF65-F5344CB8AC3E}">
        <p14:creationId xmlns:p14="http://schemas.microsoft.com/office/powerpoint/2010/main" val="2857625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759CA9-80D5-6A47-BDCA-877E5998A39D}"/>
              </a:ext>
            </a:extLst>
          </p:cNvPr>
          <p:cNvSpPr>
            <a:spLocks noGrp="1"/>
          </p:cNvSpPr>
          <p:nvPr>
            <p:ph type="title"/>
          </p:nvPr>
        </p:nvSpPr>
        <p:spPr>
          <a:xfrm>
            <a:off x="729084" y="-196171"/>
            <a:ext cx="4368602" cy="1956841"/>
          </a:xfrm>
        </p:spPr>
        <p:txBody>
          <a:bodyPr anchor="b">
            <a:normAutofit/>
          </a:bodyPr>
          <a:lstStyle/>
          <a:p>
            <a:r>
              <a:rPr lang="en-US" sz="4800" b="1" dirty="0"/>
              <a:t>Types of questions </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63E7DAA-BD8A-5740-A73A-7F98C63D18BC}"/>
              </a:ext>
            </a:extLst>
          </p:cNvPr>
          <p:cNvSpPr>
            <a:spLocks noGrp="1"/>
          </p:cNvSpPr>
          <p:nvPr>
            <p:ph idx="1"/>
          </p:nvPr>
        </p:nvSpPr>
        <p:spPr>
          <a:xfrm>
            <a:off x="145529" y="2605282"/>
            <a:ext cx="5059165" cy="4473388"/>
          </a:xfrm>
        </p:spPr>
        <p:txBody>
          <a:bodyPr>
            <a:normAutofit/>
          </a:bodyPr>
          <a:lstStyle/>
          <a:p>
            <a:pPr marL="0" indent="0">
              <a:buNone/>
            </a:pPr>
            <a:endParaRPr lang="en-GB" sz="1900" dirty="0">
              <a:latin typeface="Times New Roman" panose="02020603050405020304" pitchFamily="18" charset="0"/>
              <a:ea typeface="Times New Roman" panose="02020603050405020304" pitchFamily="18" charset="0"/>
            </a:endParaRPr>
          </a:p>
          <a:p>
            <a:r>
              <a:rPr lang="en-GB" sz="2400" dirty="0">
                <a:latin typeface="Times New Roman" panose="02020603050405020304" pitchFamily="18" charset="0"/>
                <a:ea typeface="Times New Roman" panose="02020603050405020304" pitchFamily="18" charset="0"/>
              </a:rPr>
              <a:t>Open ended questions …collect longer answers, can be qualitative, can tell you more, but can be off point. </a:t>
            </a:r>
          </a:p>
          <a:p>
            <a:pPr marL="0" indent="0">
              <a:buNone/>
            </a:pPr>
            <a:endParaRPr lang="en-GB" sz="2400" dirty="0">
              <a:latin typeface="Times New Roman" panose="02020603050405020304" pitchFamily="18" charset="0"/>
              <a:ea typeface="Times New Roman" panose="02020603050405020304" pitchFamily="18" charset="0"/>
            </a:endParaRPr>
          </a:p>
          <a:p>
            <a:r>
              <a:rPr lang="en-GB" sz="2400" dirty="0">
                <a:latin typeface="Times New Roman" panose="02020603050405020304" pitchFamily="18" charset="0"/>
                <a:ea typeface="Times New Roman" panose="02020603050405020304" pitchFamily="18" charset="0"/>
              </a:rPr>
              <a:t>Closed questions….quicker to complete restricted answers, but also ensure related to the research objectives </a:t>
            </a:r>
          </a:p>
          <a:p>
            <a:endParaRPr lang="en-US" sz="1900" dirty="0"/>
          </a:p>
        </p:txBody>
      </p:sp>
      <p:pic>
        <p:nvPicPr>
          <p:cNvPr id="5" name="Picture 4" descr="A person writing on a paper&#10;&#10;Description automatically generated">
            <a:extLst>
              <a:ext uri="{FF2B5EF4-FFF2-40B4-BE49-F238E27FC236}">
                <a16:creationId xmlns:a16="http://schemas.microsoft.com/office/drawing/2014/main" id="{E3635BB5-3F90-3829-DB59-0976B00322D5}"/>
              </a:ext>
            </a:extLst>
          </p:cNvPr>
          <p:cNvPicPr>
            <a:picLocks noChangeAspect="1"/>
          </p:cNvPicPr>
          <p:nvPr/>
        </p:nvPicPr>
        <p:blipFill>
          <a:blip r:embed="rId2"/>
          <a:srcRect l="29788"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901475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1E337E1-5708-94DA-DE15-70A113B49B0B}"/>
              </a:ext>
            </a:extLst>
          </p:cNvPr>
          <p:cNvSpPr>
            <a:spLocks noGrp="1"/>
          </p:cNvSpPr>
          <p:nvPr>
            <p:ph type="title"/>
          </p:nvPr>
        </p:nvSpPr>
        <p:spPr>
          <a:xfrm>
            <a:off x="1017764" y="223670"/>
            <a:ext cx="9392421" cy="1330841"/>
          </a:xfrm>
        </p:spPr>
        <p:txBody>
          <a:bodyPr>
            <a:normAutofit/>
          </a:bodyPr>
          <a:lstStyle/>
          <a:p>
            <a:r>
              <a:rPr lang="en-US" b="1" dirty="0"/>
              <a:t>Intervention design </a:t>
            </a:r>
          </a:p>
        </p:txBody>
      </p:sp>
      <p:sp>
        <p:nvSpPr>
          <p:cNvPr id="3" name="Content Placeholder 2">
            <a:extLst>
              <a:ext uri="{FF2B5EF4-FFF2-40B4-BE49-F238E27FC236}">
                <a16:creationId xmlns:a16="http://schemas.microsoft.com/office/drawing/2014/main" id="{C657F903-8597-573B-B370-2440C43AF92A}"/>
              </a:ext>
            </a:extLst>
          </p:cNvPr>
          <p:cNvSpPr>
            <a:spLocks noGrp="1"/>
          </p:cNvSpPr>
          <p:nvPr>
            <p:ph idx="1"/>
          </p:nvPr>
        </p:nvSpPr>
        <p:spPr>
          <a:xfrm>
            <a:off x="318052" y="2198362"/>
            <a:ext cx="5777948" cy="4435968"/>
          </a:xfrm>
        </p:spPr>
        <p:txBody>
          <a:bodyPr>
            <a:normAutofit/>
          </a:bodyPr>
          <a:lstStyle/>
          <a:p>
            <a:r>
              <a:rPr lang="en-US" sz="2400" dirty="0"/>
              <a:t>Need to identify the participants and how they are selected for the intervention – purposive sampling, convenience sampling ?</a:t>
            </a:r>
          </a:p>
          <a:p>
            <a:r>
              <a:rPr lang="en-US" sz="2400" dirty="0"/>
              <a:t>Research design? Control or no control?</a:t>
            </a:r>
          </a:p>
          <a:p>
            <a:r>
              <a:rPr lang="en-US" sz="2400" dirty="0"/>
              <a:t>Pre  - post test design?</a:t>
            </a:r>
          </a:p>
          <a:p>
            <a:r>
              <a:rPr lang="en-US" sz="2400" dirty="0"/>
              <a:t>Intervention needs to be clearly articulated. </a:t>
            </a:r>
          </a:p>
          <a:p>
            <a:r>
              <a:rPr lang="en-US" sz="2400" dirty="0"/>
              <a:t>Instruments for data collection?</a:t>
            </a:r>
          </a:p>
          <a:p>
            <a:r>
              <a:rPr lang="en-US" sz="2400" dirty="0"/>
              <a:t>Statistical analysis to see impact ?</a:t>
            </a:r>
          </a:p>
        </p:txBody>
      </p:sp>
      <p:pic>
        <p:nvPicPr>
          <p:cNvPr id="7" name="Picture 6" descr="A yellow sign with red text&#10;&#10;Description automatically generated">
            <a:extLst>
              <a:ext uri="{FF2B5EF4-FFF2-40B4-BE49-F238E27FC236}">
                <a16:creationId xmlns:a16="http://schemas.microsoft.com/office/drawing/2014/main" id="{4CC55B30-8EBE-820A-3645-46C51BB15592}"/>
              </a:ext>
            </a:extLst>
          </p:cNvPr>
          <p:cNvPicPr>
            <a:picLocks noChangeAspect="1"/>
          </p:cNvPicPr>
          <p:nvPr/>
        </p:nvPicPr>
        <p:blipFill>
          <a:blip r:embed="rId2"/>
          <a:stretch>
            <a:fillRect/>
          </a:stretch>
        </p:blipFill>
        <p:spPr>
          <a:xfrm>
            <a:off x="6323540" y="1821838"/>
            <a:ext cx="5640918" cy="3969534"/>
          </a:xfrm>
          <a:prstGeom prst="rect">
            <a:avLst/>
          </a:prstGeom>
        </p:spPr>
      </p:pic>
      <p:sp>
        <p:nvSpPr>
          <p:cNvPr id="21" name="Freeform: Shape 20">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6984835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4647</TotalTime>
  <Words>682</Words>
  <Application>Microsoft Macintosh PowerPoint</Application>
  <PresentationFormat>Widescreen</PresentationFormat>
  <Paragraphs>104</Paragraphs>
  <Slides>14</Slides>
  <Notes>5</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14</vt:i4>
      </vt:variant>
    </vt:vector>
  </HeadingPairs>
  <TitlesOfParts>
    <vt:vector size="22" baseType="lpstr">
      <vt:lpstr>Arial</vt:lpstr>
      <vt:lpstr>Calibri</vt:lpstr>
      <vt:lpstr>Calibri Light</vt:lpstr>
      <vt:lpstr>Tahoma</vt:lpstr>
      <vt:lpstr>Times New Roman</vt:lpstr>
      <vt:lpstr>Office Theme</vt:lpstr>
      <vt:lpstr>Custom Design</vt:lpstr>
      <vt:lpstr>1_Custom Design</vt:lpstr>
      <vt:lpstr>Methods we are thinking of using </vt:lpstr>
      <vt:lpstr>We are considering a range of methods…</vt:lpstr>
      <vt:lpstr>Interviews </vt:lpstr>
      <vt:lpstr>Why do we use interviews ?</vt:lpstr>
      <vt:lpstr>We use interviews when….</vt:lpstr>
      <vt:lpstr>Some examples of types of interviews</vt:lpstr>
      <vt:lpstr>When interviewing try to…  </vt:lpstr>
      <vt:lpstr>When interviewing be careful to avoid… </vt:lpstr>
      <vt:lpstr>Quality Indicators for your interviews  </vt:lpstr>
      <vt:lpstr>Questionnaires </vt:lpstr>
      <vt:lpstr>Pros and cons of questionnaires  </vt:lpstr>
      <vt:lpstr>Consider </vt:lpstr>
      <vt:lpstr>Types of questions </vt:lpstr>
      <vt:lpstr>Intervention design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Nalda Wainwright</cp:lastModifiedBy>
  <cp:revision>84</cp:revision>
  <dcterms:created xsi:type="dcterms:W3CDTF">2019-09-12T10:20:23Z</dcterms:created>
  <dcterms:modified xsi:type="dcterms:W3CDTF">2025-01-25T18:31:19Z</dcterms:modified>
</cp:coreProperties>
</file>