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59" r:id="rId4"/>
    <p:sldId id="262" r:id="rId5"/>
    <p:sldId id="258" r:id="rId6"/>
    <p:sldId id="264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6E2D3"/>
    <a:srgbClr val="055445"/>
    <a:srgbClr val="FF8A00"/>
    <a:srgbClr val="00447C"/>
    <a:srgbClr val="84E5FF"/>
    <a:srgbClr val="0065BF"/>
    <a:srgbClr val="005EAD"/>
    <a:srgbClr val="6DB8FF"/>
    <a:srgbClr val="589BAD"/>
    <a:srgbClr val="EA58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062C7A-4627-4A24-88C5-A532AE567569}" v="13" dt="2023-10-27T22:09:34.7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3"/>
    <p:restoredTop sz="93907" autoAdjust="0"/>
  </p:normalViewPr>
  <p:slideViewPr>
    <p:cSldViewPr snapToGrid="0" snapToObjects="1" showGuides="1">
      <p:cViewPr varScale="1">
        <p:scale>
          <a:sx n="64" d="100"/>
          <a:sy n="64" d="100"/>
        </p:scale>
        <p:origin x="876" y="3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13BD6C-C6F6-A04E-B4DD-3DFF9D35E770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0387E-BACB-C24B-BE59-CD5145EB3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52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58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US" sz="1200" b="0" i="1" kern="1200" dirty="0">
              <a:solidFill>
                <a:srgbClr val="00447C"/>
              </a:solidFill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542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6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346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994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083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0387E-BACB-C24B-BE59-CD5145EB3DF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228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47E7F-0DD7-BC45-A8CA-0D164B61A9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4A41EB-E600-AB43-A70B-3981BE525A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53808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93027-F53C-DB4E-BA93-3E0BBD78F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1CBBF-DF6C-5C4A-8078-8101F52A3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2E44C-800A-734B-B148-82A0628C34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9FEDE-7935-9D4E-BB55-9E110C12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6F66F-E652-9649-94FE-C5F8746AC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277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1629-25AD-2843-AF94-436EE1596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51614E-18D5-A64E-8E41-EFF89A4875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23407-5AE0-D244-893D-8798AAE797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B5415-7A01-BE43-9795-8702F925F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EED3F-154C-8D42-A954-D8D6D9CEE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87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1C3F-612B-B844-B186-0BE4A991F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70DA9-2013-6045-8B90-4E3FE18D89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A4AA92-FE14-5B49-8822-0DFCB03634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E4F1E1-88A3-3541-9285-F11C19930B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51C1F3-9864-854A-A8E5-9625AF04B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CBFDF-6154-3D41-BEE1-8B861B814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637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B6A7-E5C7-B94C-B780-F11F05E5D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59D68-2817-9849-BD55-E8BFB8EE1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1F94B2-49C3-3443-B7FA-8F27DEB6DC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22D4D7-5B72-8049-913A-62F8EEBAA3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628F7-3F73-D44A-AE42-491B4857ED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A74B76-FD18-6F44-8296-C9CDEC6BCB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C64C28-8206-3545-961C-2D9A0847F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9F0972-FE60-ED43-9225-C06709805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88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63CFC-C1E6-D448-8205-7800241A7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9DA034-D48C-3240-A253-122AD5464D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F74A73-4228-894B-813A-6FF6E4878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DD22EF-0D42-9C47-BF0C-4F2A2F79E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422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64F22E-D0BD-1144-BE46-EA29C62696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EB5BB9-16AC-1044-BDDD-6EA7632E8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0BD05-2469-FC48-945C-BA0C09913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92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11D1A-8C99-4D4B-A578-1F77161B9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D55CB-E8B4-A741-87D6-E7CBA5BB8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74B3A0-1F75-B345-A804-826B8CA470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2BB2C-EBB7-A84C-9878-316A8E2465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CB1A23-2A54-CD4A-98A3-0086A5914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0119B-809E-DC4D-ADD1-A7063E70C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13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CEC9F-7428-1F4A-879E-EA78DFFDF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BBCBE6-719F-394F-8572-DEBE781C86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B03DE-12A0-B44B-B8A0-E506FD7D30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27543D-B835-9848-A760-3E782BD1EE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3DE94-55C3-AA43-BF65-88E62E63D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E54E32-3B22-8C44-BC8C-BF645BEBA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07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D36C0-33A8-1642-B0EA-FB568DF15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CBF143-AB0E-5448-A67A-7E9F6DD88F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0AF9D-BF18-B94F-8A73-6298EE8501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ED9A5-DD30-8542-8B92-7F67B1BF8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846F0-3797-6C44-81E9-E62116D77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585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167956-D8A5-A144-9358-E26DB478FB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7CAC53-CEFF-8143-AE30-234DDC446C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DE2B-7546-CC4F-BA61-24B401F15B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83E69-794E-7D4B-A002-BFA4829D84B6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4BA46-1BDA-1941-B51A-D1B449AE4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C649B-8C11-EE42-B34B-6E230EFEB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943B05-5308-104B-9002-271C84BD9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17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CC1C93-A7C2-A640-BC55-E62D40C10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7" y="365126"/>
            <a:ext cx="11160125" cy="9032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76B180-1A95-0242-A7CA-67B05E3BA5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520825"/>
            <a:ext cx="11160124" cy="4716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81323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Segoe UI Light" panose="020B0502040204020203" pitchFamily="34" charset="0"/>
          <a:ea typeface="+mj-ea"/>
          <a:cs typeface="Segoe UI" panose="020B0502040204020203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Segoe UI Light" panose="020B0502040204020203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Segoe UI Light" panose="020B0502040204020203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Segoe UI Light" panose="020B0502040204020203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Segoe UI Light" panose="020B0502040204020203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Segoe UI Light" panose="020B0502040204020203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25" userDrawn="1">
          <p15:clr>
            <a:srgbClr val="F26B43"/>
          </p15:clr>
        </p15:guide>
        <p15:guide id="2" pos="7355" userDrawn="1">
          <p15:clr>
            <a:srgbClr val="F26B43"/>
          </p15:clr>
        </p15:guide>
        <p15:guide id="3" orient="horz" pos="3929" userDrawn="1">
          <p15:clr>
            <a:srgbClr val="F26B43"/>
          </p15:clr>
        </p15:guide>
        <p15:guide id="4" orient="horz" pos="799" userDrawn="1">
          <p15:clr>
            <a:srgbClr val="F26B43"/>
          </p15:clr>
        </p15:guide>
        <p15:guide id="5" orient="horz" pos="95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uowtsd-my.sharepoint.com/:v:/r/personal/2125393_student_uwtsd_ac_uk/Documents/Recording-20231027_224812.webm?csf=1&amp;web=1&amp;e=mSiR5Q&amp;nav=eyJyZWZlcnJhbEluZm8iOnsicmVmZXJyYWxBcHAiOiJTdHJlYW1XZWJBcHAiLCJyZWZlcnJhbFZpZXciOiJTaGFyZURpYWxvZyIsInJlZmVycmFsQXBwUGxhdGZvcm0iOiJXZWIiLCJyZWZlcnJhbE1vZGUiOiJ2aWV3In19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20">
            <a:extLst>
              <a:ext uri="{FF2B5EF4-FFF2-40B4-BE49-F238E27FC236}">
                <a16:creationId xmlns:a16="http://schemas.microsoft.com/office/drawing/2014/main" id="{CDB96D97-B2F0-6141-B299-C58813FEED27}"/>
              </a:ext>
            </a:extLst>
          </p:cNvPr>
          <p:cNvSpPr/>
          <p:nvPr/>
        </p:nvSpPr>
        <p:spPr>
          <a:xfrm rot="3339042" flipH="1">
            <a:off x="-1447790" y="4966934"/>
            <a:ext cx="3649837" cy="1753724"/>
          </a:xfrm>
          <a:custGeom>
            <a:avLst/>
            <a:gdLst>
              <a:gd name="connsiteX0" fmla="*/ 6022744 w 6022744"/>
              <a:gd name="connsiteY0" fmla="*/ 127596 h 2893891"/>
              <a:gd name="connsiteX1" fmla="*/ 5999499 w 6022744"/>
              <a:gd name="connsiteY1" fmla="*/ 118800 h 2893891"/>
              <a:gd name="connsiteX2" fmla="*/ 4475677 w 6022744"/>
              <a:gd name="connsiteY2" fmla="*/ 74917 h 2893891"/>
              <a:gd name="connsiteX3" fmla="*/ 2705873 w 6022744"/>
              <a:gd name="connsiteY3" fmla="*/ 759708 h 2893891"/>
              <a:gd name="connsiteX4" fmla="*/ 2427801 w 6022744"/>
              <a:gd name="connsiteY4" fmla="*/ 829054 h 2893891"/>
              <a:gd name="connsiteX5" fmla="*/ 649308 w 6022744"/>
              <a:gd name="connsiteY5" fmla="*/ 236724 h 2893891"/>
              <a:gd name="connsiteX6" fmla="*/ 5829 w 6022744"/>
              <a:gd name="connsiteY6" fmla="*/ 4814 h 2893891"/>
              <a:gd name="connsiteX7" fmla="*/ 0 w 6022744"/>
              <a:gd name="connsiteY7" fmla="*/ 4005 h 2893891"/>
              <a:gd name="connsiteX8" fmla="*/ 1974993 w 6022744"/>
              <a:gd name="connsiteY8" fmla="*/ 2893891 h 289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22744" h="2893891">
                <a:moveTo>
                  <a:pt x="6022744" y="127596"/>
                </a:moveTo>
                <a:lnTo>
                  <a:pt x="5999499" y="118800"/>
                </a:lnTo>
                <a:cubicBezTo>
                  <a:pt x="5515183" y="-33978"/>
                  <a:pt x="4977507" y="-29102"/>
                  <a:pt x="4475677" y="74917"/>
                </a:cubicBezTo>
                <a:cubicBezTo>
                  <a:pt x="3855810" y="204941"/>
                  <a:pt x="3273601" y="479434"/>
                  <a:pt x="2705873" y="759708"/>
                </a:cubicBezTo>
                <a:cubicBezTo>
                  <a:pt x="2618975" y="803049"/>
                  <a:pt x="2523389" y="826165"/>
                  <a:pt x="2427801" y="829054"/>
                </a:cubicBezTo>
                <a:cubicBezTo>
                  <a:pt x="1796349" y="881064"/>
                  <a:pt x="1211242" y="531445"/>
                  <a:pt x="649308" y="236724"/>
                </a:cubicBezTo>
                <a:cubicBezTo>
                  <a:pt x="438583" y="126204"/>
                  <a:pt x="223377" y="47377"/>
                  <a:pt x="5829" y="4814"/>
                </a:cubicBezTo>
                <a:lnTo>
                  <a:pt x="0" y="4005"/>
                </a:lnTo>
                <a:lnTo>
                  <a:pt x="1974993" y="2893891"/>
                </a:lnTo>
                <a:close/>
              </a:path>
            </a:pathLst>
          </a:custGeom>
          <a:solidFill>
            <a:schemeClr val="bg1">
              <a:lumMod val="95000"/>
              <a:alpha val="50000"/>
            </a:schemeClr>
          </a:solid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4E8631B0-7023-E54A-9A26-EA4CD7D54B3D}"/>
              </a:ext>
            </a:extLst>
          </p:cNvPr>
          <p:cNvSpPr/>
          <p:nvPr/>
        </p:nvSpPr>
        <p:spPr>
          <a:xfrm rot="2844379" flipH="1">
            <a:off x="4301746" y="1359142"/>
            <a:ext cx="7054158" cy="4966436"/>
          </a:xfrm>
          <a:custGeom>
            <a:avLst/>
            <a:gdLst>
              <a:gd name="connsiteX0" fmla="*/ 7123171 w 7281204"/>
              <a:gd name="connsiteY0" fmla="*/ 1133411 h 5030974"/>
              <a:gd name="connsiteX1" fmla="*/ 6423396 w 7281204"/>
              <a:gd name="connsiteY1" fmla="*/ 252203 h 5030974"/>
              <a:gd name="connsiteX2" fmla="*/ 5023845 w 7281204"/>
              <a:gd name="connsiteY2" fmla="*/ 75147 h 5030974"/>
              <a:gd name="connsiteX3" fmla="*/ 3777306 w 7281204"/>
              <a:gd name="connsiteY3" fmla="*/ 557471 h 5030974"/>
              <a:gd name="connsiteX4" fmla="*/ 3581450 w 7281204"/>
              <a:gd name="connsiteY4" fmla="*/ 606314 h 5030974"/>
              <a:gd name="connsiteX5" fmla="*/ 3581450 w 7281204"/>
              <a:gd name="connsiteY5" fmla="*/ 606314 h 5030974"/>
              <a:gd name="connsiteX6" fmla="*/ 2328791 w 7281204"/>
              <a:gd name="connsiteY6" fmla="*/ 189114 h 5030974"/>
              <a:gd name="connsiteX7" fmla="*/ 1102654 w 7281204"/>
              <a:gd name="connsiteY7" fmla="*/ 103639 h 5030974"/>
              <a:gd name="connsiteX8" fmla="*/ 82573 w 7281204"/>
              <a:gd name="connsiteY8" fmla="*/ 1275870 h 5030974"/>
              <a:gd name="connsiteX9" fmla="*/ 233545 w 7281204"/>
              <a:gd name="connsiteY9" fmla="*/ 3076955 h 5030974"/>
              <a:gd name="connsiteX10" fmla="*/ 1396437 w 7281204"/>
              <a:gd name="connsiteY10" fmla="*/ 4318380 h 5030974"/>
              <a:gd name="connsiteX11" fmla="*/ 3048968 w 7281204"/>
              <a:gd name="connsiteY11" fmla="*/ 4847512 h 5030974"/>
              <a:gd name="connsiteX12" fmla="*/ 4544407 w 7281204"/>
              <a:gd name="connsiteY12" fmla="*/ 5030673 h 5030974"/>
              <a:gd name="connsiteX13" fmla="*/ 5990881 w 7281204"/>
              <a:gd name="connsiteY13" fmla="*/ 4666386 h 5030974"/>
              <a:gd name="connsiteX14" fmla="*/ 7278223 w 7281204"/>
              <a:gd name="connsiteY14" fmla="*/ 2260870 h 5030974"/>
              <a:gd name="connsiteX15" fmla="*/ 7123171 w 7281204"/>
              <a:gd name="connsiteY15" fmla="*/ 1133411 h 5030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281204" h="5030974">
                <a:moveTo>
                  <a:pt x="7123171" y="1133411"/>
                </a:moveTo>
                <a:cubicBezTo>
                  <a:pt x="6988520" y="775230"/>
                  <a:pt x="6749821" y="451645"/>
                  <a:pt x="6423396" y="252203"/>
                </a:cubicBezTo>
                <a:cubicBezTo>
                  <a:pt x="6011283" y="3918"/>
                  <a:pt x="5495122" y="-22539"/>
                  <a:pt x="5023845" y="75147"/>
                </a:cubicBezTo>
                <a:cubicBezTo>
                  <a:pt x="4587250" y="166728"/>
                  <a:pt x="4177178" y="360064"/>
                  <a:pt x="3777306" y="557471"/>
                </a:cubicBezTo>
                <a:cubicBezTo>
                  <a:pt x="3716101" y="587998"/>
                  <a:pt x="3648776" y="604279"/>
                  <a:pt x="3581450" y="606314"/>
                </a:cubicBezTo>
                <a:lnTo>
                  <a:pt x="3581450" y="606314"/>
                </a:lnTo>
                <a:cubicBezTo>
                  <a:pt x="3136695" y="642947"/>
                  <a:pt x="2724582" y="396697"/>
                  <a:pt x="2328791" y="189114"/>
                </a:cubicBezTo>
                <a:cubicBezTo>
                  <a:pt x="1933000" y="-18469"/>
                  <a:pt x="1514767" y="-67312"/>
                  <a:pt x="1102654" y="103639"/>
                </a:cubicBezTo>
                <a:cubicBezTo>
                  <a:pt x="651779" y="290870"/>
                  <a:pt x="202943" y="805756"/>
                  <a:pt x="82573" y="1275870"/>
                </a:cubicBezTo>
                <a:cubicBezTo>
                  <a:pt x="-78599" y="1906758"/>
                  <a:pt x="9128" y="2464382"/>
                  <a:pt x="233545" y="3076955"/>
                </a:cubicBezTo>
                <a:cubicBezTo>
                  <a:pt x="431441" y="3620333"/>
                  <a:pt x="884357" y="4045674"/>
                  <a:pt x="1396437" y="4318380"/>
                </a:cubicBezTo>
                <a:cubicBezTo>
                  <a:pt x="1908518" y="4591087"/>
                  <a:pt x="2479763" y="4731510"/>
                  <a:pt x="3048968" y="4847512"/>
                </a:cubicBezTo>
                <a:cubicBezTo>
                  <a:pt x="3542687" y="4949268"/>
                  <a:pt x="4040486" y="5036779"/>
                  <a:pt x="4544407" y="5030673"/>
                </a:cubicBezTo>
                <a:cubicBezTo>
                  <a:pt x="5048326" y="5024568"/>
                  <a:pt x="5558367" y="4922812"/>
                  <a:pt x="5990881" y="4666386"/>
                </a:cubicBezTo>
                <a:cubicBezTo>
                  <a:pt x="6806946" y="4182027"/>
                  <a:pt x="7231299" y="3207203"/>
                  <a:pt x="7278223" y="2260870"/>
                </a:cubicBezTo>
                <a:cubicBezTo>
                  <a:pt x="7292504" y="1878267"/>
                  <a:pt x="7257821" y="1491593"/>
                  <a:pt x="7123171" y="1133411"/>
                </a:cubicBezTo>
                <a:close/>
              </a:path>
            </a:pathLst>
          </a:custGeom>
          <a:pattFill prst="pct10">
            <a:fgClr>
              <a:srgbClr val="FF8A00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1B94F0C0-1513-3946-A051-3AC6107FBABA}"/>
              </a:ext>
            </a:extLst>
          </p:cNvPr>
          <p:cNvSpPr/>
          <p:nvPr/>
        </p:nvSpPr>
        <p:spPr>
          <a:xfrm>
            <a:off x="7183315" y="621215"/>
            <a:ext cx="5008686" cy="4889291"/>
          </a:xfrm>
          <a:custGeom>
            <a:avLst/>
            <a:gdLst>
              <a:gd name="connsiteX0" fmla="*/ 1669075 w 5562001"/>
              <a:gd name="connsiteY0" fmla="*/ 879 h 5357474"/>
              <a:gd name="connsiteX1" fmla="*/ 2479924 w 5562001"/>
              <a:gd name="connsiteY1" fmla="*/ 201387 h 5357474"/>
              <a:gd name="connsiteX2" fmla="*/ 3813878 w 5562001"/>
              <a:gd name="connsiteY2" fmla="*/ 645663 h 5357474"/>
              <a:gd name="connsiteX3" fmla="*/ 4022445 w 5562001"/>
              <a:gd name="connsiteY3" fmla="*/ 593650 h 5357474"/>
              <a:gd name="connsiteX4" fmla="*/ 5349881 w 5562001"/>
              <a:gd name="connsiteY4" fmla="*/ 80024 h 5357474"/>
              <a:gd name="connsiteX5" fmla="*/ 5540010 w 5562001"/>
              <a:gd name="connsiteY5" fmla="*/ 47414 h 5357474"/>
              <a:gd name="connsiteX6" fmla="*/ 5562001 w 5562001"/>
              <a:gd name="connsiteY6" fmla="*/ 45247 h 5357474"/>
              <a:gd name="connsiteX7" fmla="*/ 5562001 w 5562001"/>
              <a:gd name="connsiteY7" fmla="*/ 5278746 h 5357474"/>
              <a:gd name="connsiteX8" fmla="*/ 5441082 w 5562001"/>
              <a:gd name="connsiteY8" fmla="*/ 5303553 h 5357474"/>
              <a:gd name="connsiteX9" fmla="*/ 4839329 w 5562001"/>
              <a:gd name="connsiteY9" fmla="*/ 5357153 h 5357474"/>
              <a:gd name="connsiteX10" fmla="*/ 3246839 w 5562001"/>
              <a:gd name="connsiteY10" fmla="*/ 5162105 h 5357474"/>
              <a:gd name="connsiteX11" fmla="*/ 1487063 w 5562001"/>
              <a:gd name="connsiteY11" fmla="*/ 4598633 h 5357474"/>
              <a:gd name="connsiteX12" fmla="*/ 248702 w 5562001"/>
              <a:gd name="connsiteY12" fmla="*/ 3276643 h 5357474"/>
              <a:gd name="connsiteX13" fmla="*/ 87932 w 5562001"/>
              <a:gd name="connsiteY13" fmla="*/ 1358671 h 5357474"/>
              <a:gd name="connsiteX14" fmla="*/ 1174214 w 5562001"/>
              <a:gd name="connsiteY14" fmla="*/ 110365 h 5357474"/>
              <a:gd name="connsiteX15" fmla="*/ 1669075 w 5562001"/>
              <a:gd name="connsiteY15" fmla="*/ 879 h 535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562001" h="5357474">
                <a:moveTo>
                  <a:pt x="1669075" y="879"/>
                </a:moveTo>
                <a:cubicBezTo>
                  <a:pt x="1943743" y="-8899"/>
                  <a:pt x="2216501" y="63228"/>
                  <a:pt x="2479924" y="201387"/>
                </a:cubicBezTo>
                <a:cubicBezTo>
                  <a:pt x="2901401" y="422442"/>
                  <a:pt x="3340259" y="684673"/>
                  <a:pt x="3813878" y="645663"/>
                </a:cubicBezTo>
                <a:cubicBezTo>
                  <a:pt x="3885573" y="643496"/>
                  <a:pt x="3957268" y="626158"/>
                  <a:pt x="4022445" y="593650"/>
                </a:cubicBezTo>
                <a:cubicBezTo>
                  <a:pt x="4448267" y="383432"/>
                  <a:pt x="4884953" y="177548"/>
                  <a:pt x="5349881" y="80024"/>
                </a:cubicBezTo>
                <a:cubicBezTo>
                  <a:pt x="5412614" y="67021"/>
                  <a:pt x="5476093" y="56083"/>
                  <a:pt x="5540010" y="47414"/>
                </a:cubicBezTo>
                <a:lnTo>
                  <a:pt x="5562001" y="45247"/>
                </a:lnTo>
                <a:lnTo>
                  <a:pt x="5562001" y="5278746"/>
                </a:lnTo>
                <a:lnTo>
                  <a:pt x="5441082" y="5303553"/>
                </a:lnTo>
                <a:cubicBezTo>
                  <a:pt x="5242712" y="5337953"/>
                  <a:pt x="5040562" y="5354715"/>
                  <a:pt x="4839329" y="5357153"/>
                </a:cubicBezTo>
                <a:cubicBezTo>
                  <a:pt x="4302705" y="5363655"/>
                  <a:pt x="3772599" y="5270465"/>
                  <a:pt x="3246839" y="5162105"/>
                </a:cubicBezTo>
                <a:cubicBezTo>
                  <a:pt x="2640694" y="5038575"/>
                  <a:pt x="2032377" y="4889039"/>
                  <a:pt x="1487063" y="4598633"/>
                </a:cubicBezTo>
                <a:cubicBezTo>
                  <a:pt x="941750" y="4308229"/>
                  <a:pt x="459441" y="3855285"/>
                  <a:pt x="248702" y="3276643"/>
                </a:cubicBezTo>
                <a:cubicBezTo>
                  <a:pt x="9721" y="2624315"/>
                  <a:pt x="-83700" y="2030503"/>
                  <a:pt x="87932" y="1358671"/>
                </a:cubicBezTo>
                <a:cubicBezTo>
                  <a:pt x="216114" y="858048"/>
                  <a:pt x="694078" y="309747"/>
                  <a:pt x="1174214" y="110365"/>
                </a:cubicBezTo>
                <a:cubicBezTo>
                  <a:pt x="1338786" y="42098"/>
                  <a:pt x="1504274" y="6745"/>
                  <a:pt x="1669075" y="879"/>
                </a:cubicBezTo>
                <a:close/>
              </a:path>
            </a:pathLst>
          </a:custGeom>
          <a:solidFill>
            <a:srgbClr val="FF8A00"/>
          </a:solid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857B9666-8EF5-8D4C-825D-B2E194F94A7C}"/>
              </a:ext>
            </a:extLst>
          </p:cNvPr>
          <p:cNvSpPr/>
          <p:nvPr/>
        </p:nvSpPr>
        <p:spPr>
          <a:xfrm>
            <a:off x="5496159" y="1347494"/>
            <a:ext cx="5747108" cy="4358714"/>
          </a:xfrm>
          <a:custGeom>
            <a:avLst/>
            <a:gdLst>
              <a:gd name="connsiteX0" fmla="*/ 6022552 w 6436651"/>
              <a:gd name="connsiteY0" fmla="*/ 679782 h 4716664"/>
              <a:gd name="connsiteX1" fmla="*/ 5240750 w 6436651"/>
              <a:gd name="connsiteY1" fmla="*/ 63927 h 4716664"/>
              <a:gd name="connsiteX2" fmla="*/ 4003510 w 6436651"/>
              <a:gd name="connsiteY2" fmla="*/ 196686 h 4716664"/>
              <a:gd name="connsiteX3" fmla="*/ 3029944 w 6436651"/>
              <a:gd name="connsiteY3" fmla="*/ 866013 h 4716664"/>
              <a:gd name="connsiteX4" fmla="*/ 2871371 w 6436651"/>
              <a:gd name="connsiteY4" fmla="*/ 948987 h 4716664"/>
              <a:gd name="connsiteX5" fmla="*/ 2871371 w 6436651"/>
              <a:gd name="connsiteY5" fmla="*/ 948987 h 4716664"/>
              <a:gd name="connsiteX6" fmla="*/ 1709730 w 6436651"/>
              <a:gd name="connsiteY6" fmla="*/ 843886 h 4716664"/>
              <a:gd name="connsiteX7" fmla="*/ 638439 w 6436651"/>
              <a:gd name="connsiteY7" fmla="*/ 1019054 h 4716664"/>
              <a:gd name="connsiteX8" fmla="*/ 458 w 6436651"/>
              <a:gd name="connsiteY8" fmla="*/ 2236012 h 4716664"/>
              <a:gd name="connsiteX9" fmla="*/ 496461 w 6436651"/>
              <a:gd name="connsiteY9" fmla="*/ 3757208 h 4716664"/>
              <a:gd name="connsiteX10" fmla="*/ 1748451 w 6436651"/>
              <a:gd name="connsiteY10" fmla="*/ 4590639 h 4716664"/>
              <a:gd name="connsiteX11" fmla="*/ 3277023 w 6436651"/>
              <a:gd name="connsiteY11" fmla="*/ 4710491 h 4716664"/>
              <a:gd name="connsiteX12" fmla="*/ 4599081 w 6436651"/>
              <a:gd name="connsiteY12" fmla="*/ 4564825 h 4716664"/>
              <a:gd name="connsiteX13" fmla="*/ 5768098 w 6436651"/>
              <a:gd name="connsiteY13" fmla="*/ 3956346 h 4716664"/>
              <a:gd name="connsiteX14" fmla="*/ 6382108 w 6436651"/>
              <a:gd name="connsiteY14" fmla="*/ 1622001 h 4716664"/>
              <a:gd name="connsiteX15" fmla="*/ 6022552 w 6436651"/>
              <a:gd name="connsiteY15" fmla="*/ 679782 h 4716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436651" h="4716664">
                <a:moveTo>
                  <a:pt x="6022552" y="679782"/>
                </a:moveTo>
                <a:cubicBezTo>
                  <a:pt x="5834477" y="399513"/>
                  <a:pt x="5561584" y="167184"/>
                  <a:pt x="5240750" y="63927"/>
                </a:cubicBezTo>
                <a:cubicBezTo>
                  <a:pt x="4836941" y="-66988"/>
                  <a:pt x="4387035" y="15987"/>
                  <a:pt x="4003510" y="196686"/>
                </a:cubicBezTo>
                <a:cubicBezTo>
                  <a:pt x="3645798" y="364479"/>
                  <a:pt x="3334184" y="613402"/>
                  <a:pt x="3029944" y="866013"/>
                </a:cubicBezTo>
                <a:cubicBezTo>
                  <a:pt x="2983847" y="904734"/>
                  <a:pt x="2930375" y="932392"/>
                  <a:pt x="2871371" y="948987"/>
                </a:cubicBezTo>
                <a:lnTo>
                  <a:pt x="2871371" y="948987"/>
                </a:lnTo>
                <a:cubicBezTo>
                  <a:pt x="2497064" y="1070683"/>
                  <a:pt x="2093256" y="941612"/>
                  <a:pt x="1709730" y="843886"/>
                </a:cubicBezTo>
                <a:cubicBezTo>
                  <a:pt x="1328048" y="746161"/>
                  <a:pt x="957429" y="788570"/>
                  <a:pt x="638439" y="1019054"/>
                </a:cubicBezTo>
                <a:cubicBezTo>
                  <a:pt x="289947" y="1271665"/>
                  <a:pt x="7834" y="1806389"/>
                  <a:pt x="458" y="2236012"/>
                </a:cubicBezTo>
                <a:cubicBezTo>
                  <a:pt x="-10605" y="2811300"/>
                  <a:pt x="179314" y="3274113"/>
                  <a:pt x="496461" y="3757208"/>
                </a:cubicBezTo>
                <a:cubicBezTo>
                  <a:pt x="778573" y="4184987"/>
                  <a:pt x="1252449" y="4457880"/>
                  <a:pt x="1748451" y="4590639"/>
                </a:cubicBezTo>
                <a:cubicBezTo>
                  <a:pt x="2244454" y="4723398"/>
                  <a:pt x="2764426" y="4725242"/>
                  <a:pt x="3277023" y="4710491"/>
                </a:cubicBezTo>
                <a:cubicBezTo>
                  <a:pt x="3721397" y="4697584"/>
                  <a:pt x="4167614" y="4671770"/>
                  <a:pt x="4599081" y="4564825"/>
                </a:cubicBezTo>
                <a:cubicBezTo>
                  <a:pt x="5030548" y="4457880"/>
                  <a:pt x="5449107" y="4264273"/>
                  <a:pt x="5768098" y="3956346"/>
                </a:cubicBezTo>
                <a:cubicBezTo>
                  <a:pt x="6371044" y="3373682"/>
                  <a:pt x="6536993" y="2446213"/>
                  <a:pt x="6382108" y="1622001"/>
                </a:cubicBezTo>
                <a:cubicBezTo>
                  <a:pt x="6321260" y="1288260"/>
                  <a:pt x="6210628" y="961894"/>
                  <a:pt x="6022552" y="679782"/>
                </a:cubicBezTo>
                <a:close/>
              </a:path>
            </a:pathLst>
          </a:cu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E1D56E7-D92A-AA4B-85D2-5244DFB534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14275" y="793842"/>
            <a:ext cx="8422614" cy="471666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EE7F29C-B6D0-2347-AB85-7F1BA06A41C7}"/>
              </a:ext>
            </a:extLst>
          </p:cNvPr>
          <p:cNvSpPr txBox="1">
            <a:spLocks/>
          </p:cNvSpPr>
          <p:nvPr/>
        </p:nvSpPr>
        <p:spPr>
          <a:xfrm>
            <a:off x="159454" y="2457365"/>
            <a:ext cx="4795763" cy="27699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Georgia" panose="02040502050405020303" pitchFamily="18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6000" b="0" dirty="0">
                <a:solidFill>
                  <a:srgbClr val="00447C"/>
                </a:solidFill>
                <a:latin typeface="Aldhabi" panose="020F0502020204030204" pitchFamily="2" charset="-78"/>
                <a:cs typeface="Aldhabi" panose="020F0502020204030204" pitchFamily="2" charset="-78"/>
              </a:rPr>
              <a:t>The Power of Language</a:t>
            </a:r>
          </a:p>
          <a:p>
            <a:pPr algn="r">
              <a:lnSpc>
                <a:spcPct val="100000"/>
              </a:lnSpc>
            </a:pPr>
            <a:r>
              <a:rPr lang="en-US" sz="6000" b="0" dirty="0">
                <a:solidFill>
                  <a:srgbClr val="00447C"/>
                </a:solidFill>
                <a:latin typeface="Aldhabi" panose="020F0502020204030204" pitchFamily="2" charset="-78"/>
                <a:cs typeface="Aldhabi" panose="020F0502020204030204" pitchFamily="2" charset="-78"/>
              </a:rPr>
              <a:t>Diversity Hotel &amp; Spa London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A60453D6-71A1-5042-83E4-D62537CDE2DD}"/>
              </a:ext>
            </a:extLst>
          </p:cNvPr>
          <p:cNvSpPr txBox="1">
            <a:spLocks/>
          </p:cNvSpPr>
          <p:nvPr/>
        </p:nvSpPr>
        <p:spPr>
          <a:xfrm>
            <a:off x="2252685" y="3171877"/>
            <a:ext cx="2549199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Georgia" panose="02040502050405020303" pitchFamily="18" charset="0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3600" i="1" spc="300" dirty="0">
                <a:solidFill>
                  <a:srgbClr val="FF8A00"/>
                </a:solidFill>
                <a:latin typeface="Segoe UI Light" panose="020B0502040204020203" pitchFamily="34" charset="0"/>
                <a:cs typeface="Segoe UI" panose="020B0502040204020203" pitchFamily="34" charset="0"/>
              </a:rPr>
              <a:t>at</a:t>
            </a:r>
          </a:p>
        </p:txBody>
      </p:sp>
      <p:pic>
        <p:nvPicPr>
          <p:cNvPr id="11" name="Picture 10" descr="A logo with text on it&#10;&#10;Description automatically generated">
            <a:extLst>
              <a:ext uri="{FF2B5EF4-FFF2-40B4-BE49-F238E27FC236}">
                <a16:creationId xmlns:a16="http://schemas.microsoft.com/office/drawing/2014/main" id="{954229F5-81F7-8795-AFF3-394C85F70D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996" t="16836" r="7591" b="18785"/>
          <a:stretch/>
        </p:blipFill>
        <p:spPr>
          <a:xfrm>
            <a:off x="1136184" y="284300"/>
            <a:ext cx="2726336" cy="221018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92695DF-3BDD-D41A-EF24-D4E0EAA0A2EE}"/>
              </a:ext>
            </a:extLst>
          </p:cNvPr>
          <p:cNvSpPr txBox="1"/>
          <p:nvPr/>
        </p:nvSpPr>
        <p:spPr>
          <a:xfrm>
            <a:off x="91351" y="5002913"/>
            <a:ext cx="65510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i="1" spc="300" dirty="0">
                <a:solidFill>
                  <a:srgbClr val="FF8A00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rPr>
              <a:t>Spanish</a:t>
            </a:r>
          </a:p>
        </p:txBody>
      </p:sp>
      <p:sp>
        <p:nvSpPr>
          <p:cNvPr id="2" name="Google Shape;1723;p73">
            <a:extLst>
              <a:ext uri="{FF2B5EF4-FFF2-40B4-BE49-F238E27FC236}">
                <a16:creationId xmlns:a16="http://schemas.microsoft.com/office/drawing/2014/main" id="{0739968D-3794-4DD4-4273-45C206030B8F}"/>
              </a:ext>
            </a:extLst>
          </p:cNvPr>
          <p:cNvSpPr txBox="1">
            <a:spLocks/>
          </p:cNvSpPr>
          <p:nvPr/>
        </p:nvSpPr>
        <p:spPr>
          <a:xfrm>
            <a:off x="6398809" y="7738221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000" b="1" dirty="0">
                <a:solidFill>
                  <a:srgbClr val="B6E2D3"/>
                </a:solidFill>
                <a:latin typeface="Londrina Solid"/>
                <a:sym typeface="Londrina Solid"/>
              </a:rPr>
              <a:t>Alexandra Paunescu</a:t>
            </a:r>
          </a:p>
          <a:p>
            <a:pPr marL="0" indent="0" algn="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000" b="1" dirty="0">
                <a:solidFill>
                  <a:srgbClr val="B6E2D3"/>
                </a:solidFill>
                <a:latin typeface="Londrina Solid"/>
                <a:sym typeface="Londrina Solid"/>
              </a:rPr>
              <a:t>2125393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5F51F7-CCE2-965C-B11E-A1498FC81D85}"/>
              </a:ext>
            </a:extLst>
          </p:cNvPr>
          <p:cNvSpPr txBox="1"/>
          <p:nvPr/>
        </p:nvSpPr>
        <p:spPr>
          <a:xfrm>
            <a:off x="5827595" y="5685412"/>
            <a:ext cx="6928084" cy="11115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36550">
              <a:lnSpc>
                <a:spcPct val="150000"/>
              </a:lnSpc>
              <a:spcBef>
                <a:spcPts val="1405"/>
              </a:spcBef>
              <a:spcAft>
                <a:spcPts val="800"/>
              </a:spcAft>
            </a:pPr>
            <a:r>
              <a:rPr lang="en-US" sz="1400" b="1" i="1" spc="300" dirty="0">
                <a:solidFill>
                  <a:srgbClr val="FF8A00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  <a:sym typeface="DM Sans"/>
              </a:rPr>
              <a:t>Foreign Languages and Cultural Awareness, BMIH5003</a:t>
            </a:r>
          </a:p>
          <a:p>
            <a:pPr marL="0" marR="336550">
              <a:lnSpc>
                <a:spcPct val="150000"/>
              </a:lnSpc>
              <a:spcBef>
                <a:spcPts val="1405"/>
              </a:spcBef>
              <a:spcAft>
                <a:spcPts val="800"/>
              </a:spcAft>
            </a:pPr>
            <a:endParaRPr lang="en-US" sz="2000" dirty="0">
              <a:solidFill>
                <a:schemeClr val="lt2"/>
              </a:solidFill>
              <a:latin typeface="Londrina Solid"/>
              <a:sym typeface="DM San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161E49-5549-BD19-6B38-32BAC80DFDBD}"/>
              </a:ext>
            </a:extLst>
          </p:cNvPr>
          <p:cNvSpPr txBox="1"/>
          <p:nvPr/>
        </p:nvSpPr>
        <p:spPr>
          <a:xfrm>
            <a:off x="5848920" y="6049105"/>
            <a:ext cx="6550924" cy="375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336550">
              <a:lnSpc>
                <a:spcPct val="150000"/>
              </a:lnSpc>
              <a:spcBef>
                <a:spcPts val="1405"/>
              </a:spcBef>
              <a:spcAft>
                <a:spcPts val="800"/>
              </a:spcAft>
            </a:pPr>
            <a:r>
              <a:rPr lang="en-US" sz="1400" b="1" i="1" spc="300" dirty="0">
                <a:solidFill>
                  <a:srgbClr val="FF8A00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  <a:sym typeface="DM Sans"/>
              </a:rPr>
              <a:t>Lisa </a:t>
            </a:r>
            <a:r>
              <a:rPr lang="en-US" sz="1400" b="1" i="1" spc="300" dirty="0" err="1">
                <a:solidFill>
                  <a:srgbClr val="FF8A00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  <a:sym typeface="DM Sans"/>
              </a:rPr>
              <a:t>Bassler</a:t>
            </a:r>
            <a:endParaRPr lang="en-US" sz="1400" b="1" i="1" spc="300" dirty="0">
              <a:solidFill>
                <a:srgbClr val="FF8A00"/>
              </a:solidFill>
              <a:latin typeface="Segoe UI Light" panose="020B0502040204020203" pitchFamily="34" charset="0"/>
              <a:ea typeface="+mj-ea"/>
              <a:cs typeface="Segoe UI" panose="020B0502040204020203" pitchFamily="34" charset="0"/>
              <a:sym typeface="DM Sans"/>
            </a:endParaRPr>
          </a:p>
        </p:txBody>
      </p:sp>
      <p:sp>
        <p:nvSpPr>
          <p:cNvPr id="10" name="Google Shape;1723;p73">
            <a:extLst>
              <a:ext uri="{FF2B5EF4-FFF2-40B4-BE49-F238E27FC236}">
                <a16:creationId xmlns:a16="http://schemas.microsoft.com/office/drawing/2014/main" id="{FA3C2DC4-6CBE-6534-66E3-E8B577F696F3}"/>
              </a:ext>
            </a:extLst>
          </p:cNvPr>
          <p:cNvSpPr txBox="1">
            <a:spLocks/>
          </p:cNvSpPr>
          <p:nvPr/>
        </p:nvSpPr>
        <p:spPr>
          <a:xfrm>
            <a:off x="7595909" y="6015232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Segoe UI Light" panose="020B0502040204020203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400" b="1" i="1" spc="300" dirty="0">
                <a:solidFill>
                  <a:srgbClr val="FF8A00"/>
                </a:solidFill>
                <a:ea typeface="+mj-ea"/>
                <a:cs typeface="Segoe UI" panose="020B0502040204020203" pitchFamily="34" charset="0"/>
                <a:sym typeface="Londrina Solid"/>
              </a:rPr>
              <a:t>Alexandra Paunescu</a:t>
            </a:r>
          </a:p>
          <a:p>
            <a:pPr marL="0" indent="0" algn="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400" b="1" i="1" spc="300" dirty="0">
                <a:solidFill>
                  <a:srgbClr val="FF8A00"/>
                </a:solidFill>
                <a:ea typeface="+mj-ea"/>
                <a:cs typeface="Segoe UI" panose="020B0502040204020203" pitchFamily="34" charset="0"/>
                <a:sym typeface="Londrina Solid"/>
              </a:rPr>
              <a:t>2125393</a:t>
            </a:r>
          </a:p>
        </p:txBody>
      </p:sp>
      <p:sp>
        <p:nvSpPr>
          <p:cNvPr id="5" name="Rounded Rectangle 179">
            <a:extLst>
              <a:ext uri="{FF2B5EF4-FFF2-40B4-BE49-F238E27FC236}">
                <a16:creationId xmlns:a16="http://schemas.microsoft.com/office/drawing/2014/main" id="{AEA4B2D5-22F2-A342-3428-F9BEDA96A784}"/>
              </a:ext>
            </a:extLst>
          </p:cNvPr>
          <p:cNvSpPr/>
          <p:nvPr/>
        </p:nvSpPr>
        <p:spPr>
          <a:xfrm>
            <a:off x="147992" y="6015232"/>
            <a:ext cx="4196726" cy="558468"/>
          </a:xfrm>
          <a:prstGeom prst="roundRect">
            <a:avLst>
              <a:gd name="adj" fmla="val 50000"/>
            </a:avLst>
          </a:prstGeom>
          <a:solidFill>
            <a:srgbClr val="FF8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58ECDB-CC4C-12CF-8E1B-4A16AF573A76}"/>
              </a:ext>
            </a:extLst>
          </p:cNvPr>
          <p:cNvSpPr txBox="1"/>
          <p:nvPr/>
        </p:nvSpPr>
        <p:spPr>
          <a:xfrm>
            <a:off x="369099" y="5747728"/>
            <a:ext cx="437647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b="1" dirty="0">
                <a:solidFill>
                  <a:srgbClr val="00447C"/>
                </a:solidFill>
                <a:latin typeface="Aldhabi" panose="020F0502020204030204" pitchFamily="2" charset="-78"/>
                <a:cs typeface="Aldhabi" panose="020F0502020204030204" pitchFamily="2" charset="-78"/>
                <a:hlinkClick r:id="rId6"/>
              </a:rPr>
              <a:t>Link to Presentation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2410602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with text on it&#10;&#10;Description automatically generated">
            <a:extLst>
              <a:ext uri="{FF2B5EF4-FFF2-40B4-BE49-F238E27FC236}">
                <a16:creationId xmlns:a16="http://schemas.microsoft.com/office/drawing/2014/main" id="{108EA0F3-DA2E-78F4-FDF7-0666C6AED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96" t="16836" r="7591" b="18785"/>
          <a:stretch/>
        </p:blipFill>
        <p:spPr>
          <a:xfrm>
            <a:off x="2756884" y="1082608"/>
            <a:ext cx="5946705" cy="4820864"/>
          </a:xfrm>
          <a:prstGeom prst="rect">
            <a:avLst/>
          </a:prstGeom>
        </p:spPr>
      </p:pic>
      <p:sp>
        <p:nvSpPr>
          <p:cNvPr id="216" name="Freeform 215">
            <a:extLst>
              <a:ext uri="{FF2B5EF4-FFF2-40B4-BE49-F238E27FC236}">
                <a16:creationId xmlns:a16="http://schemas.microsoft.com/office/drawing/2014/main" id="{CA4FFAD3-ABD6-7343-A0AC-E6FD60A479E2}"/>
              </a:ext>
            </a:extLst>
          </p:cNvPr>
          <p:cNvSpPr/>
          <p:nvPr/>
        </p:nvSpPr>
        <p:spPr>
          <a:xfrm>
            <a:off x="3636695" y="3168902"/>
            <a:ext cx="3959536" cy="1899592"/>
          </a:xfrm>
          <a:custGeom>
            <a:avLst/>
            <a:gdLst>
              <a:gd name="connsiteX0" fmla="*/ 6022552 w 6436651"/>
              <a:gd name="connsiteY0" fmla="*/ 679782 h 4716664"/>
              <a:gd name="connsiteX1" fmla="*/ 5240750 w 6436651"/>
              <a:gd name="connsiteY1" fmla="*/ 63927 h 4716664"/>
              <a:gd name="connsiteX2" fmla="*/ 4003510 w 6436651"/>
              <a:gd name="connsiteY2" fmla="*/ 196686 h 4716664"/>
              <a:gd name="connsiteX3" fmla="*/ 3029944 w 6436651"/>
              <a:gd name="connsiteY3" fmla="*/ 866013 h 4716664"/>
              <a:gd name="connsiteX4" fmla="*/ 2871371 w 6436651"/>
              <a:gd name="connsiteY4" fmla="*/ 948987 h 4716664"/>
              <a:gd name="connsiteX5" fmla="*/ 2871371 w 6436651"/>
              <a:gd name="connsiteY5" fmla="*/ 948987 h 4716664"/>
              <a:gd name="connsiteX6" fmla="*/ 1709730 w 6436651"/>
              <a:gd name="connsiteY6" fmla="*/ 843886 h 4716664"/>
              <a:gd name="connsiteX7" fmla="*/ 638439 w 6436651"/>
              <a:gd name="connsiteY7" fmla="*/ 1019054 h 4716664"/>
              <a:gd name="connsiteX8" fmla="*/ 458 w 6436651"/>
              <a:gd name="connsiteY8" fmla="*/ 2236012 h 4716664"/>
              <a:gd name="connsiteX9" fmla="*/ 496461 w 6436651"/>
              <a:gd name="connsiteY9" fmla="*/ 3757208 h 4716664"/>
              <a:gd name="connsiteX10" fmla="*/ 1748451 w 6436651"/>
              <a:gd name="connsiteY10" fmla="*/ 4590639 h 4716664"/>
              <a:gd name="connsiteX11" fmla="*/ 3277023 w 6436651"/>
              <a:gd name="connsiteY11" fmla="*/ 4710491 h 4716664"/>
              <a:gd name="connsiteX12" fmla="*/ 4599081 w 6436651"/>
              <a:gd name="connsiteY12" fmla="*/ 4564825 h 4716664"/>
              <a:gd name="connsiteX13" fmla="*/ 5768098 w 6436651"/>
              <a:gd name="connsiteY13" fmla="*/ 3956346 h 4716664"/>
              <a:gd name="connsiteX14" fmla="*/ 6382108 w 6436651"/>
              <a:gd name="connsiteY14" fmla="*/ 1622001 h 4716664"/>
              <a:gd name="connsiteX15" fmla="*/ 6022552 w 6436651"/>
              <a:gd name="connsiteY15" fmla="*/ 679782 h 4716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436651" h="4716664">
                <a:moveTo>
                  <a:pt x="6022552" y="679782"/>
                </a:moveTo>
                <a:cubicBezTo>
                  <a:pt x="5834477" y="399513"/>
                  <a:pt x="5561584" y="167184"/>
                  <a:pt x="5240750" y="63927"/>
                </a:cubicBezTo>
                <a:cubicBezTo>
                  <a:pt x="4836941" y="-66988"/>
                  <a:pt x="4387035" y="15987"/>
                  <a:pt x="4003510" y="196686"/>
                </a:cubicBezTo>
                <a:cubicBezTo>
                  <a:pt x="3645798" y="364479"/>
                  <a:pt x="3334184" y="613402"/>
                  <a:pt x="3029944" y="866013"/>
                </a:cubicBezTo>
                <a:cubicBezTo>
                  <a:pt x="2983847" y="904734"/>
                  <a:pt x="2930375" y="932392"/>
                  <a:pt x="2871371" y="948987"/>
                </a:cubicBezTo>
                <a:lnTo>
                  <a:pt x="2871371" y="948987"/>
                </a:lnTo>
                <a:cubicBezTo>
                  <a:pt x="2497064" y="1070683"/>
                  <a:pt x="2093256" y="941612"/>
                  <a:pt x="1709730" y="843886"/>
                </a:cubicBezTo>
                <a:cubicBezTo>
                  <a:pt x="1328048" y="746161"/>
                  <a:pt x="957429" y="788570"/>
                  <a:pt x="638439" y="1019054"/>
                </a:cubicBezTo>
                <a:cubicBezTo>
                  <a:pt x="289947" y="1271665"/>
                  <a:pt x="7834" y="1806389"/>
                  <a:pt x="458" y="2236012"/>
                </a:cubicBezTo>
                <a:cubicBezTo>
                  <a:pt x="-10605" y="2811300"/>
                  <a:pt x="179314" y="3274113"/>
                  <a:pt x="496461" y="3757208"/>
                </a:cubicBezTo>
                <a:cubicBezTo>
                  <a:pt x="778573" y="4184987"/>
                  <a:pt x="1252449" y="4457880"/>
                  <a:pt x="1748451" y="4590639"/>
                </a:cubicBezTo>
                <a:cubicBezTo>
                  <a:pt x="2244454" y="4723398"/>
                  <a:pt x="2764426" y="4725242"/>
                  <a:pt x="3277023" y="4710491"/>
                </a:cubicBezTo>
                <a:cubicBezTo>
                  <a:pt x="3721397" y="4697584"/>
                  <a:pt x="4167614" y="4671770"/>
                  <a:pt x="4599081" y="4564825"/>
                </a:cubicBezTo>
                <a:cubicBezTo>
                  <a:pt x="5030548" y="4457880"/>
                  <a:pt x="5449107" y="4264273"/>
                  <a:pt x="5768098" y="3956346"/>
                </a:cubicBezTo>
                <a:cubicBezTo>
                  <a:pt x="6371044" y="3373682"/>
                  <a:pt x="6536993" y="2446213"/>
                  <a:pt x="6382108" y="1622001"/>
                </a:cubicBezTo>
                <a:cubicBezTo>
                  <a:pt x="6321260" y="1288260"/>
                  <a:pt x="6210628" y="961894"/>
                  <a:pt x="6022552" y="679782"/>
                </a:cubicBezTo>
                <a:close/>
              </a:path>
            </a:pathLst>
          </a:custGeom>
          <a:pattFill prst="pct10">
            <a:fgClr>
              <a:srgbClr val="FF8A00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23A35-8CEA-3E4C-865F-3EB4649B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i="1" dirty="0">
                <a:solidFill>
                  <a:srgbClr val="00447C"/>
                </a:solidFill>
                <a:latin typeface="Georgia" panose="02040502050405020303" pitchFamily="18" charset="0"/>
              </a:rPr>
              <a:t>Why Language Matters</a:t>
            </a:r>
          </a:p>
        </p:txBody>
      </p:sp>
      <p:sp>
        <p:nvSpPr>
          <p:cNvPr id="177" name="Freeform 176">
            <a:extLst>
              <a:ext uri="{FF2B5EF4-FFF2-40B4-BE49-F238E27FC236}">
                <a16:creationId xmlns:a16="http://schemas.microsoft.com/office/drawing/2014/main" id="{DE2774E5-763F-0144-AD4F-A7F4B6AC91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9588" y="1454832"/>
            <a:ext cx="4782456" cy="4782456"/>
          </a:xfrm>
          <a:custGeom>
            <a:avLst/>
            <a:gdLst>
              <a:gd name="connsiteX0" fmla="*/ 2391228 w 4782456"/>
              <a:gd name="connsiteY0" fmla="*/ 425616 h 4782456"/>
              <a:gd name="connsiteX1" fmla="*/ 425616 w 4782456"/>
              <a:gd name="connsiteY1" fmla="*/ 2391228 h 4782456"/>
              <a:gd name="connsiteX2" fmla="*/ 2391228 w 4782456"/>
              <a:gd name="connsiteY2" fmla="*/ 4356840 h 4782456"/>
              <a:gd name="connsiteX3" fmla="*/ 4356840 w 4782456"/>
              <a:gd name="connsiteY3" fmla="*/ 2391228 h 4782456"/>
              <a:gd name="connsiteX4" fmla="*/ 2391228 w 4782456"/>
              <a:gd name="connsiteY4" fmla="*/ 425616 h 4782456"/>
              <a:gd name="connsiteX5" fmla="*/ 2391228 w 4782456"/>
              <a:gd name="connsiteY5" fmla="*/ 0 h 4782456"/>
              <a:gd name="connsiteX6" fmla="*/ 4782456 w 4782456"/>
              <a:gd name="connsiteY6" fmla="*/ 2391228 h 4782456"/>
              <a:gd name="connsiteX7" fmla="*/ 2391228 w 4782456"/>
              <a:gd name="connsiteY7" fmla="*/ 4782456 h 4782456"/>
              <a:gd name="connsiteX8" fmla="*/ 0 w 4782456"/>
              <a:gd name="connsiteY8" fmla="*/ 2391228 h 4782456"/>
              <a:gd name="connsiteX9" fmla="*/ 2391228 w 4782456"/>
              <a:gd name="connsiteY9" fmla="*/ 0 h 4782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82456" h="4782456">
                <a:moveTo>
                  <a:pt x="2391228" y="425616"/>
                </a:moveTo>
                <a:cubicBezTo>
                  <a:pt x="1305650" y="425616"/>
                  <a:pt x="425616" y="1305650"/>
                  <a:pt x="425616" y="2391228"/>
                </a:cubicBezTo>
                <a:cubicBezTo>
                  <a:pt x="425616" y="3476806"/>
                  <a:pt x="1305650" y="4356840"/>
                  <a:pt x="2391228" y="4356840"/>
                </a:cubicBezTo>
                <a:cubicBezTo>
                  <a:pt x="3476806" y="4356840"/>
                  <a:pt x="4356840" y="3476806"/>
                  <a:pt x="4356840" y="2391228"/>
                </a:cubicBezTo>
                <a:cubicBezTo>
                  <a:pt x="4356840" y="1305650"/>
                  <a:pt x="3476806" y="425616"/>
                  <a:pt x="2391228" y="425616"/>
                </a:cubicBezTo>
                <a:close/>
                <a:moveTo>
                  <a:pt x="2391228" y="0"/>
                </a:moveTo>
                <a:cubicBezTo>
                  <a:pt x="3711867" y="0"/>
                  <a:pt x="4782456" y="1070590"/>
                  <a:pt x="4782456" y="2391228"/>
                </a:cubicBezTo>
                <a:cubicBezTo>
                  <a:pt x="4782456" y="3711867"/>
                  <a:pt x="3711867" y="4782456"/>
                  <a:pt x="2391228" y="4782456"/>
                </a:cubicBezTo>
                <a:cubicBezTo>
                  <a:pt x="1070590" y="4782456"/>
                  <a:pt x="0" y="3711867"/>
                  <a:pt x="0" y="2391228"/>
                </a:cubicBezTo>
                <a:cubicBezTo>
                  <a:pt x="0" y="1070590"/>
                  <a:pt x="1070590" y="0"/>
                  <a:pt x="2391228" y="0"/>
                </a:cubicBezTo>
                <a:close/>
              </a:path>
            </a:pathLst>
          </a:custGeom>
          <a:solidFill>
            <a:sysClr val="window" lastClr="FFFFFF">
              <a:lumMod val="95000"/>
            </a:sysClr>
          </a:solidFill>
          <a:ln w="14288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173" name="Graphic 172">
            <a:extLst>
              <a:ext uri="{FF2B5EF4-FFF2-40B4-BE49-F238E27FC236}">
                <a16:creationId xmlns:a16="http://schemas.microsoft.com/office/drawing/2014/main" id="{94F86C5A-CF08-EF4A-BBD6-4CAB521DAF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3750"/>
          <a:stretch>
            <a:fillRect/>
          </a:stretch>
        </p:blipFill>
        <p:spPr>
          <a:xfrm>
            <a:off x="4013450" y="2522891"/>
            <a:ext cx="3240224" cy="2893548"/>
          </a:xfrm>
          <a:custGeom>
            <a:avLst/>
            <a:gdLst>
              <a:gd name="connsiteX0" fmla="*/ 0 w 2735504"/>
              <a:gd name="connsiteY0" fmla="*/ 0 h 2442829"/>
              <a:gd name="connsiteX1" fmla="*/ 2735504 w 2735504"/>
              <a:gd name="connsiteY1" fmla="*/ 0 h 2442829"/>
              <a:gd name="connsiteX2" fmla="*/ 2735504 w 2735504"/>
              <a:gd name="connsiteY2" fmla="*/ 1308533 h 2442829"/>
              <a:gd name="connsiteX3" fmla="*/ 2462274 w 2735504"/>
              <a:gd name="connsiteY3" fmla="*/ 1308533 h 2442829"/>
              <a:gd name="connsiteX4" fmla="*/ 2469267 w 2735504"/>
              <a:gd name="connsiteY4" fmla="*/ 1378004 h 2442829"/>
              <a:gd name="connsiteX5" fmla="*/ 1405894 w 2735504"/>
              <a:gd name="connsiteY5" fmla="*/ 2442829 h 2442829"/>
              <a:gd name="connsiteX6" fmla="*/ 342521 w 2735504"/>
              <a:gd name="connsiteY6" fmla="*/ 1378004 h 2442829"/>
              <a:gd name="connsiteX7" fmla="*/ 349515 w 2735504"/>
              <a:gd name="connsiteY7" fmla="*/ 1308533 h 2442829"/>
              <a:gd name="connsiteX8" fmla="*/ 0 w 2735504"/>
              <a:gd name="connsiteY8" fmla="*/ 1308533 h 2442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35504" h="2442829">
                <a:moveTo>
                  <a:pt x="0" y="0"/>
                </a:moveTo>
                <a:lnTo>
                  <a:pt x="2735504" y="0"/>
                </a:lnTo>
                <a:lnTo>
                  <a:pt x="2735504" y="1308533"/>
                </a:lnTo>
                <a:lnTo>
                  <a:pt x="2462274" y="1308533"/>
                </a:lnTo>
                <a:lnTo>
                  <a:pt x="2469267" y="1378004"/>
                </a:lnTo>
                <a:cubicBezTo>
                  <a:pt x="2469267" y="1966091"/>
                  <a:pt x="1993179" y="2442829"/>
                  <a:pt x="1405894" y="2442829"/>
                </a:cubicBezTo>
                <a:cubicBezTo>
                  <a:pt x="818609" y="2442829"/>
                  <a:pt x="342521" y="1966091"/>
                  <a:pt x="342521" y="1378004"/>
                </a:cubicBezTo>
                <a:lnTo>
                  <a:pt x="349515" y="1308533"/>
                </a:lnTo>
                <a:lnTo>
                  <a:pt x="0" y="1308533"/>
                </a:lnTo>
                <a:close/>
              </a:path>
            </a:pathLst>
          </a:custGeom>
        </p:spPr>
      </p:pic>
      <p:sp>
        <p:nvSpPr>
          <p:cNvPr id="190" name="Title 1">
            <a:extLst>
              <a:ext uri="{FF2B5EF4-FFF2-40B4-BE49-F238E27FC236}">
                <a16:creationId xmlns:a16="http://schemas.microsoft.com/office/drawing/2014/main" id="{DA707892-9882-0B4B-948D-27E966354630}"/>
              </a:ext>
            </a:extLst>
          </p:cNvPr>
          <p:cNvSpPr txBox="1">
            <a:spLocks/>
          </p:cNvSpPr>
          <p:nvPr/>
        </p:nvSpPr>
        <p:spPr>
          <a:xfrm>
            <a:off x="7619436" y="1664270"/>
            <a:ext cx="4435752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2800" b="1" i="1" dirty="0">
                <a:solidFill>
                  <a:srgbClr val="00447C"/>
                </a:solidFill>
                <a:latin typeface="Georgia" panose="02040502050405020303" pitchFamily="18" charset="0"/>
              </a:rPr>
              <a:t>Front Desk Perspective </a:t>
            </a:r>
          </a:p>
        </p:txBody>
      </p:sp>
      <p:sp>
        <p:nvSpPr>
          <p:cNvPr id="191" name="Title 1">
            <a:extLst>
              <a:ext uri="{FF2B5EF4-FFF2-40B4-BE49-F238E27FC236}">
                <a16:creationId xmlns:a16="http://schemas.microsoft.com/office/drawing/2014/main" id="{9B535477-3AAA-144D-830D-5624DEF9EBCD}"/>
              </a:ext>
            </a:extLst>
          </p:cNvPr>
          <p:cNvSpPr txBox="1">
            <a:spLocks/>
          </p:cNvSpPr>
          <p:nvPr/>
        </p:nvSpPr>
        <p:spPr>
          <a:xfrm>
            <a:off x="8084167" y="2373605"/>
            <a:ext cx="4331037" cy="3490186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Better Guest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Increased Job 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Reduced Miscommunications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Confidence in Interactions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Career Advancement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1" dirty="0">
              <a:solidFill>
                <a:srgbClr val="374151"/>
              </a:solidFill>
              <a:latin typeface="Söhne"/>
            </a:endParaRPr>
          </a:p>
        </p:txBody>
      </p:sp>
      <p:sp>
        <p:nvSpPr>
          <p:cNvPr id="215" name="Title 1">
            <a:extLst>
              <a:ext uri="{FF2B5EF4-FFF2-40B4-BE49-F238E27FC236}">
                <a16:creationId xmlns:a16="http://schemas.microsoft.com/office/drawing/2014/main" id="{DEDB994A-7E45-F142-8FD9-023771090903}"/>
              </a:ext>
            </a:extLst>
          </p:cNvPr>
          <p:cNvSpPr txBox="1">
            <a:spLocks/>
          </p:cNvSpPr>
          <p:nvPr/>
        </p:nvSpPr>
        <p:spPr>
          <a:xfrm flipH="1">
            <a:off x="-223207" y="1705783"/>
            <a:ext cx="4602419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 algn="r"/>
            <a:r>
              <a:rPr lang="en-US" sz="2800" b="1" i="1" dirty="0">
                <a:solidFill>
                  <a:srgbClr val="00447C"/>
                </a:solidFill>
                <a:latin typeface="Georgia" panose="02040502050405020303" pitchFamily="18" charset="0"/>
              </a:rPr>
              <a:t>Manager’s Perspective </a:t>
            </a:r>
          </a:p>
        </p:txBody>
      </p:sp>
      <p:sp>
        <p:nvSpPr>
          <p:cNvPr id="213" name="Title 1">
            <a:extLst>
              <a:ext uri="{FF2B5EF4-FFF2-40B4-BE49-F238E27FC236}">
                <a16:creationId xmlns:a16="http://schemas.microsoft.com/office/drawing/2014/main" id="{2D51D4F3-671E-3D4B-9F74-01D4A736ADCA}"/>
              </a:ext>
            </a:extLst>
          </p:cNvPr>
          <p:cNvSpPr txBox="1">
            <a:spLocks/>
          </p:cNvSpPr>
          <p:nvPr/>
        </p:nvSpPr>
        <p:spPr>
          <a:xfrm flipH="1">
            <a:off x="205566" y="2475137"/>
            <a:ext cx="4173645" cy="299158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Enhanced Guest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Competitive 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Cultural Sensitivity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Effective Problem Resolution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374151"/>
                </a:solidFill>
                <a:latin typeface="Söhne"/>
              </a:rPr>
              <a:t>Guest Loyalty</a:t>
            </a:r>
          </a:p>
        </p:txBody>
      </p:sp>
    </p:spTree>
    <p:extLst>
      <p:ext uri="{BB962C8B-B14F-4D97-AF65-F5344CB8AC3E}">
        <p14:creationId xmlns:p14="http://schemas.microsoft.com/office/powerpoint/2010/main" val="833973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Freeform 263">
            <a:extLst>
              <a:ext uri="{FF2B5EF4-FFF2-40B4-BE49-F238E27FC236}">
                <a16:creationId xmlns:a16="http://schemas.microsoft.com/office/drawing/2014/main" id="{B4746C08-605F-8C44-8F12-BC7AAA29EE66}"/>
              </a:ext>
            </a:extLst>
          </p:cNvPr>
          <p:cNvSpPr/>
          <p:nvPr/>
        </p:nvSpPr>
        <p:spPr>
          <a:xfrm rot="2844379" flipH="1">
            <a:off x="-1835053" y="3162007"/>
            <a:ext cx="6340687" cy="4156061"/>
          </a:xfrm>
          <a:custGeom>
            <a:avLst/>
            <a:gdLst>
              <a:gd name="connsiteX0" fmla="*/ 6026297 w 6340687"/>
              <a:gd name="connsiteY0" fmla="*/ 477375 h 4156061"/>
              <a:gd name="connsiteX1" fmla="*/ 5726374 w 6340687"/>
              <a:gd name="connsiteY1" fmla="*/ 229663 h 4156061"/>
              <a:gd name="connsiteX2" fmla="*/ 4451902 w 6340687"/>
              <a:gd name="connsiteY2" fmla="*/ 68431 h 4156061"/>
              <a:gd name="connsiteX3" fmla="*/ 3316768 w 6340687"/>
              <a:gd name="connsiteY3" fmla="*/ 507649 h 4156061"/>
              <a:gd name="connsiteX4" fmla="*/ 3138416 w 6340687"/>
              <a:gd name="connsiteY4" fmla="*/ 552127 h 4156061"/>
              <a:gd name="connsiteX5" fmla="*/ 1997708 w 6340687"/>
              <a:gd name="connsiteY5" fmla="*/ 172213 h 4156061"/>
              <a:gd name="connsiteX6" fmla="*/ 881152 w 6340687"/>
              <a:gd name="connsiteY6" fmla="*/ 94377 h 4156061"/>
              <a:gd name="connsiteX7" fmla="*/ 6781 w 6340687"/>
              <a:gd name="connsiteY7" fmla="*/ 1000058 h 4156061"/>
              <a:gd name="connsiteX8" fmla="*/ 0 w 6340687"/>
              <a:gd name="connsiteY8" fmla="*/ 1020170 h 4156061"/>
              <a:gd name="connsiteX9" fmla="*/ 2882962 w 6340687"/>
              <a:gd name="connsiteY9" fmla="*/ 4156061 h 4156061"/>
              <a:gd name="connsiteX10" fmla="*/ 6340687 w 6340687"/>
              <a:gd name="connsiteY10" fmla="*/ 977224 h 4156061"/>
              <a:gd name="connsiteX11" fmla="*/ 6313216 w 6340687"/>
              <a:gd name="connsiteY11" fmla="*/ 911439 h 4156061"/>
              <a:gd name="connsiteX12" fmla="*/ 6026297 w 6340687"/>
              <a:gd name="connsiteY12" fmla="*/ 477375 h 4156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340687" h="4156061">
                <a:moveTo>
                  <a:pt x="6026297" y="477375"/>
                </a:moveTo>
                <a:cubicBezTo>
                  <a:pt x="5938079" y="381774"/>
                  <a:pt x="5837843" y="297770"/>
                  <a:pt x="5726374" y="229663"/>
                </a:cubicBezTo>
                <a:cubicBezTo>
                  <a:pt x="5351092" y="3568"/>
                  <a:pt x="4881061" y="-20525"/>
                  <a:pt x="4451902" y="68431"/>
                </a:cubicBezTo>
                <a:cubicBezTo>
                  <a:pt x="4054326" y="151827"/>
                  <a:pt x="3680903" y="327885"/>
                  <a:pt x="3316768" y="507649"/>
                </a:cubicBezTo>
                <a:cubicBezTo>
                  <a:pt x="3261033" y="535448"/>
                  <a:pt x="3199725" y="550274"/>
                  <a:pt x="3138416" y="552127"/>
                </a:cubicBezTo>
                <a:cubicBezTo>
                  <a:pt x="2733409" y="585486"/>
                  <a:pt x="2358126" y="361244"/>
                  <a:pt x="1997708" y="172213"/>
                </a:cubicBezTo>
                <a:cubicBezTo>
                  <a:pt x="1637289" y="-16819"/>
                  <a:pt x="1256434" y="-61296"/>
                  <a:pt x="881152" y="94377"/>
                </a:cubicBezTo>
                <a:cubicBezTo>
                  <a:pt x="521894" y="243562"/>
                  <a:pt x="164058" y="621189"/>
                  <a:pt x="6781" y="1000058"/>
                </a:cubicBezTo>
                <a:lnTo>
                  <a:pt x="0" y="1020170"/>
                </a:lnTo>
                <a:lnTo>
                  <a:pt x="2882962" y="4156061"/>
                </a:lnTo>
                <a:lnTo>
                  <a:pt x="6340687" y="977224"/>
                </a:lnTo>
                <a:lnTo>
                  <a:pt x="6313216" y="911439"/>
                </a:lnTo>
                <a:cubicBezTo>
                  <a:pt x="6240179" y="752929"/>
                  <a:pt x="6143921" y="604844"/>
                  <a:pt x="6026297" y="477375"/>
                </a:cubicBezTo>
                <a:close/>
              </a:path>
            </a:pathLst>
          </a:custGeom>
          <a:pattFill prst="pct10">
            <a:fgClr>
              <a:srgbClr val="FF8A00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8851F-F450-2C49-9ADB-45E32B5C5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i="1" dirty="0">
                <a:solidFill>
                  <a:srgbClr val="00447C"/>
                </a:solidFill>
                <a:latin typeface="Georgia" panose="02040502050405020303" pitchFamily="18" charset="0"/>
              </a:rPr>
              <a:t>Embracing Diversity</a:t>
            </a:r>
          </a:p>
        </p:txBody>
      </p:sp>
      <p:grpSp>
        <p:nvGrpSpPr>
          <p:cNvPr id="230" name="Group 229">
            <a:extLst>
              <a:ext uri="{FF2B5EF4-FFF2-40B4-BE49-F238E27FC236}">
                <a16:creationId xmlns:a16="http://schemas.microsoft.com/office/drawing/2014/main" id="{4DA15704-4E20-5B4F-926A-053FA07826CA}"/>
              </a:ext>
            </a:extLst>
          </p:cNvPr>
          <p:cNvGrpSpPr/>
          <p:nvPr/>
        </p:nvGrpSpPr>
        <p:grpSpPr>
          <a:xfrm>
            <a:off x="-225164" y="1568765"/>
            <a:ext cx="5195775" cy="5195773"/>
            <a:chOff x="-141277" y="842682"/>
            <a:chExt cx="6353925" cy="6353925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FFDE0C60-9FA1-274F-8CDD-E3D6C914A2F7}"/>
                </a:ext>
              </a:extLst>
            </p:cNvPr>
            <p:cNvSpPr/>
            <p:nvPr/>
          </p:nvSpPr>
          <p:spPr>
            <a:xfrm>
              <a:off x="629690" y="2632431"/>
              <a:ext cx="4919411" cy="3604857"/>
            </a:xfrm>
            <a:custGeom>
              <a:avLst/>
              <a:gdLst>
                <a:gd name="connsiteX0" fmla="*/ 6022552 w 6436651"/>
                <a:gd name="connsiteY0" fmla="*/ 679782 h 4716664"/>
                <a:gd name="connsiteX1" fmla="*/ 5240750 w 6436651"/>
                <a:gd name="connsiteY1" fmla="*/ 63927 h 4716664"/>
                <a:gd name="connsiteX2" fmla="*/ 4003510 w 6436651"/>
                <a:gd name="connsiteY2" fmla="*/ 196686 h 4716664"/>
                <a:gd name="connsiteX3" fmla="*/ 3029944 w 6436651"/>
                <a:gd name="connsiteY3" fmla="*/ 866013 h 4716664"/>
                <a:gd name="connsiteX4" fmla="*/ 2871371 w 6436651"/>
                <a:gd name="connsiteY4" fmla="*/ 948987 h 4716664"/>
                <a:gd name="connsiteX5" fmla="*/ 2871371 w 6436651"/>
                <a:gd name="connsiteY5" fmla="*/ 948987 h 4716664"/>
                <a:gd name="connsiteX6" fmla="*/ 1709730 w 6436651"/>
                <a:gd name="connsiteY6" fmla="*/ 843886 h 4716664"/>
                <a:gd name="connsiteX7" fmla="*/ 638439 w 6436651"/>
                <a:gd name="connsiteY7" fmla="*/ 1019054 h 4716664"/>
                <a:gd name="connsiteX8" fmla="*/ 458 w 6436651"/>
                <a:gd name="connsiteY8" fmla="*/ 2236012 h 4716664"/>
                <a:gd name="connsiteX9" fmla="*/ 496461 w 6436651"/>
                <a:gd name="connsiteY9" fmla="*/ 3757208 h 4716664"/>
                <a:gd name="connsiteX10" fmla="*/ 1748451 w 6436651"/>
                <a:gd name="connsiteY10" fmla="*/ 4590639 h 4716664"/>
                <a:gd name="connsiteX11" fmla="*/ 3277023 w 6436651"/>
                <a:gd name="connsiteY11" fmla="*/ 4710491 h 4716664"/>
                <a:gd name="connsiteX12" fmla="*/ 4599081 w 6436651"/>
                <a:gd name="connsiteY12" fmla="*/ 4564825 h 4716664"/>
                <a:gd name="connsiteX13" fmla="*/ 5768098 w 6436651"/>
                <a:gd name="connsiteY13" fmla="*/ 3956346 h 4716664"/>
                <a:gd name="connsiteX14" fmla="*/ 6382108 w 6436651"/>
                <a:gd name="connsiteY14" fmla="*/ 1622001 h 4716664"/>
                <a:gd name="connsiteX15" fmla="*/ 6022552 w 6436651"/>
                <a:gd name="connsiteY15" fmla="*/ 679782 h 4716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36651" h="4716664">
                  <a:moveTo>
                    <a:pt x="6022552" y="679782"/>
                  </a:moveTo>
                  <a:cubicBezTo>
                    <a:pt x="5834477" y="399513"/>
                    <a:pt x="5561584" y="167184"/>
                    <a:pt x="5240750" y="63927"/>
                  </a:cubicBezTo>
                  <a:cubicBezTo>
                    <a:pt x="4836941" y="-66988"/>
                    <a:pt x="4387035" y="15987"/>
                    <a:pt x="4003510" y="196686"/>
                  </a:cubicBezTo>
                  <a:cubicBezTo>
                    <a:pt x="3645798" y="364479"/>
                    <a:pt x="3334184" y="613402"/>
                    <a:pt x="3029944" y="866013"/>
                  </a:cubicBezTo>
                  <a:cubicBezTo>
                    <a:pt x="2983847" y="904734"/>
                    <a:pt x="2930375" y="932392"/>
                    <a:pt x="2871371" y="948987"/>
                  </a:cubicBezTo>
                  <a:lnTo>
                    <a:pt x="2871371" y="948987"/>
                  </a:lnTo>
                  <a:cubicBezTo>
                    <a:pt x="2497064" y="1070683"/>
                    <a:pt x="2093256" y="941612"/>
                    <a:pt x="1709730" y="843886"/>
                  </a:cubicBezTo>
                  <a:cubicBezTo>
                    <a:pt x="1328048" y="746161"/>
                    <a:pt x="957429" y="788570"/>
                    <a:pt x="638439" y="1019054"/>
                  </a:cubicBezTo>
                  <a:cubicBezTo>
                    <a:pt x="289947" y="1271665"/>
                    <a:pt x="7834" y="1806389"/>
                    <a:pt x="458" y="2236012"/>
                  </a:cubicBezTo>
                  <a:cubicBezTo>
                    <a:pt x="-10605" y="2811300"/>
                    <a:pt x="179314" y="3274113"/>
                    <a:pt x="496461" y="3757208"/>
                  </a:cubicBezTo>
                  <a:cubicBezTo>
                    <a:pt x="778573" y="4184987"/>
                    <a:pt x="1252449" y="4457880"/>
                    <a:pt x="1748451" y="4590639"/>
                  </a:cubicBezTo>
                  <a:cubicBezTo>
                    <a:pt x="2244454" y="4723398"/>
                    <a:pt x="2764426" y="4725242"/>
                    <a:pt x="3277023" y="4710491"/>
                  </a:cubicBezTo>
                  <a:cubicBezTo>
                    <a:pt x="3721397" y="4697584"/>
                    <a:pt x="4167614" y="4671770"/>
                    <a:pt x="4599081" y="4564825"/>
                  </a:cubicBezTo>
                  <a:cubicBezTo>
                    <a:pt x="5030548" y="4457880"/>
                    <a:pt x="5449107" y="4264273"/>
                    <a:pt x="5768098" y="3956346"/>
                  </a:cubicBezTo>
                  <a:cubicBezTo>
                    <a:pt x="6371044" y="3373682"/>
                    <a:pt x="6536993" y="2446213"/>
                    <a:pt x="6382108" y="1622001"/>
                  </a:cubicBezTo>
                  <a:cubicBezTo>
                    <a:pt x="6321260" y="1288260"/>
                    <a:pt x="6210628" y="961894"/>
                    <a:pt x="6022552" y="679782"/>
                  </a:cubicBezTo>
                  <a:close/>
                </a:path>
              </a:pathLst>
            </a:custGeom>
            <a:solidFill>
              <a:srgbClr val="84E5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pic>
          <p:nvPicPr>
            <p:cNvPr id="179" name="Graphic 178">
              <a:extLst>
                <a:ext uri="{FF2B5EF4-FFF2-40B4-BE49-F238E27FC236}">
                  <a16:creationId xmlns:a16="http://schemas.microsoft.com/office/drawing/2014/main" id="{FCF5D265-AD03-C049-8B5E-B9905064D29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141277" y="842682"/>
              <a:ext cx="6353925" cy="6353925"/>
            </a:xfrm>
            <a:prstGeom prst="rect">
              <a:avLst/>
            </a:prstGeom>
          </p:spPr>
        </p:pic>
      </p:grpSp>
      <p:sp>
        <p:nvSpPr>
          <p:cNvPr id="180" name="Rounded Rectangle 179">
            <a:extLst>
              <a:ext uri="{FF2B5EF4-FFF2-40B4-BE49-F238E27FC236}">
                <a16:creationId xmlns:a16="http://schemas.microsoft.com/office/drawing/2014/main" id="{D3C75875-D258-FF47-8103-EAE3ACE7741B}"/>
              </a:ext>
            </a:extLst>
          </p:cNvPr>
          <p:cNvSpPr/>
          <p:nvPr/>
        </p:nvSpPr>
        <p:spPr>
          <a:xfrm>
            <a:off x="3887005" y="4568420"/>
            <a:ext cx="7608309" cy="531227"/>
          </a:xfrm>
          <a:prstGeom prst="roundRect">
            <a:avLst>
              <a:gd name="adj" fmla="val 50000"/>
            </a:avLst>
          </a:prstGeom>
          <a:solidFill>
            <a:srgbClr val="FF8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9" name="TextBox 198">
            <a:extLst>
              <a:ext uri="{FF2B5EF4-FFF2-40B4-BE49-F238E27FC236}">
                <a16:creationId xmlns:a16="http://schemas.microsoft.com/office/drawing/2014/main" id="{FD623C23-5550-8B4F-AD5C-FEB62A8E5BB7}"/>
              </a:ext>
            </a:extLst>
          </p:cNvPr>
          <p:cNvSpPr txBox="1"/>
          <p:nvPr/>
        </p:nvSpPr>
        <p:spPr>
          <a:xfrm>
            <a:off x="5422271" y="5108636"/>
            <a:ext cx="1434780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800" b="1" i="1" dirty="0">
                <a:solidFill>
                  <a:srgbClr val="00447C"/>
                </a:solidFill>
                <a:latin typeface="Georgia" panose="02040502050405020303" pitchFamily="18" charset="0"/>
                <a:cs typeface="Segoe UI" panose="020B0502040204020203" pitchFamily="34" charset="0"/>
              </a:rPr>
              <a:t>Where</a:t>
            </a:r>
          </a:p>
        </p:txBody>
      </p:sp>
      <p:sp>
        <p:nvSpPr>
          <p:cNvPr id="200" name="TextBox 199">
            <a:extLst>
              <a:ext uri="{FF2B5EF4-FFF2-40B4-BE49-F238E27FC236}">
                <a16:creationId xmlns:a16="http://schemas.microsoft.com/office/drawing/2014/main" id="{319F64C1-60F4-6440-9424-C64E2D57AE94}"/>
              </a:ext>
            </a:extLst>
          </p:cNvPr>
          <p:cNvSpPr txBox="1"/>
          <p:nvPr/>
        </p:nvSpPr>
        <p:spPr>
          <a:xfrm>
            <a:off x="6965652" y="5418453"/>
            <a:ext cx="2240816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800" b="1" i="1" dirty="0">
                <a:solidFill>
                  <a:srgbClr val="00447C"/>
                </a:solidFill>
                <a:latin typeface="Georgia" panose="02040502050405020303" pitchFamily="18" charset="0"/>
                <a:cs typeface="Segoe UI" panose="020B0502040204020203" pitchFamily="34" charset="0"/>
              </a:rPr>
              <a:t>Learning</a:t>
            </a: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F20835B2-9FD9-7C4C-8A78-7BEA8FC748BC}"/>
              </a:ext>
            </a:extLst>
          </p:cNvPr>
          <p:cNvSpPr txBox="1"/>
          <p:nvPr/>
        </p:nvSpPr>
        <p:spPr>
          <a:xfrm>
            <a:off x="8789254" y="5900125"/>
            <a:ext cx="3371196" cy="4308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800" b="1" i="1" dirty="0">
                <a:solidFill>
                  <a:srgbClr val="00447C"/>
                </a:solidFill>
                <a:latin typeface="Georgia" panose="02040502050405020303" pitchFamily="18" charset="0"/>
                <a:cs typeface="Segoe UI" panose="020B0502040204020203" pitchFamily="34" charset="0"/>
              </a:rPr>
              <a:t>Why It Matters</a:t>
            </a:r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0F2A12BD-3930-724A-AE90-9F8518167102}"/>
              </a:ext>
            </a:extLst>
          </p:cNvPr>
          <p:cNvSpPr/>
          <p:nvPr/>
        </p:nvSpPr>
        <p:spPr>
          <a:xfrm>
            <a:off x="4675194" y="1535641"/>
            <a:ext cx="2734151" cy="12926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US" sz="2800" b="1" dirty="0">
                <a:latin typeface="Segoe UI Light" panose="020B0502040204020203" pitchFamily="34" charset="0"/>
              </a:rPr>
              <a:t>Spoken in Spain, Latin America, and beyond.</a:t>
            </a:r>
          </a:p>
        </p:txBody>
      </p:sp>
      <p:cxnSp>
        <p:nvCxnSpPr>
          <p:cNvPr id="190" name="Straight Connector 189">
            <a:extLst>
              <a:ext uri="{FF2B5EF4-FFF2-40B4-BE49-F238E27FC236}">
                <a16:creationId xmlns:a16="http://schemas.microsoft.com/office/drawing/2014/main" id="{FF2B37E0-A45B-5B46-8888-0460F5E3762A}"/>
              </a:ext>
            </a:extLst>
          </p:cNvPr>
          <p:cNvCxnSpPr>
            <a:cxnSpLocks/>
            <a:endCxn id="195" idx="4"/>
          </p:cNvCxnSpPr>
          <p:nvPr/>
        </p:nvCxnSpPr>
        <p:spPr>
          <a:xfrm>
            <a:off x="6035587" y="3318999"/>
            <a:ext cx="4876" cy="1593890"/>
          </a:xfrm>
          <a:prstGeom prst="line">
            <a:avLst/>
          </a:prstGeom>
          <a:ln>
            <a:solidFill>
              <a:srgbClr val="84E5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Rectangle 234">
            <a:extLst>
              <a:ext uri="{FF2B5EF4-FFF2-40B4-BE49-F238E27FC236}">
                <a16:creationId xmlns:a16="http://schemas.microsoft.com/office/drawing/2014/main" id="{09F676E1-5749-9C4E-A602-88DC7E0A5514}"/>
              </a:ext>
            </a:extLst>
          </p:cNvPr>
          <p:cNvSpPr/>
          <p:nvPr/>
        </p:nvSpPr>
        <p:spPr>
          <a:xfrm>
            <a:off x="7104270" y="2884518"/>
            <a:ext cx="1843860" cy="8617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ID" sz="2800" b="1" dirty="0">
                <a:latin typeface="Segoe UI Light" panose="020B0502040204020203" pitchFamily="34" charset="0"/>
              </a:rPr>
              <a:t>Moderately challenging.</a:t>
            </a:r>
          </a:p>
        </p:txBody>
      </p:sp>
      <p:cxnSp>
        <p:nvCxnSpPr>
          <p:cNvPr id="236" name="Straight Connector 235">
            <a:extLst>
              <a:ext uri="{FF2B5EF4-FFF2-40B4-BE49-F238E27FC236}">
                <a16:creationId xmlns:a16="http://schemas.microsoft.com/office/drawing/2014/main" id="{3A75B66C-62DB-D94D-9F1F-9B2CB8B0DAD3}"/>
              </a:ext>
            </a:extLst>
          </p:cNvPr>
          <p:cNvCxnSpPr>
            <a:cxnSpLocks/>
          </p:cNvCxnSpPr>
          <p:nvPr/>
        </p:nvCxnSpPr>
        <p:spPr>
          <a:xfrm>
            <a:off x="7841689" y="4070986"/>
            <a:ext cx="0" cy="756514"/>
          </a:xfrm>
          <a:prstGeom prst="line">
            <a:avLst/>
          </a:prstGeom>
          <a:ln>
            <a:solidFill>
              <a:srgbClr val="84E5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3" name="Rectangle 242">
            <a:extLst>
              <a:ext uri="{FF2B5EF4-FFF2-40B4-BE49-F238E27FC236}">
                <a16:creationId xmlns:a16="http://schemas.microsoft.com/office/drawing/2014/main" id="{AEB78C56-8FC0-E247-A860-2FA097A2245D}"/>
              </a:ext>
            </a:extLst>
          </p:cNvPr>
          <p:cNvSpPr/>
          <p:nvPr/>
        </p:nvSpPr>
        <p:spPr>
          <a:xfrm>
            <a:off x="8948130" y="1919737"/>
            <a:ext cx="3053444" cy="8617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r>
              <a:rPr lang="en-ID" sz="1400" dirty="0">
                <a:latin typeface="Segoe UI Light" panose="020B0502040204020203" pitchFamily="34" charset="0"/>
              </a:rPr>
              <a:t> </a:t>
            </a:r>
            <a:r>
              <a:rPr lang="en-ID" sz="2800" b="1" dirty="0">
                <a:latin typeface="Segoe UI Light" panose="020B0502040204020203" pitchFamily="34" charset="0"/>
              </a:rPr>
              <a:t>Attracts Spanish-speaking guests</a:t>
            </a:r>
            <a:endParaRPr lang="en-US" sz="2800" b="1" dirty="0">
              <a:latin typeface="Segoe UI Light" panose="020B0502040204020203" pitchFamily="34" charset="0"/>
            </a:endParaRPr>
          </a:p>
        </p:txBody>
      </p:sp>
      <p:cxnSp>
        <p:nvCxnSpPr>
          <p:cNvPr id="244" name="Straight Connector 243">
            <a:extLst>
              <a:ext uri="{FF2B5EF4-FFF2-40B4-BE49-F238E27FC236}">
                <a16:creationId xmlns:a16="http://schemas.microsoft.com/office/drawing/2014/main" id="{5B216096-D380-C941-B457-B7BE4A304547}"/>
              </a:ext>
            </a:extLst>
          </p:cNvPr>
          <p:cNvCxnSpPr>
            <a:cxnSpLocks/>
            <a:stCxn id="260" idx="0"/>
            <a:endCxn id="245" idx="4"/>
          </p:cNvCxnSpPr>
          <p:nvPr/>
        </p:nvCxnSpPr>
        <p:spPr>
          <a:xfrm>
            <a:off x="9644450" y="2890864"/>
            <a:ext cx="0" cy="2022025"/>
          </a:xfrm>
          <a:prstGeom prst="line">
            <a:avLst/>
          </a:prstGeom>
          <a:ln>
            <a:solidFill>
              <a:srgbClr val="84E5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8" name="Oval 257">
            <a:extLst>
              <a:ext uri="{FF2B5EF4-FFF2-40B4-BE49-F238E27FC236}">
                <a16:creationId xmlns:a16="http://schemas.microsoft.com/office/drawing/2014/main" id="{404A28F1-E004-2440-B300-BA26A1E4722C}"/>
              </a:ext>
            </a:extLst>
          </p:cNvPr>
          <p:cNvSpPr/>
          <p:nvPr/>
        </p:nvSpPr>
        <p:spPr>
          <a:xfrm>
            <a:off x="6004513" y="3267440"/>
            <a:ext cx="75514" cy="75514"/>
          </a:xfrm>
          <a:prstGeom prst="ellipse">
            <a:avLst/>
          </a:pr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9" name="Oval 258">
            <a:extLst>
              <a:ext uri="{FF2B5EF4-FFF2-40B4-BE49-F238E27FC236}">
                <a16:creationId xmlns:a16="http://schemas.microsoft.com/office/drawing/2014/main" id="{9FADB916-4B97-704B-9C26-6F1938ED1259}"/>
              </a:ext>
            </a:extLst>
          </p:cNvPr>
          <p:cNvSpPr/>
          <p:nvPr/>
        </p:nvSpPr>
        <p:spPr>
          <a:xfrm>
            <a:off x="7813027" y="4022253"/>
            <a:ext cx="75514" cy="75514"/>
          </a:xfrm>
          <a:prstGeom prst="ellipse">
            <a:avLst/>
          </a:pr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0" name="Oval 259">
            <a:extLst>
              <a:ext uri="{FF2B5EF4-FFF2-40B4-BE49-F238E27FC236}">
                <a16:creationId xmlns:a16="http://schemas.microsoft.com/office/drawing/2014/main" id="{04D22BA6-3C05-304B-A458-1867E71F4306}"/>
              </a:ext>
            </a:extLst>
          </p:cNvPr>
          <p:cNvSpPr/>
          <p:nvPr/>
        </p:nvSpPr>
        <p:spPr>
          <a:xfrm>
            <a:off x="9606693" y="2890864"/>
            <a:ext cx="75514" cy="75514"/>
          </a:xfrm>
          <a:prstGeom prst="ellipse">
            <a:avLst/>
          </a:pr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83" name="Group 282">
            <a:extLst>
              <a:ext uri="{FF2B5EF4-FFF2-40B4-BE49-F238E27FC236}">
                <a16:creationId xmlns:a16="http://schemas.microsoft.com/office/drawing/2014/main" id="{61816DC3-4DDA-7B49-952F-D75995CEA52E}"/>
              </a:ext>
            </a:extLst>
          </p:cNvPr>
          <p:cNvGrpSpPr/>
          <p:nvPr/>
        </p:nvGrpSpPr>
        <p:grpSpPr>
          <a:xfrm>
            <a:off x="6393232" y="2958722"/>
            <a:ext cx="526426" cy="480544"/>
            <a:chOff x="2678113" y="1465264"/>
            <a:chExt cx="346076" cy="315912"/>
          </a:xfrm>
        </p:grpSpPr>
        <p:sp>
          <p:nvSpPr>
            <p:cNvPr id="284" name="Freeform 170">
              <a:extLst>
                <a:ext uri="{FF2B5EF4-FFF2-40B4-BE49-F238E27FC236}">
                  <a16:creationId xmlns:a16="http://schemas.microsoft.com/office/drawing/2014/main" id="{03698691-83E4-9F49-8B54-7BFFE3B15D38}"/>
                </a:ext>
              </a:extLst>
            </p:cNvPr>
            <p:cNvSpPr>
              <a:spLocks/>
            </p:cNvSpPr>
            <p:nvPr/>
          </p:nvSpPr>
          <p:spPr bwMode="auto">
            <a:xfrm>
              <a:off x="2678113" y="1465264"/>
              <a:ext cx="346075" cy="195263"/>
            </a:xfrm>
            <a:custGeom>
              <a:avLst/>
              <a:gdLst>
                <a:gd name="T0" fmla="*/ 218 w 218"/>
                <a:gd name="T1" fmla="*/ 0 h 123"/>
                <a:gd name="T2" fmla="*/ 0 w 218"/>
                <a:gd name="T3" fmla="*/ 90 h 123"/>
                <a:gd name="T4" fmla="*/ 85 w 218"/>
                <a:gd name="T5" fmla="*/ 123 h 123"/>
                <a:gd name="T6" fmla="*/ 218 w 218"/>
                <a:gd name="T7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8" h="123">
                  <a:moveTo>
                    <a:pt x="218" y="0"/>
                  </a:moveTo>
                  <a:lnTo>
                    <a:pt x="0" y="90"/>
                  </a:lnTo>
                  <a:lnTo>
                    <a:pt x="85" y="123"/>
                  </a:lnTo>
                  <a:lnTo>
                    <a:pt x="218" y="0"/>
                  </a:lnTo>
                  <a:close/>
                </a:path>
              </a:pathLst>
            </a:custGeom>
            <a:noFill/>
            <a:ln w="12700" cap="flat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85" name="Freeform 171">
              <a:extLst>
                <a:ext uri="{FF2B5EF4-FFF2-40B4-BE49-F238E27FC236}">
                  <a16:creationId xmlns:a16="http://schemas.microsoft.com/office/drawing/2014/main" id="{C04D7DBC-4816-D344-AAD1-7BEF0A61BE11}"/>
                </a:ext>
              </a:extLst>
            </p:cNvPr>
            <p:cNvSpPr>
              <a:spLocks/>
            </p:cNvSpPr>
            <p:nvPr/>
          </p:nvSpPr>
          <p:spPr bwMode="auto">
            <a:xfrm>
              <a:off x="2813051" y="1465264"/>
              <a:ext cx="211138" cy="279400"/>
            </a:xfrm>
            <a:custGeom>
              <a:avLst/>
              <a:gdLst>
                <a:gd name="T0" fmla="*/ 133 w 133"/>
                <a:gd name="T1" fmla="*/ 0 h 176"/>
                <a:gd name="T2" fmla="*/ 95 w 133"/>
                <a:gd name="T3" fmla="*/ 176 h 176"/>
                <a:gd name="T4" fmla="*/ 0 w 133"/>
                <a:gd name="T5" fmla="*/ 123 h 176"/>
                <a:gd name="T6" fmla="*/ 133 w 133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3" h="176">
                  <a:moveTo>
                    <a:pt x="133" y="0"/>
                  </a:moveTo>
                  <a:lnTo>
                    <a:pt x="95" y="176"/>
                  </a:lnTo>
                  <a:lnTo>
                    <a:pt x="0" y="123"/>
                  </a:lnTo>
                  <a:lnTo>
                    <a:pt x="133" y="0"/>
                  </a:lnTo>
                  <a:close/>
                </a:path>
              </a:pathLst>
            </a:custGeom>
            <a:noFill/>
            <a:ln w="12700" cap="flat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86" name="Freeform 172">
              <a:extLst>
                <a:ext uri="{FF2B5EF4-FFF2-40B4-BE49-F238E27FC236}">
                  <a16:creationId xmlns:a16="http://schemas.microsoft.com/office/drawing/2014/main" id="{5DEF6ABD-EC9F-DD43-9F96-E5376DFFA22F}"/>
                </a:ext>
              </a:extLst>
            </p:cNvPr>
            <p:cNvSpPr>
              <a:spLocks/>
            </p:cNvSpPr>
            <p:nvPr/>
          </p:nvSpPr>
          <p:spPr bwMode="auto">
            <a:xfrm>
              <a:off x="2813051" y="1660526"/>
              <a:ext cx="52388" cy="120650"/>
            </a:xfrm>
            <a:custGeom>
              <a:avLst/>
              <a:gdLst>
                <a:gd name="T0" fmla="*/ 0 w 33"/>
                <a:gd name="T1" fmla="*/ 0 h 76"/>
                <a:gd name="T2" fmla="*/ 0 w 33"/>
                <a:gd name="T3" fmla="*/ 76 h 76"/>
                <a:gd name="T4" fmla="*/ 33 w 33"/>
                <a:gd name="T5" fmla="*/ 1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3" h="76">
                  <a:moveTo>
                    <a:pt x="0" y="0"/>
                  </a:moveTo>
                  <a:lnTo>
                    <a:pt x="0" y="76"/>
                  </a:lnTo>
                  <a:lnTo>
                    <a:pt x="33" y="19"/>
                  </a:lnTo>
                </a:path>
              </a:pathLst>
            </a:custGeom>
            <a:noFill/>
            <a:ln w="12700" cap="flat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grpSp>
        <p:nvGrpSpPr>
          <p:cNvPr id="287" name="Group 286">
            <a:extLst>
              <a:ext uri="{FF2B5EF4-FFF2-40B4-BE49-F238E27FC236}">
                <a16:creationId xmlns:a16="http://schemas.microsoft.com/office/drawing/2014/main" id="{49588DB7-7241-454B-A9CA-A33286324CD4}"/>
              </a:ext>
            </a:extLst>
          </p:cNvPr>
          <p:cNvGrpSpPr/>
          <p:nvPr/>
        </p:nvGrpSpPr>
        <p:grpSpPr>
          <a:xfrm>
            <a:off x="9983015" y="1480001"/>
            <a:ext cx="508674" cy="420006"/>
            <a:chOff x="1168401" y="1482726"/>
            <a:chExt cx="346075" cy="285750"/>
          </a:xfrm>
        </p:grpSpPr>
        <p:sp>
          <p:nvSpPr>
            <p:cNvPr id="288" name="Freeform 136">
              <a:extLst>
                <a:ext uri="{FF2B5EF4-FFF2-40B4-BE49-F238E27FC236}">
                  <a16:creationId xmlns:a16="http://schemas.microsoft.com/office/drawing/2014/main" id="{7FC0E7E7-DEA4-9C42-98B6-0266DAB3B1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401" y="1482726"/>
              <a:ext cx="346075" cy="285750"/>
            </a:xfrm>
            <a:custGeom>
              <a:avLst/>
              <a:gdLst>
                <a:gd name="T0" fmla="*/ 218 w 218"/>
                <a:gd name="T1" fmla="*/ 142 h 180"/>
                <a:gd name="T2" fmla="*/ 104 w 218"/>
                <a:gd name="T3" fmla="*/ 142 h 180"/>
                <a:gd name="T4" fmla="*/ 66 w 218"/>
                <a:gd name="T5" fmla="*/ 180 h 180"/>
                <a:gd name="T6" fmla="*/ 66 w 218"/>
                <a:gd name="T7" fmla="*/ 142 h 180"/>
                <a:gd name="T8" fmla="*/ 0 w 218"/>
                <a:gd name="T9" fmla="*/ 142 h 180"/>
                <a:gd name="T10" fmla="*/ 0 w 218"/>
                <a:gd name="T11" fmla="*/ 0 h 180"/>
                <a:gd name="T12" fmla="*/ 218 w 218"/>
                <a:gd name="T13" fmla="*/ 0 h 180"/>
                <a:gd name="T14" fmla="*/ 218 w 218"/>
                <a:gd name="T15" fmla="*/ 142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8" h="180">
                  <a:moveTo>
                    <a:pt x="218" y="142"/>
                  </a:moveTo>
                  <a:lnTo>
                    <a:pt x="104" y="142"/>
                  </a:lnTo>
                  <a:lnTo>
                    <a:pt x="66" y="180"/>
                  </a:lnTo>
                  <a:lnTo>
                    <a:pt x="66" y="142"/>
                  </a:lnTo>
                  <a:lnTo>
                    <a:pt x="0" y="142"/>
                  </a:lnTo>
                  <a:lnTo>
                    <a:pt x="0" y="0"/>
                  </a:lnTo>
                  <a:lnTo>
                    <a:pt x="218" y="0"/>
                  </a:lnTo>
                  <a:lnTo>
                    <a:pt x="218" y="142"/>
                  </a:lnTo>
                  <a:close/>
                </a:path>
              </a:pathLst>
            </a:custGeom>
            <a:noFill/>
            <a:ln w="12700" cap="rnd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89" name="Rectangle 137">
              <a:extLst>
                <a:ext uri="{FF2B5EF4-FFF2-40B4-BE49-F238E27FC236}">
                  <a16:creationId xmlns:a16="http://schemas.microsoft.com/office/drawing/2014/main" id="{56F25301-7963-424F-B65C-591D9124BC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58889" y="1543051"/>
              <a:ext cx="58738" cy="60325"/>
            </a:xfrm>
            <a:prstGeom prst="rect">
              <a:avLst/>
            </a:prstGeom>
            <a:noFill/>
            <a:ln w="12700" cap="flat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90" name="Freeform 138">
              <a:extLst>
                <a:ext uri="{FF2B5EF4-FFF2-40B4-BE49-F238E27FC236}">
                  <a16:creationId xmlns:a16="http://schemas.microsoft.com/office/drawing/2014/main" id="{6678CD6E-ABE8-4248-8DBC-78A43C63AC0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9051" y="1603376"/>
              <a:ext cx="28575" cy="52388"/>
            </a:xfrm>
            <a:custGeom>
              <a:avLst/>
              <a:gdLst>
                <a:gd name="T0" fmla="*/ 8 w 8"/>
                <a:gd name="T1" fmla="*/ 0 h 14"/>
                <a:gd name="T2" fmla="*/ 8 w 8"/>
                <a:gd name="T3" fmla="*/ 6 h 14"/>
                <a:gd name="T4" fmla="*/ 0 w 8"/>
                <a:gd name="T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" h="14">
                  <a:moveTo>
                    <a:pt x="8" y="0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10"/>
                    <a:pt x="4" y="14"/>
                    <a:pt x="0" y="14"/>
                  </a:cubicBezTo>
                </a:path>
              </a:pathLst>
            </a:custGeom>
            <a:noFill/>
            <a:ln w="12700" cap="rnd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91" name="Rectangle 139">
              <a:extLst>
                <a:ext uri="{FF2B5EF4-FFF2-40B4-BE49-F238E27FC236}">
                  <a16:creationId xmlns:a16="http://schemas.microsoft.com/office/drawing/2014/main" id="{F5841C04-ED9C-4D4B-A75B-A2FF0E71CA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63664" y="1543051"/>
              <a:ext cx="60325" cy="60325"/>
            </a:xfrm>
            <a:prstGeom prst="rect">
              <a:avLst/>
            </a:prstGeom>
            <a:noFill/>
            <a:ln w="12700" cap="flat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  <p:sp>
          <p:nvSpPr>
            <p:cNvPr id="292" name="Freeform 140">
              <a:extLst>
                <a:ext uri="{FF2B5EF4-FFF2-40B4-BE49-F238E27FC236}">
                  <a16:creationId xmlns:a16="http://schemas.microsoft.com/office/drawing/2014/main" id="{F4035020-E837-4A4E-8D0B-90BF06D0AB76}"/>
                </a:ext>
              </a:extLst>
            </p:cNvPr>
            <p:cNvSpPr>
              <a:spLocks/>
            </p:cNvSpPr>
            <p:nvPr/>
          </p:nvSpPr>
          <p:spPr bwMode="auto">
            <a:xfrm>
              <a:off x="1393826" y="1603376"/>
              <a:ext cx="30163" cy="52388"/>
            </a:xfrm>
            <a:custGeom>
              <a:avLst/>
              <a:gdLst>
                <a:gd name="T0" fmla="*/ 8 w 8"/>
                <a:gd name="T1" fmla="*/ 0 h 14"/>
                <a:gd name="T2" fmla="*/ 8 w 8"/>
                <a:gd name="T3" fmla="*/ 6 h 14"/>
                <a:gd name="T4" fmla="*/ 0 w 8"/>
                <a:gd name="T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" h="14">
                  <a:moveTo>
                    <a:pt x="8" y="0"/>
                  </a:moveTo>
                  <a:cubicBezTo>
                    <a:pt x="8" y="6"/>
                    <a:pt x="8" y="6"/>
                    <a:pt x="8" y="6"/>
                  </a:cubicBezTo>
                  <a:cubicBezTo>
                    <a:pt x="8" y="10"/>
                    <a:pt x="4" y="14"/>
                    <a:pt x="0" y="14"/>
                  </a:cubicBezTo>
                </a:path>
              </a:pathLst>
            </a:custGeom>
            <a:noFill/>
            <a:ln w="12700" cap="rnd">
              <a:solidFill>
                <a:srgbClr val="00447C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id-ID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36D359F-37E7-A246-9A87-00AA95ABD60F}"/>
              </a:ext>
            </a:extLst>
          </p:cNvPr>
          <p:cNvCxnSpPr>
            <a:cxnSpLocks/>
            <a:endCxn id="195" idx="6"/>
          </p:cNvCxnSpPr>
          <p:nvPr/>
        </p:nvCxnSpPr>
        <p:spPr>
          <a:xfrm>
            <a:off x="4081962" y="4834033"/>
            <a:ext cx="2037356" cy="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803BC9E4-D809-4B4E-A0EF-C141E773A60D}"/>
              </a:ext>
            </a:extLst>
          </p:cNvPr>
          <p:cNvCxnSpPr>
            <a:cxnSpLocks/>
            <a:endCxn id="237" idx="2"/>
          </p:cNvCxnSpPr>
          <p:nvPr/>
        </p:nvCxnSpPr>
        <p:spPr>
          <a:xfrm>
            <a:off x="6118070" y="4834033"/>
            <a:ext cx="1644764" cy="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D2BE94E4-2D4E-D84A-83BA-7A99DE435283}"/>
              </a:ext>
            </a:extLst>
          </p:cNvPr>
          <p:cNvCxnSpPr>
            <a:cxnSpLocks/>
            <a:endCxn id="245" idx="2"/>
          </p:cNvCxnSpPr>
          <p:nvPr/>
        </p:nvCxnSpPr>
        <p:spPr>
          <a:xfrm>
            <a:off x="7920545" y="4834033"/>
            <a:ext cx="1645049" cy="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A9BE222-6196-6C44-9997-557360714298}"/>
              </a:ext>
            </a:extLst>
          </p:cNvPr>
          <p:cNvCxnSpPr>
            <a:cxnSpLocks/>
          </p:cNvCxnSpPr>
          <p:nvPr/>
        </p:nvCxnSpPr>
        <p:spPr>
          <a:xfrm>
            <a:off x="9723305" y="4834033"/>
            <a:ext cx="1536768" cy="0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4004284-79E7-265F-D4B0-59BE6A1D7B09}"/>
              </a:ext>
            </a:extLst>
          </p:cNvPr>
          <p:cNvCxnSpPr>
            <a:cxnSpLocks/>
          </p:cNvCxnSpPr>
          <p:nvPr/>
        </p:nvCxnSpPr>
        <p:spPr>
          <a:xfrm flipH="1">
            <a:off x="6033476" y="4801656"/>
            <a:ext cx="7011" cy="358200"/>
          </a:xfrm>
          <a:prstGeom prst="line">
            <a:avLst/>
          </a:prstGeom>
          <a:ln>
            <a:solidFill>
              <a:srgbClr val="84E5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390AA75A-F262-BD3D-4FA2-B50121277CF9}"/>
              </a:ext>
            </a:extLst>
          </p:cNvPr>
          <p:cNvSpPr/>
          <p:nvPr/>
        </p:nvSpPr>
        <p:spPr>
          <a:xfrm rot="10530323">
            <a:off x="6001250" y="5126184"/>
            <a:ext cx="75514" cy="75514"/>
          </a:xfrm>
          <a:prstGeom prst="ellipse">
            <a:avLst/>
          </a:pr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8935CBA-6121-C4AF-B415-1DBFABFE8ED9}"/>
              </a:ext>
            </a:extLst>
          </p:cNvPr>
          <p:cNvCxnSpPr>
            <a:cxnSpLocks/>
          </p:cNvCxnSpPr>
          <p:nvPr/>
        </p:nvCxnSpPr>
        <p:spPr>
          <a:xfrm>
            <a:off x="7845405" y="4664261"/>
            <a:ext cx="0" cy="756514"/>
          </a:xfrm>
          <a:prstGeom prst="line">
            <a:avLst/>
          </a:prstGeom>
          <a:ln>
            <a:solidFill>
              <a:srgbClr val="84E5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5C50BFDD-FD69-D687-3293-E5BA8FEED805}"/>
              </a:ext>
            </a:extLst>
          </p:cNvPr>
          <p:cNvSpPr/>
          <p:nvPr/>
        </p:nvSpPr>
        <p:spPr>
          <a:xfrm>
            <a:off x="7813027" y="5386624"/>
            <a:ext cx="75514" cy="75514"/>
          </a:xfrm>
          <a:prstGeom prst="ellipse">
            <a:avLst/>
          </a:pr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7" name="Oval 236">
            <a:extLst>
              <a:ext uri="{FF2B5EF4-FFF2-40B4-BE49-F238E27FC236}">
                <a16:creationId xmlns:a16="http://schemas.microsoft.com/office/drawing/2014/main" id="{3922F942-F43D-6C44-AA36-32127B86AFEB}"/>
              </a:ext>
            </a:extLst>
          </p:cNvPr>
          <p:cNvSpPr/>
          <p:nvPr/>
        </p:nvSpPr>
        <p:spPr>
          <a:xfrm>
            <a:off x="7762834" y="4755178"/>
            <a:ext cx="157711" cy="15771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F9DE8180-7EBE-CE4B-8067-2930007C6181}"/>
              </a:ext>
            </a:extLst>
          </p:cNvPr>
          <p:cNvSpPr/>
          <p:nvPr/>
        </p:nvSpPr>
        <p:spPr>
          <a:xfrm>
            <a:off x="5961607" y="4755178"/>
            <a:ext cx="157711" cy="15771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535379E-459A-D902-197A-07DDA06925C1}"/>
              </a:ext>
            </a:extLst>
          </p:cNvPr>
          <p:cNvCxnSpPr>
            <a:cxnSpLocks/>
          </p:cNvCxnSpPr>
          <p:nvPr/>
        </p:nvCxnSpPr>
        <p:spPr>
          <a:xfrm flipH="1">
            <a:off x="9644449" y="4772175"/>
            <a:ext cx="1642" cy="1127950"/>
          </a:xfrm>
          <a:prstGeom prst="line">
            <a:avLst/>
          </a:prstGeom>
          <a:ln>
            <a:solidFill>
              <a:srgbClr val="84E5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>
            <a:extLst>
              <a:ext uri="{FF2B5EF4-FFF2-40B4-BE49-F238E27FC236}">
                <a16:creationId xmlns:a16="http://schemas.microsoft.com/office/drawing/2014/main" id="{B36AFB60-0B02-2FB6-80C7-FE163F96070E}"/>
              </a:ext>
            </a:extLst>
          </p:cNvPr>
          <p:cNvSpPr/>
          <p:nvPr/>
        </p:nvSpPr>
        <p:spPr>
          <a:xfrm>
            <a:off x="9608334" y="5845243"/>
            <a:ext cx="75514" cy="75514"/>
          </a:xfrm>
          <a:prstGeom prst="ellipse">
            <a:avLst/>
          </a:pr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5" name="Oval 244">
            <a:extLst>
              <a:ext uri="{FF2B5EF4-FFF2-40B4-BE49-F238E27FC236}">
                <a16:creationId xmlns:a16="http://schemas.microsoft.com/office/drawing/2014/main" id="{967554DB-3BE2-B64C-B3DA-57ECE9536062}"/>
              </a:ext>
            </a:extLst>
          </p:cNvPr>
          <p:cNvSpPr/>
          <p:nvPr/>
        </p:nvSpPr>
        <p:spPr>
          <a:xfrm>
            <a:off x="9565594" y="4755178"/>
            <a:ext cx="157711" cy="15771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24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 29">
            <a:extLst>
              <a:ext uri="{FF2B5EF4-FFF2-40B4-BE49-F238E27FC236}">
                <a16:creationId xmlns:a16="http://schemas.microsoft.com/office/drawing/2014/main" id="{80F59C0B-136F-504A-B751-56EDD3278733}"/>
              </a:ext>
            </a:extLst>
          </p:cNvPr>
          <p:cNvSpPr/>
          <p:nvPr/>
        </p:nvSpPr>
        <p:spPr>
          <a:xfrm rot="2844379" flipH="1">
            <a:off x="-1232805" y="4325432"/>
            <a:ext cx="4941405" cy="3131950"/>
          </a:xfrm>
          <a:custGeom>
            <a:avLst/>
            <a:gdLst>
              <a:gd name="connsiteX0" fmla="*/ 4625135 w 4941405"/>
              <a:gd name="connsiteY0" fmla="*/ 396943 h 3131950"/>
              <a:gd name="connsiteX1" fmla="*/ 4375747 w 4941405"/>
              <a:gd name="connsiteY1" fmla="*/ 190968 h 3131950"/>
              <a:gd name="connsiteX2" fmla="*/ 3316009 w 4941405"/>
              <a:gd name="connsiteY2" fmla="*/ 56901 h 3131950"/>
              <a:gd name="connsiteX3" fmla="*/ 2372132 w 4941405"/>
              <a:gd name="connsiteY3" fmla="*/ 422116 h 3131950"/>
              <a:gd name="connsiteX4" fmla="*/ 2223830 w 4941405"/>
              <a:gd name="connsiteY4" fmla="*/ 459100 h 3131950"/>
              <a:gd name="connsiteX5" fmla="*/ 1275319 w 4941405"/>
              <a:gd name="connsiteY5" fmla="*/ 143197 h 3131950"/>
              <a:gd name="connsiteX6" fmla="*/ 346891 w 4941405"/>
              <a:gd name="connsiteY6" fmla="*/ 78475 h 3131950"/>
              <a:gd name="connsiteX7" fmla="*/ 94991 w 4941405"/>
              <a:gd name="connsiteY7" fmla="*/ 226916 h 3131950"/>
              <a:gd name="connsiteX8" fmla="*/ 0 w 4941405"/>
              <a:gd name="connsiteY8" fmla="*/ 307762 h 3131950"/>
              <a:gd name="connsiteX9" fmla="*/ 2596399 w 4941405"/>
              <a:gd name="connsiteY9" fmla="*/ 3131950 h 3131950"/>
              <a:gd name="connsiteX10" fmla="*/ 4941405 w 4941405"/>
              <a:gd name="connsiteY10" fmla="*/ 976084 h 3131950"/>
              <a:gd name="connsiteX11" fmla="*/ 4905614 w 4941405"/>
              <a:gd name="connsiteY11" fmla="*/ 858217 h 3131950"/>
              <a:gd name="connsiteX12" fmla="*/ 4625135 w 4941405"/>
              <a:gd name="connsiteY12" fmla="*/ 396943 h 3131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1405" h="3131950">
                <a:moveTo>
                  <a:pt x="4625135" y="396943"/>
                </a:moveTo>
                <a:cubicBezTo>
                  <a:pt x="4551781" y="317449"/>
                  <a:pt x="4468435" y="247599"/>
                  <a:pt x="4375747" y="190968"/>
                </a:cubicBezTo>
                <a:cubicBezTo>
                  <a:pt x="4063694" y="2967"/>
                  <a:pt x="3672859" y="-17066"/>
                  <a:pt x="3316009" y="56901"/>
                </a:cubicBezTo>
                <a:cubicBezTo>
                  <a:pt x="2985420" y="126246"/>
                  <a:pt x="2674914" y="272640"/>
                  <a:pt x="2372132" y="422116"/>
                </a:cubicBezTo>
                <a:cubicBezTo>
                  <a:pt x="2325788" y="445231"/>
                  <a:pt x="2274809" y="457559"/>
                  <a:pt x="2223830" y="459100"/>
                </a:cubicBezTo>
                <a:cubicBezTo>
                  <a:pt x="1887063" y="486838"/>
                  <a:pt x="1575012" y="300378"/>
                  <a:pt x="1275319" y="143197"/>
                </a:cubicBezTo>
                <a:cubicBezTo>
                  <a:pt x="975627" y="-13985"/>
                  <a:pt x="658942" y="-50969"/>
                  <a:pt x="346891" y="78475"/>
                </a:cubicBezTo>
                <a:cubicBezTo>
                  <a:pt x="261540" y="113918"/>
                  <a:pt x="176286" y="164867"/>
                  <a:pt x="94991" y="226916"/>
                </a:cubicBezTo>
                <a:lnTo>
                  <a:pt x="0" y="307762"/>
                </a:lnTo>
                <a:lnTo>
                  <a:pt x="2596399" y="3131950"/>
                </a:lnTo>
                <a:lnTo>
                  <a:pt x="4941405" y="976084"/>
                </a:lnTo>
                <a:lnTo>
                  <a:pt x="4905614" y="858217"/>
                </a:lnTo>
                <a:cubicBezTo>
                  <a:pt x="4841891" y="688708"/>
                  <a:pt x="4747392" y="529432"/>
                  <a:pt x="4625135" y="396943"/>
                </a:cubicBezTo>
                <a:close/>
              </a:path>
            </a:pathLst>
          </a:custGeom>
          <a:pattFill prst="pct10">
            <a:fgClr>
              <a:srgbClr val="FF8A00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2" name="Freeform 31">
            <a:extLst>
              <a:ext uri="{FF2B5EF4-FFF2-40B4-BE49-F238E27FC236}">
                <a16:creationId xmlns:a16="http://schemas.microsoft.com/office/drawing/2014/main" id="{AEBDD019-4C01-EB47-A2D3-D01E7C2213B5}"/>
              </a:ext>
            </a:extLst>
          </p:cNvPr>
          <p:cNvSpPr/>
          <p:nvPr/>
        </p:nvSpPr>
        <p:spPr>
          <a:xfrm rot="20902319">
            <a:off x="6798629" y="198555"/>
            <a:ext cx="5902368" cy="5150878"/>
          </a:xfrm>
          <a:custGeom>
            <a:avLst/>
            <a:gdLst>
              <a:gd name="connsiteX0" fmla="*/ 4198528 w 5902368"/>
              <a:gd name="connsiteY0" fmla="*/ 0 h 5150878"/>
              <a:gd name="connsiteX1" fmla="*/ 5902368 w 5902368"/>
              <a:gd name="connsiteY1" fmla="*/ 350617 h 5150878"/>
              <a:gd name="connsiteX2" fmla="*/ 4925458 w 5902368"/>
              <a:gd name="connsiteY2" fmla="*/ 5097963 h 5150878"/>
              <a:gd name="connsiteX3" fmla="*/ 4535487 w 5902368"/>
              <a:gd name="connsiteY3" fmla="*/ 5126584 h 5150878"/>
              <a:gd name="connsiteX4" fmla="*/ 4116701 w 5902368"/>
              <a:gd name="connsiteY4" fmla="*/ 5143123 h 5150878"/>
              <a:gd name="connsiteX5" fmla="*/ 2196460 w 5902368"/>
              <a:gd name="connsiteY5" fmla="*/ 4992562 h 5150878"/>
              <a:gd name="connsiteX6" fmla="*/ 623670 w 5902368"/>
              <a:gd name="connsiteY6" fmla="*/ 3945579 h 5150878"/>
              <a:gd name="connsiteX7" fmla="*/ 575 w 5902368"/>
              <a:gd name="connsiteY7" fmla="*/ 2034605 h 5150878"/>
              <a:gd name="connsiteX8" fmla="*/ 802027 w 5902368"/>
              <a:gd name="connsiteY8" fmla="*/ 505823 h 5150878"/>
              <a:gd name="connsiteX9" fmla="*/ 2147818 w 5902368"/>
              <a:gd name="connsiteY9" fmla="*/ 285772 h 5150878"/>
              <a:gd name="connsiteX10" fmla="*/ 3607108 w 5902368"/>
              <a:gd name="connsiteY10" fmla="*/ 417803 h 5150878"/>
              <a:gd name="connsiteX11" fmla="*/ 3806313 w 5902368"/>
              <a:gd name="connsiteY11" fmla="*/ 313568 h 5150878"/>
              <a:gd name="connsiteX12" fmla="*/ 4095456 w 5902368"/>
              <a:gd name="connsiteY12" fmla="*/ 77953 h 515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02368" h="5150878">
                <a:moveTo>
                  <a:pt x="4198528" y="0"/>
                </a:moveTo>
                <a:lnTo>
                  <a:pt x="5902368" y="350617"/>
                </a:lnTo>
                <a:lnTo>
                  <a:pt x="4925458" y="5097963"/>
                </a:lnTo>
                <a:lnTo>
                  <a:pt x="4535487" y="5126584"/>
                </a:lnTo>
                <a:cubicBezTo>
                  <a:pt x="4395963" y="5134003"/>
                  <a:pt x="4256260" y="5139070"/>
                  <a:pt x="4116701" y="5143123"/>
                </a:cubicBezTo>
                <a:cubicBezTo>
                  <a:pt x="3472760" y="5161654"/>
                  <a:pt x="2819555" y="5159338"/>
                  <a:pt x="2196460" y="4992562"/>
                </a:cubicBezTo>
                <a:cubicBezTo>
                  <a:pt x="1573367" y="4825786"/>
                  <a:pt x="978068" y="4482968"/>
                  <a:pt x="623670" y="3945579"/>
                </a:cubicBezTo>
                <a:cubicBezTo>
                  <a:pt x="225260" y="3338700"/>
                  <a:pt x="-13322" y="2757299"/>
                  <a:pt x="575" y="2034605"/>
                </a:cubicBezTo>
                <a:cubicBezTo>
                  <a:pt x="9841" y="1494898"/>
                  <a:pt x="364241" y="823161"/>
                  <a:pt x="802027" y="505823"/>
                </a:cubicBezTo>
                <a:cubicBezTo>
                  <a:pt x="1202753" y="216282"/>
                  <a:pt x="1668336" y="163006"/>
                  <a:pt x="2147818" y="285772"/>
                </a:cubicBezTo>
                <a:cubicBezTo>
                  <a:pt x="2629615" y="408538"/>
                  <a:pt x="3136891" y="570681"/>
                  <a:pt x="3607108" y="417803"/>
                </a:cubicBezTo>
                <a:cubicBezTo>
                  <a:pt x="3681230" y="396955"/>
                  <a:pt x="3748404" y="362211"/>
                  <a:pt x="3806313" y="313568"/>
                </a:cubicBezTo>
                <a:cubicBezTo>
                  <a:pt x="3901862" y="234234"/>
                  <a:pt x="3997990" y="155189"/>
                  <a:pt x="4095456" y="77953"/>
                </a:cubicBezTo>
                <a:close/>
              </a:path>
            </a:pathLst>
          </a:cu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23A35-8CEA-3E4C-865F-3EB4649B6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20" y="374762"/>
            <a:ext cx="7147233" cy="701731"/>
          </a:xfrm>
        </p:spPr>
        <p:txBody>
          <a:bodyPr wrap="square" lIns="0" rIns="0">
            <a:spAutoFit/>
          </a:bodyPr>
          <a:lstStyle/>
          <a:p>
            <a:r>
              <a:rPr lang="en-US" b="1" i="1" dirty="0">
                <a:solidFill>
                  <a:srgbClr val="FF8A00"/>
                </a:solidFill>
                <a:latin typeface="Georgia" panose="02040502050405020303" pitchFamily="18" charset="0"/>
              </a:rPr>
              <a:t>Speaking with Respect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7F5FAD7-1744-5F49-9FAE-06BA9E13E4C6}"/>
              </a:ext>
            </a:extLst>
          </p:cNvPr>
          <p:cNvSpPr/>
          <p:nvPr/>
        </p:nvSpPr>
        <p:spPr>
          <a:xfrm>
            <a:off x="515938" y="1405719"/>
            <a:ext cx="8091349" cy="4831570"/>
          </a:xfrm>
          <a:prstGeom prst="roundRect">
            <a:avLst>
              <a:gd name="adj" fmla="val 12942"/>
            </a:avLst>
          </a:prstGeom>
          <a:solidFill>
            <a:srgbClr val="0044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24786A9-4DF1-3F45-A144-0106931AB71D}"/>
              </a:ext>
            </a:extLst>
          </p:cNvPr>
          <p:cNvSpPr txBox="1">
            <a:spLocks/>
          </p:cNvSpPr>
          <p:nvPr/>
        </p:nvSpPr>
        <p:spPr>
          <a:xfrm>
            <a:off x="988695" y="2072491"/>
            <a:ext cx="3639109" cy="775597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2800" b="1" i="1" dirty="0">
                <a:solidFill>
                  <a:schemeClr val="bg1"/>
                </a:solidFill>
                <a:latin typeface="Georgia" panose="02040502050405020303" pitchFamily="18" charset="0"/>
              </a:rPr>
              <a:t>Politeness in Business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51A90A6-2489-4E48-B8B1-D13E9254CA0C}"/>
              </a:ext>
            </a:extLst>
          </p:cNvPr>
          <p:cNvSpPr txBox="1">
            <a:spLocks/>
          </p:cNvSpPr>
          <p:nvPr/>
        </p:nvSpPr>
        <p:spPr>
          <a:xfrm>
            <a:off x="1029861" y="3145004"/>
            <a:ext cx="2764170" cy="193899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</a:rPr>
              <a:t>Positive and Professional atmosphere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Build trust, enhance guest satisfaction, and encourage repeat business.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4F9D15-D05D-3443-B23A-D19F55B16806}"/>
              </a:ext>
            </a:extLst>
          </p:cNvPr>
          <p:cNvCxnSpPr>
            <a:cxnSpLocks/>
          </p:cNvCxnSpPr>
          <p:nvPr/>
        </p:nvCxnSpPr>
        <p:spPr>
          <a:xfrm>
            <a:off x="3916963" y="2298624"/>
            <a:ext cx="0" cy="326065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Graphic 33">
            <a:extLst>
              <a:ext uri="{FF2B5EF4-FFF2-40B4-BE49-F238E27FC236}">
                <a16:creationId xmlns:a16="http://schemas.microsoft.com/office/drawing/2014/main" id="{3A44DD8B-F407-F74B-9C16-96F0661C25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b="17762"/>
          <a:stretch>
            <a:fillRect/>
          </a:stretch>
        </p:blipFill>
        <p:spPr>
          <a:xfrm>
            <a:off x="7635042" y="287576"/>
            <a:ext cx="4367625" cy="6570424"/>
          </a:xfrm>
          <a:custGeom>
            <a:avLst/>
            <a:gdLst>
              <a:gd name="connsiteX0" fmla="*/ 0 w 4367625"/>
              <a:gd name="connsiteY0" fmla="*/ 0 h 6570424"/>
              <a:gd name="connsiteX1" fmla="*/ 4367625 w 4367625"/>
              <a:gd name="connsiteY1" fmla="*/ 0 h 6570424"/>
              <a:gd name="connsiteX2" fmla="*/ 4367625 w 4367625"/>
              <a:gd name="connsiteY2" fmla="*/ 6570424 h 6570424"/>
              <a:gd name="connsiteX3" fmla="*/ 0 w 4367625"/>
              <a:gd name="connsiteY3" fmla="*/ 6570424 h 657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7625" h="6570424">
                <a:moveTo>
                  <a:pt x="0" y="0"/>
                </a:moveTo>
                <a:lnTo>
                  <a:pt x="4367625" y="0"/>
                </a:lnTo>
                <a:lnTo>
                  <a:pt x="4367625" y="6570424"/>
                </a:lnTo>
                <a:lnTo>
                  <a:pt x="0" y="6570424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2BA788-DF47-4A8D-D26D-920AF981185D}"/>
              </a:ext>
            </a:extLst>
          </p:cNvPr>
          <p:cNvSpPr txBox="1"/>
          <p:nvPr/>
        </p:nvSpPr>
        <p:spPr>
          <a:xfrm>
            <a:off x="4219034" y="2001971"/>
            <a:ext cx="61005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i="1" dirty="0">
                <a:solidFill>
                  <a:schemeClr val="bg1"/>
                </a:solidFill>
                <a:latin typeface="Georgia" panose="02040502050405020303" pitchFamily="18" charset="0"/>
                <a:ea typeface="+mj-ea"/>
                <a:cs typeface="Segoe UI" panose="020B0502040204020203" pitchFamily="34" charset="0"/>
              </a:rPr>
              <a:t>Hotel Examples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392B3D-2338-1ADD-556F-079BD573D17D}"/>
              </a:ext>
            </a:extLst>
          </p:cNvPr>
          <p:cNvSpPr txBox="1"/>
          <p:nvPr/>
        </p:nvSpPr>
        <p:spPr>
          <a:xfrm>
            <a:off x="4001875" y="3839457"/>
            <a:ext cx="382644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"Por favor" (Please) </a:t>
            </a:r>
          </a:p>
          <a:p>
            <a:r>
              <a:rPr lang="en-US" sz="2400" b="1" dirty="0">
                <a:solidFill>
                  <a:schemeClr val="bg1"/>
                </a:solidFill>
              </a:rPr>
              <a:t>"Gracias" (Thank you)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>
                <a:solidFill>
                  <a:schemeClr val="bg1"/>
                </a:solidFill>
              </a:rPr>
              <a:t>Using "</a:t>
            </a:r>
            <a:r>
              <a:rPr lang="en-US" sz="2400" b="1" dirty="0" err="1">
                <a:solidFill>
                  <a:schemeClr val="bg1"/>
                </a:solidFill>
              </a:rPr>
              <a:t>Señor</a:t>
            </a:r>
            <a:r>
              <a:rPr lang="en-US" sz="2400" b="1" dirty="0">
                <a:solidFill>
                  <a:schemeClr val="bg1"/>
                </a:solidFill>
              </a:rPr>
              <a:t>" and "</a:t>
            </a:r>
            <a:r>
              <a:rPr lang="en-US" sz="2400" b="1" dirty="0" err="1">
                <a:solidFill>
                  <a:schemeClr val="bg1"/>
                </a:solidFill>
              </a:rPr>
              <a:t>Señora</a:t>
            </a:r>
            <a:r>
              <a:rPr lang="en-US" sz="2400" b="1" dirty="0">
                <a:solidFill>
                  <a:schemeClr val="bg1"/>
                </a:solidFill>
              </a:rPr>
              <a:t>“</a:t>
            </a:r>
          </a:p>
          <a:p>
            <a:r>
              <a:rPr lang="en-US" sz="2400" b="1" dirty="0">
                <a:solidFill>
                  <a:schemeClr val="bg1"/>
                </a:solidFill>
              </a:rPr>
              <a:t>(Mr. and Miss / </a:t>
            </a:r>
            <a:r>
              <a:rPr lang="en-US" sz="2400" b="1" dirty="0" err="1">
                <a:solidFill>
                  <a:schemeClr val="bg1"/>
                </a:solidFill>
              </a:rPr>
              <a:t>Mrs</a:t>
            </a:r>
            <a:r>
              <a:rPr lang="en-US" sz="24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38F7B2E-3B7D-5646-80F1-984C975E8CE3}"/>
              </a:ext>
            </a:extLst>
          </p:cNvPr>
          <p:cNvSpPr txBox="1">
            <a:spLocks/>
          </p:cNvSpPr>
          <p:nvPr/>
        </p:nvSpPr>
        <p:spPr>
          <a:xfrm>
            <a:off x="4036895" y="3100040"/>
            <a:ext cx="4022725" cy="276999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2000" b="1" dirty="0">
                <a:solidFill>
                  <a:schemeClr val="bg1"/>
                </a:solidFill>
              </a:rPr>
              <a:t>Greeting guests in their language</a:t>
            </a:r>
          </a:p>
        </p:txBody>
      </p:sp>
    </p:spTree>
    <p:extLst>
      <p:ext uri="{BB962C8B-B14F-4D97-AF65-F5344CB8AC3E}">
        <p14:creationId xmlns:p14="http://schemas.microsoft.com/office/powerpoint/2010/main" val="2889573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 24">
            <a:extLst>
              <a:ext uri="{FF2B5EF4-FFF2-40B4-BE49-F238E27FC236}">
                <a16:creationId xmlns:a16="http://schemas.microsoft.com/office/drawing/2014/main" id="{DFE9F341-A2E8-9F4B-80D7-0A75C290DDC7}"/>
              </a:ext>
            </a:extLst>
          </p:cNvPr>
          <p:cNvSpPr/>
          <p:nvPr/>
        </p:nvSpPr>
        <p:spPr>
          <a:xfrm>
            <a:off x="4647934" y="1937723"/>
            <a:ext cx="7544066" cy="4920277"/>
          </a:xfrm>
          <a:custGeom>
            <a:avLst/>
            <a:gdLst>
              <a:gd name="connsiteX0" fmla="*/ 2397717 w 7544066"/>
              <a:gd name="connsiteY0" fmla="*/ 1263 h 4920277"/>
              <a:gd name="connsiteX1" fmla="*/ 3562545 w 7544066"/>
              <a:gd name="connsiteY1" fmla="*/ 289304 h 4920277"/>
              <a:gd name="connsiteX2" fmla="*/ 5478842 w 7544066"/>
              <a:gd name="connsiteY2" fmla="*/ 927530 h 4920277"/>
              <a:gd name="connsiteX3" fmla="*/ 5778460 w 7544066"/>
              <a:gd name="connsiteY3" fmla="*/ 852811 h 4920277"/>
              <a:gd name="connsiteX4" fmla="*/ 7436786 w 7544066"/>
              <a:gd name="connsiteY4" fmla="*/ 174501 h 4920277"/>
              <a:gd name="connsiteX5" fmla="*/ 7544066 w 7544066"/>
              <a:gd name="connsiteY5" fmla="*/ 148807 h 4920277"/>
              <a:gd name="connsiteX6" fmla="*/ 7544066 w 7544066"/>
              <a:gd name="connsiteY6" fmla="*/ 4920277 h 4920277"/>
              <a:gd name="connsiteX7" fmla="*/ 449566 w 7544066"/>
              <a:gd name="connsiteY7" fmla="*/ 4920277 h 4920277"/>
              <a:gd name="connsiteX8" fmla="*/ 357274 w 7544066"/>
              <a:gd name="connsiteY8" fmla="*/ 4707075 h 4920277"/>
              <a:gd name="connsiteX9" fmla="*/ 126320 w 7544066"/>
              <a:gd name="connsiteY9" fmla="*/ 1951805 h 4920277"/>
              <a:gd name="connsiteX10" fmla="*/ 1686822 w 7544066"/>
              <a:gd name="connsiteY10" fmla="*/ 158545 h 4920277"/>
              <a:gd name="connsiteX11" fmla="*/ 2397717 w 7544066"/>
              <a:gd name="connsiteY11" fmla="*/ 1263 h 4920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544066" h="4920277">
                <a:moveTo>
                  <a:pt x="2397717" y="1263"/>
                </a:moveTo>
                <a:cubicBezTo>
                  <a:pt x="2792292" y="-12784"/>
                  <a:pt x="3184124" y="90831"/>
                  <a:pt x="3562545" y="289304"/>
                </a:cubicBezTo>
                <a:cubicBezTo>
                  <a:pt x="4168019" y="606861"/>
                  <a:pt x="4798462" y="983570"/>
                  <a:pt x="5478842" y="927530"/>
                </a:cubicBezTo>
                <a:cubicBezTo>
                  <a:pt x="5581836" y="924417"/>
                  <a:pt x="5684830" y="899510"/>
                  <a:pt x="5778460" y="852811"/>
                </a:cubicBezTo>
                <a:cubicBezTo>
                  <a:pt x="6313712" y="588570"/>
                  <a:pt x="6860912" y="329096"/>
                  <a:pt x="7436786" y="174501"/>
                </a:cubicBezTo>
                <a:lnTo>
                  <a:pt x="7544066" y="148807"/>
                </a:lnTo>
                <a:lnTo>
                  <a:pt x="7544066" y="4920277"/>
                </a:lnTo>
                <a:lnTo>
                  <a:pt x="449566" y="4920277"/>
                </a:lnTo>
                <a:lnTo>
                  <a:pt x="357274" y="4707075"/>
                </a:lnTo>
                <a:cubicBezTo>
                  <a:pt x="13965" y="3769970"/>
                  <a:pt x="-120240" y="2916927"/>
                  <a:pt x="126320" y="1951805"/>
                </a:cubicBezTo>
                <a:cubicBezTo>
                  <a:pt x="310460" y="1232633"/>
                  <a:pt x="997081" y="444969"/>
                  <a:pt x="1686822" y="158545"/>
                </a:cubicBezTo>
                <a:cubicBezTo>
                  <a:pt x="1923239" y="60476"/>
                  <a:pt x="2160971" y="9690"/>
                  <a:pt x="2397717" y="1263"/>
                </a:cubicBezTo>
                <a:close/>
              </a:path>
            </a:pathLst>
          </a:custGeom>
          <a:solidFill>
            <a:srgbClr val="FF8A00"/>
          </a:solid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86E67238-83B3-CE4A-9D45-A6F8C139C59F}"/>
              </a:ext>
            </a:extLst>
          </p:cNvPr>
          <p:cNvSpPr/>
          <p:nvPr/>
        </p:nvSpPr>
        <p:spPr>
          <a:xfrm rot="2520633">
            <a:off x="-948634" y="3334789"/>
            <a:ext cx="6394276" cy="4740740"/>
          </a:xfrm>
          <a:custGeom>
            <a:avLst/>
            <a:gdLst>
              <a:gd name="connsiteX0" fmla="*/ 516393 w 6394276"/>
              <a:gd name="connsiteY0" fmla="*/ 1163411 h 4740740"/>
              <a:gd name="connsiteX1" fmla="*/ 647755 w 6394276"/>
              <a:gd name="connsiteY1" fmla="*/ 1052677 h 4740740"/>
              <a:gd name="connsiteX2" fmla="*/ 1754393 w 6394276"/>
              <a:gd name="connsiteY2" fmla="*/ 871730 h 4740740"/>
              <a:gd name="connsiteX3" fmla="*/ 2954362 w 6394276"/>
              <a:gd name="connsiteY3" fmla="*/ 980298 h 4740740"/>
              <a:gd name="connsiteX4" fmla="*/ 3118167 w 6394276"/>
              <a:gd name="connsiteY4" fmla="*/ 894586 h 4740740"/>
              <a:gd name="connsiteX5" fmla="*/ 4123855 w 6394276"/>
              <a:gd name="connsiteY5" fmla="*/ 203176 h 4740740"/>
              <a:gd name="connsiteX6" fmla="*/ 5401917 w 6394276"/>
              <a:gd name="connsiteY6" fmla="*/ 66036 h 4740740"/>
              <a:gd name="connsiteX7" fmla="*/ 6209514 w 6394276"/>
              <a:gd name="connsiteY7" fmla="*/ 702211 h 4740740"/>
              <a:gd name="connsiteX8" fmla="*/ 6340672 w 6394276"/>
              <a:gd name="connsiteY8" fmla="*/ 928752 h 4740740"/>
              <a:gd name="connsiteX9" fmla="*/ 6394276 w 6394276"/>
              <a:gd name="connsiteY9" fmla="*/ 1052708 h 4740740"/>
              <a:gd name="connsiteX10" fmla="*/ 2299818 w 6394276"/>
              <a:gd name="connsiteY10" fmla="*/ 4740740 h 4740740"/>
              <a:gd name="connsiteX11" fmla="*/ 0 w 6394276"/>
              <a:gd name="connsiteY11" fmla="*/ 2187479 h 4740740"/>
              <a:gd name="connsiteX12" fmla="*/ 4464 w 6394276"/>
              <a:gd name="connsiteY12" fmla="*/ 2139055 h 4740740"/>
              <a:gd name="connsiteX13" fmla="*/ 516393 w 6394276"/>
              <a:gd name="connsiteY13" fmla="*/ 1163411 h 4740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394276" h="4740740">
                <a:moveTo>
                  <a:pt x="516393" y="1163411"/>
                </a:moveTo>
                <a:cubicBezTo>
                  <a:pt x="558829" y="1122467"/>
                  <a:pt x="602756" y="1085295"/>
                  <a:pt x="647755" y="1052677"/>
                </a:cubicBezTo>
                <a:cubicBezTo>
                  <a:pt x="977270" y="814588"/>
                  <a:pt x="1360117" y="770780"/>
                  <a:pt x="1754393" y="871730"/>
                </a:cubicBezTo>
                <a:cubicBezTo>
                  <a:pt x="2150573" y="972680"/>
                  <a:pt x="2567704" y="1106009"/>
                  <a:pt x="2954362" y="980298"/>
                </a:cubicBezTo>
                <a:cubicBezTo>
                  <a:pt x="3015313" y="963156"/>
                  <a:pt x="3070549" y="934585"/>
                  <a:pt x="3118167" y="894586"/>
                </a:cubicBezTo>
                <a:cubicBezTo>
                  <a:pt x="3432445" y="633641"/>
                  <a:pt x="3754341" y="376505"/>
                  <a:pt x="4123855" y="203176"/>
                </a:cubicBezTo>
                <a:cubicBezTo>
                  <a:pt x="4520034" y="16514"/>
                  <a:pt x="4984784" y="-69198"/>
                  <a:pt x="5401917" y="66036"/>
                </a:cubicBezTo>
                <a:cubicBezTo>
                  <a:pt x="5733337" y="172700"/>
                  <a:pt x="6015234" y="412695"/>
                  <a:pt x="6209514" y="702211"/>
                </a:cubicBezTo>
                <a:cubicBezTo>
                  <a:pt x="6258085" y="775066"/>
                  <a:pt x="6301655" y="850778"/>
                  <a:pt x="6340672" y="928752"/>
                </a:cubicBezTo>
                <a:lnTo>
                  <a:pt x="6394276" y="1052708"/>
                </a:lnTo>
                <a:lnTo>
                  <a:pt x="2299818" y="4740740"/>
                </a:lnTo>
                <a:lnTo>
                  <a:pt x="0" y="2187479"/>
                </a:lnTo>
                <a:lnTo>
                  <a:pt x="4464" y="2139055"/>
                </a:lnTo>
                <a:cubicBezTo>
                  <a:pt x="60869" y="1790537"/>
                  <a:pt x="261779" y="1409074"/>
                  <a:pt x="516393" y="1163411"/>
                </a:cubicBezTo>
                <a:close/>
              </a:path>
            </a:pathLst>
          </a:custGeom>
          <a:solidFill>
            <a:srgbClr val="0044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DCC92583-A3AC-7A43-AAD6-3131008DCB05}"/>
              </a:ext>
            </a:extLst>
          </p:cNvPr>
          <p:cNvSpPr/>
          <p:nvPr/>
        </p:nvSpPr>
        <p:spPr>
          <a:xfrm rot="920551" flipH="1">
            <a:off x="-314462" y="5305560"/>
            <a:ext cx="4438117" cy="2019096"/>
          </a:xfrm>
          <a:custGeom>
            <a:avLst/>
            <a:gdLst>
              <a:gd name="connsiteX0" fmla="*/ 4438117 w 4438117"/>
              <a:gd name="connsiteY0" fmla="*/ 51792 h 2019096"/>
              <a:gd name="connsiteX1" fmla="*/ 4417325 w 4438117"/>
              <a:gd name="connsiteY1" fmla="*/ 46427 h 2019096"/>
              <a:gd name="connsiteX2" fmla="*/ 3735936 w 4438117"/>
              <a:gd name="connsiteY2" fmla="*/ 56901 h 2019096"/>
              <a:gd name="connsiteX3" fmla="*/ 2792059 w 4438117"/>
              <a:gd name="connsiteY3" fmla="*/ 422116 h 2019096"/>
              <a:gd name="connsiteX4" fmla="*/ 2643757 w 4438117"/>
              <a:gd name="connsiteY4" fmla="*/ 459100 h 2019096"/>
              <a:gd name="connsiteX5" fmla="*/ 1695246 w 4438117"/>
              <a:gd name="connsiteY5" fmla="*/ 143197 h 2019096"/>
              <a:gd name="connsiteX6" fmla="*/ 766817 w 4438117"/>
              <a:gd name="connsiteY6" fmla="*/ 78475 h 2019096"/>
              <a:gd name="connsiteX7" fmla="*/ 39769 w 4438117"/>
              <a:gd name="connsiteY7" fmla="*/ 831559 h 2019096"/>
              <a:gd name="connsiteX8" fmla="*/ 0 w 4438117"/>
              <a:gd name="connsiteY8" fmla="*/ 949517 h 2019096"/>
              <a:gd name="connsiteX9" fmla="*/ 3898355 w 4438117"/>
              <a:gd name="connsiteY9" fmla="*/ 2019096 h 2019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38117" h="2019096">
                <a:moveTo>
                  <a:pt x="4438117" y="51792"/>
                </a:moveTo>
                <a:lnTo>
                  <a:pt x="4417325" y="46427"/>
                </a:lnTo>
                <a:cubicBezTo>
                  <a:pt x="4195274" y="1161"/>
                  <a:pt x="3958967" y="10671"/>
                  <a:pt x="3735936" y="56901"/>
                </a:cubicBezTo>
                <a:cubicBezTo>
                  <a:pt x="3405347" y="126246"/>
                  <a:pt x="3094841" y="272640"/>
                  <a:pt x="2792059" y="422116"/>
                </a:cubicBezTo>
                <a:cubicBezTo>
                  <a:pt x="2745714" y="445231"/>
                  <a:pt x="2694736" y="457559"/>
                  <a:pt x="2643757" y="459100"/>
                </a:cubicBezTo>
                <a:cubicBezTo>
                  <a:pt x="2306989" y="486838"/>
                  <a:pt x="1994938" y="300378"/>
                  <a:pt x="1695246" y="143197"/>
                </a:cubicBezTo>
                <a:cubicBezTo>
                  <a:pt x="1395554" y="-13985"/>
                  <a:pt x="1078868" y="-50969"/>
                  <a:pt x="766817" y="78475"/>
                </a:cubicBezTo>
                <a:cubicBezTo>
                  <a:pt x="468091" y="202525"/>
                  <a:pt x="170547" y="516525"/>
                  <a:pt x="39769" y="831559"/>
                </a:cubicBezTo>
                <a:lnTo>
                  <a:pt x="0" y="949517"/>
                </a:lnTo>
                <a:lnTo>
                  <a:pt x="3898355" y="2019096"/>
                </a:lnTo>
                <a:close/>
              </a:path>
            </a:pathLst>
          </a:custGeom>
          <a:pattFill prst="pct10">
            <a:fgClr>
              <a:srgbClr val="84E5FF"/>
            </a:fgClr>
            <a:bgClr>
              <a:srgbClr val="00447C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63E0F-FB3D-BB4B-BEF1-10AD4DD81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651" y="409812"/>
            <a:ext cx="11160125" cy="903288"/>
          </a:xfrm>
        </p:spPr>
        <p:txBody>
          <a:bodyPr>
            <a:normAutofit/>
          </a:bodyPr>
          <a:lstStyle/>
          <a:p>
            <a:r>
              <a:rPr lang="en-US" b="1" i="1" dirty="0">
                <a:solidFill>
                  <a:srgbClr val="00447C"/>
                </a:solidFill>
                <a:latin typeface="Georgia" panose="02040502050405020303" pitchFamily="18" charset="0"/>
              </a:rPr>
              <a:t>Empowering Our Team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3F93184-82E1-BA40-BDB5-A488C01B454D}"/>
              </a:ext>
            </a:extLst>
          </p:cNvPr>
          <p:cNvSpPr txBox="1">
            <a:spLocks/>
          </p:cNvSpPr>
          <p:nvPr/>
        </p:nvSpPr>
        <p:spPr>
          <a:xfrm>
            <a:off x="5426937" y="3076290"/>
            <a:ext cx="4633827" cy="3877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2800" b="1" i="1" dirty="0">
                <a:solidFill>
                  <a:schemeClr val="bg1"/>
                </a:solidFill>
                <a:latin typeface="Georgia" panose="02040502050405020303" pitchFamily="18" charset="0"/>
              </a:rPr>
              <a:t>Providing you support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2CDADE1-B4C4-334E-9872-D9D1858F1ED7}"/>
              </a:ext>
            </a:extLst>
          </p:cNvPr>
          <p:cNvSpPr txBox="1">
            <a:spLocks/>
          </p:cNvSpPr>
          <p:nvPr/>
        </p:nvSpPr>
        <p:spPr>
          <a:xfrm>
            <a:off x="5651914" y="3771658"/>
            <a:ext cx="6318862" cy="2659190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Providing language training opportunities for staff.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On-site language workshops and courses.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Encouraging staff to practice and learn basic phrases.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Recognizing and rewarding language proficiency.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Investing in language resources and tools.</a:t>
            </a: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345183A8-073B-7243-BBEF-AEE0F8C65C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b="3475"/>
          <a:stretch>
            <a:fillRect/>
          </a:stretch>
        </p:blipFill>
        <p:spPr>
          <a:xfrm>
            <a:off x="-184163" y="1039273"/>
            <a:ext cx="6033198" cy="5823565"/>
          </a:xfrm>
          <a:custGeom>
            <a:avLst/>
            <a:gdLst>
              <a:gd name="connsiteX0" fmla="*/ 0 w 6033198"/>
              <a:gd name="connsiteY0" fmla="*/ 0 h 5823565"/>
              <a:gd name="connsiteX1" fmla="*/ 6033198 w 6033198"/>
              <a:gd name="connsiteY1" fmla="*/ 0 h 5823565"/>
              <a:gd name="connsiteX2" fmla="*/ 6033198 w 6033198"/>
              <a:gd name="connsiteY2" fmla="*/ 5823565 h 5823565"/>
              <a:gd name="connsiteX3" fmla="*/ 0 w 6033198"/>
              <a:gd name="connsiteY3" fmla="*/ 5823565 h 5823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3198" h="5823565">
                <a:moveTo>
                  <a:pt x="0" y="0"/>
                </a:moveTo>
                <a:lnTo>
                  <a:pt x="6033198" y="0"/>
                </a:lnTo>
                <a:lnTo>
                  <a:pt x="6033198" y="5823565"/>
                </a:lnTo>
                <a:lnTo>
                  <a:pt x="0" y="5823565"/>
                </a:lnTo>
                <a:close/>
              </a:path>
            </a:pathLst>
          </a:custGeom>
        </p:spPr>
      </p:pic>
      <p:pic>
        <p:nvPicPr>
          <p:cNvPr id="4" name="Picture 3" descr="A logo with text on it&#10;&#10;Description automatically generated">
            <a:extLst>
              <a:ext uri="{FF2B5EF4-FFF2-40B4-BE49-F238E27FC236}">
                <a16:creationId xmlns:a16="http://schemas.microsoft.com/office/drawing/2014/main" id="{745FDB90-C714-C82A-3D61-43716417EC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996" t="16836" r="7591" b="18785"/>
          <a:stretch/>
        </p:blipFill>
        <p:spPr>
          <a:xfrm>
            <a:off x="8612671" y="67985"/>
            <a:ext cx="2579739" cy="209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919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 33">
            <a:extLst>
              <a:ext uri="{FF2B5EF4-FFF2-40B4-BE49-F238E27FC236}">
                <a16:creationId xmlns:a16="http://schemas.microsoft.com/office/drawing/2014/main" id="{87919685-9849-BD42-8FB2-4B07E4BDAF56}"/>
              </a:ext>
            </a:extLst>
          </p:cNvPr>
          <p:cNvSpPr/>
          <p:nvPr/>
        </p:nvSpPr>
        <p:spPr>
          <a:xfrm rot="2844379" flipH="1">
            <a:off x="603676" y="1473988"/>
            <a:ext cx="5025277" cy="3793601"/>
          </a:xfrm>
          <a:custGeom>
            <a:avLst/>
            <a:gdLst>
              <a:gd name="connsiteX0" fmla="*/ 4625135 w 5025277"/>
              <a:gd name="connsiteY0" fmla="*/ 396943 h 3793601"/>
              <a:gd name="connsiteX1" fmla="*/ 4375747 w 5025277"/>
              <a:gd name="connsiteY1" fmla="*/ 190968 h 3793601"/>
              <a:gd name="connsiteX2" fmla="*/ 3316009 w 5025277"/>
              <a:gd name="connsiteY2" fmla="*/ 56901 h 3793601"/>
              <a:gd name="connsiteX3" fmla="*/ 2372132 w 5025277"/>
              <a:gd name="connsiteY3" fmla="*/ 422116 h 3793601"/>
              <a:gd name="connsiteX4" fmla="*/ 2223830 w 5025277"/>
              <a:gd name="connsiteY4" fmla="*/ 459100 h 3793601"/>
              <a:gd name="connsiteX5" fmla="*/ 1275319 w 5025277"/>
              <a:gd name="connsiteY5" fmla="*/ 143197 h 3793601"/>
              <a:gd name="connsiteX6" fmla="*/ 346891 w 5025277"/>
              <a:gd name="connsiteY6" fmla="*/ 78475 h 3793601"/>
              <a:gd name="connsiteX7" fmla="*/ 94991 w 5025277"/>
              <a:gd name="connsiteY7" fmla="*/ 226916 h 3793601"/>
              <a:gd name="connsiteX8" fmla="*/ 0 w 5025277"/>
              <a:gd name="connsiteY8" fmla="*/ 307762 h 3793601"/>
              <a:gd name="connsiteX9" fmla="*/ 3204684 w 5025277"/>
              <a:gd name="connsiteY9" fmla="*/ 3793601 h 3793601"/>
              <a:gd name="connsiteX10" fmla="*/ 3239034 w 5025277"/>
              <a:gd name="connsiteY10" fmla="*/ 3791470 h 3793601"/>
              <a:gd name="connsiteX11" fmla="*/ 4048247 w 5025277"/>
              <a:gd name="connsiteY11" fmla="*/ 3533379 h 3793601"/>
              <a:gd name="connsiteX12" fmla="*/ 5023020 w 5025277"/>
              <a:gd name="connsiteY12" fmla="*/ 1711927 h 3793601"/>
              <a:gd name="connsiteX13" fmla="*/ 4905614 w 5025277"/>
              <a:gd name="connsiteY13" fmla="*/ 858217 h 3793601"/>
              <a:gd name="connsiteX14" fmla="*/ 4625135 w 5025277"/>
              <a:gd name="connsiteY14" fmla="*/ 396943 h 3793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25277" h="3793601">
                <a:moveTo>
                  <a:pt x="4625135" y="396943"/>
                </a:moveTo>
                <a:cubicBezTo>
                  <a:pt x="4551781" y="317449"/>
                  <a:pt x="4468435" y="247599"/>
                  <a:pt x="4375747" y="190968"/>
                </a:cubicBezTo>
                <a:cubicBezTo>
                  <a:pt x="4063694" y="2967"/>
                  <a:pt x="3672859" y="-17066"/>
                  <a:pt x="3316009" y="56901"/>
                </a:cubicBezTo>
                <a:cubicBezTo>
                  <a:pt x="2985420" y="126246"/>
                  <a:pt x="2674914" y="272640"/>
                  <a:pt x="2372132" y="422116"/>
                </a:cubicBezTo>
                <a:cubicBezTo>
                  <a:pt x="2325788" y="445231"/>
                  <a:pt x="2274809" y="457559"/>
                  <a:pt x="2223830" y="459100"/>
                </a:cubicBezTo>
                <a:cubicBezTo>
                  <a:pt x="1887063" y="486838"/>
                  <a:pt x="1575012" y="300378"/>
                  <a:pt x="1275319" y="143197"/>
                </a:cubicBezTo>
                <a:cubicBezTo>
                  <a:pt x="975627" y="-13985"/>
                  <a:pt x="658942" y="-50969"/>
                  <a:pt x="346891" y="78475"/>
                </a:cubicBezTo>
                <a:cubicBezTo>
                  <a:pt x="261540" y="113918"/>
                  <a:pt x="176286" y="164867"/>
                  <a:pt x="94991" y="226916"/>
                </a:cubicBezTo>
                <a:lnTo>
                  <a:pt x="0" y="307762"/>
                </a:lnTo>
                <a:lnTo>
                  <a:pt x="3204684" y="3793601"/>
                </a:lnTo>
                <a:lnTo>
                  <a:pt x="3239034" y="3791470"/>
                </a:lnTo>
                <a:cubicBezTo>
                  <a:pt x="3523978" y="3758749"/>
                  <a:pt x="3802623" y="3679003"/>
                  <a:pt x="4048247" y="3533379"/>
                </a:cubicBezTo>
                <a:cubicBezTo>
                  <a:pt x="4666169" y="3166623"/>
                  <a:pt x="4987489" y="2428488"/>
                  <a:pt x="5023020" y="1711927"/>
                </a:cubicBezTo>
                <a:cubicBezTo>
                  <a:pt x="5033833" y="1422220"/>
                  <a:pt x="5007571" y="1129431"/>
                  <a:pt x="4905614" y="858217"/>
                </a:cubicBezTo>
                <a:cubicBezTo>
                  <a:pt x="4841891" y="688708"/>
                  <a:pt x="4747392" y="529432"/>
                  <a:pt x="4625135" y="396943"/>
                </a:cubicBezTo>
                <a:close/>
              </a:path>
            </a:pathLst>
          </a:custGeom>
          <a:pattFill prst="pct10">
            <a:fgClr>
              <a:srgbClr val="FF8A00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 31">
            <a:extLst>
              <a:ext uri="{FF2B5EF4-FFF2-40B4-BE49-F238E27FC236}">
                <a16:creationId xmlns:a16="http://schemas.microsoft.com/office/drawing/2014/main" id="{3224E7EE-83A0-BA43-B1FC-3A6742836AAE}"/>
              </a:ext>
            </a:extLst>
          </p:cNvPr>
          <p:cNvSpPr/>
          <p:nvPr/>
        </p:nvSpPr>
        <p:spPr>
          <a:xfrm>
            <a:off x="1535049" y="653976"/>
            <a:ext cx="8947168" cy="2751288"/>
          </a:xfrm>
          <a:custGeom>
            <a:avLst/>
            <a:gdLst>
              <a:gd name="connsiteX0" fmla="*/ 4518917 w 6097127"/>
              <a:gd name="connsiteY0" fmla="*/ 722 h 1874891"/>
              <a:gd name="connsiteX1" fmla="*/ 4965552 w 6097127"/>
              <a:gd name="connsiteY1" fmla="*/ 61035 h 1874891"/>
              <a:gd name="connsiteX2" fmla="*/ 5711979 w 6097127"/>
              <a:gd name="connsiteY2" fmla="*/ 649024 h 1874891"/>
              <a:gd name="connsiteX3" fmla="*/ 6055266 w 6097127"/>
              <a:gd name="connsiteY3" fmla="*/ 1548609 h 1874891"/>
              <a:gd name="connsiteX4" fmla="*/ 6096145 w 6097127"/>
              <a:gd name="connsiteY4" fmla="*/ 1847489 h 1874891"/>
              <a:gd name="connsiteX5" fmla="*/ 6097127 w 6097127"/>
              <a:gd name="connsiteY5" fmla="*/ 1874891 h 1874891"/>
              <a:gd name="connsiteX6" fmla="*/ 0 w 6097127"/>
              <a:gd name="connsiteY6" fmla="*/ 1874891 h 1874891"/>
              <a:gd name="connsiteX7" fmla="*/ 13724 w 6097127"/>
              <a:gd name="connsiteY7" fmla="*/ 1814162 h 1874891"/>
              <a:gd name="connsiteX8" fmla="*/ 571483 w 6097127"/>
              <a:gd name="connsiteY8" fmla="*/ 972944 h 1874891"/>
              <a:gd name="connsiteX9" fmla="*/ 1594301 w 6097127"/>
              <a:gd name="connsiteY9" fmla="*/ 805702 h 1874891"/>
              <a:gd name="connsiteX10" fmla="*/ 2703380 w 6097127"/>
              <a:gd name="connsiteY10" fmla="*/ 906048 h 1874891"/>
              <a:gd name="connsiteX11" fmla="*/ 2854778 w 6097127"/>
              <a:gd name="connsiteY11" fmla="*/ 826828 h 1874891"/>
              <a:gd name="connsiteX12" fmla="*/ 3784293 w 6097127"/>
              <a:gd name="connsiteY12" fmla="*/ 187787 h 1874891"/>
              <a:gd name="connsiteX13" fmla="*/ 4518917 w 6097127"/>
              <a:gd name="connsiteY13" fmla="*/ 722 h 1874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097127" h="1874891">
                <a:moveTo>
                  <a:pt x="4518917" y="722"/>
                </a:moveTo>
                <a:cubicBezTo>
                  <a:pt x="4670209" y="-3992"/>
                  <a:pt x="4820975" y="14163"/>
                  <a:pt x="4965552" y="61035"/>
                </a:cubicBezTo>
                <a:cubicBezTo>
                  <a:pt x="5271869" y="159619"/>
                  <a:pt x="5532414" y="381436"/>
                  <a:pt x="5711979" y="649024"/>
                </a:cubicBezTo>
                <a:cubicBezTo>
                  <a:pt x="5891545" y="918371"/>
                  <a:pt x="5997171" y="1229969"/>
                  <a:pt x="6055266" y="1548609"/>
                </a:cubicBezTo>
                <a:cubicBezTo>
                  <a:pt x="6073751" y="1646974"/>
                  <a:pt x="6087449" y="1746879"/>
                  <a:pt x="6096145" y="1847489"/>
                </a:cubicBezTo>
                <a:lnTo>
                  <a:pt x="6097127" y="1874891"/>
                </a:lnTo>
                <a:lnTo>
                  <a:pt x="0" y="1874891"/>
                </a:lnTo>
                <a:lnTo>
                  <a:pt x="13724" y="1814162"/>
                </a:lnTo>
                <a:cubicBezTo>
                  <a:pt x="108046" y="1486224"/>
                  <a:pt x="321940" y="1153830"/>
                  <a:pt x="571483" y="972944"/>
                </a:cubicBezTo>
                <a:cubicBezTo>
                  <a:pt x="876039" y="752889"/>
                  <a:pt x="1229889" y="712399"/>
                  <a:pt x="1594301" y="805702"/>
                </a:cubicBezTo>
                <a:cubicBezTo>
                  <a:pt x="1960473" y="899006"/>
                  <a:pt x="2346010" y="1022237"/>
                  <a:pt x="2703380" y="906048"/>
                </a:cubicBezTo>
                <a:cubicBezTo>
                  <a:pt x="2759715" y="890204"/>
                  <a:pt x="2810767" y="863797"/>
                  <a:pt x="2854778" y="826828"/>
                </a:cubicBezTo>
                <a:cubicBezTo>
                  <a:pt x="3145252" y="585647"/>
                  <a:pt x="3442767" y="347987"/>
                  <a:pt x="3784293" y="187787"/>
                </a:cubicBezTo>
                <a:cubicBezTo>
                  <a:pt x="4013150" y="79960"/>
                  <a:pt x="4266764" y="8579"/>
                  <a:pt x="4518917" y="722"/>
                </a:cubicBezTo>
                <a:close/>
              </a:path>
            </a:pathLst>
          </a:cu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33" name="Graphic 32">
            <a:extLst>
              <a:ext uri="{FF2B5EF4-FFF2-40B4-BE49-F238E27FC236}">
                <a16:creationId xmlns:a16="http://schemas.microsoft.com/office/drawing/2014/main" id="{0BA80E5D-A143-AA4B-AFE1-31362952C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11158" y="441514"/>
            <a:ext cx="9369684" cy="4268041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4F5CE31-590C-5447-80E3-16C8B2903BB4}"/>
              </a:ext>
            </a:extLst>
          </p:cNvPr>
          <p:cNvSpPr/>
          <p:nvPr/>
        </p:nvSpPr>
        <p:spPr>
          <a:xfrm>
            <a:off x="515938" y="3260707"/>
            <a:ext cx="11160125" cy="1478331"/>
          </a:xfrm>
          <a:prstGeom prst="roundRect">
            <a:avLst>
              <a:gd name="adj" fmla="val 50000"/>
            </a:avLst>
          </a:prstGeom>
          <a:solidFill>
            <a:srgbClr val="0044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25">
            <a:extLst>
              <a:ext uri="{FF2B5EF4-FFF2-40B4-BE49-F238E27FC236}">
                <a16:creationId xmlns:a16="http://schemas.microsoft.com/office/drawing/2014/main" id="{66241D31-DB97-834A-A5CA-4FD773B680D3}"/>
              </a:ext>
            </a:extLst>
          </p:cNvPr>
          <p:cNvSpPr/>
          <p:nvPr/>
        </p:nvSpPr>
        <p:spPr>
          <a:xfrm>
            <a:off x="6395625" y="3451424"/>
            <a:ext cx="5271954" cy="1287615"/>
          </a:xfrm>
          <a:custGeom>
            <a:avLst/>
            <a:gdLst>
              <a:gd name="connsiteX0" fmla="*/ 4119889 w 5271954"/>
              <a:gd name="connsiteY0" fmla="*/ 695 h 1287615"/>
              <a:gd name="connsiteX1" fmla="*/ 4549313 w 5271954"/>
              <a:gd name="connsiteY1" fmla="*/ 58683 h 1287615"/>
              <a:gd name="connsiteX2" fmla="*/ 5266980 w 5271954"/>
              <a:gd name="connsiteY2" fmla="*/ 624016 h 1287615"/>
              <a:gd name="connsiteX3" fmla="*/ 5271954 w 5271954"/>
              <a:gd name="connsiteY3" fmla="*/ 632607 h 1287615"/>
              <a:gd name="connsiteX4" fmla="*/ 5265421 w 5271954"/>
              <a:gd name="connsiteY4" fmla="*/ 697417 h 1287615"/>
              <a:gd name="connsiteX5" fmla="*/ 4541272 w 5271954"/>
              <a:gd name="connsiteY5" fmla="*/ 1287615 h 1287615"/>
              <a:gd name="connsiteX6" fmla="*/ 0 w 5271954"/>
              <a:gd name="connsiteY6" fmla="*/ 1287615 h 1287615"/>
              <a:gd name="connsiteX7" fmla="*/ 458 w 5271954"/>
              <a:gd name="connsiteY7" fmla="*/ 1286838 h 1287615"/>
              <a:gd name="connsiteX8" fmla="*/ 324556 w 5271954"/>
              <a:gd name="connsiteY8" fmla="*/ 935455 h 1287615"/>
              <a:gd name="connsiteX9" fmla="*/ 1307963 w 5271954"/>
              <a:gd name="connsiteY9" fmla="*/ 774657 h 1287615"/>
              <a:gd name="connsiteX10" fmla="*/ 2374308 w 5271954"/>
              <a:gd name="connsiteY10" fmla="*/ 871136 h 1287615"/>
              <a:gd name="connsiteX11" fmla="*/ 2519873 w 5271954"/>
              <a:gd name="connsiteY11" fmla="*/ 794969 h 1287615"/>
              <a:gd name="connsiteX12" fmla="*/ 3413571 w 5271954"/>
              <a:gd name="connsiteY12" fmla="*/ 180551 h 1287615"/>
              <a:gd name="connsiteX13" fmla="*/ 4119889 w 5271954"/>
              <a:gd name="connsiteY13" fmla="*/ 695 h 1287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71954" h="1287615">
                <a:moveTo>
                  <a:pt x="4119889" y="695"/>
                </a:moveTo>
                <a:cubicBezTo>
                  <a:pt x="4265351" y="-3838"/>
                  <a:pt x="4410307" y="13617"/>
                  <a:pt x="4549313" y="58683"/>
                </a:cubicBezTo>
                <a:cubicBezTo>
                  <a:pt x="4843827" y="153469"/>
                  <a:pt x="5094333" y="366739"/>
                  <a:pt x="5266980" y="624016"/>
                </a:cubicBezTo>
                <a:lnTo>
                  <a:pt x="5271954" y="632607"/>
                </a:lnTo>
                <a:lnTo>
                  <a:pt x="5265421" y="697417"/>
                </a:lnTo>
                <a:cubicBezTo>
                  <a:pt x="5196496" y="1034242"/>
                  <a:pt x="4898473" y="1287615"/>
                  <a:pt x="4541272" y="1287615"/>
                </a:cubicBezTo>
                <a:lnTo>
                  <a:pt x="0" y="1287615"/>
                </a:lnTo>
                <a:lnTo>
                  <a:pt x="458" y="1286838"/>
                </a:lnTo>
                <a:cubicBezTo>
                  <a:pt x="93198" y="1145789"/>
                  <a:pt x="204593" y="1022413"/>
                  <a:pt x="324556" y="935455"/>
                </a:cubicBezTo>
                <a:cubicBezTo>
                  <a:pt x="617378" y="723879"/>
                  <a:pt x="957593" y="684949"/>
                  <a:pt x="1307963" y="774657"/>
                </a:cubicBezTo>
                <a:cubicBezTo>
                  <a:pt x="1660027" y="864366"/>
                  <a:pt x="2030708" y="982849"/>
                  <a:pt x="2374308" y="871136"/>
                </a:cubicBezTo>
                <a:cubicBezTo>
                  <a:pt x="2428472" y="855903"/>
                  <a:pt x="2477557" y="830514"/>
                  <a:pt x="2519873" y="794969"/>
                </a:cubicBezTo>
                <a:cubicBezTo>
                  <a:pt x="2799154" y="563081"/>
                  <a:pt x="3085205" y="334579"/>
                  <a:pt x="3413571" y="180551"/>
                </a:cubicBezTo>
                <a:cubicBezTo>
                  <a:pt x="3633610" y="76879"/>
                  <a:pt x="3877452" y="8249"/>
                  <a:pt x="4119889" y="695"/>
                </a:cubicBezTo>
                <a:close/>
              </a:path>
            </a:pathLst>
          </a:custGeom>
          <a:pattFill prst="pct10">
            <a:fgClr>
              <a:srgbClr val="84E5FF"/>
            </a:fgClr>
            <a:bgClr>
              <a:srgbClr val="00447C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23A35-8CEA-3E4C-865F-3EB4649B6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506" y="3494693"/>
            <a:ext cx="8542988" cy="553998"/>
          </a:xfrm>
        </p:spPr>
        <p:txBody>
          <a:bodyPr wrap="square" lIns="0" tIns="0" rIns="0" bIns="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i="1" dirty="0">
                <a:solidFill>
                  <a:schemeClr val="bg1"/>
                </a:solidFill>
                <a:latin typeface="Georgia" panose="02040502050405020303" pitchFamily="18" charset="0"/>
              </a:rPr>
              <a:t>Uniting Through Language</a:t>
            </a:r>
          </a:p>
        </p:txBody>
      </p:sp>
      <p:pic>
        <p:nvPicPr>
          <p:cNvPr id="3" name="Picture 2" descr="A logo with text on it&#10;&#10;Description automatically generated">
            <a:extLst>
              <a:ext uri="{FF2B5EF4-FFF2-40B4-BE49-F238E27FC236}">
                <a16:creationId xmlns:a16="http://schemas.microsoft.com/office/drawing/2014/main" id="{81591BFE-BE43-9E22-0C6B-41E9383B57C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996" t="16836" r="7591" b="18785"/>
          <a:stretch/>
        </p:blipFill>
        <p:spPr>
          <a:xfrm>
            <a:off x="10194878" y="165427"/>
            <a:ext cx="1907479" cy="15463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2FECC0-C860-85EC-B04B-7E07E3A53FFB}"/>
              </a:ext>
            </a:extLst>
          </p:cNvPr>
          <p:cNvSpPr txBox="1"/>
          <p:nvPr/>
        </p:nvSpPr>
        <p:spPr>
          <a:xfrm>
            <a:off x="6008633" y="6183690"/>
            <a:ext cx="6093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374151"/>
                </a:solidFill>
                <a:latin typeface="Söhne"/>
                <a:ea typeface="+mj-ea"/>
                <a:cs typeface="Segoe UI" panose="020B0502040204020203" pitchFamily="34" charset="0"/>
              </a:rPr>
              <a:t>Understanding and Connection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1EF27A-8FCA-4EDF-0A28-0704411441DA}"/>
              </a:ext>
            </a:extLst>
          </p:cNvPr>
          <p:cNvSpPr txBox="1"/>
          <p:nvPr/>
        </p:nvSpPr>
        <p:spPr>
          <a:xfrm>
            <a:off x="9515903" y="4953090"/>
            <a:ext cx="6093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374151"/>
                </a:solidFill>
                <a:latin typeface="Söhne"/>
                <a:ea typeface="+mj-ea"/>
                <a:cs typeface="Segoe UI" panose="020B0502040204020203" pitchFamily="34" charset="0"/>
              </a:rPr>
              <a:t>Guest Comfort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11FBC16-75D0-D341-9B87-6C180769239F}"/>
              </a:ext>
            </a:extLst>
          </p:cNvPr>
          <p:cNvSpPr txBox="1">
            <a:spLocks/>
          </p:cNvSpPr>
          <p:nvPr/>
        </p:nvSpPr>
        <p:spPr>
          <a:xfrm>
            <a:off x="-1099231" y="5070345"/>
            <a:ext cx="6653703" cy="4431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pPr algn="ctr"/>
            <a:r>
              <a:rPr lang="en-US" sz="3200" b="1" i="0" dirty="0">
                <a:solidFill>
                  <a:srgbClr val="374151"/>
                </a:solidFill>
                <a:effectLst/>
                <a:latin typeface="Söhne"/>
              </a:rPr>
              <a:t>Language as a Bridge</a:t>
            </a:r>
            <a:endParaRPr lang="en-US" sz="6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49430D-B9AA-0CD0-F085-C054C39F5F77}"/>
              </a:ext>
            </a:extLst>
          </p:cNvPr>
          <p:cNvSpPr txBox="1"/>
          <p:nvPr/>
        </p:nvSpPr>
        <p:spPr>
          <a:xfrm>
            <a:off x="6389356" y="5026042"/>
            <a:ext cx="27793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374151"/>
                </a:solidFill>
                <a:latin typeface="Söhne"/>
                <a:ea typeface="+mj-ea"/>
                <a:cs typeface="Segoe UI" panose="020B0502040204020203" pitchFamily="34" charset="0"/>
              </a:rPr>
              <a:t>Building Trust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4F9023-4940-6404-5DA1-E954BA1B5B21}"/>
              </a:ext>
            </a:extLst>
          </p:cNvPr>
          <p:cNvSpPr txBox="1"/>
          <p:nvPr/>
        </p:nvSpPr>
        <p:spPr>
          <a:xfrm>
            <a:off x="2855797" y="5639529"/>
            <a:ext cx="78065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374151"/>
                </a:solidFill>
                <a:latin typeface="Söhne"/>
                <a:ea typeface="+mj-ea"/>
                <a:cs typeface="Segoe UI" panose="020B0502040204020203" pitchFamily="34" charset="0"/>
              </a:rPr>
              <a:t>Improving Experiences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2780CF-9DB2-DE20-EAC8-C7992556A4BE}"/>
              </a:ext>
            </a:extLst>
          </p:cNvPr>
          <p:cNvSpPr txBox="1"/>
          <p:nvPr/>
        </p:nvSpPr>
        <p:spPr>
          <a:xfrm>
            <a:off x="397535" y="6097462"/>
            <a:ext cx="78065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374151"/>
                </a:solidFill>
                <a:latin typeface="Söhne"/>
                <a:ea typeface="+mj-ea"/>
                <a:cs typeface="Segoe UI" panose="020B0502040204020203" pitchFamily="34" charset="0"/>
              </a:rPr>
              <a:t>Guest Loyalty</a:t>
            </a:r>
          </a:p>
        </p:txBody>
      </p:sp>
    </p:spTree>
    <p:extLst>
      <p:ext uri="{BB962C8B-B14F-4D97-AF65-F5344CB8AC3E}">
        <p14:creationId xmlns:p14="http://schemas.microsoft.com/office/powerpoint/2010/main" val="4053421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Freeform 97">
            <a:extLst>
              <a:ext uri="{FF2B5EF4-FFF2-40B4-BE49-F238E27FC236}">
                <a16:creationId xmlns:a16="http://schemas.microsoft.com/office/drawing/2014/main" id="{80AA053A-CB8C-E64C-9A43-4A7B85D22AF6}"/>
              </a:ext>
            </a:extLst>
          </p:cNvPr>
          <p:cNvSpPr/>
          <p:nvPr/>
        </p:nvSpPr>
        <p:spPr>
          <a:xfrm rot="2844379" flipH="1">
            <a:off x="-1232805" y="2425805"/>
            <a:ext cx="4941405" cy="3131950"/>
          </a:xfrm>
          <a:custGeom>
            <a:avLst/>
            <a:gdLst>
              <a:gd name="connsiteX0" fmla="*/ 4625135 w 4941405"/>
              <a:gd name="connsiteY0" fmla="*/ 396943 h 3131950"/>
              <a:gd name="connsiteX1" fmla="*/ 4375747 w 4941405"/>
              <a:gd name="connsiteY1" fmla="*/ 190968 h 3131950"/>
              <a:gd name="connsiteX2" fmla="*/ 3316009 w 4941405"/>
              <a:gd name="connsiteY2" fmla="*/ 56901 h 3131950"/>
              <a:gd name="connsiteX3" fmla="*/ 2372132 w 4941405"/>
              <a:gd name="connsiteY3" fmla="*/ 422116 h 3131950"/>
              <a:gd name="connsiteX4" fmla="*/ 2223830 w 4941405"/>
              <a:gd name="connsiteY4" fmla="*/ 459100 h 3131950"/>
              <a:gd name="connsiteX5" fmla="*/ 1275319 w 4941405"/>
              <a:gd name="connsiteY5" fmla="*/ 143197 h 3131950"/>
              <a:gd name="connsiteX6" fmla="*/ 346891 w 4941405"/>
              <a:gd name="connsiteY6" fmla="*/ 78475 h 3131950"/>
              <a:gd name="connsiteX7" fmla="*/ 94991 w 4941405"/>
              <a:gd name="connsiteY7" fmla="*/ 226916 h 3131950"/>
              <a:gd name="connsiteX8" fmla="*/ 0 w 4941405"/>
              <a:gd name="connsiteY8" fmla="*/ 307762 h 3131950"/>
              <a:gd name="connsiteX9" fmla="*/ 2596399 w 4941405"/>
              <a:gd name="connsiteY9" fmla="*/ 3131950 h 3131950"/>
              <a:gd name="connsiteX10" fmla="*/ 4941405 w 4941405"/>
              <a:gd name="connsiteY10" fmla="*/ 976084 h 3131950"/>
              <a:gd name="connsiteX11" fmla="*/ 4905614 w 4941405"/>
              <a:gd name="connsiteY11" fmla="*/ 858217 h 3131950"/>
              <a:gd name="connsiteX12" fmla="*/ 4625135 w 4941405"/>
              <a:gd name="connsiteY12" fmla="*/ 396943 h 3131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1405" h="3131950">
                <a:moveTo>
                  <a:pt x="4625135" y="396943"/>
                </a:moveTo>
                <a:cubicBezTo>
                  <a:pt x="4551781" y="317449"/>
                  <a:pt x="4468435" y="247599"/>
                  <a:pt x="4375747" y="190968"/>
                </a:cubicBezTo>
                <a:cubicBezTo>
                  <a:pt x="4063694" y="2967"/>
                  <a:pt x="3672859" y="-17066"/>
                  <a:pt x="3316009" y="56901"/>
                </a:cubicBezTo>
                <a:cubicBezTo>
                  <a:pt x="2985420" y="126246"/>
                  <a:pt x="2674914" y="272640"/>
                  <a:pt x="2372132" y="422116"/>
                </a:cubicBezTo>
                <a:cubicBezTo>
                  <a:pt x="2325788" y="445231"/>
                  <a:pt x="2274809" y="457559"/>
                  <a:pt x="2223830" y="459100"/>
                </a:cubicBezTo>
                <a:cubicBezTo>
                  <a:pt x="1887063" y="486838"/>
                  <a:pt x="1575012" y="300378"/>
                  <a:pt x="1275319" y="143197"/>
                </a:cubicBezTo>
                <a:cubicBezTo>
                  <a:pt x="975627" y="-13985"/>
                  <a:pt x="658942" y="-50969"/>
                  <a:pt x="346891" y="78475"/>
                </a:cubicBezTo>
                <a:cubicBezTo>
                  <a:pt x="261540" y="113918"/>
                  <a:pt x="176286" y="164867"/>
                  <a:pt x="94991" y="226916"/>
                </a:cubicBezTo>
                <a:lnTo>
                  <a:pt x="0" y="307762"/>
                </a:lnTo>
                <a:lnTo>
                  <a:pt x="2596399" y="3131950"/>
                </a:lnTo>
                <a:lnTo>
                  <a:pt x="4941405" y="976084"/>
                </a:lnTo>
                <a:lnTo>
                  <a:pt x="4905614" y="858217"/>
                </a:lnTo>
                <a:cubicBezTo>
                  <a:pt x="4841891" y="688708"/>
                  <a:pt x="4747392" y="529432"/>
                  <a:pt x="4625135" y="396943"/>
                </a:cubicBezTo>
                <a:close/>
              </a:path>
            </a:pathLst>
          </a:custGeom>
          <a:pattFill prst="pct10">
            <a:fgClr>
              <a:srgbClr val="0065BF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5" name="Freeform 94">
            <a:extLst>
              <a:ext uri="{FF2B5EF4-FFF2-40B4-BE49-F238E27FC236}">
                <a16:creationId xmlns:a16="http://schemas.microsoft.com/office/drawing/2014/main" id="{64720461-0B20-E84B-93B8-6FB45A648A8D}"/>
              </a:ext>
            </a:extLst>
          </p:cNvPr>
          <p:cNvSpPr/>
          <p:nvPr/>
        </p:nvSpPr>
        <p:spPr>
          <a:xfrm rot="2844379" flipH="1">
            <a:off x="1100211" y="4186920"/>
            <a:ext cx="5025277" cy="3793601"/>
          </a:xfrm>
          <a:custGeom>
            <a:avLst/>
            <a:gdLst>
              <a:gd name="connsiteX0" fmla="*/ 4625135 w 5025277"/>
              <a:gd name="connsiteY0" fmla="*/ 396943 h 3793601"/>
              <a:gd name="connsiteX1" fmla="*/ 4375747 w 5025277"/>
              <a:gd name="connsiteY1" fmla="*/ 190968 h 3793601"/>
              <a:gd name="connsiteX2" fmla="*/ 3316009 w 5025277"/>
              <a:gd name="connsiteY2" fmla="*/ 56901 h 3793601"/>
              <a:gd name="connsiteX3" fmla="*/ 2372132 w 5025277"/>
              <a:gd name="connsiteY3" fmla="*/ 422116 h 3793601"/>
              <a:gd name="connsiteX4" fmla="*/ 2223830 w 5025277"/>
              <a:gd name="connsiteY4" fmla="*/ 459100 h 3793601"/>
              <a:gd name="connsiteX5" fmla="*/ 1275319 w 5025277"/>
              <a:gd name="connsiteY5" fmla="*/ 143197 h 3793601"/>
              <a:gd name="connsiteX6" fmla="*/ 346891 w 5025277"/>
              <a:gd name="connsiteY6" fmla="*/ 78475 h 3793601"/>
              <a:gd name="connsiteX7" fmla="*/ 94991 w 5025277"/>
              <a:gd name="connsiteY7" fmla="*/ 226916 h 3793601"/>
              <a:gd name="connsiteX8" fmla="*/ 0 w 5025277"/>
              <a:gd name="connsiteY8" fmla="*/ 307762 h 3793601"/>
              <a:gd name="connsiteX9" fmla="*/ 3204684 w 5025277"/>
              <a:gd name="connsiteY9" fmla="*/ 3793601 h 3793601"/>
              <a:gd name="connsiteX10" fmla="*/ 3239034 w 5025277"/>
              <a:gd name="connsiteY10" fmla="*/ 3791470 h 3793601"/>
              <a:gd name="connsiteX11" fmla="*/ 4048247 w 5025277"/>
              <a:gd name="connsiteY11" fmla="*/ 3533379 h 3793601"/>
              <a:gd name="connsiteX12" fmla="*/ 5023020 w 5025277"/>
              <a:gd name="connsiteY12" fmla="*/ 1711927 h 3793601"/>
              <a:gd name="connsiteX13" fmla="*/ 4905614 w 5025277"/>
              <a:gd name="connsiteY13" fmla="*/ 858217 h 3793601"/>
              <a:gd name="connsiteX14" fmla="*/ 4625135 w 5025277"/>
              <a:gd name="connsiteY14" fmla="*/ 396943 h 3793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025277" h="3793601">
                <a:moveTo>
                  <a:pt x="4625135" y="396943"/>
                </a:moveTo>
                <a:cubicBezTo>
                  <a:pt x="4551781" y="317449"/>
                  <a:pt x="4468435" y="247599"/>
                  <a:pt x="4375747" y="190968"/>
                </a:cubicBezTo>
                <a:cubicBezTo>
                  <a:pt x="4063694" y="2967"/>
                  <a:pt x="3672859" y="-17066"/>
                  <a:pt x="3316009" y="56901"/>
                </a:cubicBezTo>
                <a:cubicBezTo>
                  <a:pt x="2985420" y="126246"/>
                  <a:pt x="2674914" y="272640"/>
                  <a:pt x="2372132" y="422116"/>
                </a:cubicBezTo>
                <a:cubicBezTo>
                  <a:pt x="2325788" y="445231"/>
                  <a:pt x="2274809" y="457559"/>
                  <a:pt x="2223830" y="459100"/>
                </a:cubicBezTo>
                <a:cubicBezTo>
                  <a:pt x="1887063" y="486838"/>
                  <a:pt x="1575012" y="300378"/>
                  <a:pt x="1275319" y="143197"/>
                </a:cubicBezTo>
                <a:cubicBezTo>
                  <a:pt x="975627" y="-13985"/>
                  <a:pt x="658942" y="-50969"/>
                  <a:pt x="346891" y="78475"/>
                </a:cubicBezTo>
                <a:cubicBezTo>
                  <a:pt x="261540" y="113918"/>
                  <a:pt x="176286" y="164867"/>
                  <a:pt x="94991" y="226916"/>
                </a:cubicBezTo>
                <a:lnTo>
                  <a:pt x="0" y="307762"/>
                </a:lnTo>
                <a:lnTo>
                  <a:pt x="3204684" y="3793601"/>
                </a:lnTo>
                <a:lnTo>
                  <a:pt x="3239034" y="3791470"/>
                </a:lnTo>
                <a:cubicBezTo>
                  <a:pt x="3523978" y="3758749"/>
                  <a:pt x="3802623" y="3679003"/>
                  <a:pt x="4048247" y="3533379"/>
                </a:cubicBezTo>
                <a:cubicBezTo>
                  <a:pt x="4666169" y="3166623"/>
                  <a:pt x="4987489" y="2428488"/>
                  <a:pt x="5023020" y="1711927"/>
                </a:cubicBezTo>
                <a:cubicBezTo>
                  <a:pt x="5033833" y="1422220"/>
                  <a:pt x="5007571" y="1129431"/>
                  <a:pt x="4905614" y="858217"/>
                </a:cubicBezTo>
                <a:cubicBezTo>
                  <a:pt x="4841891" y="688708"/>
                  <a:pt x="4747392" y="529432"/>
                  <a:pt x="4625135" y="396943"/>
                </a:cubicBezTo>
                <a:close/>
              </a:path>
            </a:pathLst>
          </a:custGeom>
          <a:pattFill prst="pct10">
            <a:fgClr>
              <a:srgbClr val="0065BF"/>
            </a:fgClr>
            <a:bgClr>
              <a:schemeClr val="bg1"/>
            </a:bgClr>
          </a:pattFill>
          <a:ln w="2038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4" name="Freeform 93">
            <a:extLst>
              <a:ext uri="{FF2B5EF4-FFF2-40B4-BE49-F238E27FC236}">
                <a16:creationId xmlns:a16="http://schemas.microsoft.com/office/drawing/2014/main" id="{008B63BB-2AD4-2246-BA97-649EE39F2F46}"/>
              </a:ext>
            </a:extLst>
          </p:cNvPr>
          <p:cNvSpPr/>
          <p:nvPr/>
        </p:nvSpPr>
        <p:spPr>
          <a:xfrm>
            <a:off x="1" y="2528551"/>
            <a:ext cx="4979135" cy="4329449"/>
          </a:xfrm>
          <a:custGeom>
            <a:avLst/>
            <a:gdLst>
              <a:gd name="connsiteX0" fmla="*/ 2889139 w 4979135"/>
              <a:gd name="connsiteY0" fmla="*/ 951 h 4329449"/>
              <a:gd name="connsiteX1" fmla="*/ 3476805 w 4979135"/>
              <a:gd name="connsiteY1" fmla="*/ 80307 h 4329449"/>
              <a:gd name="connsiteX2" fmla="*/ 4458930 w 4979135"/>
              <a:gd name="connsiteY2" fmla="*/ 853964 h 4329449"/>
              <a:gd name="connsiteX3" fmla="*/ 4910616 w 4979135"/>
              <a:gd name="connsiteY3" fmla="*/ 2037609 h 4329449"/>
              <a:gd name="connsiteX4" fmla="*/ 4767496 w 4979135"/>
              <a:gd name="connsiteY4" fmla="*/ 3993577 h 4329449"/>
              <a:gd name="connsiteX5" fmla="*/ 4615420 w 4979135"/>
              <a:gd name="connsiteY5" fmla="*/ 4329449 h 4329449"/>
              <a:gd name="connsiteX6" fmla="*/ 0 w 4979135"/>
              <a:gd name="connsiteY6" fmla="*/ 4329449 h 4329449"/>
              <a:gd name="connsiteX7" fmla="*/ 0 w 4979135"/>
              <a:gd name="connsiteY7" fmla="*/ 1250678 h 4329449"/>
              <a:gd name="connsiteX8" fmla="*/ 141682 w 4979135"/>
              <a:gd name="connsiteY8" fmla="*/ 1253278 h 4329449"/>
              <a:gd name="connsiteX9" fmla="*/ 500316 w 4979135"/>
              <a:gd name="connsiteY9" fmla="*/ 1192148 h 4329449"/>
              <a:gd name="connsiteX10" fmla="*/ 699520 w 4979135"/>
              <a:gd name="connsiteY10" fmla="*/ 1087913 h 4329449"/>
              <a:gd name="connsiteX11" fmla="*/ 1922545 w 4979135"/>
              <a:gd name="connsiteY11" fmla="*/ 247084 h 4329449"/>
              <a:gd name="connsiteX12" fmla="*/ 2889139 w 4979135"/>
              <a:gd name="connsiteY12" fmla="*/ 951 h 4329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79135" h="4329449">
                <a:moveTo>
                  <a:pt x="2889139" y="951"/>
                </a:moveTo>
                <a:cubicBezTo>
                  <a:pt x="3088204" y="-5252"/>
                  <a:pt x="3286576" y="18635"/>
                  <a:pt x="3476805" y="80307"/>
                </a:cubicBezTo>
                <a:cubicBezTo>
                  <a:pt x="3879847" y="210022"/>
                  <a:pt x="4222665" y="501881"/>
                  <a:pt x="4458930" y="853964"/>
                </a:cubicBezTo>
                <a:cubicBezTo>
                  <a:pt x="4695197" y="1208362"/>
                  <a:pt x="4834176" y="1618353"/>
                  <a:pt x="4910616" y="2037609"/>
                </a:cubicBezTo>
                <a:cubicBezTo>
                  <a:pt x="5032223" y="2684735"/>
                  <a:pt x="4996392" y="3382531"/>
                  <a:pt x="4767496" y="3993577"/>
                </a:cubicBezTo>
                <a:lnTo>
                  <a:pt x="4615420" y="4329449"/>
                </a:lnTo>
                <a:lnTo>
                  <a:pt x="0" y="4329449"/>
                </a:lnTo>
                <a:lnTo>
                  <a:pt x="0" y="1250678"/>
                </a:lnTo>
                <a:lnTo>
                  <a:pt x="141682" y="1253278"/>
                </a:lnTo>
                <a:cubicBezTo>
                  <a:pt x="262891" y="1248898"/>
                  <a:pt x="382762" y="1230367"/>
                  <a:pt x="500316" y="1192148"/>
                </a:cubicBezTo>
                <a:cubicBezTo>
                  <a:pt x="574439" y="1171301"/>
                  <a:pt x="641612" y="1136556"/>
                  <a:pt x="699520" y="1087913"/>
                </a:cubicBezTo>
                <a:cubicBezTo>
                  <a:pt x="1081717" y="770575"/>
                  <a:pt x="1473176" y="457870"/>
                  <a:pt x="1922545" y="247084"/>
                </a:cubicBezTo>
                <a:cubicBezTo>
                  <a:pt x="2223668" y="105209"/>
                  <a:pt x="2557365" y="11288"/>
                  <a:pt x="2889139" y="951"/>
                </a:cubicBezTo>
                <a:close/>
              </a:path>
            </a:pathLst>
          </a:custGeom>
          <a:solidFill>
            <a:srgbClr val="84E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23A35-8CEA-3E4C-865F-3EB4649B6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531" y="199279"/>
            <a:ext cx="11160125" cy="903288"/>
          </a:xfrm>
        </p:spPr>
        <p:txBody>
          <a:bodyPr/>
          <a:lstStyle/>
          <a:p>
            <a:r>
              <a:rPr lang="en-US" b="1" i="1" dirty="0">
                <a:solidFill>
                  <a:srgbClr val="00447C"/>
                </a:solidFill>
                <a:latin typeface="Georgia" panose="02040502050405020303" pitchFamily="18" charset="0"/>
              </a:rPr>
              <a:t>References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283869EF-05DF-794B-A080-4CF5863EBBA4}"/>
              </a:ext>
            </a:extLst>
          </p:cNvPr>
          <p:cNvSpPr/>
          <p:nvPr/>
        </p:nvSpPr>
        <p:spPr>
          <a:xfrm>
            <a:off x="1454110" y="4823643"/>
            <a:ext cx="2900820" cy="1722684"/>
          </a:xfrm>
          <a:custGeom>
            <a:avLst/>
            <a:gdLst>
              <a:gd name="connsiteX0" fmla="*/ 88848 w 1849766"/>
              <a:gd name="connsiteY0" fmla="*/ 325599 h 1098504"/>
              <a:gd name="connsiteX1" fmla="*/ 4566 w 1849766"/>
              <a:gd name="connsiteY1" fmla="*/ 407943 h 1098504"/>
              <a:gd name="connsiteX2" fmla="*/ 7766 w 1849766"/>
              <a:gd name="connsiteY2" fmla="*/ 479593 h 1098504"/>
              <a:gd name="connsiteX3" fmla="*/ 215804 w 1849766"/>
              <a:gd name="connsiteY3" fmla="*/ 728764 h 1098504"/>
              <a:gd name="connsiteX4" fmla="*/ 237142 w 1849766"/>
              <a:gd name="connsiteY4" fmla="*/ 899868 h 1098504"/>
              <a:gd name="connsiteX5" fmla="*/ 299020 w 1849766"/>
              <a:gd name="connsiteY5" fmla="*/ 1057070 h 1098504"/>
              <a:gd name="connsiteX6" fmla="*/ 374767 w 1849766"/>
              <a:gd name="connsiteY6" fmla="*/ 1088083 h 1098504"/>
              <a:gd name="connsiteX7" fmla="*/ 667087 w 1849766"/>
              <a:gd name="connsiteY7" fmla="*/ 1054932 h 1098504"/>
              <a:gd name="connsiteX8" fmla="*/ 1039422 w 1849766"/>
              <a:gd name="connsiteY8" fmla="*/ 756568 h 1098504"/>
              <a:gd name="connsiteX9" fmla="*/ 1283734 w 1849766"/>
              <a:gd name="connsiteY9" fmla="*/ 638934 h 1098504"/>
              <a:gd name="connsiteX10" fmla="*/ 1521644 w 1849766"/>
              <a:gd name="connsiteY10" fmla="*/ 607921 h 1098504"/>
              <a:gd name="connsiteX11" fmla="*/ 1635798 w 1849766"/>
              <a:gd name="connsiteY11" fmla="*/ 566214 h 1098504"/>
              <a:gd name="connsiteX12" fmla="*/ 1568586 w 1849766"/>
              <a:gd name="connsiteY12" fmla="*/ 417568 h 1098504"/>
              <a:gd name="connsiteX13" fmla="*/ 1707278 w 1849766"/>
              <a:gd name="connsiteY13" fmla="*/ 403665 h 1098504"/>
              <a:gd name="connsiteX14" fmla="*/ 1835302 w 1849766"/>
              <a:gd name="connsiteY14" fmla="*/ 358750 h 1098504"/>
              <a:gd name="connsiteX15" fmla="*/ 1831034 w 1849766"/>
              <a:gd name="connsiteY15" fmla="*/ 245394 h 1098504"/>
              <a:gd name="connsiteX16" fmla="*/ 1742485 w 1849766"/>
              <a:gd name="connsiteY16" fmla="*/ 167327 h 1098504"/>
              <a:gd name="connsiteX17" fmla="*/ 826050 w 1849766"/>
              <a:gd name="connsiteY17" fmla="*/ 3709 h 1098504"/>
              <a:gd name="connsiteX18" fmla="*/ 602009 w 1849766"/>
              <a:gd name="connsiteY18" fmla="*/ 33652 h 1098504"/>
              <a:gd name="connsiteX19" fmla="*/ 88848 w 1849766"/>
              <a:gd name="connsiteY19" fmla="*/ 325599 h 1098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49766" h="1098504">
                <a:moveTo>
                  <a:pt x="88848" y="325599"/>
                </a:moveTo>
                <a:cubicBezTo>
                  <a:pt x="54708" y="345917"/>
                  <a:pt x="17368" y="369444"/>
                  <a:pt x="4566" y="407943"/>
                </a:cubicBezTo>
                <a:cubicBezTo>
                  <a:pt x="-2902" y="431470"/>
                  <a:pt x="-769" y="457135"/>
                  <a:pt x="7766" y="479593"/>
                </a:cubicBezTo>
                <a:cubicBezTo>
                  <a:pt x="44040" y="583325"/>
                  <a:pt x="172063" y="628240"/>
                  <a:pt x="215804" y="728764"/>
                </a:cubicBezTo>
                <a:cubicBezTo>
                  <a:pt x="239276" y="782234"/>
                  <a:pt x="235008" y="842120"/>
                  <a:pt x="237142" y="899868"/>
                </a:cubicBezTo>
                <a:cubicBezTo>
                  <a:pt x="239276" y="957616"/>
                  <a:pt x="253145" y="1020711"/>
                  <a:pt x="299020" y="1057070"/>
                </a:cubicBezTo>
                <a:cubicBezTo>
                  <a:pt x="320357" y="1074181"/>
                  <a:pt x="348095" y="1082736"/>
                  <a:pt x="374767" y="1088083"/>
                </a:cubicBezTo>
                <a:cubicBezTo>
                  <a:pt x="471851" y="1109471"/>
                  <a:pt x="576404" y="1097708"/>
                  <a:pt x="667087" y="1054932"/>
                </a:cubicBezTo>
                <a:cubicBezTo>
                  <a:pt x="811114" y="987559"/>
                  <a:pt x="910332" y="850676"/>
                  <a:pt x="1039422" y="756568"/>
                </a:cubicBezTo>
                <a:cubicBezTo>
                  <a:pt x="1113036" y="703098"/>
                  <a:pt x="1196251" y="662461"/>
                  <a:pt x="1283734" y="638934"/>
                </a:cubicBezTo>
                <a:cubicBezTo>
                  <a:pt x="1361615" y="617546"/>
                  <a:pt x="1441629" y="610060"/>
                  <a:pt x="1521644" y="607921"/>
                </a:cubicBezTo>
                <a:cubicBezTo>
                  <a:pt x="1564319" y="606852"/>
                  <a:pt x="1614461" y="602574"/>
                  <a:pt x="1635798" y="566214"/>
                </a:cubicBezTo>
                <a:cubicBezTo>
                  <a:pt x="1666737" y="514883"/>
                  <a:pt x="1614461" y="454997"/>
                  <a:pt x="1568586" y="417568"/>
                </a:cubicBezTo>
                <a:cubicBezTo>
                  <a:pt x="1610194" y="395110"/>
                  <a:pt x="1660336" y="402596"/>
                  <a:pt x="1707278" y="403665"/>
                </a:cubicBezTo>
                <a:cubicBezTo>
                  <a:pt x="1754220" y="405804"/>
                  <a:pt x="1808630" y="397249"/>
                  <a:pt x="1835302" y="358750"/>
                </a:cubicBezTo>
                <a:cubicBezTo>
                  <a:pt x="1857706" y="325599"/>
                  <a:pt x="1852371" y="279615"/>
                  <a:pt x="1831034" y="245394"/>
                </a:cubicBezTo>
                <a:cubicBezTo>
                  <a:pt x="1809697" y="211173"/>
                  <a:pt x="1776624" y="187646"/>
                  <a:pt x="1742485" y="167327"/>
                </a:cubicBezTo>
                <a:cubicBezTo>
                  <a:pt x="1472569" y="3709"/>
                  <a:pt x="1140774" y="-9124"/>
                  <a:pt x="826050" y="3709"/>
                </a:cubicBezTo>
                <a:cubicBezTo>
                  <a:pt x="750303" y="6917"/>
                  <a:pt x="674555" y="11195"/>
                  <a:pt x="602009" y="33652"/>
                </a:cubicBezTo>
                <a:cubicBezTo>
                  <a:pt x="411040" y="95677"/>
                  <a:pt x="258479" y="225075"/>
                  <a:pt x="88848" y="325599"/>
                </a:cubicBezTo>
                <a:close/>
              </a:path>
            </a:pathLst>
          </a:custGeom>
          <a:solidFill>
            <a:srgbClr val="000000">
              <a:alpha val="10000"/>
            </a:srgbClr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4C1651D1-BC83-0B4D-8337-BC7D23438974}"/>
              </a:ext>
            </a:extLst>
          </p:cNvPr>
          <p:cNvSpPr/>
          <p:nvPr/>
        </p:nvSpPr>
        <p:spPr>
          <a:xfrm>
            <a:off x="2043495" y="1752079"/>
            <a:ext cx="1388642" cy="1391949"/>
          </a:xfrm>
          <a:custGeom>
            <a:avLst/>
            <a:gdLst>
              <a:gd name="connsiteX0" fmla="*/ 442748 w 885495"/>
              <a:gd name="connsiteY0" fmla="*/ 887604 h 887604"/>
              <a:gd name="connsiteX1" fmla="*/ 0 w 885495"/>
              <a:gd name="connsiteY1" fmla="*/ 443802 h 887604"/>
              <a:gd name="connsiteX2" fmla="*/ 442748 w 885495"/>
              <a:gd name="connsiteY2" fmla="*/ 0 h 887604"/>
              <a:gd name="connsiteX3" fmla="*/ 885496 w 885495"/>
              <a:gd name="connsiteY3" fmla="*/ 443802 h 887604"/>
              <a:gd name="connsiteX4" fmla="*/ 442748 w 885495"/>
              <a:gd name="connsiteY4" fmla="*/ 887604 h 887604"/>
              <a:gd name="connsiteX5" fmla="*/ 442748 w 885495"/>
              <a:gd name="connsiteY5" fmla="*/ 9625 h 887604"/>
              <a:gd name="connsiteX6" fmla="*/ 9602 w 885495"/>
              <a:gd name="connsiteY6" fmla="*/ 443802 h 887604"/>
              <a:gd name="connsiteX7" fmla="*/ 442748 w 885495"/>
              <a:gd name="connsiteY7" fmla="*/ 877979 h 887604"/>
              <a:gd name="connsiteX8" fmla="*/ 875894 w 885495"/>
              <a:gd name="connsiteY8" fmla="*/ 443802 h 887604"/>
              <a:gd name="connsiteX9" fmla="*/ 442748 w 885495"/>
              <a:gd name="connsiteY9" fmla="*/ 9625 h 887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85495" h="887604">
                <a:moveTo>
                  <a:pt x="442748" y="887604"/>
                </a:moveTo>
                <a:cubicBezTo>
                  <a:pt x="198436" y="887604"/>
                  <a:pt x="0" y="688695"/>
                  <a:pt x="0" y="443802"/>
                </a:cubicBezTo>
                <a:cubicBezTo>
                  <a:pt x="0" y="198909"/>
                  <a:pt x="198436" y="0"/>
                  <a:pt x="442748" y="0"/>
                </a:cubicBezTo>
                <a:cubicBezTo>
                  <a:pt x="687060" y="0"/>
                  <a:pt x="885496" y="198909"/>
                  <a:pt x="885496" y="443802"/>
                </a:cubicBezTo>
                <a:cubicBezTo>
                  <a:pt x="885496" y="688695"/>
                  <a:pt x="687060" y="887604"/>
                  <a:pt x="442748" y="887604"/>
                </a:cubicBezTo>
                <a:close/>
                <a:moveTo>
                  <a:pt x="442748" y="9625"/>
                </a:moveTo>
                <a:cubicBezTo>
                  <a:pt x="203771" y="9625"/>
                  <a:pt x="9602" y="204256"/>
                  <a:pt x="9602" y="443802"/>
                </a:cubicBezTo>
                <a:cubicBezTo>
                  <a:pt x="9602" y="683348"/>
                  <a:pt x="203771" y="877979"/>
                  <a:pt x="442748" y="877979"/>
                </a:cubicBezTo>
                <a:cubicBezTo>
                  <a:pt x="681725" y="877979"/>
                  <a:pt x="875894" y="683348"/>
                  <a:pt x="875894" y="443802"/>
                </a:cubicBezTo>
                <a:cubicBezTo>
                  <a:pt x="875894" y="204256"/>
                  <a:pt x="682792" y="9625"/>
                  <a:pt x="442748" y="9625"/>
                </a:cubicBezTo>
                <a:close/>
              </a:path>
            </a:pathLst>
          </a:custGeom>
          <a:solidFill>
            <a:srgbClr val="00447C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3462B8E3-7CCC-5748-A538-7C9A5B38A0CF}"/>
              </a:ext>
            </a:extLst>
          </p:cNvPr>
          <p:cNvSpPr/>
          <p:nvPr/>
        </p:nvSpPr>
        <p:spPr>
          <a:xfrm>
            <a:off x="1814286" y="1524000"/>
            <a:ext cx="1847062" cy="1851460"/>
          </a:xfrm>
          <a:custGeom>
            <a:avLst/>
            <a:gdLst>
              <a:gd name="connsiteX0" fmla="*/ 588908 w 1177816"/>
              <a:gd name="connsiteY0" fmla="*/ 1180620 h 1180620"/>
              <a:gd name="connsiteX1" fmla="*/ 0 w 1177816"/>
              <a:gd name="connsiteY1" fmla="*/ 590310 h 1180620"/>
              <a:gd name="connsiteX2" fmla="*/ 588908 w 1177816"/>
              <a:gd name="connsiteY2" fmla="*/ 0 h 1180620"/>
              <a:gd name="connsiteX3" fmla="*/ 1177816 w 1177816"/>
              <a:gd name="connsiteY3" fmla="*/ 590310 h 1180620"/>
              <a:gd name="connsiteX4" fmla="*/ 588908 w 1177816"/>
              <a:gd name="connsiteY4" fmla="*/ 1180620 h 1180620"/>
              <a:gd name="connsiteX5" fmla="*/ 588908 w 1177816"/>
              <a:gd name="connsiteY5" fmla="*/ 8555 h 1180620"/>
              <a:gd name="connsiteX6" fmla="*/ 8535 w 1177816"/>
              <a:gd name="connsiteY6" fmla="*/ 590310 h 1180620"/>
              <a:gd name="connsiteX7" fmla="*/ 588908 w 1177816"/>
              <a:gd name="connsiteY7" fmla="*/ 1172065 h 1180620"/>
              <a:gd name="connsiteX8" fmla="*/ 1169281 w 1177816"/>
              <a:gd name="connsiteY8" fmla="*/ 590310 h 1180620"/>
              <a:gd name="connsiteX9" fmla="*/ 588908 w 1177816"/>
              <a:gd name="connsiteY9" fmla="*/ 8555 h 1180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7816" h="1180620">
                <a:moveTo>
                  <a:pt x="588908" y="1180620"/>
                </a:moveTo>
                <a:cubicBezTo>
                  <a:pt x="264582" y="1180620"/>
                  <a:pt x="0" y="915409"/>
                  <a:pt x="0" y="590310"/>
                </a:cubicBezTo>
                <a:cubicBezTo>
                  <a:pt x="0" y="265212"/>
                  <a:pt x="264582" y="0"/>
                  <a:pt x="588908" y="0"/>
                </a:cubicBezTo>
                <a:cubicBezTo>
                  <a:pt x="913234" y="0"/>
                  <a:pt x="1177816" y="265212"/>
                  <a:pt x="1177816" y="590310"/>
                </a:cubicBezTo>
                <a:cubicBezTo>
                  <a:pt x="1177816" y="915409"/>
                  <a:pt x="914301" y="1180620"/>
                  <a:pt x="588908" y="1180620"/>
                </a:cubicBezTo>
                <a:close/>
                <a:moveTo>
                  <a:pt x="588908" y="8555"/>
                </a:moveTo>
                <a:cubicBezTo>
                  <a:pt x="268849" y="8555"/>
                  <a:pt x="8535" y="269489"/>
                  <a:pt x="8535" y="590310"/>
                </a:cubicBezTo>
                <a:cubicBezTo>
                  <a:pt x="8535" y="911131"/>
                  <a:pt x="268849" y="1172065"/>
                  <a:pt x="588908" y="1172065"/>
                </a:cubicBezTo>
                <a:cubicBezTo>
                  <a:pt x="908967" y="1172065"/>
                  <a:pt x="1169281" y="911131"/>
                  <a:pt x="1169281" y="590310"/>
                </a:cubicBezTo>
                <a:cubicBezTo>
                  <a:pt x="1169281" y="269489"/>
                  <a:pt x="908967" y="8555"/>
                  <a:pt x="588908" y="8555"/>
                </a:cubicBezTo>
                <a:close/>
              </a:path>
            </a:pathLst>
          </a:custGeom>
          <a:solidFill>
            <a:srgbClr val="84E5FF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EDA11B66-1CF1-3B4F-BD7D-FBACF03E65C5}"/>
              </a:ext>
            </a:extLst>
          </p:cNvPr>
          <p:cNvSpPr/>
          <p:nvPr/>
        </p:nvSpPr>
        <p:spPr>
          <a:xfrm>
            <a:off x="1926381" y="1636362"/>
            <a:ext cx="1622877" cy="1626735"/>
          </a:xfrm>
          <a:custGeom>
            <a:avLst/>
            <a:gdLst>
              <a:gd name="connsiteX0" fmla="*/ 517428 w 1034860"/>
              <a:gd name="connsiteY0" fmla="*/ 1037320 h 1037320"/>
              <a:gd name="connsiteX1" fmla="*/ 0 w 1034860"/>
              <a:gd name="connsiteY1" fmla="*/ 518660 h 1037320"/>
              <a:gd name="connsiteX2" fmla="*/ 517428 w 1034860"/>
              <a:gd name="connsiteY2" fmla="*/ 0 h 1037320"/>
              <a:gd name="connsiteX3" fmla="*/ 1034857 w 1034860"/>
              <a:gd name="connsiteY3" fmla="*/ 518660 h 1037320"/>
              <a:gd name="connsiteX4" fmla="*/ 517428 w 1034860"/>
              <a:gd name="connsiteY4" fmla="*/ 1037320 h 1037320"/>
              <a:gd name="connsiteX5" fmla="*/ 517428 w 1034860"/>
              <a:gd name="connsiteY5" fmla="*/ 8555 h 1037320"/>
              <a:gd name="connsiteX6" fmla="*/ 8535 w 1034860"/>
              <a:gd name="connsiteY6" fmla="*/ 518660 h 1037320"/>
              <a:gd name="connsiteX7" fmla="*/ 517428 w 1034860"/>
              <a:gd name="connsiteY7" fmla="*/ 1028765 h 1037320"/>
              <a:gd name="connsiteX8" fmla="*/ 1026322 w 1034860"/>
              <a:gd name="connsiteY8" fmla="*/ 518660 h 1037320"/>
              <a:gd name="connsiteX9" fmla="*/ 517428 w 1034860"/>
              <a:gd name="connsiteY9" fmla="*/ 8555 h 1037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34860" h="1037320">
                <a:moveTo>
                  <a:pt x="517428" y="1037320"/>
                </a:moveTo>
                <a:cubicBezTo>
                  <a:pt x="231509" y="1037320"/>
                  <a:pt x="0" y="804191"/>
                  <a:pt x="0" y="518660"/>
                </a:cubicBezTo>
                <a:cubicBezTo>
                  <a:pt x="0" y="232060"/>
                  <a:pt x="232576" y="0"/>
                  <a:pt x="517428" y="0"/>
                </a:cubicBezTo>
                <a:cubicBezTo>
                  <a:pt x="803348" y="0"/>
                  <a:pt x="1034857" y="233130"/>
                  <a:pt x="1034857" y="518660"/>
                </a:cubicBezTo>
                <a:cubicBezTo>
                  <a:pt x="1035924" y="804191"/>
                  <a:pt x="803348" y="1037320"/>
                  <a:pt x="517428" y="1037320"/>
                </a:cubicBezTo>
                <a:close/>
                <a:moveTo>
                  <a:pt x="517428" y="8555"/>
                </a:moveTo>
                <a:cubicBezTo>
                  <a:pt x="236844" y="8555"/>
                  <a:pt x="8535" y="237407"/>
                  <a:pt x="8535" y="518660"/>
                </a:cubicBezTo>
                <a:cubicBezTo>
                  <a:pt x="8535" y="799913"/>
                  <a:pt x="236844" y="1028765"/>
                  <a:pt x="517428" y="1028765"/>
                </a:cubicBezTo>
                <a:cubicBezTo>
                  <a:pt x="798013" y="1028765"/>
                  <a:pt x="1026322" y="799913"/>
                  <a:pt x="1026322" y="518660"/>
                </a:cubicBezTo>
                <a:cubicBezTo>
                  <a:pt x="1026322" y="237407"/>
                  <a:pt x="798013" y="8555"/>
                  <a:pt x="517428" y="8555"/>
                </a:cubicBezTo>
                <a:close/>
              </a:path>
            </a:pathLst>
          </a:custGeom>
          <a:solidFill>
            <a:srgbClr val="0065BF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Freeform 44">
            <a:extLst>
              <a:ext uri="{FF2B5EF4-FFF2-40B4-BE49-F238E27FC236}">
                <a16:creationId xmlns:a16="http://schemas.microsoft.com/office/drawing/2014/main" id="{AAB22341-8D3D-544E-827F-791C918B167B}"/>
              </a:ext>
            </a:extLst>
          </p:cNvPr>
          <p:cNvSpPr/>
          <p:nvPr/>
        </p:nvSpPr>
        <p:spPr>
          <a:xfrm>
            <a:off x="1197893" y="1886242"/>
            <a:ext cx="2105724" cy="1698010"/>
          </a:xfrm>
          <a:custGeom>
            <a:avLst/>
            <a:gdLst>
              <a:gd name="connsiteX0" fmla="*/ 1339362 w 1342757"/>
              <a:gd name="connsiteY0" fmla="*/ 337931 h 1082770"/>
              <a:gd name="connsiteX1" fmla="*/ 981963 w 1342757"/>
              <a:gd name="connsiteY1" fmla="*/ 0 h 1082770"/>
              <a:gd name="connsiteX2" fmla="*/ 643768 w 1342757"/>
              <a:gd name="connsiteY2" fmla="*/ 238477 h 1082770"/>
              <a:gd name="connsiteX3" fmla="*/ 643768 w 1342757"/>
              <a:gd name="connsiteY3" fmla="*/ 238477 h 1082770"/>
              <a:gd name="connsiteX4" fmla="*/ 643768 w 1342757"/>
              <a:gd name="connsiteY4" fmla="*/ 239546 h 1082770"/>
              <a:gd name="connsiteX5" fmla="*/ 640567 w 1342757"/>
              <a:gd name="connsiteY5" fmla="*/ 249171 h 1082770"/>
              <a:gd name="connsiteX6" fmla="*/ 559486 w 1342757"/>
              <a:gd name="connsiteY6" fmla="*/ 366805 h 1082770"/>
              <a:gd name="connsiteX7" fmla="*/ 371718 w 1342757"/>
              <a:gd name="connsiteY7" fmla="*/ 389263 h 1082770"/>
              <a:gd name="connsiteX8" fmla="*/ 310907 w 1342757"/>
              <a:gd name="connsiteY8" fmla="*/ 386054 h 1082770"/>
              <a:gd name="connsiteX9" fmla="*/ 156212 w 1342757"/>
              <a:gd name="connsiteY9" fmla="*/ 544326 h 1082770"/>
              <a:gd name="connsiteX10" fmla="*/ 170081 w 1342757"/>
              <a:gd name="connsiteY10" fmla="*/ 625601 h 1082770"/>
              <a:gd name="connsiteX11" fmla="*/ 118872 w 1342757"/>
              <a:gd name="connsiteY11" fmla="*/ 682279 h 1082770"/>
              <a:gd name="connsiteX12" fmla="*/ 49526 w 1342757"/>
              <a:gd name="connsiteY12" fmla="*/ 718638 h 1082770"/>
              <a:gd name="connsiteX13" fmla="*/ 450 w 1342757"/>
              <a:gd name="connsiteY13" fmla="*/ 808468 h 1082770"/>
              <a:gd name="connsiteX14" fmla="*/ 55927 w 1342757"/>
              <a:gd name="connsiteY14" fmla="*/ 943213 h 1082770"/>
              <a:gd name="connsiteX15" fmla="*/ 304506 w 1342757"/>
              <a:gd name="connsiteY15" fmla="*/ 1069403 h 1082770"/>
              <a:gd name="connsiteX16" fmla="*/ 621364 w 1342757"/>
              <a:gd name="connsiteY16" fmla="*/ 1073680 h 1082770"/>
              <a:gd name="connsiteX17" fmla="*/ 739786 w 1342757"/>
              <a:gd name="connsiteY17" fmla="*/ 1055500 h 1082770"/>
              <a:gd name="connsiteX18" fmla="*/ 1213473 w 1342757"/>
              <a:gd name="connsiteY18" fmla="*/ 799913 h 1082770"/>
              <a:gd name="connsiteX19" fmla="*/ 1334028 w 1342757"/>
              <a:gd name="connsiteY19" fmla="*/ 520799 h 1082770"/>
              <a:gd name="connsiteX20" fmla="*/ 1339362 w 1342757"/>
              <a:gd name="connsiteY20" fmla="*/ 337931 h 1082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42757" h="1082770">
                <a:moveTo>
                  <a:pt x="1339362" y="337931"/>
                </a:moveTo>
                <a:cubicBezTo>
                  <a:pt x="1324426" y="125120"/>
                  <a:pt x="1180400" y="0"/>
                  <a:pt x="981963" y="0"/>
                </a:cubicBezTo>
                <a:cubicBezTo>
                  <a:pt x="826201" y="0"/>
                  <a:pt x="693910" y="99454"/>
                  <a:pt x="643768" y="238477"/>
                </a:cubicBezTo>
                <a:cubicBezTo>
                  <a:pt x="643768" y="238477"/>
                  <a:pt x="643768" y="238477"/>
                  <a:pt x="643768" y="238477"/>
                </a:cubicBezTo>
                <a:cubicBezTo>
                  <a:pt x="643768" y="238477"/>
                  <a:pt x="643768" y="238477"/>
                  <a:pt x="643768" y="239546"/>
                </a:cubicBezTo>
                <a:cubicBezTo>
                  <a:pt x="642701" y="242754"/>
                  <a:pt x="641634" y="245963"/>
                  <a:pt x="640567" y="249171"/>
                </a:cubicBezTo>
                <a:cubicBezTo>
                  <a:pt x="632033" y="272698"/>
                  <a:pt x="608561" y="327237"/>
                  <a:pt x="559486" y="366805"/>
                </a:cubicBezTo>
                <a:cubicBezTo>
                  <a:pt x="505076" y="410651"/>
                  <a:pt x="437863" y="396748"/>
                  <a:pt x="371718" y="389263"/>
                </a:cubicBezTo>
                <a:cubicBezTo>
                  <a:pt x="351448" y="387124"/>
                  <a:pt x="331177" y="384985"/>
                  <a:pt x="310907" y="386054"/>
                </a:cubicBezTo>
                <a:cubicBezTo>
                  <a:pt x="224491" y="389263"/>
                  <a:pt x="138075" y="447010"/>
                  <a:pt x="156212" y="544326"/>
                </a:cubicBezTo>
                <a:cubicBezTo>
                  <a:pt x="161546" y="572130"/>
                  <a:pt x="176482" y="598865"/>
                  <a:pt x="170081" y="625601"/>
                </a:cubicBezTo>
                <a:cubicBezTo>
                  <a:pt x="164747" y="651266"/>
                  <a:pt x="142343" y="670515"/>
                  <a:pt x="118872" y="682279"/>
                </a:cubicBezTo>
                <a:cubicBezTo>
                  <a:pt x="95401" y="694042"/>
                  <a:pt x="69796" y="702597"/>
                  <a:pt x="49526" y="718638"/>
                </a:cubicBezTo>
                <a:cubicBezTo>
                  <a:pt x="20720" y="740027"/>
                  <a:pt x="2584" y="773178"/>
                  <a:pt x="450" y="808468"/>
                </a:cubicBezTo>
                <a:cubicBezTo>
                  <a:pt x="-3818" y="856591"/>
                  <a:pt x="22854" y="910062"/>
                  <a:pt x="55927" y="943213"/>
                </a:cubicBezTo>
                <a:cubicBezTo>
                  <a:pt x="124206" y="1010585"/>
                  <a:pt x="212756" y="1052292"/>
                  <a:pt x="304506" y="1069403"/>
                </a:cubicBezTo>
                <a:cubicBezTo>
                  <a:pt x="407991" y="1088652"/>
                  <a:pt x="516811" y="1084374"/>
                  <a:pt x="621364" y="1073680"/>
                </a:cubicBezTo>
                <a:cubicBezTo>
                  <a:pt x="660838" y="1069403"/>
                  <a:pt x="700312" y="1064056"/>
                  <a:pt x="739786" y="1055500"/>
                </a:cubicBezTo>
                <a:cubicBezTo>
                  <a:pt x="917952" y="1017002"/>
                  <a:pt x="1131324" y="907923"/>
                  <a:pt x="1213473" y="799913"/>
                </a:cubicBezTo>
                <a:cubicBezTo>
                  <a:pt x="1295621" y="691903"/>
                  <a:pt x="1321226" y="601004"/>
                  <a:pt x="1334028" y="520799"/>
                </a:cubicBezTo>
                <a:cubicBezTo>
                  <a:pt x="1345763" y="456635"/>
                  <a:pt x="1343630" y="394610"/>
                  <a:pt x="1339362" y="337931"/>
                </a:cubicBezTo>
                <a:close/>
              </a:path>
            </a:pathLst>
          </a:custGeom>
          <a:solidFill>
            <a:srgbClr val="302539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C00B91C9-E7C1-E349-8797-CB637F394286}"/>
              </a:ext>
            </a:extLst>
          </p:cNvPr>
          <p:cNvSpPr/>
          <p:nvPr/>
        </p:nvSpPr>
        <p:spPr>
          <a:xfrm>
            <a:off x="1694910" y="4579579"/>
            <a:ext cx="2541227" cy="1758264"/>
          </a:xfrm>
          <a:custGeom>
            <a:avLst/>
            <a:gdLst>
              <a:gd name="connsiteX0" fmla="*/ 279893 w 1620464"/>
              <a:gd name="connsiteY0" fmla="*/ 0 h 1121192"/>
              <a:gd name="connsiteX1" fmla="*/ 22779 w 1620464"/>
              <a:gd name="connsiteY1" fmla="*/ 711153 h 1121192"/>
              <a:gd name="connsiteX2" fmla="*/ 65454 w 1620464"/>
              <a:gd name="connsiteY2" fmla="*/ 1083305 h 1121192"/>
              <a:gd name="connsiteX3" fmla="*/ 439922 w 1620464"/>
              <a:gd name="connsiteY3" fmla="*/ 888674 h 1121192"/>
              <a:gd name="connsiteX4" fmla="*/ 638359 w 1620464"/>
              <a:gd name="connsiteY4" fmla="*/ 525077 h 1121192"/>
              <a:gd name="connsiteX5" fmla="*/ 795188 w 1620464"/>
              <a:gd name="connsiteY5" fmla="*/ 451288 h 1121192"/>
              <a:gd name="connsiteX6" fmla="*/ 1371293 w 1620464"/>
              <a:gd name="connsiteY6" fmla="*/ 423483 h 1121192"/>
              <a:gd name="connsiteX7" fmla="*/ 1594268 w 1620464"/>
              <a:gd name="connsiteY7" fmla="*/ 136884 h 1121192"/>
              <a:gd name="connsiteX8" fmla="*/ 934947 w 1620464"/>
              <a:gd name="connsiteY8" fmla="*/ 6416 h 1121192"/>
              <a:gd name="connsiteX9" fmla="*/ 279893 w 1620464"/>
              <a:gd name="connsiteY9" fmla="*/ 0 h 1121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20464" h="1121192">
                <a:moveTo>
                  <a:pt x="279893" y="0"/>
                </a:moveTo>
                <a:cubicBezTo>
                  <a:pt x="222282" y="116565"/>
                  <a:pt x="79323" y="468398"/>
                  <a:pt x="22779" y="711153"/>
                </a:cubicBezTo>
                <a:cubicBezTo>
                  <a:pt x="-30564" y="938935"/>
                  <a:pt x="20645" y="1046945"/>
                  <a:pt x="65454" y="1083305"/>
                </a:cubicBezTo>
                <a:cubicBezTo>
                  <a:pt x="135867" y="1138914"/>
                  <a:pt x="306565" y="1173135"/>
                  <a:pt x="439922" y="888674"/>
                </a:cubicBezTo>
                <a:cubicBezTo>
                  <a:pt x="481530" y="799913"/>
                  <a:pt x="638359" y="525077"/>
                  <a:pt x="638359" y="525077"/>
                </a:cubicBezTo>
                <a:cubicBezTo>
                  <a:pt x="638359" y="525077"/>
                  <a:pt x="754647" y="483370"/>
                  <a:pt x="795188" y="451288"/>
                </a:cubicBezTo>
                <a:cubicBezTo>
                  <a:pt x="795188" y="451288"/>
                  <a:pt x="1182459" y="463051"/>
                  <a:pt x="1371293" y="423483"/>
                </a:cubicBezTo>
                <a:cubicBezTo>
                  <a:pt x="1559061" y="384985"/>
                  <a:pt x="1675349" y="172174"/>
                  <a:pt x="1594268" y="136884"/>
                </a:cubicBezTo>
                <a:cubicBezTo>
                  <a:pt x="1461977" y="79136"/>
                  <a:pt x="1247537" y="26735"/>
                  <a:pt x="934947" y="6416"/>
                </a:cubicBezTo>
                <a:lnTo>
                  <a:pt x="279893" y="0"/>
                </a:lnTo>
                <a:close/>
              </a:path>
            </a:pathLst>
          </a:custGeom>
          <a:solidFill>
            <a:srgbClr val="EA5854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Freeform 46">
            <a:extLst>
              <a:ext uri="{FF2B5EF4-FFF2-40B4-BE49-F238E27FC236}">
                <a16:creationId xmlns:a16="http://schemas.microsoft.com/office/drawing/2014/main" id="{79551979-E4DF-6842-9241-1722522F92CA}"/>
              </a:ext>
            </a:extLst>
          </p:cNvPr>
          <p:cNvSpPr/>
          <p:nvPr/>
        </p:nvSpPr>
        <p:spPr>
          <a:xfrm>
            <a:off x="2475146" y="4920149"/>
            <a:ext cx="1318373" cy="554972"/>
          </a:xfrm>
          <a:custGeom>
            <a:avLst/>
            <a:gdLst>
              <a:gd name="connsiteX0" fmla="*/ 652920 w 840687"/>
              <a:gd name="connsiteY0" fmla="*/ 10612 h 353889"/>
              <a:gd name="connsiteX1" fmla="*/ 408608 w 840687"/>
              <a:gd name="connsiteY1" fmla="*/ 130385 h 353889"/>
              <a:gd name="connsiteX2" fmla="*/ 406475 w 840687"/>
              <a:gd name="connsiteY2" fmla="*/ 55526 h 353889"/>
              <a:gd name="connsiteX3" fmla="*/ 388338 w 840687"/>
              <a:gd name="connsiteY3" fmla="*/ 111135 h 353889"/>
              <a:gd name="connsiteX4" fmla="*/ 343530 w 840687"/>
              <a:gd name="connsiteY4" fmla="*/ 152842 h 353889"/>
              <a:gd name="connsiteX5" fmla="*/ 133358 w 840687"/>
              <a:gd name="connsiteY5" fmla="*/ 193479 h 353889"/>
              <a:gd name="connsiteX6" fmla="*/ 0 w 840687"/>
              <a:gd name="connsiteY6" fmla="*/ 144287 h 353889"/>
              <a:gd name="connsiteX7" fmla="*/ 116288 w 840687"/>
              <a:gd name="connsiteY7" fmla="*/ 353890 h 353889"/>
              <a:gd name="connsiteX8" fmla="*/ 141893 w 840687"/>
              <a:gd name="connsiteY8" fmla="*/ 308975 h 353889"/>
              <a:gd name="connsiteX9" fmla="*/ 298722 w 840687"/>
              <a:gd name="connsiteY9" fmla="*/ 235186 h 353889"/>
              <a:gd name="connsiteX10" fmla="*/ 703062 w 840687"/>
              <a:gd name="connsiteY10" fmla="*/ 228770 h 353889"/>
              <a:gd name="connsiteX11" fmla="*/ 840688 w 840687"/>
              <a:gd name="connsiteY11" fmla="*/ 17028 h 353889"/>
              <a:gd name="connsiteX12" fmla="*/ 652920 w 840687"/>
              <a:gd name="connsiteY12" fmla="*/ 10612 h 353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0687" h="353889">
                <a:moveTo>
                  <a:pt x="652920" y="10612"/>
                </a:moveTo>
                <a:cubicBezTo>
                  <a:pt x="567571" y="29861"/>
                  <a:pt x="480088" y="84400"/>
                  <a:pt x="408608" y="130385"/>
                </a:cubicBezTo>
                <a:cubicBezTo>
                  <a:pt x="416076" y="91886"/>
                  <a:pt x="406475" y="55526"/>
                  <a:pt x="406475" y="55526"/>
                </a:cubicBezTo>
                <a:cubicBezTo>
                  <a:pt x="404341" y="77984"/>
                  <a:pt x="395806" y="91886"/>
                  <a:pt x="388338" y="111135"/>
                </a:cubicBezTo>
                <a:cubicBezTo>
                  <a:pt x="379803" y="131454"/>
                  <a:pt x="363800" y="142148"/>
                  <a:pt x="343530" y="152842"/>
                </a:cubicBezTo>
                <a:cubicBezTo>
                  <a:pt x="343530" y="152842"/>
                  <a:pt x="181367" y="225561"/>
                  <a:pt x="133358" y="193479"/>
                </a:cubicBezTo>
                <a:cubicBezTo>
                  <a:pt x="67212" y="142148"/>
                  <a:pt x="0" y="144287"/>
                  <a:pt x="0" y="144287"/>
                </a:cubicBezTo>
                <a:cubicBezTo>
                  <a:pt x="40541" y="172091"/>
                  <a:pt x="157896" y="255505"/>
                  <a:pt x="116288" y="353890"/>
                </a:cubicBezTo>
                <a:lnTo>
                  <a:pt x="141893" y="308975"/>
                </a:lnTo>
                <a:cubicBezTo>
                  <a:pt x="141893" y="308975"/>
                  <a:pt x="258181" y="267268"/>
                  <a:pt x="298722" y="235186"/>
                </a:cubicBezTo>
                <a:cubicBezTo>
                  <a:pt x="298722" y="235186"/>
                  <a:pt x="515295" y="241602"/>
                  <a:pt x="703062" y="228770"/>
                </a:cubicBezTo>
                <a:lnTo>
                  <a:pt x="840688" y="17028"/>
                </a:lnTo>
                <a:cubicBezTo>
                  <a:pt x="840688" y="15959"/>
                  <a:pt x="770275" y="-16124"/>
                  <a:pt x="652920" y="10612"/>
                </a:cubicBezTo>
                <a:close/>
              </a:path>
            </a:pathLst>
          </a:custGeom>
          <a:solidFill>
            <a:srgbClr val="D14343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 47">
            <a:extLst>
              <a:ext uri="{FF2B5EF4-FFF2-40B4-BE49-F238E27FC236}">
                <a16:creationId xmlns:a16="http://schemas.microsoft.com/office/drawing/2014/main" id="{DB073586-C175-D14E-854F-539A4DB36ED2}"/>
              </a:ext>
            </a:extLst>
          </p:cNvPr>
          <p:cNvSpPr/>
          <p:nvPr/>
        </p:nvSpPr>
        <p:spPr>
          <a:xfrm>
            <a:off x="2538723" y="5281775"/>
            <a:ext cx="1584056" cy="768573"/>
          </a:xfrm>
          <a:custGeom>
            <a:avLst/>
            <a:gdLst>
              <a:gd name="connsiteX0" fmla="*/ 282719 w 1010105"/>
              <a:gd name="connsiteY0" fmla="*/ 133986 h 490096"/>
              <a:gd name="connsiteX1" fmla="*/ 423544 w 1010105"/>
              <a:gd name="connsiteY1" fmla="*/ 58058 h 490096"/>
              <a:gd name="connsiteX2" fmla="*/ 577173 w 1010105"/>
              <a:gd name="connsiteY2" fmla="*/ 15282 h 490096"/>
              <a:gd name="connsiteX3" fmla="*/ 847089 w 1010105"/>
              <a:gd name="connsiteY3" fmla="*/ 27045 h 490096"/>
              <a:gd name="connsiteX4" fmla="*/ 997516 w 1010105"/>
              <a:gd name="connsiteY4" fmla="*/ 145749 h 490096"/>
              <a:gd name="connsiteX5" fmla="*/ 894031 w 1010105"/>
              <a:gd name="connsiteY5" fmla="*/ 182109 h 490096"/>
              <a:gd name="connsiteX6" fmla="*/ 599577 w 1010105"/>
              <a:gd name="connsiteY6" fmla="*/ 202428 h 490096"/>
              <a:gd name="connsiteX7" fmla="*/ 118422 w 1010105"/>
              <a:gd name="connsiteY7" fmla="*/ 490097 h 490096"/>
              <a:gd name="connsiteX8" fmla="*/ 0 w 1010105"/>
              <a:gd name="connsiteY8" fmla="*/ 216330 h 490096"/>
              <a:gd name="connsiteX9" fmla="*/ 282719 w 1010105"/>
              <a:gd name="connsiteY9" fmla="*/ 133986 h 490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0105" h="490096">
                <a:moveTo>
                  <a:pt x="282719" y="133986"/>
                </a:moveTo>
                <a:cubicBezTo>
                  <a:pt x="347797" y="115806"/>
                  <a:pt x="402207" y="97626"/>
                  <a:pt x="423544" y="58058"/>
                </a:cubicBezTo>
                <a:cubicBezTo>
                  <a:pt x="444882" y="18490"/>
                  <a:pt x="495024" y="-23216"/>
                  <a:pt x="577173" y="15282"/>
                </a:cubicBezTo>
                <a:cubicBezTo>
                  <a:pt x="669990" y="58058"/>
                  <a:pt x="774542" y="29184"/>
                  <a:pt x="847089" y="27045"/>
                </a:cubicBezTo>
                <a:cubicBezTo>
                  <a:pt x="920702" y="23837"/>
                  <a:pt x="971912" y="90140"/>
                  <a:pt x="997516" y="145749"/>
                </a:cubicBezTo>
                <a:cubicBezTo>
                  <a:pt x="1041258" y="240926"/>
                  <a:pt x="962310" y="193872"/>
                  <a:pt x="894031" y="182109"/>
                </a:cubicBezTo>
                <a:cubicBezTo>
                  <a:pt x="825752" y="170346"/>
                  <a:pt x="663588" y="189595"/>
                  <a:pt x="599577" y="202428"/>
                </a:cubicBezTo>
                <a:cubicBezTo>
                  <a:pt x="493957" y="223816"/>
                  <a:pt x="312591" y="347866"/>
                  <a:pt x="118422" y="490097"/>
                </a:cubicBezTo>
                <a:cubicBezTo>
                  <a:pt x="118422" y="490097"/>
                  <a:pt x="13869" y="256967"/>
                  <a:pt x="0" y="216330"/>
                </a:cubicBezTo>
                <a:cubicBezTo>
                  <a:pt x="1067" y="215260"/>
                  <a:pt x="217640" y="152166"/>
                  <a:pt x="282719" y="133986"/>
                </a:cubicBezTo>
                <a:close/>
              </a:path>
            </a:pathLst>
          </a:custGeom>
          <a:solidFill>
            <a:srgbClr val="75414C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6430BD99-7C2F-B34F-B9D6-336C0FE554F7}"/>
              </a:ext>
            </a:extLst>
          </p:cNvPr>
          <p:cNvSpPr/>
          <p:nvPr/>
        </p:nvSpPr>
        <p:spPr>
          <a:xfrm>
            <a:off x="2538723" y="5280381"/>
            <a:ext cx="1524160" cy="437913"/>
          </a:xfrm>
          <a:custGeom>
            <a:avLst/>
            <a:gdLst>
              <a:gd name="connsiteX0" fmla="*/ 971912 w 971911"/>
              <a:gd name="connsiteY0" fmla="*/ 101724 h 279244"/>
              <a:gd name="connsiteX1" fmla="*/ 847089 w 971911"/>
              <a:gd name="connsiteY1" fmla="*/ 26866 h 279244"/>
              <a:gd name="connsiteX2" fmla="*/ 577173 w 971911"/>
              <a:gd name="connsiteY2" fmla="*/ 15102 h 279244"/>
              <a:gd name="connsiteX3" fmla="*/ 423544 w 971911"/>
              <a:gd name="connsiteY3" fmla="*/ 57878 h 279244"/>
              <a:gd name="connsiteX4" fmla="*/ 282719 w 971911"/>
              <a:gd name="connsiteY4" fmla="*/ 133806 h 279244"/>
              <a:gd name="connsiteX5" fmla="*/ 0 w 971911"/>
              <a:gd name="connsiteY5" fmla="*/ 215080 h 279244"/>
              <a:gd name="connsiteX6" fmla="*/ 25605 w 971911"/>
              <a:gd name="connsiteY6" fmla="*/ 279245 h 279244"/>
              <a:gd name="connsiteX7" fmla="*/ 582507 w 971911"/>
              <a:gd name="connsiteY7" fmla="*/ 123112 h 279244"/>
              <a:gd name="connsiteX8" fmla="*/ 971912 w 971911"/>
              <a:gd name="connsiteY8" fmla="*/ 101724 h 27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71911" h="279244">
                <a:moveTo>
                  <a:pt x="971912" y="101724"/>
                </a:moveTo>
                <a:cubicBezTo>
                  <a:pt x="943106" y="60017"/>
                  <a:pt x="901499" y="25796"/>
                  <a:pt x="847089" y="26866"/>
                </a:cubicBezTo>
                <a:cubicBezTo>
                  <a:pt x="773475" y="30074"/>
                  <a:pt x="669990" y="58948"/>
                  <a:pt x="577173" y="15102"/>
                </a:cubicBezTo>
                <a:cubicBezTo>
                  <a:pt x="495024" y="-23396"/>
                  <a:pt x="444882" y="19380"/>
                  <a:pt x="423544" y="57878"/>
                </a:cubicBezTo>
                <a:cubicBezTo>
                  <a:pt x="402207" y="97446"/>
                  <a:pt x="348864" y="115626"/>
                  <a:pt x="282719" y="133806"/>
                </a:cubicBezTo>
                <a:cubicBezTo>
                  <a:pt x="217640" y="151986"/>
                  <a:pt x="0" y="215080"/>
                  <a:pt x="0" y="215080"/>
                </a:cubicBezTo>
                <a:cubicBezTo>
                  <a:pt x="4267" y="227913"/>
                  <a:pt x="8535" y="238607"/>
                  <a:pt x="25605" y="279245"/>
                </a:cubicBezTo>
                <a:cubicBezTo>
                  <a:pt x="130157" y="240746"/>
                  <a:pt x="379803" y="159472"/>
                  <a:pt x="582507" y="123112"/>
                </a:cubicBezTo>
                <a:cubicBezTo>
                  <a:pt x="810816" y="81405"/>
                  <a:pt x="914301" y="46115"/>
                  <a:pt x="971912" y="101724"/>
                </a:cubicBezTo>
                <a:close/>
              </a:path>
            </a:pathLst>
          </a:custGeom>
          <a:solidFill>
            <a:srgbClr val="60313D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0" name="Freeform 49">
            <a:extLst>
              <a:ext uri="{FF2B5EF4-FFF2-40B4-BE49-F238E27FC236}">
                <a16:creationId xmlns:a16="http://schemas.microsoft.com/office/drawing/2014/main" id="{F8E06BFB-3357-844B-A88E-2203C53CAED2}"/>
              </a:ext>
            </a:extLst>
          </p:cNvPr>
          <p:cNvSpPr/>
          <p:nvPr/>
        </p:nvSpPr>
        <p:spPr>
          <a:xfrm>
            <a:off x="1796932" y="5636120"/>
            <a:ext cx="999442" cy="737339"/>
          </a:xfrm>
          <a:custGeom>
            <a:avLst/>
            <a:gdLst>
              <a:gd name="connsiteX0" fmla="*/ 1465 w 637314"/>
              <a:gd name="connsiteY0" fmla="*/ 409581 h 470179"/>
              <a:gd name="connsiteX1" fmla="*/ 287384 w 637314"/>
              <a:gd name="connsiteY1" fmla="*/ 453427 h 470179"/>
              <a:gd name="connsiteX2" fmla="*/ 637315 w 637314"/>
              <a:gd name="connsiteY2" fmla="*/ 229922 h 470179"/>
              <a:gd name="connsiteX3" fmla="*/ 509291 w 637314"/>
              <a:gd name="connsiteY3" fmla="*/ 0 h 470179"/>
              <a:gd name="connsiteX4" fmla="*/ 295919 w 637314"/>
              <a:gd name="connsiteY4" fmla="*/ 95177 h 470179"/>
              <a:gd name="connsiteX5" fmla="*/ 45206 w 637314"/>
              <a:gd name="connsiteY5" fmla="*/ 279114 h 470179"/>
              <a:gd name="connsiteX6" fmla="*/ 1465 w 637314"/>
              <a:gd name="connsiteY6" fmla="*/ 409581 h 470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7314" h="470179">
                <a:moveTo>
                  <a:pt x="1465" y="409581"/>
                </a:moveTo>
                <a:cubicBezTo>
                  <a:pt x="33471" y="453427"/>
                  <a:pt x="162561" y="494064"/>
                  <a:pt x="287384" y="453427"/>
                </a:cubicBezTo>
                <a:cubicBezTo>
                  <a:pt x="426076" y="409581"/>
                  <a:pt x="570103" y="288739"/>
                  <a:pt x="637315" y="229922"/>
                </a:cubicBezTo>
                <a:cubicBezTo>
                  <a:pt x="637315" y="229922"/>
                  <a:pt x="631981" y="135814"/>
                  <a:pt x="509291" y="0"/>
                </a:cubicBezTo>
                <a:cubicBezTo>
                  <a:pt x="448480" y="23527"/>
                  <a:pt x="370599" y="56678"/>
                  <a:pt x="295919" y="95177"/>
                </a:cubicBezTo>
                <a:cubicBezTo>
                  <a:pt x="205236" y="263073"/>
                  <a:pt x="79346" y="219228"/>
                  <a:pt x="45206" y="279114"/>
                </a:cubicBezTo>
                <a:cubicBezTo>
                  <a:pt x="-12404" y="378568"/>
                  <a:pt x="1465" y="409581"/>
                  <a:pt x="1465" y="409581"/>
                </a:cubicBezTo>
                <a:close/>
              </a:path>
            </a:pathLst>
          </a:custGeom>
          <a:solidFill>
            <a:srgbClr val="EA5854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D45D79AF-59B8-9D47-B5BA-A3ABF0CBE856}"/>
              </a:ext>
            </a:extLst>
          </p:cNvPr>
          <p:cNvSpPr/>
          <p:nvPr/>
        </p:nvSpPr>
        <p:spPr>
          <a:xfrm>
            <a:off x="2162284" y="5636120"/>
            <a:ext cx="478495" cy="352698"/>
          </a:xfrm>
          <a:custGeom>
            <a:avLst/>
            <a:gdLst>
              <a:gd name="connsiteX0" fmla="*/ 96018 w 305122"/>
              <a:gd name="connsiteY0" fmla="*/ 162549 h 224905"/>
              <a:gd name="connsiteX1" fmla="*/ 166431 w 305122"/>
              <a:gd name="connsiteY1" fmla="*/ 98385 h 224905"/>
              <a:gd name="connsiteX2" fmla="*/ 305123 w 305122"/>
              <a:gd name="connsiteY2" fmla="*/ 35290 h 224905"/>
              <a:gd name="connsiteX3" fmla="*/ 275251 w 305122"/>
              <a:gd name="connsiteY3" fmla="*/ 0 h 224905"/>
              <a:gd name="connsiteX4" fmla="*/ 126957 w 305122"/>
              <a:gd name="connsiteY4" fmla="*/ 63095 h 224905"/>
              <a:gd name="connsiteX5" fmla="*/ 57611 w 305122"/>
              <a:gd name="connsiteY5" fmla="*/ 99454 h 224905"/>
              <a:gd name="connsiteX6" fmla="*/ 9602 w 305122"/>
              <a:gd name="connsiteY6" fmla="*/ 157202 h 224905"/>
              <a:gd name="connsiteX7" fmla="*/ 0 w 305122"/>
              <a:gd name="connsiteY7" fmla="*/ 187145 h 224905"/>
              <a:gd name="connsiteX8" fmla="*/ 8535 w 305122"/>
              <a:gd name="connsiteY8" fmla="*/ 208533 h 224905"/>
              <a:gd name="connsiteX9" fmla="*/ 37340 w 305122"/>
              <a:gd name="connsiteY9" fmla="*/ 224575 h 224905"/>
              <a:gd name="connsiteX10" fmla="*/ 56544 w 305122"/>
              <a:gd name="connsiteY10" fmla="*/ 209603 h 224905"/>
              <a:gd name="connsiteX11" fmla="*/ 96018 w 305122"/>
              <a:gd name="connsiteY11" fmla="*/ 162549 h 224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5122" h="224905">
                <a:moveTo>
                  <a:pt x="96018" y="162549"/>
                </a:moveTo>
                <a:cubicBezTo>
                  <a:pt x="117355" y="137953"/>
                  <a:pt x="139759" y="116565"/>
                  <a:pt x="166431" y="98385"/>
                </a:cubicBezTo>
                <a:cubicBezTo>
                  <a:pt x="209105" y="70581"/>
                  <a:pt x="257114" y="51331"/>
                  <a:pt x="305123" y="35290"/>
                </a:cubicBezTo>
                <a:cubicBezTo>
                  <a:pt x="295521" y="23527"/>
                  <a:pt x="285919" y="11763"/>
                  <a:pt x="275251" y="0"/>
                </a:cubicBezTo>
                <a:cubicBezTo>
                  <a:pt x="225108" y="19249"/>
                  <a:pt x="176032" y="40637"/>
                  <a:pt x="126957" y="63095"/>
                </a:cubicBezTo>
                <a:cubicBezTo>
                  <a:pt x="102419" y="74858"/>
                  <a:pt x="78948" y="81275"/>
                  <a:pt x="57611" y="99454"/>
                </a:cubicBezTo>
                <a:cubicBezTo>
                  <a:pt x="38407" y="115495"/>
                  <a:pt x="22404" y="134745"/>
                  <a:pt x="9602" y="157202"/>
                </a:cubicBezTo>
                <a:cubicBezTo>
                  <a:pt x="4267" y="166827"/>
                  <a:pt x="0" y="176451"/>
                  <a:pt x="0" y="187145"/>
                </a:cubicBezTo>
                <a:cubicBezTo>
                  <a:pt x="1067" y="194631"/>
                  <a:pt x="4267" y="202117"/>
                  <a:pt x="8535" y="208533"/>
                </a:cubicBezTo>
                <a:cubicBezTo>
                  <a:pt x="14936" y="218158"/>
                  <a:pt x="25605" y="226713"/>
                  <a:pt x="37340" y="224575"/>
                </a:cubicBezTo>
                <a:cubicBezTo>
                  <a:pt x="44808" y="222436"/>
                  <a:pt x="51209" y="216019"/>
                  <a:pt x="56544" y="209603"/>
                </a:cubicBezTo>
                <a:cubicBezTo>
                  <a:pt x="70413" y="193562"/>
                  <a:pt x="83215" y="177521"/>
                  <a:pt x="96018" y="162549"/>
                </a:cubicBezTo>
                <a:close/>
              </a:path>
            </a:pathLst>
          </a:custGeom>
          <a:solidFill>
            <a:srgbClr val="D14343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 51">
            <a:extLst>
              <a:ext uri="{FF2B5EF4-FFF2-40B4-BE49-F238E27FC236}">
                <a16:creationId xmlns:a16="http://schemas.microsoft.com/office/drawing/2014/main" id="{6AD3560C-8386-2E4E-9DA9-8E0DB30391EA}"/>
              </a:ext>
            </a:extLst>
          </p:cNvPr>
          <p:cNvSpPr/>
          <p:nvPr/>
        </p:nvSpPr>
        <p:spPr>
          <a:xfrm>
            <a:off x="2113564" y="5077663"/>
            <a:ext cx="1253324" cy="846908"/>
          </a:xfrm>
          <a:custGeom>
            <a:avLst/>
            <a:gdLst>
              <a:gd name="connsiteX0" fmla="*/ 736263 w 799207"/>
              <a:gd name="connsiteY0" fmla="*/ 0 h 540048"/>
              <a:gd name="connsiteX1" fmla="*/ 377797 w 799207"/>
              <a:gd name="connsiteY1" fmla="*/ 133675 h 540048"/>
              <a:gd name="connsiteX2" fmla="*/ 217768 w 799207"/>
              <a:gd name="connsiteY2" fmla="*/ 166827 h 540048"/>
              <a:gd name="connsiteX3" fmla="*/ 116416 w 799207"/>
              <a:gd name="connsiteY3" fmla="*/ 279114 h 540048"/>
              <a:gd name="connsiteX4" fmla="*/ 26799 w 799207"/>
              <a:gd name="connsiteY4" fmla="*/ 352903 h 540048"/>
              <a:gd name="connsiteX5" fmla="*/ 128 w 799207"/>
              <a:gd name="connsiteY5" fmla="*/ 454496 h 540048"/>
              <a:gd name="connsiteX6" fmla="*/ 15064 w 799207"/>
              <a:gd name="connsiteY6" fmla="*/ 519730 h 540048"/>
              <a:gd name="connsiteX7" fmla="*/ 49203 w 799207"/>
              <a:gd name="connsiteY7" fmla="*/ 540048 h 540048"/>
              <a:gd name="connsiteX8" fmla="*/ 105747 w 799207"/>
              <a:gd name="connsiteY8" fmla="*/ 483370 h 540048"/>
              <a:gd name="connsiteX9" fmla="*/ 171893 w 799207"/>
              <a:gd name="connsiteY9" fmla="*/ 426692 h 540048"/>
              <a:gd name="connsiteX10" fmla="*/ 336189 w 799207"/>
              <a:gd name="connsiteY10" fmla="*/ 357181 h 540048"/>
              <a:gd name="connsiteX11" fmla="*/ 799208 w 799207"/>
              <a:gd name="connsiteY11" fmla="*/ 229922 h 540048"/>
              <a:gd name="connsiteX12" fmla="*/ 736263 w 799207"/>
              <a:gd name="connsiteY12" fmla="*/ 0 h 540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99207" h="540048">
                <a:moveTo>
                  <a:pt x="736263" y="0"/>
                </a:moveTo>
                <a:cubicBezTo>
                  <a:pt x="561297" y="108010"/>
                  <a:pt x="440742" y="149716"/>
                  <a:pt x="377797" y="133675"/>
                </a:cubicBezTo>
                <a:cubicBezTo>
                  <a:pt x="335123" y="122981"/>
                  <a:pt x="261509" y="87691"/>
                  <a:pt x="217768" y="166827"/>
                </a:cubicBezTo>
                <a:cubicBezTo>
                  <a:pt x="193230" y="211742"/>
                  <a:pt x="156957" y="248101"/>
                  <a:pt x="116416" y="279114"/>
                </a:cubicBezTo>
                <a:cubicBezTo>
                  <a:pt x="86544" y="301571"/>
                  <a:pt x="50270" y="321890"/>
                  <a:pt x="26799" y="352903"/>
                </a:cubicBezTo>
                <a:cubicBezTo>
                  <a:pt x="4395" y="382846"/>
                  <a:pt x="-939" y="418136"/>
                  <a:pt x="128" y="454496"/>
                </a:cubicBezTo>
                <a:cubicBezTo>
                  <a:pt x="128" y="476953"/>
                  <a:pt x="2261" y="501550"/>
                  <a:pt x="15064" y="519730"/>
                </a:cubicBezTo>
                <a:cubicBezTo>
                  <a:pt x="22532" y="531493"/>
                  <a:pt x="35334" y="540048"/>
                  <a:pt x="49203" y="540048"/>
                </a:cubicBezTo>
                <a:cubicBezTo>
                  <a:pt x="76942" y="540048"/>
                  <a:pt x="90811" y="501550"/>
                  <a:pt x="105747" y="483370"/>
                </a:cubicBezTo>
                <a:cubicBezTo>
                  <a:pt x="123884" y="460912"/>
                  <a:pt x="147355" y="442733"/>
                  <a:pt x="171893" y="426692"/>
                </a:cubicBezTo>
                <a:cubicBezTo>
                  <a:pt x="223102" y="395679"/>
                  <a:pt x="280712" y="377499"/>
                  <a:pt x="336189" y="357181"/>
                </a:cubicBezTo>
                <a:cubicBezTo>
                  <a:pt x="394867" y="335792"/>
                  <a:pt x="617841" y="271628"/>
                  <a:pt x="799208" y="229922"/>
                </a:cubicBezTo>
                <a:lnTo>
                  <a:pt x="736263" y="0"/>
                </a:lnTo>
                <a:close/>
              </a:path>
            </a:pathLst>
          </a:custGeom>
          <a:solidFill>
            <a:srgbClr val="75414C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Freeform 52">
            <a:extLst>
              <a:ext uri="{FF2B5EF4-FFF2-40B4-BE49-F238E27FC236}">
                <a16:creationId xmlns:a16="http://schemas.microsoft.com/office/drawing/2014/main" id="{979443A5-051E-184B-A2B1-859FBE3038F8}"/>
              </a:ext>
            </a:extLst>
          </p:cNvPr>
          <p:cNvSpPr/>
          <p:nvPr/>
        </p:nvSpPr>
        <p:spPr>
          <a:xfrm>
            <a:off x="3269123" y="4753993"/>
            <a:ext cx="1087120" cy="685911"/>
          </a:xfrm>
          <a:custGeom>
            <a:avLst/>
            <a:gdLst>
              <a:gd name="connsiteX0" fmla="*/ 508291 w 693224"/>
              <a:gd name="connsiteY0" fmla="*/ 0 h 437385"/>
              <a:gd name="connsiteX1" fmla="*/ 625646 w 693224"/>
              <a:gd name="connsiteY1" fmla="*/ 282322 h 437385"/>
              <a:gd name="connsiteX2" fmla="*/ 279982 w 693224"/>
              <a:gd name="connsiteY2" fmla="*/ 395679 h 437385"/>
              <a:gd name="connsiteX3" fmla="*/ 55941 w 693224"/>
              <a:gd name="connsiteY3" fmla="*/ 437386 h 437385"/>
              <a:gd name="connsiteX4" fmla="*/ 464 w 693224"/>
              <a:gd name="connsiteY4" fmla="*/ 206395 h 437385"/>
              <a:gd name="connsiteX5" fmla="*/ 336526 w 693224"/>
              <a:gd name="connsiteY5" fmla="*/ 120843 h 437385"/>
              <a:gd name="connsiteX6" fmla="*/ 508291 w 693224"/>
              <a:gd name="connsiteY6" fmla="*/ 0 h 437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3224" h="437385">
                <a:moveTo>
                  <a:pt x="508291" y="0"/>
                </a:moveTo>
                <a:cubicBezTo>
                  <a:pt x="747268" y="48123"/>
                  <a:pt x="717396" y="207464"/>
                  <a:pt x="625646" y="282322"/>
                </a:cubicBezTo>
                <a:cubicBezTo>
                  <a:pt x="541364" y="349695"/>
                  <a:pt x="419741" y="371083"/>
                  <a:pt x="279982" y="395679"/>
                </a:cubicBezTo>
                <a:cubicBezTo>
                  <a:pt x="141290" y="420275"/>
                  <a:pt x="55941" y="437386"/>
                  <a:pt x="55941" y="437386"/>
                </a:cubicBezTo>
                <a:cubicBezTo>
                  <a:pt x="55941" y="437386"/>
                  <a:pt x="-5937" y="331515"/>
                  <a:pt x="464" y="206395"/>
                </a:cubicBezTo>
                <a:cubicBezTo>
                  <a:pt x="80479" y="149716"/>
                  <a:pt x="189299" y="98385"/>
                  <a:pt x="336526" y="120843"/>
                </a:cubicBezTo>
                <a:lnTo>
                  <a:pt x="508291" y="0"/>
                </a:lnTo>
                <a:close/>
              </a:path>
            </a:pathLst>
          </a:custGeom>
          <a:solidFill>
            <a:srgbClr val="EA5854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4" name="Freeform 53">
            <a:extLst>
              <a:ext uri="{FF2B5EF4-FFF2-40B4-BE49-F238E27FC236}">
                <a16:creationId xmlns:a16="http://schemas.microsoft.com/office/drawing/2014/main" id="{9109115C-334A-434E-A2F2-E254A198D61F}"/>
              </a:ext>
            </a:extLst>
          </p:cNvPr>
          <p:cNvSpPr/>
          <p:nvPr/>
        </p:nvSpPr>
        <p:spPr>
          <a:xfrm>
            <a:off x="3010527" y="3147381"/>
            <a:ext cx="1517929" cy="1757403"/>
          </a:xfrm>
          <a:custGeom>
            <a:avLst/>
            <a:gdLst>
              <a:gd name="connsiteX0" fmla="*/ 0 w 967938"/>
              <a:gd name="connsiteY0" fmla="*/ 0 h 1120643"/>
              <a:gd name="connsiteX1" fmla="*/ 206971 w 967938"/>
              <a:gd name="connsiteY1" fmla="*/ 173243 h 1120643"/>
              <a:gd name="connsiteX2" fmla="*/ 375536 w 967938"/>
              <a:gd name="connsiteY2" fmla="*/ 745374 h 1120643"/>
              <a:gd name="connsiteX3" fmla="*/ 803348 w 967938"/>
              <a:gd name="connsiteY3" fmla="*/ 944282 h 1120643"/>
              <a:gd name="connsiteX4" fmla="*/ 838554 w 967938"/>
              <a:gd name="connsiteY4" fmla="*/ 882257 h 1120643"/>
              <a:gd name="connsiteX5" fmla="*/ 859891 w 967938"/>
              <a:gd name="connsiteY5" fmla="*/ 818093 h 1120643"/>
              <a:gd name="connsiteX6" fmla="*/ 884429 w 967938"/>
              <a:gd name="connsiteY6" fmla="*/ 763553 h 1120643"/>
              <a:gd name="connsiteX7" fmla="*/ 911101 w 967938"/>
              <a:gd name="connsiteY7" fmla="*/ 752859 h 1120643"/>
              <a:gd name="connsiteX8" fmla="*/ 949508 w 967938"/>
              <a:gd name="connsiteY8" fmla="*/ 794566 h 1120643"/>
              <a:gd name="connsiteX9" fmla="*/ 963377 w 967938"/>
              <a:gd name="connsiteY9" fmla="*/ 879049 h 1120643"/>
              <a:gd name="connsiteX10" fmla="*/ 961243 w 967938"/>
              <a:gd name="connsiteY10" fmla="*/ 1021280 h 1120643"/>
              <a:gd name="connsiteX11" fmla="*/ 851356 w 967938"/>
              <a:gd name="connsiteY11" fmla="*/ 1119665 h 1120643"/>
              <a:gd name="connsiteX12" fmla="*/ 324326 w 967938"/>
              <a:gd name="connsiteY12" fmla="*/ 960323 h 1120643"/>
              <a:gd name="connsiteX13" fmla="*/ 185634 w 967938"/>
              <a:gd name="connsiteY13" fmla="*/ 855522 h 1120643"/>
              <a:gd name="connsiteX14" fmla="*/ 10669 w 967938"/>
              <a:gd name="connsiteY14" fmla="*/ 419206 h 1120643"/>
              <a:gd name="connsiteX15" fmla="*/ 0 w 967938"/>
              <a:gd name="connsiteY15" fmla="*/ 0 h 1120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67938" h="1120643">
                <a:moveTo>
                  <a:pt x="0" y="0"/>
                </a:moveTo>
                <a:cubicBezTo>
                  <a:pt x="121622" y="13902"/>
                  <a:pt x="167497" y="48123"/>
                  <a:pt x="206971" y="173243"/>
                </a:cubicBezTo>
                <a:cubicBezTo>
                  <a:pt x="249646" y="310127"/>
                  <a:pt x="375536" y="744304"/>
                  <a:pt x="375536" y="745374"/>
                </a:cubicBezTo>
                <a:cubicBezTo>
                  <a:pt x="418210" y="769970"/>
                  <a:pt x="772409" y="963532"/>
                  <a:pt x="803348" y="944282"/>
                </a:cubicBezTo>
                <a:cubicBezTo>
                  <a:pt x="816150" y="935727"/>
                  <a:pt x="832153" y="896159"/>
                  <a:pt x="838554" y="882257"/>
                </a:cubicBezTo>
                <a:cubicBezTo>
                  <a:pt x="847089" y="861938"/>
                  <a:pt x="854557" y="840550"/>
                  <a:pt x="859891" y="818093"/>
                </a:cubicBezTo>
                <a:cubicBezTo>
                  <a:pt x="865225" y="798844"/>
                  <a:pt x="869493" y="777456"/>
                  <a:pt x="884429" y="763553"/>
                </a:cubicBezTo>
                <a:cubicBezTo>
                  <a:pt x="891897" y="757137"/>
                  <a:pt x="901499" y="751790"/>
                  <a:pt x="911101" y="752859"/>
                </a:cubicBezTo>
                <a:cubicBezTo>
                  <a:pt x="933505" y="753929"/>
                  <a:pt x="943107" y="775317"/>
                  <a:pt x="949508" y="794566"/>
                </a:cubicBezTo>
                <a:cubicBezTo>
                  <a:pt x="958043" y="822371"/>
                  <a:pt x="960176" y="850175"/>
                  <a:pt x="963377" y="879049"/>
                </a:cubicBezTo>
                <a:cubicBezTo>
                  <a:pt x="967644" y="925033"/>
                  <a:pt x="971912" y="997753"/>
                  <a:pt x="961243" y="1021280"/>
                </a:cubicBezTo>
                <a:cubicBezTo>
                  <a:pt x="952708" y="1041598"/>
                  <a:pt x="897231" y="1106832"/>
                  <a:pt x="851356" y="1119665"/>
                </a:cubicBezTo>
                <a:cubicBezTo>
                  <a:pt x="805481" y="1132497"/>
                  <a:pt x="509960" y="1015932"/>
                  <a:pt x="324326" y="960323"/>
                </a:cubicBezTo>
                <a:cubicBezTo>
                  <a:pt x="224041" y="930380"/>
                  <a:pt x="208038" y="906853"/>
                  <a:pt x="185634" y="855522"/>
                </a:cubicBezTo>
                <a:cubicBezTo>
                  <a:pt x="156829" y="788150"/>
                  <a:pt x="10669" y="419206"/>
                  <a:pt x="10669" y="419206"/>
                </a:cubicBezTo>
                <a:lnTo>
                  <a:pt x="0" y="0"/>
                </a:lnTo>
                <a:close/>
              </a:path>
            </a:pathLst>
          </a:custGeom>
          <a:solidFill>
            <a:srgbClr val="75414C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5" name="Freeform 54">
            <a:extLst>
              <a:ext uri="{FF2B5EF4-FFF2-40B4-BE49-F238E27FC236}">
                <a16:creationId xmlns:a16="http://schemas.microsoft.com/office/drawing/2014/main" id="{4A5C60C5-5CAC-3145-B52D-4DE1F4A27A29}"/>
              </a:ext>
            </a:extLst>
          </p:cNvPr>
          <p:cNvSpPr/>
          <p:nvPr/>
        </p:nvSpPr>
        <p:spPr>
          <a:xfrm>
            <a:off x="2092015" y="3132288"/>
            <a:ext cx="1181591" cy="1760503"/>
          </a:xfrm>
          <a:custGeom>
            <a:avLst/>
            <a:gdLst>
              <a:gd name="connsiteX0" fmla="*/ 665722 w 753465"/>
              <a:gd name="connsiteY0" fmla="*/ 778525 h 1122620"/>
              <a:gd name="connsiteX1" fmla="*/ 708397 w 753465"/>
              <a:gd name="connsiteY1" fmla="*/ 931450 h 1122620"/>
              <a:gd name="connsiteX2" fmla="*/ 383004 w 753465"/>
              <a:gd name="connsiteY2" fmla="*/ 1120734 h 1122620"/>
              <a:gd name="connsiteX3" fmla="*/ 0 w 753465"/>
              <a:gd name="connsiteY3" fmla="*/ 979573 h 1122620"/>
              <a:gd name="connsiteX4" fmla="*/ 102419 w 753465"/>
              <a:gd name="connsiteY4" fmla="*/ 680140 h 1122620"/>
              <a:gd name="connsiteX5" fmla="*/ 23471 w 753465"/>
              <a:gd name="connsiteY5" fmla="*/ 465190 h 1122620"/>
              <a:gd name="connsiteX6" fmla="*/ 98151 w 753465"/>
              <a:gd name="connsiteY6" fmla="*/ 240616 h 1122620"/>
              <a:gd name="connsiteX7" fmla="*/ 73613 w 753465"/>
              <a:gd name="connsiteY7" fmla="*/ 40637 h 1122620"/>
              <a:gd name="connsiteX8" fmla="*/ 265649 w 753465"/>
              <a:gd name="connsiteY8" fmla="*/ 6416 h 1122620"/>
              <a:gd name="connsiteX9" fmla="*/ 492890 w 753465"/>
              <a:gd name="connsiteY9" fmla="*/ 0 h 1122620"/>
              <a:gd name="connsiteX10" fmla="*/ 585707 w 753465"/>
              <a:gd name="connsiteY10" fmla="*/ 8555 h 1122620"/>
              <a:gd name="connsiteX11" fmla="*/ 710530 w 753465"/>
              <a:gd name="connsiteY11" fmla="*/ 222436 h 1122620"/>
              <a:gd name="connsiteX12" fmla="*/ 673190 w 753465"/>
              <a:gd name="connsiteY12" fmla="*/ 538979 h 1122620"/>
              <a:gd name="connsiteX13" fmla="*/ 665722 w 753465"/>
              <a:gd name="connsiteY13" fmla="*/ 778525 h 1122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53465" h="1122620">
                <a:moveTo>
                  <a:pt x="665722" y="778525"/>
                </a:moveTo>
                <a:lnTo>
                  <a:pt x="708397" y="931450"/>
                </a:lnTo>
                <a:cubicBezTo>
                  <a:pt x="678524" y="1033043"/>
                  <a:pt x="600644" y="1105762"/>
                  <a:pt x="383004" y="1120734"/>
                </a:cubicBezTo>
                <a:cubicBezTo>
                  <a:pt x="216573" y="1132497"/>
                  <a:pt x="52276" y="1089721"/>
                  <a:pt x="0" y="979573"/>
                </a:cubicBezTo>
                <a:cubicBezTo>
                  <a:pt x="25605" y="875841"/>
                  <a:pt x="66145" y="778525"/>
                  <a:pt x="102419" y="680140"/>
                </a:cubicBezTo>
                <a:cubicBezTo>
                  <a:pt x="102419" y="680140"/>
                  <a:pt x="23471" y="465190"/>
                  <a:pt x="23471" y="465190"/>
                </a:cubicBezTo>
                <a:cubicBezTo>
                  <a:pt x="44808" y="449149"/>
                  <a:pt x="82148" y="355042"/>
                  <a:pt x="98151" y="240616"/>
                </a:cubicBezTo>
                <a:cubicBezTo>
                  <a:pt x="105619" y="186076"/>
                  <a:pt x="101352" y="96246"/>
                  <a:pt x="73613" y="40637"/>
                </a:cubicBezTo>
                <a:lnTo>
                  <a:pt x="265649" y="6416"/>
                </a:lnTo>
                <a:lnTo>
                  <a:pt x="492890" y="0"/>
                </a:lnTo>
                <a:cubicBezTo>
                  <a:pt x="547301" y="3208"/>
                  <a:pt x="585707" y="8555"/>
                  <a:pt x="585707" y="8555"/>
                </a:cubicBezTo>
                <a:cubicBezTo>
                  <a:pt x="616647" y="49193"/>
                  <a:pt x="657187" y="128328"/>
                  <a:pt x="710530" y="222436"/>
                </a:cubicBezTo>
                <a:cubicBezTo>
                  <a:pt x="741469" y="276975"/>
                  <a:pt x="805481" y="411720"/>
                  <a:pt x="673190" y="538979"/>
                </a:cubicBezTo>
                <a:cubicBezTo>
                  <a:pt x="675324" y="557159"/>
                  <a:pt x="663588" y="749651"/>
                  <a:pt x="665722" y="778525"/>
                </a:cubicBezTo>
                <a:close/>
              </a:path>
            </a:pathLst>
          </a:custGeom>
          <a:solidFill>
            <a:srgbClr val="BCE8E3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Freeform 55">
            <a:extLst>
              <a:ext uri="{FF2B5EF4-FFF2-40B4-BE49-F238E27FC236}">
                <a16:creationId xmlns:a16="http://schemas.microsoft.com/office/drawing/2014/main" id="{60B0D137-5A86-5C42-9C8D-B512E6DB7F3B}"/>
              </a:ext>
            </a:extLst>
          </p:cNvPr>
          <p:cNvSpPr/>
          <p:nvPr/>
        </p:nvSpPr>
        <p:spPr>
          <a:xfrm>
            <a:off x="2092015" y="3606893"/>
            <a:ext cx="918511" cy="1285900"/>
          </a:xfrm>
          <a:custGeom>
            <a:avLst/>
            <a:gdLst>
              <a:gd name="connsiteX0" fmla="*/ 585707 w 585707"/>
              <a:gd name="connsiteY0" fmla="*/ 772109 h 819980"/>
              <a:gd name="connsiteX1" fmla="*/ 381937 w 585707"/>
              <a:gd name="connsiteY1" fmla="*/ 818093 h 819980"/>
              <a:gd name="connsiteX2" fmla="*/ 0 w 585707"/>
              <a:gd name="connsiteY2" fmla="*/ 676932 h 819980"/>
              <a:gd name="connsiteX3" fmla="*/ 102419 w 585707"/>
              <a:gd name="connsiteY3" fmla="*/ 377499 h 819980"/>
              <a:gd name="connsiteX4" fmla="*/ 23471 w 585707"/>
              <a:gd name="connsiteY4" fmla="*/ 162549 h 819980"/>
              <a:gd name="connsiteX5" fmla="*/ 27738 w 585707"/>
              <a:gd name="connsiteY5" fmla="*/ 158272 h 819980"/>
              <a:gd name="connsiteX6" fmla="*/ 29872 w 585707"/>
              <a:gd name="connsiteY6" fmla="*/ 156133 h 819980"/>
              <a:gd name="connsiteX7" fmla="*/ 38407 w 585707"/>
              <a:gd name="connsiteY7" fmla="*/ 143300 h 819980"/>
              <a:gd name="connsiteX8" fmla="*/ 40541 w 585707"/>
              <a:gd name="connsiteY8" fmla="*/ 140092 h 819980"/>
              <a:gd name="connsiteX9" fmla="*/ 46942 w 585707"/>
              <a:gd name="connsiteY9" fmla="*/ 128328 h 819980"/>
              <a:gd name="connsiteX10" fmla="*/ 51209 w 585707"/>
              <a:gd name="connsiteY10" fmla="*/ 118704 h 819980"/>
              <a:gd name="connsiteX11" fmla="*/ 64012 w 585707"/>
              <a:gd name="connsiteY11" fmla="*/ 85552 h 819980"/>
              <a:gd name="connsiteX12" fmla="*/ 68279 w 585707"/>
              <a:gd name="connsiteY12" fmla="*/ 72719 h 819980"/>
              <a:gd name="connsiteX13" fmla="*/ 68279 w 585707"/>
              <a:gd name="connsiteY13" fmla="*/ 71650 h 819980"/>
              <a:gd name="connsiteX14" fmla="*/ 70413 w 585707"/>
              <a:gd name="connsiteY14" fmla="*/ 63095 h 819980"/>
              <a:gd name="connsiteX15" fmla="*/ 75747 w 585707"/>
              <a:gd name="connsiteY15" fmla="*/ 45984 h 819980"/>
              <a:gd name="connsiteX16" fmla="*/ 85349 w 585707"/>
              <a:gd name="connsiteY16" fmla="*/ 7486 h 819980"/>
              <a:gd name="connsiteX17" fmla="*/ 87483 w 585707"/>
              <a:gd name="connsiteY17" fmla="*/ 0 h 819980"/>
              <a:gd name="connsiteX18" fmla="*/ 102419 w 585707"/>
              <a:gd name="connsiteY18" fmla="*/ 50262 h 819980"/>
              <a:gd name="connsiteX19" fmla="*/ 102419 w 585707"/>
              <a:gd name="connsiteY19" fmla="*/ 206395 h 819980"/>
              <a:gd name="connsiteX20" fmla="*/ 216573 w 585707"/>
              <a:gd name="connsiteY20" fmla="*/ 411720 h 819980"/>
              <a:gd name="connsiteX21" fmla="*/ 130157 w 585707"/>
              <a:gd name="connsiteY21" fmla="*/ 506897 h 819980"/>
              <a:gd name="connsiteX22" fmla="*/ 216573 w 585707"/>
              <a:gd name="connsiteY22" fmla="*/ 752859 h 819980"/>
              <a:gd name="connsiteX23" fmla="*/ 585707 w 585707"/>
              <a:gd name="connsiteY23" fmla="*/ 772109 h 81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707" h="819980">
                <a:moveTo>
                  <a:pt x="585707" y="772109"/>
                </a:moveTo>
                <a:cubicBezTo>
                  <a:pt x="537699" y="795635"/>
                  <a:pt x="471553" y="811676"/>
                  <a:pt x="381937" y="818093"/>
                </a:cubicBezTo>
                <a:cubicBezTo>
                  <a:pt x="215506" y="829856"/>
                  <a:pt x="51209" y="787080"/>
                  <a:pt x="0" y="676932"/>
                </a:cubicBezTo>
                <a:cubicBezTo>
                  <a:pt x="25605" y="573200"/>
                  <a:pt x="66145" y="475884"/>
                  <a:pt x="102419" y="377499"/>
                </a:cubicBezTo>
                <a:cubicBezTo>
                  <a:pt x="102419" y="377499"/>
                  <a:pt x="23471" y="163619"/>
                  <a:pt x="23471" y="162549"/>
                </a:cubicBezTo>
                <a:cubicBezTo>
                  <a:pt x="24538" y="161480"/>
                  <a:pt x="26672" y="160410"/>
                  <a:pt x="27738" y="158272"/>
                </a:cubicBezTo>
                <a:cubicBezTo>
                  <a:pt x="28805" y="157202"/>
                  <a:pt x="28805" y="157202"/>
                  <a:pt x="29872" y="156133"/>
                </a:cubicBezTo>
                <a:cubicBezTo>
                  <a:pt x="33073" y="152925"/>
                  <a:pt x="35206" y="148647"/>
                  <a:pt x="38407" y="143300"/>
                </a:cubicBezTo>
                <a:cubicBezTo>
                  <a:pt x="39474" y="142231"/>
                  <a:pt x="39474" y="141161"/>
                  <a:pt x="40541" y="140092"/>
                </a:cubicBezTo>
                <a:cubicBezTo>
                  <a:pt x="42675" y="136884"/>
                  <a:pt x="44808" y="132606"/>
                  <a:pt x="46942" y="128328"/>
                </a:cubicBezTo>
                <a:cubicBezTo>
                  <a:pt x="48009" y="125120"/>
                  <a:pt x="50143" y="121912"/>
                  <a:pt x="51209" y="118704"/>
                </a:cubicBezTo>
                <a:cubicBezTo>
                  <a:pt x="55477" y="109079"/>
                  <a:pt x="59744" y="98385"/>
                  <a:pt x="64012" y="85552"/>
                </a:cubicBezTo>
                <a:cubicBezTo>
                  <a:pt x="65079" y="81275"/>
                  <a:pt x="67212" y="76997"/>
                  <a:pt x="68279" y="72719"/>
                </a:cubicBezTo>
                <a:cubicBezTo>
                  <a:pt x="68279" y="72719"/>
                  <a:pt x="68279" y="71650"/>
                  <a:pt x="68279" y="71650"/>
                </a:cubicBezTo>
                <a:cubicBezTo>
                  <a:pt x="69346" y="68442"/>
                  <a:pt x="70413" y="66303"/>
                  <a:pt x="70413" y="63095"/>
                </a:cubicBezTo>
                <a:cubicBezTo>
                  <a:pt x="72547" y="57748"/>
                  <a:pt x="73613" y="51331"/>
                  <a:pt x="75747" y="45984"/>
                </a:cubicBezTo>
                <a:cubicBezTo>
                  <a:pt x="78948" y="34221"/>
                  <a:pt x="82148" y="20319"/>
                  <a:pt x="85349" y="7486"/>
                </a:cubicBezTo>
                <a:cubicBezTo>
                  <a:pt x="86416" y="5347"/>
                  <a:pt x="86416" y="2139"/>
                  <a:pt x="87483" y="0"/>
                </a:cubicBezTo>
                <a:lnTo>
                  <a:pt x="102419" y="50262"/>
                </a:lnTo>
                <a:cubicBezTo>
                  <a:pt x="102419" y="50262"/>
                  <a:pt x="88550" y="157202"/>
                  <a:pt x="102419" y="206395"/>
                </a:cubicBezTo>
                <a:cubicBezTo>
                  <a:pt x="116288" y="255587"/>
                  <a:pt x="209105" y="386054"/>
                  <a:pt x="216573" y="411720"/>
                </a:cubicBezTo>
                <a:cubicBezTo>
                  <a:pt x="224041" y="437386"/>
                  <a:pt x="165364" y="437386"/>
                  <a:pt x="130157" y="506897"/>
                </a:cubicBezTo>
                <a:cubicBezTo>
                  <a:pt x="96018" y="576408"/>
                  <a:pt x="104553" y="690834"/>
                  <a:pt x="216573" y="752859"/>
                </a:cubicBezTo>
                <a:cubicBezTo>
                  <a:pt x="364867" y="835203"/>
                  <a:pt x="577173" y="775317"/>
                  <a:pt x="585707" y="772109"/>
                </a:cubicBezTo>
                <a:close/>
              </a:path>
            </a:pathLst>
          </a:custGeom>
          <a:solidFill>
            <a:srgbClr val="A1CEC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7" name="Freeform 56">
            <a:extLst>
              <a:ext uri="{FF2B5EF4-FFF2-40B4-BE49-F238E27FC236}">
                <a16:creationId xmlns:a16="http://schemas.microsoft.com/office/drawing/2014/main" id="{E8BED2FC-F50C-1847-8BEE-BB5BED546BBC}"/>
              </a:ext>
            </a:extLst>
          </p:cNvPr>
          <p:cNvSpPr/>
          <p:nvPr/>
        </p:nvSpPr>
        <p:spPr>
          <a:xfrm>
            <a:off x="2457411" y="3841679"/>
            <a:ext cx="474481" cy="221464"/>
          </a:xfrm>
          <a:custGeom>
            <a:avLst/>
            <a:gdLst>
              <a:gd name="connsiteX0" fmla="*/ 640 w 302562"/>
              <a:gd name="connsiteY0" fmla="*/ 0 h 141221"/>
              <a:gd name="connsiteX1" fmla="*/ 98792 w 302562"/>
              <a:gd name="connsiteY1" fmla="*/ 94107 h 141221"/>
              <a:gd name="connsiteX2" fmla="*/ 302562 w 302562"/>
              <a:gd name="connsiteY2" fmla="*/ 56678 h 141221"/>
              <a:gd name="connsiteX3" fmla="*/ 88123 w 302562"/>
              <a:gd name="connsiteY3" fmla="*/ 126190 h 141221"/>
              <a:gd name="connsiteX4" fmla="*/ 640 w 302562"/>
              <a:gd name="connsiteY4" fmla="*/ 0 h 141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2562" h="141221">
                <a:moveTo>
                  <a:pt x="640" y="0"/>
                </a:moveTo>
                <a:cubicBezTo>
                  <a:pt x="640" y="0"/>
                  <a:pt x="15577" y="57748"/>
                  <a:pt x="98792" y="94107"/>
                </a:cubicBezTo>
                <a:cubicBezTo>
                  <a:pt x="182007" y="130467"/>
                  <a:pt x="259888" y="101593"/>
                  <a:pt x="302562" y="56678"/>
                </a:cubicBezTo>
                <a:cubicBezTo>
                  <a:pt x="302562" y="56678"/>
                  <a:pt x="239618" y="183937"/>
                  <a:pt x="88123" y="126190"/>
                </a:cubicBezTo>
                <a:cubicBezTo>
                  <a:pt x="-13229" y="88760"/>
                  <a:pt x="640" y="0"/>
                  <a:pt x="640" y="0"/>
                </a:cubicBezTo>
                <a:close/>
              </a:path>
            </a:pathLst>
          </a:custGeom>
          <a:solidFill>
            <a:srgbClr val="A1CEC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 57">
            <a:extLst>
              <a:ext uri="{FF2B5EF4-FFF2-40B4-BE49-F238E27FC236}">
                <a16:creationId xmlns:a16="http://schemas.microsoft.com/office/drawing/2014/main" id="{FE5DC915-B305-DD4D-8322-D572B0ABF9F4}"/>
              </a:ext>
            </a:extLst>
          </p:cNvPr>
          <p:cNvSpPr/>
          <p:nvPr/>
        </p:nvSpPr>
        <p:spPr>
          <a:xfrm>
            <a:off x="1543873" y="3187630"/>
            <a:ext cx="763047" cy="2533312"/>
          </a:xfrm>
          <a:custGeom>
            <a:avLst/>
            <a:gdLst>
              <a:gd name="connsiteX0" fmla="*/ 411412 w 486572"/>
              <a:gd name="connsiteY0" fmla="*/ 419206 h 1615417"/>
              <a:gd name="connsiteX1" fmla="*/ 479691 w 486572"/>
              <a:gd name="connsiteY1" fmla="*/ 206395 h 1615417"/>
              <a:gd name="connsiteX2" fmla="*/ 462621 w 486572"/>
              <a:gd name="connsiteY2" fmla="*/ 0 h 1615417"/>
              <a:gd name="connsiteX3" fmla="*/ 179902 w 486572"/>
              <a:gd name="connsiteY3" fmla="*/ 328307 h 1615417"/>
              <a:gd name="connsiteX4" fmla="*/ 1736 w 486572"/>
              <a:gd name="connsiteY4" fmla="*/ 915409 h 1615417"/>
              <a:gd name="connsiteX5" fmla="*/ 100955 w 486572"/>
              <a:gd name="connsiteY5" fmla="*/ 1490747 h 1615417"/>
              <a:gd name="connsiteX6" fmla="*/ 222577 w 486572"/>
              <a:gd name="connsiteY6" fmla="*/ 1614798 h 1615417"/>
              <a:gd name="connsiteX7" fmla="*/ 374071 w 486572"/>
              <a:gd name="connsiteY7" fmla="*/ 1512135 h 1615417"/>
              <a:gd name="connsiteX8" fmla="*/ 405010 w 486572"/>
              <a:gd name="connsiteY8" fmla="*/ 1265103 h 1615417"/>
              <a:gd name="connsiteX9" fmla="*/ 318594 w 486572"/>
              <a:gd name="connsiteY9" fmla="*/ 1257617 h 1615417"/>
              <a:gd name="connsiteX10" fmla="*/ 247115 w 486572"/>
              <a:gd name="connsiteY10" fmla="*/ 1362419 h 1615417"/>
              <a:gd name="connsiteX11" fmla="*/ 221510 w 486572"/>
              <a:gd name="connsiteY11" fmla="*/ 940005 h 1615417"/>
              <a:gd name="connsiteX12" fmla="*/ 411412 w 486572"/>
              <a:gd name="connsiteY12" fmla="*/ 419206 h 1615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6572" h="1615417">
                <a:moveTo>
                  <a:pt x="411412" y="419206"/>
                </a:moveTo>
                <a:cubicBezTo>
                  <a:pt x="411412" y="419206"/>
                  <a:pt x="458354" y="326168"/>
                  <a:pt x="479691" y="206395"/>
                </a:cubicBezTo>
                <a:cubicBezTo>
                  <a:pt x="502095" y="76997"/>
                  <a:pt x="462621" y="0"/>
                  <a:pt x="462621" y="0"/>
                </a:cubicBezTo>
                <a:cubicBezTo>
                  <a:pt x="322862" y="13902"/>
                  <a:pt x="269519" y="54540"/>
                  <a:pt x="179902" y="328307"/>
                </a:cubicBezTo>
                <a:cubicBezTo>
                  <a:pt x="116958" y="519730"/>
                  <a:pt x="31609" y="751790"/>
                  <a:pt x="1736" y="915409"/>
                </a:cubicBezTo>
                <a:cubicBezTo>
                  <a:pt x="-12133" y="993475"/>
                  <a:pt x="60414" y="1357072"/>
                  <a:pt x="100955" y="1490747"/>
                </a:cubicBezTo>
                <a:cubicBezTo>
                  <a:pt x="111623" y="1526037"/>
                  <a:pt x="159632" y="1590202"/>
                  <a:pt x="222577" y="1614798"/>
                </a:cubicBezTo>
                <a:cubicBezTo>
                  <a:pt x="265251" y="1623353"/>
                  <a:pt x="360202" y="1541009"/>
                  <a:pt x="374071" y="1512135"/>
                </a:cubicBezTo>
                <a:cubicBezTo>
                  <a:pt x="391141" y="1459734"/>
                  <a:pt x="424214" y="1306810"/>
                  <a:pt x="405010" y="1265103"/>
                </a:cubicBezTo>
                <a:cubicBezTo>
                  <a:pt x="387941" y="1226605"/>
                  <a:pt x="352734" y="1224466"/>
                  <a:pt x="318594" y="1257617"/>
                </a:cubicBezTo>
                <a:cubicBezTo>
                  <a:pt x="298324" y="1277936"/>
                  <a:pt x="272720" y="1305741"/>
                  <a:pt x="247115" y="1362419"/>
                </a:cubicBezTo>
                <a:cubicBezTo>
                  <a:pt x="233245" y="1223396"/>
                  <a:pt x="221510" y="940005"/>
                  <a:pt x="221510" y="940005"/>
                </a:cubicBezTo>
                <a:lnTo>
                  <a:pt x="411412" y="419206"/>
                </a:lnTo>
                <a:close/>
              </a:path>
            </a:pathLst>
          </a:custGeom>
          <a:solidFill>
            <a:srgbClr val="75414C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 58">
            <a:extLst>
              <a:ext uri="{FF2B5EF4-FFF2-40B4-BE49-F238E27FC236}">
                <a16:creationId xmlns:a16="http://schemas.microsoft.com/office/drawing/2014/main" id="{13B0F2ED-60D3-B342-B820-253D341B4C5A}"/>
              </a:ext>
            </a:extLst>
          </p:cNvPr>
          <p:cNvSpPr/>
          <p:nvPr/>
        </p:nvSpPr>
        <p:spPr>
          <a:xfrm>
            <a:off x="2317524" y="2181403"/>
            <a:ext cx="889204" cy="1216858"/>
          </a:xfrm>
          <a:custGeom>
            <a:avLst/>
            <a:gdLst>
              <a:gd name="connsiteX0" fmla="*/ 488849 w 567019"/>
              <a:gd name="connsiteY0" fmla="*/ 0 h 775954"/>
              <a:gd name="connsiteX1" fmla="*/ 566730 w 567019"/>
              <a:gd name="connsiteY1" fmla="*/ 284461 h 775954"/>
              <a:gd name="connsiteX2" fmla="*/ 480314 w 567019"/>
              <a:gd name="connsiteY2" fmla="*/ 507966 h 775954"/>
              <a:gd name="connsiteX3" fmla="*/ 348023 w 567019"/>
              <a:gd name="connsiteY3" fmla="*/ 503689 h 775954"/>
              <a:gd name="connsiteX4" fmla="*/ 348023 w 567019"/>
              <a:gd name="connsiteY4" fmla="*/ 605282 h 775954"/>
              <a:gd name="connsiteX5" fmla="*/ 415236 w 567019"/>
              <a:gd name="connsiteY5" fmla="*/ 734680 h 775954"/>
              <a:gd name="connsiteX6" fmla="*/ 245605 w 567019"/>
              <a:gd name="connsiteY6" fmla="*/ 746443 h 775954"/>
              <a:gd name="connsiteX7" fmla="*/ 122915 w 567019"/>
              <a:gd name="connsiteY7" fmla="*/ 611698 h 775954"/>
              <a:gd name="connsiteX8" fmla="*/ 123982 w 567019"/>
              <a:gd name="connsiteY8" fmla="*/ 377499 h 775954"/>
              <a:gd name="connsiteX9" fmla="*/ 41834 w 567019"/>
              <a:gd name="connsiteY9" fmla="*/ 361458 h 775954"/>
              <a:gd name="connsiteX10" fmla="*/ 18363 w 567019"/>
              <a:gd name="connsiteY10" fmla="*/ 227783 h 775954"/>
              <a:gd name="connsiteX11" fmla="*/ 136785 w 567019"/>
              <a:gd name="connsiteY11" fmla="*/ 251310 h 775954"/>
              <a:gd name="connsiteX12" fmla="*/ 183727 w 567019"/>
              <a:gd name="connsiteY12" fmla="*/ 240616 h 775954"/>
              <a:gd name="connsiteX13" fmla="*/ 183727 w 567019"/>
              <a:gd name="connsiteY13" fmla="*/ 240616 h 775954"/>
              <a:gd name="connsiteX14" fmla="*/ 248805 w 567019"/>
              <a:gd name="connsiteY14" fmla="*/ 136884 h 775954"/>
              <a:gd name="connsiteX15" fmla="*/ 277611 w 567019"/>
              <a:gd name="connsiteY15" fmla="*/ 126189 h 775954"/>
              <a:gd name="connsiteX16" fmla="*/ 488849 w 567019"/>
              <a:gd name="connsiteY16" fmla="*/ 0 h 7759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7019" h="775954">
                <a:moveTo>
                  <a:pt x="488849" y="0"/>
                </a:moveTo>
                <a:cubicBezTo>
                  <a:pt x="527256" y="22457"/>
                  <a:pt x="570998" y="84483"/>
                  <a:pt x="566730" y="284461"/>
                </a:cubicBezTo>
                <a:cubicBezTo>
                  <a:pt x="562463" y="454496"/>
                  <a:pt x="508053" y="496203"/>
                  <a:pt x="480314" y="507966"/>
                </a:cubicBezTo>
                <a:cubicBezTo>
                  <a:pt x="452576" y="519730"/>
                  <a:pt x="399233" y="512244"/>
                  <a:pt x="348023" y="503689"/>
                </a:cubicBezTo>
                <a:lnTo>
                  <a:pt x="348023" y="605282"/>
                </a:lnTo>
                <a:cubicBezTo>
                  <a:pt x="348023" y="605282"/>
                  <a:pt x="419503" y="688695"/>
                  <a:pt x="415236" y="734680"/>
                </a:cubicBezTo>
                <a:cubicBezTo>
                  <a:pt x="410968" y="781733"/>
                  <a:pt x="311750" y="792427"/>
                  <a:pt x="245605" y="746443"/>
                </a:cubicBezTo>
                <a:cubicBezTo>
                  <a:pt x="178392" y="700459"/>
                  <a:pt x="122915" y="611698"/>
                  <a:pt x="122915" y="611698"/>
                </a:cubicBezTo>
                <a:lnTo>
                  <a:pt x="123982" y="377499"/>
                </a:lnTo>
                <a:cubicBezTo>
                  <a:pt x="123982" y="377499"/>
                  <a:pt x="94110" y="407442"/>
                  <a:pt x="41834" y="361458"/>
                </a:cubicBezTo>
                <a:cubicBezTo>
                  <a:pt x="-841" y="324029"/>
                  <a:pt x="-14710" y="260934"/>
                  <a:pt x="18363" y="227783"/>
                </a:cubicBezTo>
                <a:cubicBezTo>
                  <a:pt x="51436" y="193562"/>
                  <a:pt x="113314" y="203186"/>
                  <a:pt x="136785" y="251310"/>
                </a:cubicBezTo>
                <a:lnTo>
                  <a:pt x="183727" y="240616"/>
                </a:lnTo>
                <a:lnTo>
                  <a:pt x="183727" y="240616"/>
                </a:lnTo>
                <a:cubicBezTo>
                  <a:pt x="183727" y="196770"/>
                  <a:pt x="208264" y="155063"/>
                  <a:pt x="248805" y="136884"/>
                </a:cubicBezTo>
                <a:cubicBezTo>
                  <a:pt x="258407" y="132606"/>
                  <a:pt x="268009" y="129398"/>
                  <a:pt x="277611" y="126189"/>
                </a:cubicBezTo>
                <a:cubicBezTo>
                  <a:pt x="390698" y="91969"/>
                  <a:pt x="446175" y="89830"/>
                  <a:pt x="488849" y="0"/>
                </a:cubicBezTo>
                <a:close/>
              </a:path>
            </a:pathLst>
          </a:custGeom>
          <a:solidFill>
            <a:srgbClr val="75414C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 59">
            <a:extLst>
              <a:ext uri="{FF2B5EF4-FFF2-40B4-BE49-F238E27FC236}">
                <a16:creationId xmlns:a16="http://schemas.microsoft.com/office/drawing/2014/main" id="{2F73B1C8-34E7-D943-BBAD-513B25362F83}"/>
              </a:ext>
            </a:extLst>
          </p:cNvPr>
          <p:cNvSpPr/>
          <p:nvPr/>
        </p:nvSpPr>
        <p:spPr>
          <a:xfrm>
            <a:off x="2530358" y="2521842"/>
            <a:ext cx="75287" cy="144225"/>
          </a:xfrm>
          <a:custGeom>
            <a:avLst/>
            <a:gdLst>
              <a:gd name="connsiteX0" fmla="*/ 48009 w 48008"/>
              <a:gd name="connsiteY0" fmla="*/ 0 h 91968"/>
              <a:gd name="connsiteX1" fmla="*/ 0 w 48008"/>
              <a:gd name="connsiteY1" fmla="*/ 12833 h 91968"/>
              <a:gd name="connsiteX2" fmla="*/ 0 w 48008"/>
              <a:gd name="connsiteY2" fmla="*/ 91969 h 91968"/>
              <a:gd name="connsiteX3" fmla="*/ 0 w 48008"/>
              <a:gd name="connsiteY3" fmla="*/ 91969 h 91968"/>
              <a:gd name="connsiteX4" fmla="*/ 48009 w 48008"/>
              <a:gd name="connsiteY4" fmla="*/ 43846 h 91968"/>
              <a:gd name="connsiteX5" fmla="*/ 48009 w 48008"/>
              <a:gd name="connsiteY5" fmla="*/ 0 h 91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8008" h="91968">
                <a:moveTo>
                  <a:pt x="48009" y="0"/>
                </a:moveTo>
                <a:lnTo>
                  <a:pt x="0" y="12833"/>
                </a:lnTo>
                <a:lnTo>
                  <a:pt x="0" y="91969"/>
                </a:lnTo>
                <a:lnTo>
                  <a:pt x="0" y="91969"/>
                </a:lnTo>
                <a:cubicBezTo>
                  <a:pt x="26672" y="91969"/>
                  <a:pt x="48009" y="70581"/>
                  <a:pt x="48009" y="43846"/>
                </a:cubicBezTo>
                <a:lnTo>
                  <a:pt x="48009" y="0"/>
                </a:lnTo>
                <a:close/>
              </a:path>
            </a:pathLst>
          </a:custGeom>
          <a:solidFill>
            <a:srgbClr val="26323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 60">
            <a:extLst>
              <a:ext uri="{FF2B5EF4-FFF2-40B4-BE49-F238E27FC236}">
                <a16:creationId xmlns:a16="http://schemas.microsoft.com/office/drawing/2014/main" id="{3EE74876-45F5-8A49-A7FC-F34B2981DA0F}"/>
              </a:ext>
            </a:extLst>
          </p:cNvPr>
          <p:cNvSpPr/>
          <p:nvPr/>
        </p:nvSpPr>
        <p:spPr>
          <a:xfrm>
            <a:off x="2575530" y="2842159"/>
            <a:ext cx="289440" cy="184475"/>
          </a:xfrm>
          <a:custGeom>
            <a:avLst/>
            <a:gdLst>
              <a:gd name="connsiteX0" fmla="*/ 183500 w 184567"/>
              <a:gd name="connsiteY0" fmla="*/ 83413 h 117634"/>
              <a:gd name="connsiteX1" fmla="*/ 0 w 184567"/>
              <a:gd name="connsiteY1" fmla="*/ 0 h 117634"/>
              <a:gd name="connsiteX2" fmla="*/ 39474 w 184567"/>
              <a:gd name="connsiteY2" fmla="*/ 56678 h 117634"/>
              <a:gd name="connsiteX3" fmla="*/ 184567 w 184567"/>
              <a:gd name="connsiteY3" fmla="*/ 117634 h 117634"/>
              <a:gd name="connsiteX4" fmla="*/ 184567 w 184567"/>
              <a:gd name="connsiteY4" fmla="*/ 83413 h 117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4567" h="117634">
                <a:moveTo>
                  <a:pt x="183500" y="83413"/>
                </a:moveTo>
                <a:cubicBezTo>
                  <a:pt x="129090" y="75928"/>
                  <a:pt x="17070" y="43845"/>
                  <a:pt x="0" y="0"/>
                </a:cubicBezTo>
                <a:cubicBezTo>
                  <a:pt x="0" y="0"/>
                  <a:pt x="5334" y="27804"/>
                  <a:pt x="39474" y="56678"/>
                </a:cubicBezTo>
                <a:cubicBezTo>
                  <a:pt x="72547" y="85552"/>
                  <a:pt x="184567" y="117634"/>
                  <a:pt x="184567" y="117634"/>
                </a:cubicBezTo>
                <a:lnTo>
                  <a:pt x="184567" y="83413"/>
                </a:lnTo>
                <a:close/>
              </a:path>
            </a:pathLst>
          </a:custGeom>
          <a:solidFill>
            <a:srgbClr val="60313D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 61">
            <a:extLst>
              <a:ext uri="{FF2B5EF4-FFF2-40B4-BE49-F238E27FC236}">
                <a16:creationId xmlns:a16="http://schemas.microsoft.com/office/drawing/2014/main" id="{89B2E49E-C2A8-D643-9C9B-4C4C327FF92C}"/>
              </a:ext>
            </a:extLst>
          </p:cNvPr>
          <p:cNvSpPr/>
          <p:nvPr/>
        </p:nvSpPr>
        <p:spPr>
          <a:xfrm>
            <a:off x="2774624" y="2528551"/>
            <a:ext cx="112094" cy="50736"/>
          </a:xfrm>
          <a:custGeom>
            <a:avLst/>
            <a:gdLst>
              <a:gd name="connsiteX0" fmla="*/ 71480 w 71479"/>
              <a:gd name="connsiteY0" fmla="*/ 0 h 32353"/>
              <a:gd name="connsiteX1" fmla="*/ 38407 w 71479"/>
              <a:gd name="connsiteY1" fmla="*/ 32082 h 32353"/>
              <a:gd name="connsiteX2" fmla="*/ 0 w 71479"/>
              <a:gd name="connsiteY2" fmla="*/ 7486 h 32353"/>
              <a:gd name="connsiteX3" fmla="*/ 37340 w 71479"/>
              <a:gd name="connsiteY3" fmla="*/ 17111 h 32353"/>
              <a:gd name="connsiteX4" fmla="*/ 71480 w 71479"/>
              <a:gd name="connsiteY4" fmla="*/ 0 h 32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479" h="32353">
                <a:moveTo>
                  <a:pt x="71480" y="0"/>
                </a:moveTo>
                <a:cubicBezTo>
                  <a:pt x="68279" y="17111"/>
                  <a:pt x="55477" y="29943"/>
                  <a:pt x="38407" y="32082"/>
                </a:cubicBezTo>
                <a:cubicBezTo>
                  <a:pt x="21337" y="34221"/>
                  <a:pt x="6401" y="23527"/>
                  <a:pt x="0" y="7486"/>
                </a:cubicBezTo>
                <a:cubicBezTo>
                  <a:pt x="10669" y="14972"/>
                  <a:pt x="23471" y="19249"/>
                  <a:pt x="37340" y="17111"/>
                </a:cubicBezTo>
                <a:cubicBezTo>
                  <a:pt x="50143" y="16041"/>
                  <a:pt x="62945" y="9625"/>
                  <a:pt x="71480" y="0"/>
                </a:cubicBezTo>
                <a:close/>
              </a:path>
            </a:pathLst>
          </a:custGeom>
          <a:solidFill>
            <a:srgbClr val="26323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 62">
            <a:extLst>
              <a:ext uri="{FF2B5EF4-FFF2-40B4-BE49-F238E27FC236}">
                <a16:creationId xmlns:a16="http://schemas.microsoft.com/office/drawing/2014/main" id="{4735E95F-5208-224C-9D55-736D20DF89BE}"/>
              </a:ext>
            </a:extLst>
          </p:cNvPr>
          <p:cNvSpPr/>
          <p:nvPr/>
        </p:nvSpPr>
        <p:spPr>
          <a:xfrm>
            <a:off x="3069084" y="2518488"/>
            <a:ext cx="112094" cy="47062"/>
          </a:xfrm>
          <a:custGeom>
            <a:avLst/>
            <a:gdLst>
              <a:gd name="connsiteX0" fmla="*/ 71480 w 71479"/>
              <a:gd name="connsiteY0" fmla="*/ 3208 h 30010"/>
              <a:gd name="connsiteX1" fmla="*/ 34140 w 71479"/>
              <a:gd name="connsiteY1" fmla="*/ 29943 h 30010"/>
              <a:gd name="connsiteX2" fmla="*/ 0 w 71479"/>
              <a:gd name="connsiteY2" fmla="*/ 0 h 30010"/>
              <a:gd name="connsiteX3" fmla="*/ 35206 w 71479"/>
              <a:gd name="connsiteY3" fmla="*/ 14972 h 30010"/>
              <a:gd name="connsiteX4" fmla="*/ 71480 w 71479"/>
              <a:gd name="connsiteY4" fmla="*/ 3208 h 30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479" h="30010">
                <a:moveTo>
                  <a:pt x="71480" y="3208"/>
                </a:moveTo>
                <a:cubicBezTo>
                  <a:pt x="66145" y="19249"/>
                  <a:pt x="51209" y="31013"/>
                  <a:pt x="34140" y="29943"/>
                </a:cubicBezTo>
                <a:cubicBezTo>
                  <a:pt x="17070" y="28874"/>
                  <a:pt x="3201" y="16041"/>
                  <a:pt x="0" y="0"/>
                </a:cubicBezTo>
                <a:cubicBezTo>
                  <a:pt x="9602" y="8555"/>
                  <a:pt x="21337" y="14972"/>
                  <a:pt x="35206" y="14972"/>
                </a:cubicBezTo>
                <a:cubicBezTo>
                  <a:pt x="49076" y="14972"/>
                  <a:pt x="61878" y="10694"/>
                  <a:pt x="71480" y="3208"/>
                </a:cubicBezTo>
                <a:close/>
              </a:path>
            </a:pathLst>
          </a:custGeom>
          <a:solidFill>
            <a:srgbClr val="26323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 63">
            <a:extLst>
              <a:ext uri="{FF2B5EF4-FFF2-40B4-BE49-F238E27FC236}">
                <a16:creationId xmlns:a16="http://schemas.microsoft.com/office/drawing/2014/main" id="{21944B90-1035-5845-8CD2-55FDB2810A6A}"/>
              </a:ext>
            </a:extLst>
          </p:cNvPr>
          <p:cNvSpPr/>
          <p:nvPr/>
        </p:nvSpPr>
        <p:spPr>
          <a:xfrm>
            <a:off x="2739206" y="2395780"/>
            <a:ext cx="80590" cy="65689"/>
          </a:xfrm>
          <a:custGeom>
            <a:avLst/>
            <a:gdLst>
              <a:gd name="connsiteX0" fmla="*/ 51391 w 51390"/>
              <a:gd name="connsiteY0" fmla="*/ 15153 h 41888"/>
              <a:gd name="connsiteX1" fmla="*/ 3382 w 51390"/>
              <a:gd name="connsiteY1" fmla="*/ 41888 h 41888"/>
              <a:gd name="connsiteX2" fmla="*/ 15117 w 51390"/>
              <a:gd name="connsiteY2" fmla="*/ 3390 h 41888"/>
              <a:gd name="connsiteX3" fmla="*/ 51391 w 51390"/>
              <a:gd name="connsiteY3" fmla="*/ 15153 h 41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390" h="41888">
                <a:moveTo>
                  <a:pt x="51391" y="15153"/>
                </a:moveTo>
                <a:lnTo>
                  <a:pt x="3382" y="41888"/>
                </a:lnTo>
                <a:cubicBezTo>
                  <a:pt x="-4086" y="27986"/>
                  <a:pt x="1248" y="10876"/>
                  <a:pt x="15117" y="3390"/>
                </a:cubicBezTo>
                <a:cubicBezTo>
                  <a:pt x="26853" y="-4096"/>
                  <a:pt x="43923" y="1251"/>
                  <a:pt x="51391" y="15153"/>
                </a:cubicBezTo>
                <a:close/>
              </a:path>
            </a:pathLst>
          </a:custGeom>
          <a:solidFill>
            <a:srgbClr val="26323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 64">
            <a:extLst>
              <a:ext uri="{FF2B5EF4-FFF2-40B4-BE49-F238E27FC236}">
                <a16:creationId xmlns:a16="http://schemas.microsoft.com/office/drawing/2014/main" id="{7F70ED50-2183-764B-B8A5-D498AB8C6CC3}"/>
              </a:ext>
            </a:extLst>
          </p:cNvPr>
          <p:cNvSpPr/>
          <p:nvPr/>
        </p:nvSpPr>
        <p:spPr>
          <a:xfrm>
            <a:off x="2883157" y="2776753"/>
            <a:ext cx="82196" cy="59721"/>
          </a:xfrm>
          <a:custGeom>
            <a:avLst/>
            <a:gdLst>
              <a:gd name="connsiteX0" fmla="*/ 1205 w 52414"/>
              <a:gd name="connsiteY0" fmla="*/ 0 h 38082"/>
              <a:gd name="connsiteX1" fmla="*/ 52415 w 52414"/>
              <a:gd name="connsiteY1" fmla="*/ 19249 h 38082"/>
              <a:gd name="connsiteX2" fmla="*/ 17208 w 52414"/>
              <a:gd name="connsiteY2" fmla="*/ 36360 h 38082"/>
              <a:gd name="connsiteX3" fmla="*/ 1205 w 52414"/>
              <a:gd name="connsiteY3" fmla="*/ 0 h 38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414" h="38082">
                <a:moveTo>
                  <a:pt x="1205" y="0"/>
                </a:moveTo>
                <a:lnTo>
                  <a:pt x="52415" y="19249"/>
                </a:lnTo>
                <a:cubicBezTo>
                  <a:pt x="47081" y="34221"/>
                  <a:pt x="32145" y="41707"/>
                  <a:pt x="17208" y="36360"/>
                </a:cubicBezTo>
                <a:cubicBezTo>
                  <a:pt x="4406" y="31013"/>
                  <a:pt x="-3062" y="14972"/>
                  <a:pt x="1205" y="0"/>
                </a:cubicBezTo>
                <a:close/>
              </a:path>
            </a:pathLst>
          </a:custGeom>
          <a:solidFill>
            <a:srgbClr val="60313D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 65">
            <a:extLst>
              <a:ext uri="{FF2B5EF4-FFF2-40B4-BE49-F238E27FC236}">
                <a16:creationId xmlns:a16="http://schemas.microsoft.com/office/drawing/2014/main" id="{48314CB7-647E-DA44-A65B-FA322886C573}"/>
              </a:ext>
            </a:extLst>
          </p:cNvPr>
          <p:cNvSpPr/>
          <p:nvPr/>
        </p:nvSpPr>
        <p:spPr>
          <a:xfrm>
            <a:off x="3104218" y="2369884"/>
            <a:ext cx="83847" cy="58044"/>
          </a:xfrm>
          <a:custGeom>
            <a:avLst/>
            <a:gdLst>
              <a:gd name="connsiteX0" fmla="*/ 52276 w 53467"/>
              <a:gd name="connsiteY0" fmla="*/ 37013 h 37013"/>
              <a:gd name="connsiteX1" fmla="*/ 0 w 53467"/>
              <a:gd name="connsiteY1" fmla="*/ 18833 h 37013"/>
              <a:gd name="connsiteX2" fmla="*/ 34140 w 53467"/>
              <a:gd name="connsiteY2" fmla="*/ 1723 h 37013"/>
              <a:gd name="connsiteX3" fmla="*/ 52276 w 53467"/>
              <a:gd name="connsiteY3" fmla="*/ 37013 h 37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467" h="37013">
                <a:moveTo>
                  <a:pt x="52276" y="37013"/>
                </a:moveTo>
                <a:lnTo>
                  <a:pt x="0" y="18833"/>
                </a:lnTo>
                <a:cubicBezTo>
                  <a:pt x="4267" y="3862"/>
                  <a:pt x="20270" y="-3624"/>
                  <a:pt x="34140" y="1723"/>
                </a:cubicBezTo>
                <a:cubicBezTo>
                  <a:pt x="49076" y="6000"/>
                  <a:pt x="56544" y="23111"/>
                  <a:pt x="52276" y="37013"/>
                </a:cubicBezTo>
                <a:close/>
              </a:path>
            </a:pathLst>
          </a:custGeom>
          <a:solidFill>
            <a:srgbClr val="263238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Freeform 66">
            <a:extLst>
              <a:ext uri="{FF2B5EF4-FFF2-40B4-BE49-F238E27FC236}">
                <a16:creationId xmlns:a16="http://schemas.microsoft.com/office/drawing/2014/main" id="{1A2539A1-573D-1C42-A4F3-D2C67890C10D}"/>
              </a:ext>
            </a:extLst>
          </p:cNvPr>
          <p:cNvSpPr/>
          <p:nvPr/>
        </p:nvSpPr>
        <p:spPr>
          <a:xfrm>
            <a:off x="2995887" y="2545740"/>
            <a:ext cx="57158" cy="173993"/>
          </a:xfrm>
          <a:custGeom>
            <a:avLst/>
            <a:gdLst>
              <a:gd name="connsiteX0" fmla="*/ 4001 w 36448"/>
              <a:gd name="connsiteY0" fmla="*/ 802 h 110950"/>
              <a:gd name="connsiteX1" fmla="*/ 800 w 36448"/>
              <a:gd name="connsiteY1" fmla="*/ 802 h 110950"/>
              <a:gd name="connsiteX2" fmla="*/ 800 w 36448"/>
              <a:gd name="connsiteY2" fmla="*/ 5080 h 110950"/>
              <a:gd name="connsiteX3" fmla="*/ 30672 w 36448"/>
              <a:gd name="connsiteY3" fmla="*/ 98118 h 110950"/>
              <a:gd name="connsiteX4" fmla="*/ 12536 w 36448"/>
              <a:gd name="connsiteY4" fmla="*/ 106673 h 110950"/>
              <a:gd name="connsiteX5" fmla="*/ 11469 w 36448"/>
              <a:gd name="connsiteY5" fmla="*/ 109881 h 110950"/>
              <a:gd name="connsiteX6" fmla="*/ 13603 w 36448"/>
              <a:gd name="connsiteY6" fmla="*/ 110951 h 110950"/>
              <a:gd name="connsiteX7" fmla="*/ 14669 w 36448"/>
              <a:gd name="connsiteY7" fmla="*/ 110951 h 110950"/>
              <a:gd name="connsiteX8" fmla="*/ 34940 w 36448"/>
              <a:gd name="connsiteY8" fmla="*/ 101326 h 110950"/>
              <a:gd name="connsiteX9" fmla="*/ 36007 w 36448"/>
              <a:gd name="connsiteY9" fmla="*/ 98118 h 110950"/>
              <a:gd name="connsiteX10" fmla="*/ 4001 w 36448"/>
              <a:gd name="connsiteY10" fmla="*/ 802 h 110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6448" h="110950">
                <a:moveTo>
                  <a:pt x="4001" y="802"/>
                </a:moveTo>
                <a:cubicBezTo>
                  <a:pt x="2934" y="-267"/>
                  <a:pt x="1867" y="-267"/>
                  <a:pt x="800" y="802"/>
                </a:cubicBezTo>
                <a:cubicBezTo>
                  <a:pt x="-267" y="1871"/>
                  <a:pt x="-267" y="2941"/>
                  <a:pt x="800" y="5080"/>
                </a:cubicBezTo>
                <a:cubicBezTo>
                  <a:pt x="800" y="5080"/>
                  <a:pt x="20004" y="26468"/>
                  <a:pt x="30672" y="98118"/>
                </a:cubicBezTo>
                <a:lnTo>
                  <a:pt x="12536" y="106673"/>
                </a:lnTo>
                <a:cubicBezTo>
                  <a:pt x="11469" y="107742"/>
                  <a:pt x="10402" y="108812"/>
                  <a:pt x="11469" y="109881"/>
                </a:cubicBezTo>
                <a:cubicBezTo>
                  <a:pt x="11469" y="110951"/>
                  <a:pt x="12536" y="110951"/>
                  <a:pt x="13603" y="110951"/>
                </a:cubicBezTo>
                <a:lnTo>
                  <a:pt x="14669" y="110951"/>
                </a:lnTo>
                <a:lnTo>
                  <a:pt x="34940" y="101326"/>
                </a:lnTo>
                <a:cubicBezTo>
                  <a:pt x="36007" y="101326"/>
                  <a:pt x="37073" y="99187"/>
                  <a:pt x="36007" y="98118"/>
                </a:cubicBezTo>
                <a:cubicBezTo>
                  <a:pt x="24271" y="24329"/>
                  <a:pt x="4001" y="1871"/>
                  <a:pt x="4001" y="802"/>
                </a:cubicBezTo>
                <a:close/>
              </a:path>
            </a:pathLst>
          </a:custGeom>
          <a:solidFill>
            <a:srgbClr val="60313D"/>
          </a:solidFill>
          <a:ln w="106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9" name="Freeform 68">
            <a:extLst>
              <a:ext uri="{FF2B5EF4-FFF2-40B4-BE49-F238E27FC236}">
                <a16:creationId xmlns:a16="http://schemas.microsoft.com/office/drawing/2014/main" id="{99A92EDF-3CE0-0141-A84A-ACB850941F1C}"/>
              </a:ext>
            </a:extLst>
          </p:cNvPr>
          <p:cNvSpPr/>
          <p:nvPr/>
        </p:nvSpPr>
        <p:spPr>
          <a:xfrm>
            <a:off x="3629837" y="1480450"/>
            <a:ext cx="2000541" cy="5408721"/>
          </a:xfrm>
          <a:custGeom>
            <a:avLst/>
            <a:gdLst>
              <a:gd name="connsiteX0" fmla="*/ 6022552 w 6436651"/>
              <a:gd name="connsiteY0" fmla="*/ 679782 h 4716664"/>
              <a:gd name="connsiteX1" fmla="*/ 5240750 w 6436651"/>
              <a:gd name="connsiteY1" fmla="*/ 63927 h 4716664"/>
              <a:gd name="connsiteX2" fmla="*/ 4003510 w 6436651"/>
              <a:gd name="connsiteY2" fmla="*/ 196686 h 4716664"/>
              <a:gd name="connsiteX3" fmla="*/ 3029944 w 6436651"/>
              <a:gd name="connsiteY3" fmla="*/ 866013 h 4716664"/>
              <a:gd name="connsiteX4" fmla="*/ 2871371 w 6436651"/>
              <a:gd name="connsiteY4" fmla="*/ 948987 h 4716664"/>
              <a:gd name="connsiteX5" fmla="*/ 2871371 w 6436651"/>
              <a:gd name="connsiteY5" fmla="*/ 948987 h 4716664"/>
              <a:gd name="connsiteX6" fmla="*/ 1709730 w 6436651"/>
              <a:gd name="connsiteY6" fmla="*/ 843886 h 4716664"/>
              <a:gd name="connsiteX7" fmla="*/ 638439 w 6436651"/>
              <a:gd name="connsiteY7" fmla="*/ 1019054 h 4716664"/>
              <a:gd name="connsiteX8" fmla="*/ 458 w 6436651"/>
              <a:gd name="connsiteY8" fmla="*/ 2236012 h 4716664"/>
              <a:gd name="connsiteX9" fmla="*/ 496461 w 6436651"/>
              <a:gd name="connsiteY9" fmla="*/ 3757208 h 4716664"/>
              <a:gd name="connsiteX10" fmla="*/ 1748451 w 6436651"/>
              <a:gd name="connsiteY10" fmla="*/ 4590639 h 4716664"/>
              <a:gd name="connsiteX11" fmla="*/ 3277023 w 6436651"/>
              <a:gd name="connsiteY11" fmla="*/ 4710491 h 4716664"/>
              <a:gd name="connsiteX12" fmla="*/ 4599081 w 6436651"/>
              <a:gd name="connsiteY12" fmla="*/ 4564825 h 4716664"/>
              <a:gd name="connsiteX13" fmla="*/ 5768098 w 6436651"/>
              <a:gd name="connsiteY13" fmla="*/ 3956346 h 4716664"/>
              <a:gd name="connsiteX14" fmla="*/ 6382108 w 6436651"/>
              <a:gd name="connsiteY14" fmla="*/ 1622001 h 4716664"/>
              <a:gd name="connsiteX15" fmla="*/ 6022552 w 6436651"/>
              <a:gd name="connsiteY15" fmla="*/ 679782 h 4716664"/>
              <a:gd name="connsiteX0" fmla="*/ 4003510 w 6436651"/>
              <a:gd name="connsiteY0" fmla="*/ 194766 h 4714744"/>
              <a:gd name="connsiteX1" fmla="*/ 3029944 w 6436651"/>
              <a:gd name="connsiteY1" fmla="*/ 864093 h 4714744"/>
              <a:gd name="connsiteX2" fmla="*/ 2871371 w 6436651"/>
              <a:gd name="connsiteY2" fmla="*/ 947067 h 4714744"/>
              <a:gd name="connsiteX3" fmla="*/ 2871371 w 6436651"/>
              <a:gd name="connsiteY3" fmla="*/ 947067 h 4714744"/>
              <a:gd name="connsiteX4" fmla="*/ 1709730 w 6436651"/>
              <a:gd name="connsiteY4" fmla="*/ 841966 h 4714744"/>
              <a:gd name="connsiteX5" fmla="*/ 638439 w 6436651"/>
              <a:gd name="connsiteY5" fmla="*/ 1017134 h 4714744"/>
              <a:gd name="connsiteX6" fmla="*/ 458 w 6436651"/>
              <a:gd name="connsiteY6" fmla="*/ 2234092 h 4714744"/>
              <a:gd name="connsiteX7" fmla="*/ 496461 w 6436651"/>
              <a:gd name="connsiteY7" fmla="*/ 3755288 h 4714744"/>
              <a:gd name="connsiteX8" fmla="*/ 1748451 w 6436651"/>
              <a:gd name="connsiteY8" fmla="*/ 4588719 h 4714744"/>
              <a:gd name="connsiteX9" fmla="*/ 3277023 w 6436651"/>
              <a:gd name="connsiteY9" fmla="*/ 4708571 h 4714744"/>
              <a:gd name="connsiteX10" fmla="*/ 4599081 w 6436651"/>
              <a:gd name="connsiteY10" fmla="*/ 4562905 h 4714744"/>
              <a:gd name="connsiteX11" fmla="*/ 5768098 w 6436651"/>
              <a:gd name="connsiteY11" fmla="*/ 3954426 h 4714744"/>
              <a:gd name="connsiteX12" fmla="*/ 6382108 w 6436651"/>
              <a:gd name="connsiteY12" fmla="*/ 1620081 h 4714744"/>
              <a:gd name="connsiteX13" fmla="*/ 6022552 w 6436651"/>
              <a:gd name="connsiteY13" fmla="*/ 677862 h 4714744"/>
              <a:gd name="connsiteX14" fmla="*/ 5240750 w 6436651"/>
              <a:gd name="connsiteY14" fmla="*/ 62007 h 4714744"/>
              <a:gd name="connsiteX15" fmla="*/ 4057600 w 6436651"/>
              <a:gd name="connsiteY15" fmla="*/ 248856 h 4714744"/>
              <a:gd name="connsiteX0" fmla="*/ 4003510 w 6436651"/>
              <a:gd name="connsiteY0" fmla="*/ 132759 h 4652737"/>
              <a:gd name="connsiteX1" fmla="*/ 3029944 w 6436651"/>
              <a:gd name="connsiteY1" fmla="*/ 802086 h 4652737"/>
              <a:gd name="connsiteX2" fmla="*/ 2871371 w 6436651"/>
              <a:gd name="connsiteY2" fmla="*/ 885060 h 4652737"/>
              <a:gd name="connsiteX3" fmla="*/ 2871371 w 6436651"/>
              <a:gd name="connsiteY3" fmla="*/ 885060 h 4652737"/>
              <a:gd name="connsiteX4" fmla="*/ 1709730 w 6436651"/>
              <a:gd name="connsiteY4" fmla="*/ 779959 h 4652737"/>
              <a:gd name="connsiteX5" fmla="*/ 638439 w 6436651"/>
              <a:gd name="connsiteY5" fmla="*/ 955127 h 4652737"/>
              <a:gd name="connsiteX6" fmla="*/ 458 w 6436651"/>
              <a:gd name="connsiteY6" fmla="*/ 2172085 h 4652737"/>
              <a:gd name="connsiteX7" fmla="*/ 496461 w 6436651"/>
              <a:gd name="connsiteY7" fmla="*/ 3693281 h 4652737"/>
              <a:gd name="connsiteX8" fmla="*/ 1748451 w 6436651"/>
              <a:gd name="connsiteY8" fmla="*/ 4526712 h 4652737"/>
              <a:gd name="connsiteX9" fmla="*/ 3277023 w 6436651"/>
              <a:gd name="connsiteY9" fmla="*/ 4646564 h 4652737"/>
              <a:gd name="connsiteX10" fmla="*/ 4599081 w 6436651"/>
              <a:gd name="connsiteY10" fmla="*/ 4500898 h 4652737"/>
              <a:gd name="connsiteX11" fmla="*/ 5768098 w 6436651"/>
              <a:gd name="connsiteY11" fmla="*/ 3892419 h 4652737"/>
              <a:gd name="connsiteX12" fmla="*/ 6382108 w 6436651"/>
              <a:gd name="connsiteY12" fmla="*/ 1558074 h 4652737"/>
              <a:gd name="connsiteX13" fmla="*/ 6022552 w 6436651"/>
              <a:gd name="connsiteY13" fmla="*/ 615855 h 4652737"/>
              <a:gd name="connsiteX14" fmla="*/ 5240750 w 6436651"/>
              <a:gd name="connsiteY14" fmla="*/ 0 h 4652737"/>
              <a:gd name="connsiteX0" fmla="*/ 3029944 w 6436651"/>
              <a:gd name="connsiteY0" fmla="*/ 802086 h 4652737"/>
              <a:gd name="connsiteX1" fmla="*/ 2871371 w 6436651"/>
              <a:gd name="connsiteY1" fmla="*/ 885060 h 4652737"/>
              <a:gd name="connsiteX2" fmla="*/ 2871371 w 6436651"/>
              <a:gd name="connsiteY2" fmla="*/ 885060 h 4652737"/>
              <a:gd name="connsiteX3" fmla="*/ 1709730 w 6436651"/>
              <a:gd name="connsiteY3" fmla="*/ 779959 h 4652737"/>
              <a:gd name="connsiteX4" fmla="*/ 638439 w 6436651"/>
              <a:gd name="connsiteY4" fmla="*/ 955127 h 4652737"/>
              <a:gd name="connsiteX5" fmla="*/ 458 w 6436651"/>
              <a:gd name="connsiteY5" fmla="*/ 2172085 h 4652737"/>
              <a:gd name="connsiteX6" fmla="*/ 496461 w 6436651"/>
              <a:gd name="connsiteY6" fmla="*/ 3693281 h 4652737"/>
              <a:gd name="connsiteX7" fmla="*/ 1748451 w 6436651"/>
              <a:gd name="connsiteY7" fmla="*/ 4526712 h 4652737"/>
              <a:gd name="connsiteX8" fmla="*/ 3277023 w 6436651"/>
              <a:gd name="connsiteY8" fmla="*/ 4646564 h 4652737"/>
              <a:gd name="connsiteX9" fmla="*/ 4599081 w 6436651"/>
              <a:gd name="connsiteY9" fmla="*/ 4500898 h 4652737"/>
              <a:gd name="connsiteX10" fmla="*/ 5768098 w 6436651"/>
              <a:gd name="connsiteY10" fmla="*/ 3892419 h 4652737"/>
              <a:gd name="connsiteX11" fmla="*/ 6382108 w 6436651"/>
              <a:gd name="connsiteY11" fmla="*/ 1558074 h 4652737"/>
              <a:gd name="connsiteX12" fmla="*/ 6022552 w 6436651"/>
              <a:gd name="connsiteY12" fmla="*/ 615855 h 4652737"/>
              <a:gd name="connsiteX13" fmla="*/ 5240750 w 6436651"/>
              <a:gd name="connsiteY13" fmla="*/ 0 h 4652737"/>
              <a:gd name="connsiteX0" fmla="*/ 2871371 w 6436651"/>
              <a:gd name="connsiteY0" fmla="*/ 885060 h 4652737"/>
              <a:gd name="connsiteX1" fmla="*/ 2871371 w 6436651"/>
              <a:gd name="connsiteY1" fmla="*/ 885060 h 4652737"/>
              <a:gd name="connsiteX2" fmla="*/ 1709730 w 6436651"/>
              <a:gd name="connsiteY2" fmla="*/ 779959 h 4652737"/>
              <a:gd name="connsiteX3" fmla="*/ 638439 w 6436651"/>
              <a:gd name="connsiteY3" fmla="*/ 955127 h 4652737"/>
              <a:gd name="connsiteX4" fmla="*/ 458 w 6436651"/>
              <a:gd name="connsiteY4" fmla="*/ 2172085 h 4652737"/>
              <a:gd name="connsiteX5" fmla="*/ 496461 w 6436651"/>
              <a:gd name="connsiteY5" fmla="*/ 3693281 h 4652737"/>
              <a:gd name="connsiteX6" fmla="*/ 1748451 w 6436651"/>
              <a:gd name="connsiteY6" fmla="*/ 4526712 h 4652737"/>
              <a:gd name="connsiteX7" fmla="*/ 3277023 w 6436651"/>
              <a:gd name="connsiteY7" fmla="*/ 4646564 h 4652737"/>
              <a:gd name="connsiteX8" fmla="*/ 4599081 w 6436651"/>
              <a:gd name="connsiteY8" fmla="*/ 4500898 h 4652737"/>
              <a:gd name="connsiteX9" fmla="*/ 5768098 w 6436651"/>
              <a:gd name="connsiteY9" fmla="*/ 3892419 h 4652737"/>
              <a:gd name="connsiteX10" fmla="*/ 6382108 w 6436651"/>
              <a:gd name="connsiteY10" fmla="*/ 1558074 h 4652737"/>
              <a:gd name="connsiteX11" fmla="*/ 6022552 w 6436651"/>
              <a:gd name="connsiteY11" fmla="*/ 615855 h 4652737"/>
              <a:gd name="connsiteX12" fmla="*/ 5240750 w 6436651"/>
              <a:gd name="connsiteY12" fmla="*/ 0 h 4652737"/>
              <a:gd name="connsiteX0" fmla="*/ 2871371 w 6436651"/>
              <a:gd name="connsiteY0" fmla="*/ 885060 h 4652737"/>
              <a:gd name="connsiteX1" fmla="*/ 1709730 w 6436651"/>
              <a:gd name="connsiteY1" fmla="*/ 779959 h 4652737"/>
              <a:gd name="connsiteX2" fmla="*/ 638439 w 6436651"/>
              <a:gd name="connsiteY2" fmla="*/ 955127 h 4652737"/>
              <a:gd name="connsiteX3" fmla="*/ 458 w 6436651"/>
              <a:gd name="connsiteY3" fmla="*/ 2172085 h 4652737"/>
              <a:gd name="connsiteX4" fmla="*/ 496461 w 6436651"/>
              <a:gd name="connsiteY4" fmla="*/ 3693281 h 4652737"/>
              <a:gd name="connsiteX5" fmla="*/ 1748451 w 6436651"/>
              <a:gd name="connsiteY5" fmla="*/ 4526712 h 4652737"/>
              <a:gd name="connsiteX6" fmla="*/ 3277023 w 6436651"/>
              <a:gd name="connsiteY6" fmla="*/ 4646564 h 4652737"/>
              <a:gd name="connsiteX7" fmla="*/ 4599081 w 6436651"/>
              <a:gd name="connsiteY7" fmla="*/ 4500898 h 4652737"/>
              <a:gd name="connsiteX8" fmla="*/ 5768098 w 6436651"/>
              <a:gd name="connsiteY8" fmla="*/ 3892419 h 4652737"/>
              <a:gd name="connsiteX9" fmla="*/ 6382108 w 6436651"/>
              <a:gd name="connsiteY9" fmla="*/ 1558074 h 4652737"/>
              <a:gd name="connsiteX10" fmla="*/ 6022552 w 6436651"/>
              <a:gd name="connsiteY10" fmla="*/ 615855 h 4652737"/>
              <a:gd name="connsiteX11" fmla="*/ 5240750 w 6436651"/>
              <a:gd name="connsiteY11" fmla="*/ 0 h 4652737"/>
              <a:gd name="connsiteX0" fmla="*/ 2871371 w 6436651"/>
              <a:gd name="connsiteY0" fmla="*/ 885060 h 4652737"/>
              <a:gd name="connsiteX1" fmla="*/ 638439 w 6436651"/>
              <a:gd name="connsiteY1" fmla="*/ 955127 h 4652737"/>
              <a:gd name="connsiteX2" fmla="*/ 458 w 6436651"/>
              <a:gd name="connsiteY2" fmla="*/ 2172085 h 4652737"/>
              <a:gd name="connsiteX3" fmla="*/ 496461 w 6436651"/>
              <a:gd name="connsiteY3" fmla="*/ 3693281 h 4652737"/>
              <a:gd name="connsiteX4" fmla="*/ 1748451 w 6436651"/>
              <a:gd name="connsiteY4" fmla="*/ 4526712 h 4652737"/>
              <a:gd name="connsiteX5" fmla="*/ 3277023 w 6436651"/>
              <a:gd name="connsiteY5" fmla="*/ 4646564 h 4652737"/>
              <a:gd name="connsiteX6" fmla="*/ 4599081 w 6436651"/>
              <a:gd name="connsiteY6" fmla="*/ 4500898 h 4652737"/>
              <a:gd name="connsiteX7" fmla="*/ 5768098 w 6436651"/>
              <a:gd name="connsiteY7" fmla="*/ 3892419 h 4652737"/>
              <a:gd name="connsiteX8" fmla="*/ 6382108 w 6436651"/>
              <a:gd name="connsiteY8" fmla="*/ 1558074 h 4652737"/>
              <a:gd name="connsiteX9" fmla="*/ 6022552 w 6436651"/>
              <a:gd name="connsiteY9" fmla="*/ 615855 h 4652737"/>
              <a:gd name="connsiteX10" fmla="*/ 5240750 w 6436651"/>
              <a:gd name="connsiteY10" fmla="*/ 0 h 4652737"/>
              <a:gd name="connsiteX0" fmla="*/ 638439 w 6436651"/>
              <a:gd name="connsiteY0" fmla="*/ 955127 h 4652737"/>
              <a:gd name="connsiteX1" fmla="*/ 458 w 6436651"/>
              <a:gd name="connsiteY1" fmla="*/ 2172085 h 4652737"/>
              <a:gd name="connsiteX2" fmla="*/ 496461 w 6436651"/>
              <a:gd name="connsiteY2" fmla="*/ 3693281 h 4652737"/>
              <a:gd name="connsiteX3" fmla="*/ 1748451 w 6436651"/>
              <a:gd name="connsiteY3" fmla="*/ 4526712 h 4652737"/>
              <a:gd name="connsiteX4" fmla="*/ 3277023 w 6436651"/>
              <a:gd name="connsiteY4" fmla="*/ 4646564 h 4652737"/>
              <a:gd name="connsiteX5" fmla="*/ 4599081 w 6436651"/>
              <a:gd name="connsiteY5" fmla="*/ 4500898 h 4652737"/>
              <a:gd name="connsiteX6" fmla="*/ 5768098 w 6436651"/>
              <a:gd name="connsiteY6" fmla="*/ 3892419 h 4652737"/>
              <a:gd name="connsiteX7" fmla="*/ 6382108 w 6436651"/>
              <a:gd name="connsiteY7" fmla="*/ 1558074 h 4652737"/>
              <a:gd name="connsiteX8" fmla="*/ 6022552 w 6436651"/>
              <a:gd name="connsiteY8" fmla="*/ 615855 h 4652737"/>
              <a:gd name="connsiteX9" fmla="*/ 5240750 w 6436651"/>
              <a:gd name="connsiteY9" fmla="*/ 0 h 4652737"/>
              <a:gd name="connsiteX0" fmla="*/ 458 w 6436651"/>
              <a:gd name="connsiteY0" fmla="*/ 2172085 h 4652737"/>
              <a:gd name="connsiteX1" fmla="*/ 496461 w 6436651"/>
              <a:gd name="connsiteY1" fmla="*/ 3693281 h 4652737"/>
              <a:gd name="connsiteX2" fmla="*/ 1748451 w 6436651"/>
              <a:gd name="connsiteY2" fmla="*/ 4526712 h 4652737"/>
              <a:gd name="connsiteX3" fmla="*/ 3277023 w 6436651"/>
              <a:gd name="connsiteY3" fmla="*/ 4646564 h 4652737"/>
              <a:gd name="connsiteX4" fmla="*/ 4599081 w 6436651"/>
              <a:gd name="connsiteY4" fmla="*/ 4500898 h 4652737"/>
              <a:gd name="connsiteX5" fmla="*/ 5768098 w 6436651"/>
              <a:gd name="connsiteY5" fmla="*/ 3892419 h 4652737"/>
              <a:gd name="connsiteX6" fmla="*/ 6382108 w 6436651"/>
              <a:gd name="connsiteY6" fmla="*/ 1558074 h 4652737"/>
              <a:gd name="connsiteX7" fmla="*/ 6022552 w 6436651"/>
              <a:gd name="connsiteY7" fmla="*/ 615855 h 4652737"/>
              <a:gd name="connsiteX8" fmla="*/ 5240750 w 6436651"/>
              <a:gd name="connsiteY8" fmla="*/ 0 h 4652737"/>
              <a:gd name="connsiteX0" fmla="*/ 0 w 5940190"/>
              <a:gd name="connsiteY0" fmla="*/ 3693281 h 4652737"/>
              <a:gd name="connsiteX1" fmla="*/ 1251990 w 5940190"/>
              <a:gd name="connsiteY1" fmla="*/ 4526712 h 4652737"/>
              <a:gd name="connsiteX2" fmla="*/ 2780562 w 5940190"/>
              <a:gd name="connsiteY2" fmla="*/ 4646564 h 4652737"/>
              <a:gd name="connsiteX3" fmla="*/ 4102620 w 5940190"/>
              <a:gd name="connsiteY3" fmla="*/ 4500898 h 4652737"/>
              <a:gd name="connsiteX4" fmla="*/ 5271637 w 5940190"/>
              <a:gd name="connsiteY4" fmla="*/ 3892419 h 4652737"/>
              <a:gd name="connsiteX5" fmla="*/ 5885647 w 5940190"/>
              <a:gd name="connsiteY5" fmla="*/ 1558074 h 4652737"/>
              <a:gd name="connsiteX6" fmla="*/ 5526091 w 5940190"/>
              <a:gd name="connsiteY6" fmla="*/ 615855 h 4652737"/>
              <a:gd name="connsiteX7" fmla="*/ 4744289 w 5940190"/>
              <a:gd name="connsiteY7" fmla="*/ 0 h 4652737"/>
              <a:gd name="connsiteX0" fmla="*/ 159614 w 6099804"/>
              <a:gd name="connsiteY0" fmla="*/ 3693281 h 4659760"/>
              <a:gd name="connsiteX1" fmla="*/ 77537 w 6099804"/>
              <a:gd name="connsiteY1" fmla="*/ 3631767 h 4659760"/>
              <a:gd name="connsiteX2" fmla="*/ 1411604 w 6099804"/>
              <a:gd name="connsiteY2" fmla="*/ 4526712 h 4659760"/>
              <a:gd name="connsiteX3" fmla="*/ 2940176 w 6099804"/>
              <a:gd name="connsiteY3" fmla="*/ 4646564 h 4659760"/>
              <a:gd name="connsiteX4" fmla="*/ 4262234 w 6099804"/>
              <a:gd name="connsiteY4" fmla="*/ 4500898 h 4659760"/>
              <a:gd name="connsiteX5" fmla="*/ 5431251 w 6099804"/>
              <a:gd name="connsiteY5" fmla="*/ 3892419 h 4659760"/>
              <a:gd name="connsiteX6" fmla="*/ 6045261 w 6099804"/>
              <a:gd name="connsiteY6" fmla="*/ 1558074 h 4659760"/>
              <a:gd name="connsiteX7" fmla="*/ 5685705 w 6099804"/>
              <a:gd name="connsiteY7" fmla="*/ 615855 h 4659760"/>
              <a:gd name="connsiteX8" fmla="*/ 4903903 w 6099804"/>
              <a:gd name="connsiteY8" fmla="*/ 0 h 4659760"/>
              <a:gd name="connsiteX0" fmla="*/ 0 w 5940190"/>
              <a:gd name="connsiteY0" fmla="*/ 3693281 h 4659760"/>
              <a:gd name="connsiteX1" fmla="*/ 1251990 w 5940190"/>
              <a:gd name="connsiteY1" fmla="*/ 4526712 h 4659760"/>
              <a:gd name="connsiteX2" fmla="*/ 2780562 w 5940190"/>
              <a:gd name="connsiteY2" fmla="*/ 4646564 h 4659760"/>
              <a:gd name="connsiteX3" fmla="*/ 4102620 w 5940190"/>
              <a:gd name="connsiteY3" fmla="*/ 4500898 h 4659760"/>
              <a:gd name="connsiteX4" fmla="*/ 5271637 w 5940190"/>
              <a:gd name="connsiteY4" fmla="*/ 3892419 h 4659760"/>
              <a:gd name="connsiteX5" fmla="*/ 5885647 w 5940190"/>
              <a:gd name="connsiteY5" fmla="*/ 1558074 h 4659760"/>
              <a:gd name="connsiteX6" fmla="*/ 5526091 w 5940190"/>
              <a:gd name="connsiteY6" fmla="*/ 615855 h 4659760"/>
              <a:gd name="connsiteX7" fmla="*/ 4744289 w 5940190"/>
              <a:gd name="connsiteY7" fmla="*/ 0 h 4659760"/>
              <a:gd name="connsiteX0" fmla="*/ 0 w 4688200"/>
              <a:gd name="connsiteY0" fmla="*/ 4526712 h 4659760"/>
              <a:gd name="connsiteX1" fmla="*/ 1528572 w 4688200"/>
              <a:gd name="connsiteY1" fmla="*/ 4646564 h 4659760"/>
              <a:gd name="connsiteX2" fmla="*/ 2850630 w 4688200"/>
              <a:gd name="connsiteY2" fmla="*/ 4500898 h 4659760"/>
              <a:gd name="connsiteX3" fmla="*/ 4019647 w 4688200"/>
              <a:gd name="connsiteY3" fmla="*/ 3892419 h 4659760"/>
              <a:gd name="connsiteX4" fmla="*/ 4633657 w 4688200"/>
              <a:gd name="connsiteY4" fmla="*/ 1558074 h 4659760"/>
              <a:gd name="connsiteX5" fmla="*/ 4274101 w 4688200"/>
              <a:gd name="connsiteY5" fmla="*/ 615855 h 4659760"/>
              <a:gd name="connsiteX6" fmla="*/ 3492299 w 4688200"/>
              <a:gd name="connsiteY6" fmla="*/ 0 h 4659760"/>
              <a:gd name="connsiteX0" fmla="*/ 0 w 3159628"/>
              <a:gd name="connsiteY0" fmla="*/ 4646564 h 4646564"/>
              <a:gd name="connsiteX1" fmla="*/ 1322058 w 3159628"/>
              <a:gd name="connsiteY1" fmla="*/ 4500898 h 4646564"/>
              <a:gd name="connsiteX2" fmla="*/ 2491075 w 3159628"/>
              <a:gd name="connsiteY2" fmla="*/ 3892419 h 4646564"/>
              <a:gd name="connsiteX3" fmla="*/ 3105085 w 3159628"/>
              <a:gd name="connsiteY3" fmla="*/ 1558074 h 4646564"/>
              <a:gd name="connsiteX4" fmla="*/ 2745529 w 3159628"/>
              <a:gd name="connsiteY4" fmla="*/ 615855 h 4646564"/>
              <a:gd name="connsiteX5" fmla="*/ 1963727 w 3159628"/>
              <a:gd name="connsiteY5" fmla="*/ 0 h 4646564"/>
              <a:gd name="connsiteX0" fmla="*/ 0 w 1837570"/>
              <a:gd name="connsiteY0" fmla="*/ 4500898 h 4500898"/>
              <a:gd name="connsiteX1" fmla="*/ 1169017 w 1837570"/>
              <a:gd name="connsiteY1" fmla="*/ 3892419 h 4500898"/>
              <a:gd name="connsiteX2" fmla="*/ 1783027 w 1837570"/>
              <a:gd name="connsiteY2" fmla="*/ 1558074 h 4500898"/>
              <a:gd name="connsiteX3" fmla="*/ 1423471 w 1837570"/>
              <a:gd name="connsiteY3" fmla="*/ 615855 h 4500898"/>
              <a:gd name="connsiteX4" fmla="*/ 641669 w 1837570"/>
              <a:gd name="connsiteY4" fmla="*/ 0 h 4500898"/>
              <a:gd name="connsiteX0" fmla="*/ 527348 w 1195901"/>
              <a:gd name="connsiteY0" fmla="*/ 3892419 h 3892419"/>
              <a:gd name="connsiteX1" fmla="*/ 1141358 w 1195901"/>
              <a:gd name="connsiteY1" fmla="*/ 1558074 h 3892419"/>
              <a:gd name="connsiteX2" fmla="*/ 781802 w 1195901"/>
              <a:gd name="connsiteY2" fmla="*/ 615855 h 3892419"/>
              <a:gd name="connsiteX3" fmla="*/ 0 w 1195901"/>
              <a:gd name="connsiteY3" fmla="*/ 0 h 3892419"/>
              <a:gd name="connsiteX0" fmla="*/ 527348 w 1146303"/>
              <a:gd name="connsiteY0" fmla="*/ 3892419 h 3892419"/>
              <a:gd name="connsiteX1" fmla="*/ 959632 w 1146303"/>
              <a:gd name="connsiteY1" fmla="*/ 3221994 h 3892419"/>
              <a:gd name="connsiteX2" fmla="*/ 1141358 w 1146303"/>
              <a:gd name="connsiteY2" fmla="*/ 1558074 h 3892419"/>
              <a:gd name="connsiteX3" fmla="*/ 781802 w 1146303"/>
              <a:gd name="connsiteY3" fmla="*/ 615855 h 3892419"/>
              <a:gd name="connsiteX4" fmla="*/ 0 w 1146303"/>
              <a:gd name="connsiteY4" fmla="*/ 0 h 3892419"/>
              <a:gd name="connsiteX0" fmla="*/ 527348 w 1152195"/>
              <a:gd name="connsiteY0" fmla="*/ 3892419 h 3892419"/>
              <a:gd name="connsiteX1" fmla="*/ 1038513 w 1152195"/>
              <a:gd name="connsiteY1" fmla="*/ 3199456 h 3892419"/>
              <a:gd name="connsiteX2" fmla="*/ 1141358 w 1152195"/>
              <a:gd name="connsiteY2" fmla="*/ 1558074 h 3892419"/>
              <a:gd name="connsiteX3" fmla="*/ 781802 w 1152195"/>
              <a:gd name="connsiteY3" fmla="*/ 615855 h 3892419"/>
              <a:gd name="connsiteX4" fmla="*/ 0 w 1152195"/>
              <a:gd name="connsiteY4" fmla="*/ 0 h 3892419"/>
              <a:gd name="connsiteX0" fmla="*/ 1038513 w 1152195"/>
              <a:gd name="connsiteY0" fmla="*/ 3199456 h 3199456"/>
              <a:gd name="connsiteX1" fmla="*/ 1141358 w 1152195"/>
              <a:gd name="connsiteY1" fmla="*/ 1558074 h 3199456"/>
              <a:gd name="connsiteX2" fmla="*/ 781802 w 1152195"/>
              <a:gd name="connsiteY2" fmla="*/ 615855 h 3199456"/>
              <a:gd name="connsiteX3" fmla="*/ 0 w 1152195"/>
              <a:gd name="connsiteY3" fmla="*/ 0 h 3199456"/>
              <a:gd name="connsiteX0" fmla="*/ 1038513 w 1157898"/>
              <a:gd name="connsiteY0" fmla="*/ 3199456 h 3199456"/>
              <a:gd name="connsiteX1" fmla="*/ 1141358 w 1157898"/>
              <a:gd name="connsiteY1" fmla="*/ 1558074 h 3199456"/>
              <a:gd name="connsiteX2" fmla="*/ 781802 w 1157898"/>
              <a:gd name="connsiteY2" fmla="*/ 615855 h 3199456"/>
              <a:gd name="connsiteX3" fmla="*/ 0 w 1157898"/>
              <a:gd name="connsiteY3" fmla="*/ 0 h 3199456"/>
              <a:gd name="connsiteX0" fmla="*/ 1038513 w 1183392"/>
              <a:gd name="connsiteY0" fmla="*/ 3199456 h 3199456"/>
              <a:gd name="connsiteX1" fmla="*/ 1141358 w 1183392"/>
              <a:gd name="connsiteY1" fmla="*/ 1558074 h 3199456"/>
              <a:gd name="connsiteX2" fmla="*/ 781802 w 1183392"/>
              <a:gd name="connsiteY2" fmla="*/ 615855 h 3199456"/>
              <a:gd name="connsiteX3" fmla="*/ 0 w 1183392"/>
              <a:gd name="connsiteY3" fmla="*/ 0 h 3199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83392" h="3199456">
                <a:moveTo>
                  <a:pt x="1038513" y="3199456"/>
                </a:moveTo>
                <a:cubicBezTo>
                  <a:pt x="1173630" y="2507167"/>
                  <a:pt x="1228364" y="2090775"/>
                  <a:pt x="1141358" y="1558074"/>
                </a:cubicBezTo>
                <a:cubicBezTo>
                  <a:pt x="1080510" y="1224333"/>
                  <a:pt x="969878" y="897967"/>
                  <a:pt x="781802" y="615855"/>
                </a:cubicBezTo>
                <a:cubicBezTo>
                  <a:pt x="593727" y="335586"/>
                  <a:pt x="320834" y="103257"/>
                  <a:pt x="0" y="0"/>
                </a:cubicBezTo>
              </a:path>
            </a:pathLst>
          </a:custGeom>
          <a:noFill/>
          <a:ln w="9525">
            <a:solidFill>
              <a:srgbClr val="FF8A00"/>
            </a:solidFill>
            <a:prstDash val="dash"/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CBEFAB0A-6C90-754B-B8F8-AC957D50459E}"/>
              </a:ext>
            </a:extLst>
          </p:cNvPr>
          <p:cNvSpPr/>
          <p:nvPr/>
        </p:nvSpPr>
        <p:spPr>
          <a:xfrm>
            <a:off x="3987568" y="1538230"/>
            <a:ext cx="613330" cy="61333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444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Title 1">
            <a:extLst>
              <a:ext uri="{FF2B5EF4-FFF2-40B4-BE49-F238E27FC236}">
                <a16:creationId xmlns:a16="http://schemas.microsoft.com/office/drawing/2014/main" id="{F7AF2D4F-940B-2249-BD7F-20DF41962D4D}"/>
              </a:ext>
            </a:extLst>
          </p:cNvPr>
          <p:cNvSpPr txBox="1">
            <a:spLocks/>
          </p:cNvSpPr>
          <p:nvPr/>
        </p:nvSpPr>
        <p:spPr>
          <a:xfrm>
            <a:off x="5106675" y="1584652"/>
            <a:ext cx="5672012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Smith, J. (2019). The Impact of Multilingualism on Customer Satisfaction. Hotel Management Journal, 45(2), 87-94.</a:t>
            </a:r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E3DDC854-E074-7B46-AA1D-4B28294DAC16}"/>
              </a:ext>
            </a:extLst>
          </p:cNvPr>
          <p:cNvSpPr/>
          <p:nvPr/>
        </p:nvSpPr>
        <p:spPr>
          <a:xfrm>
            <a:off x="4721687" y="2272622"/>
            <a:ext cx="613330" cy="61333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444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Title 1">
            <a:extLst>
              <a:ext uri="{FF2B5EF4-FFF2-40B4-BE49-F238E27FC236}">
                <a16:creationId xmlns:a16="http://schemas.microsoft.com/office/drawing/2014/main" id="{EEA42F29-E00C-A44C-BA22-1A837B8E8A66}"/>
              </a:ext>
            </a:extLst>
          </p:cNvPr>
          <p:cNvSpPr txBox="1">
            <a:spLocks/>
          </p:cNvSpPr>
          <p:nvPr/>
        </p:nvSpPr>
        <p:spPr>
          <a:xfrm>
            <a:off x="5710957" y="2360020"/>
            <a:ext cx="5672012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García, M. (2020). Language and Culture in Hospitality: A Guide for Hotel Staff. Hospitality Training Institute.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BAEA6768-F495-D444-A55D-AC050B8D3CEB}"/>
              </a:ext>
            </a:extLst>
          </p:cNvPr>
          <p:cNvSpPr/>
          <p:nvPr/>
        </p:nvSpPr>
        <p:spPr>
          <a:xfrm>
            <a:off x="5158407" y="3277587"/>
            <a:ext cx="613330" cy="61333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444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Title 1">
            <a:extLst>
              <a:ext uri="{FF2B5EF4-FFF2-40B4-BE49-F238E27FC236}">
                <a16:creationId xmlns:a16="http://schemas.microsoft.com/office/drawing/2014/main" id="{9A5565C4-8D8B-3E43-9819-33C0FC87555C}"/>
              </a:ext>
            </a:extLst>
          </p:cNvPr>
          <p:cNvSpPr txBox="1">
            <a:spLocks/>
          </p:cNvSpPr>
          <p:nvPr/>
        </p:nvSpPr>
        <p:spPr>
          <a:xfrm>
            <a:off x="6007072" y="3210016"/>
            <a:ext cx="5794876" cy="5816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López, A. (2021). Spanish Language Proficiency in the Hotel Industry: A Case Study of Diversity Hotel &amp; Spa London. International Journal of Tourism Research, 25(3), 301-316.</a:t>
            </a:r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650DFF83-1BD9-1E45-94C8-3E6593A43AEF}"/>
              </a:ext>
            </a:extLst>
          </p:cNvPr>
          <p:cNvSpPr/>
          <p:nvPr/>
        </p:nvSpPr>
        <p:spPr>
          <a:xfrm>
            <a:off x="5354701" y="4365892"/>
            <a:ext cx="613330" cy="61333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444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Title 1">
            <a:extLst>
              <a:ext uri="{FF2B5EF4-FFF2-40B4-BE49-F238E27FC236}">
                <a16:creationId xmlns:a16="http://schemas.microsoft.com/office/drawing/2014/main" id="{4E2358D9-D5B3-6F45-8ABD-3CFB0D0BCF01}"/>
              </a:ext>
            </a:extLst>
          </p:cNvPr>
          <p:cNvSpPr txBox="1">
            <a:spLocks/>
          </p:cNvSpPr>
          <p:nvPr/>
        </p:nvSpPr>
        <p:spPr>
          <a:xfrm>
            <a:off x="6163378" y="4365892"/>
            <a:ext cx="5216187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Rodríguez, P. (2018). Multilingualism and Its Benefits in the European Hotel Industry. Journal of International Hospitality Management, 12(1), 45-53.</a:t>
            </a:r>
          </a:p>
          <a:p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670D83DD-6E7C-4A4B-91C5-103156F0C5CC}"/>
              </a:ext>
            </a:extLst>
          </p:cNvPr>
          <p:cNvSpPr/>
          <p:nvPr/>
        </p:nvSpPr>
        <p:spPr>
          <a:xfrm>
            <a:off x="5298449" y="5399526"/>
            <a:ext cx="613330" cy="61333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444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Title 1">
            <a:extLst>
              <a:ext uri="{FF2B5EF4-FFF2-40B4-BE49-F238E27FC236}">
                <a16:creationId xmlns:a16="http://schemas.microsoft.com/office/drawing/2014/main" id="{97ED9D35-6BF1-ED40-B799-0546F78D7299}"/>
              </a:ext>
            </a:extLst>
          </p:cNvPr>
          <p:cNvSpPr txBox="1">
            <a:spLocks/>
          </p:cNvSpPr>
          <p:nvPr/>
        </p:nvSpPr>
        <p:spPr>
          <a:xfrm>
            <a:off x="6113576" y="5499337"/>
            <a:ext cx="5159935" cy="387798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Segoe UI Light" panose="020B0502040204020203" pitchFamily="34" charset="0"/>
                <a:ea typeface="+mj-ea"/>
                <a:cs typeface="Segoe UI" panose="020B0502040204020203" pitchFamily="34" charset="0"/>
              </a:defRPr>
            </a:lvl1pPr>
          </a:lstStyle>
          <a:p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González, R. (2017). Language Awareness: A Key Skill for Hotel Staff. Journal of Hospitality and Tourism Education, 30(4), 198-207.</a:t>
            </a:r>
          </a:p>
        </p:txBody>
      </p:sp>
      <p:sp>
        <p:nvSpPr>
          <p:cNvPr id="88" name="Freeform 35">
            <a:extLst>
              <a:ext uri="{FF2B5EF4-FFF2-40B4-BE49-F238E27FC236}">
                <a16:creationId xmlns:a16="http://schemas.microsoft.com/office/drawing/2014/main" id="{D036DEBA-B1BB-774B-893D-B608E36D350D}"/>
              </a:ext>
            </a:extLst>
          </p:cNvPr>
          <p:cNvSpPr>
            <a:spLocks noEditPoints="1"/>
          </p:cNvSpPr>
          <p:nvPr/>
        </p:nvSpPr>
        <p:spPr bwMode="auto">
          <a:xfrm>
            <a:off x="4146349" y="1696360"/>
            <a:ext cx="295768" cy="297072"/>
          </a:xfrm>
          <a:custGeom>
            <a:avLst/>
            <a:gdLst>
              <a:gd name="T0" fmla="*/ 48 w 96"/>
              <a:gd name="T1" fmla="*/ 0 h 96"/>
              <a:gd name="T2" fmla="*/ 0 w 96"/>
              <a:gd name="T3" fmla="*/ 48 h 96"/>
              <a:gd name="T4" fmla="*/ 48 w 96"/>
              <a:gd name="T5" fmla="*/ 96 h 96"/>
              <a:gd name="T6" fmla="*/ 96 w 96"/>
              <a:gd name="T7" fmla="*/ 48 h 96"/>
              <a:gd name="T8" fmla="*/ 48 w 96"/>
              <a:gd name="T9" fmla="*/ 0 h 96"/>
              <a:gd name="T10" fmla="*/ 75 w 96"/>
              <a:gd name="T11" fmla="*/ 52 h 96"/>
              <a:gd name="T12" fmla="*/ 53 w 96"/>
              <a:gd name="T13" fmla="*/ 76 h 96"/>
              <a:gd name="T14" fmla="*/ 48 w 96"/>
              <a:gd name="T15" fmla="*/ 77 h 96"/>
              <a:gd name="T16" fmla="*/ 44 w 96"/>
              <a:gd name="T17" fmla="*/ 76 h 96"/>
              <a:gd name="T18" fmla="*/ 43 w 96"/>
              <a:gd name="T19" fmla="*/ 75 h 96"/>
              <a:gd name="T20" fmla="*/ 43 w 96"/>
              <a:gd name="T21" fmla="*/ 66 h 96"/>
              <a:gd name="T22" fmla="*/ 52 w 96"/>
              <a:gd name="T23" fmla="*/ 56 h 96"/>
              <a:gd name="T24" fmla="*/ 22 w 96"/>
              <a:gd name="T25" fmla="*/ 56 h 96"/>
              <a:gd name="T26" fmla="*/ 16 w 96"/>
              <a:gd name="T27" fmla="*/ 50 h 96"/>
              <a:gd name="T28" fmla="*/ 16 w 96"/>
              <a:gd name="T29" fmla="*/ 46 h 96"/>
              <a:gd name="T30" fmla="*/ 22 w 96"/>
              <a:gd name="T31" fmla="*/ 40 h 96"/>
              <a:gd name="T32" fmla="*/ 52 w 96"/>
              <a:gd name="T33" fmla="*/ 40 h 96"/>
              <a:gd name="T34" fmla="*/ 42 w 96"/>
              <a:gd name="T35" fmla="*/ 30 h 96"/>
              <a:gd name="T36" fmla="*/ 43 w 96"/>
              <a:gd name="T37" fmla="*/ 22 h 96"/>
              <a:gd name="T38" fmla="*/ 44 w 96"/>
              <a:gd name="T39" fmla="*/ 20 h 96"/>
              <a:gd name="T40" fmla="*/ 52 w 96"/>
              <a:gd name="T41" fmla="*/ 20 h 96"/>
              <a:gd name="T42" fmla="*/ 75 w 96"/>
              <a:gd name="T43" fmla="*/ 44 h 96"/>
              <a:gd name="T44" fmla="*/ 75 w 96"/>
              <a:gd name="T45" fmla="*/ 52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96" h="96">
                <a:moveTo>
                  <a:pt x="48" y="0"/>
                </a:moveTo>
                <a:cubicBezTo>
                  <a:pt x="22" y="0"/>
                  <a:pt x="0" y="22"/>
                  <a:pt x="0" y="48"/>
                </a:cubicBezTo>
                <a:cubicBezTo>
                  <a:pt x="0" y="74"/>
                  <a:pt x="22" y="96"/>
                  <a:pt x="48" y="96"/>
                </a:cubicBezTo>
                <a:cubicBezTo>
                  <a:pt x="75" y="96"/>
                  <a:pt x="96" y="74"/>
                  <a:pt x="96" y="48"/>
                </a:cubicBezTo>
                <a:cubicBezTo>
                  <a:pt x="96" y="22"/>
                  <a:pt x="75" y="0"/>
                  <a:pt x="48" y="0"/>
                </a:cubicBezTo>
                <a:close/>
                <a:moveTo>
                  <a:pt x="75" y="52"/>
                </a:moveTo>
                <a:cubicBezTo>
                  <a:pt x="53" y="76"/>
                  <a:pt x="53" y="76"/>
                  <a:pt x="53" y="76"/>
                </a:cubicBezTo>
                <a:cubicBezTo>
                  <a:pt x="52" y="77"/>
                  <a:pt x="50" y="77"/>
                  <a:pt x="48" y="77"/>
                </a:cubicBezTo>
                <a:cubicBezTo>
                  <a:pt x="47" y="77"/>
                  <a:pt x="45" y="77"/>
                  <a:pt x="44" y="76"/>
                </a:cubicBezTo>
                <a:cubicBezTo>
                  <a:pt x="43" y="75"/>
                  <a:pt x="43" y="75"/>
                  <a:pt x="43" y="75"/>
                </a:cubicBezTo>
                <a:cubicBezTo>
                  <a:pt x="41" y="72"/>
                  <a:pt x="41" y="68"/>
                  <a:pt x="43" y="66"/>
                </a:cubicBezTo>
                <a:cubicBezTo>
                  <a:pt x="52" y="56"/>
                  <a:pt x="52" y="56"/>
                  <a:pt x="5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19" y="56"/>
                  <a:pt x="16" y="53"/>
                  <a:pt x="16" y="50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3"/>
                  <a:pt x="19" y="40"/>
                  <a:pt x="22" y="40"/>
                </a:cubicBezTo>
                <a:cubicBezTo>
                  <a:pt x="52" y="40"/>
                  <a:pt x="52" y="40"/>
                  <a:pt x="52" y="40"/>
                </a:cubicBezTo>
                <a:cubicBezTo>
                  <a:pt x="42" y="30"/>
                  <a:pt x="42" y="30"/>
                  <a:pt x="42" y="30"/>
                </a:cubicBezTo>
                <a:cubicBezTo>
                  <a:pt x="40" y="28"/>
                  <a:pt x="40" y="24"/>
                  <a:pt x="43" y="22"/>
                </a:cubicBezTo>
                <a:cubicBezTo>
                  <a:pt x="44" y="20"/>
                  <a:pt x="44" y="20"/>
                  <a:pt x="44" y="20"/>
                </a:cubicBezTo>
                <a:cubicBezTo>
                  <a:pt x="46" y="18"/>
                  <a:pt x="50" y="18"/>
                  <a:pt x="52" y="20"/>
                </a:cubicBezTo>
                <a:cubicBezTo>
                  <a:pt x="75" y="44"/>
                  <a:pt x="75" y="44"/>
                  <a:pt x="75" y="44"/>
                </a:cubicBezTo>
                <a:cubicBezTo>
                  <a:pt x="77" y="46"/>
                  <a:pt x="77" y="50"/>
                  <a:pt x="75" y="52"/>
                </a:cubicBezTo>
                <a:close/>
              </a:path>
            </a:pathLst>
          </a:custGeom>
          <a:solidFill>
            <a:srgbClr val="FF8A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d-ID"/>
          </a:p>
        </p:txBody>
      </p:sp>
      <p:sp>
        <p:nvSpPr>
          <p:cNvPr id="89" name="Freeform 35">
            <a:extLst>
              <a:ext uri="{FF2B5EF4-FFF2-40B4-BE49-F238E27FC236}">
                <a16:creationId xmlns:a16="http://schemas.microsoft.com/office/drawing/2014/main" id="{FD266A7E-1B72-1D42-8513-55FC2923A698}"/>
              </a:ext>
            </a:extLst>
          </p:cNvPr>
          <p:cNvSpPr>
            <a:spLocks noEditPoints="1"/>
          </p:cNvSpPr>
          <p:nvPr/>
        </p:nvSpPr>
        <p:spPr bwMode="auto">
          <a:xfrm>
            <a:off x="4880468" y="2430751"/>
            <a:ext cx="295768" cy="297072"/>
          </a:xfrm>
          <a:custGeom>
            <a:avLst/>
            <a:gdLst>
              <a:gd name="T0" fmla="*/ 48 w 96"/>
              <a:gd name="T1" fmla="*/ 0 h 96"/>
              <a:gd name="T2" fmla="*/ 0 w 96"/>
              <a:gd name="T3" fmla="*/ 48 h 96"/>
              <a:gd name="T4" fmla="*/ 48 w 96"/>
              <a:gd name="T5" fmla="*/ 96 h 96"/>
              <a:gd name="T6" fmla="*/ 96 w 96"/>
              <a:gd name="T7" fmla="*/ 48 h 96"/>
              <a:gd name="T8" fmla="*/ 48 w 96"/>
              <a:gd name="T9" fmla="*/ 0 h 96"/>
              <a:gd name="T10" fmla="*/ 75 w 96"/>
              <a:gd name="T11" fmla="*/ 52 h 96"/>
              <a:gd name="T12" fmla="*/ 53 w 96"/>
              <a:gd name="T13" fmla="*/ 76 h 96"/>
              <a:gd name="T14" fmla="*/ 48 w 96"/>
              <a:gd name="T15" fmla="*/ 77 h 96"/>
              <a:gd name="T16" fmla="*/ 44 w 96"/>
              <a:gd name="T17" fmla="*/ 76 h 96"/>
              <a:gd name="T18" fmla="*/ 43 w 96"/>
              <a:gd name="T19" fmla="*/ 75 h 96"/>
              <a:gd name="T20" fmla="*/ 43 w 96"/>
              <a:gd name="T21" fmla="*/ 66 h 96"/>
              <a:gd name="T22" fmla="*/ 52 w 96"/>
              <a:gd name="T23" fmla="*/ 56 h 96"/>
              <a:gd name="T24" fmla="*/ 22 w 96"/>
              <a:gd name="T25" fmla="*/ 56 h 96"/>
              <a:gd name="T26" fmla="*/ 16 w 96"/>
              <a:gd name="T27" fmla="*/ 50 h 96"/>
              <a:gd name="T28" fmla="*/ 16 w 96"/>
              <a:gd name="T29" fmla="*/ 46 h 96"/>
              <a:gd name="T30" fmla="*/ 22 w 96"/>
              <a:gd name="T31" fmla="*/ 40 h 96"/>
              <a:gd name="T32" fmla="*/ 52 w 96"/>
              <a:gd name="T33" fmla="*/ 40 h 96"/>
              <a:gd name="T34" fmla="*/ 42 w 96"/>
              <a:gd name="T35" fmla="*/ 30 h 96"/>
              <a:gd name="T36" fmla="*/ 43 w 96"/>
              <a:gd name="T37" fmla="*/ 22 h 96"/>
              <a:gd name="T38" fmla="*/ 44 w 96"/>
              <a:gd name="T39" fmla="*/ 20 h 96"/>
              <a:gd name="T40" fmla="*/ 52 w 96"/>
              <a:gd name="T41" fmla="*/ 20 h 96"/>
              <a:gd name="T42" fmla="*/ 75 w 96"/>
              <a:gd name="T43" fmla="*/ 44 h 96"/>
              <a:gd name="T44" fmla="*/ 75 w 96"/>
              <a:gd name="T45" fmla="*/ 52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96" h="96">
                <a:moveTo>
                  <a:pt x="48" y="0"/>
                </a:moveTo>
                <a:cubicBezTo>
                  <a:pt x="22" y="0"/>
                  <a:pt x="0" y="22"/>
                  <a:pt x="0" y="48"/>
                </a:cubicBezTo>
                <a:cubicBezTo>
                  <a:pt x="0" y="74"/>
                  <a:pt x="22" y="96"/>
                  <a:pt x="48" y="96"/>
                </a:cubicBezTo>
                <a:cubicBezTo>
                  <a:pt x="75" y="96"/>
                  <a:pt x="96" y="74"/>
                  <a:pt x="96" y="48"/>
                </a:cubicBezTo>
                <a:cubicBezTo>
                  <a:pt x="96" y="22"/>
                  <a:pt x="75" y="0"/>
                  <a:pt x="48" y="0"/>
                </a:cubicBezTo>
                <a:close/>
                <a:moveTo>
                  <a:pt x="75" y="52"/>
                </a:moveTo>
                <a:cubicBezTo>
                  <a:pt x="53" y="76"/>
                  <a:pt x="53" y="76"/>
                  <a:pt x="53" y="76"/>
                </a:cubicBezTo>
                <a:cubicBezTo>
                  <a:pt x="52" y="77"/>
                  <a:pt x="50" y="77"/>
                  <a:pt x="48" y="77"/>
                </a:cubicBezTo>
                <a:cubicBezTo>
                  <a:pt x="47" y="77"/>
                  <a:pt x="45" y="77"/>
                  <a:pt x="44" y="76"/>
                </a:cubicBezTo>
                <a:cubicBezTo>
                  <a:pt x="43" y="75"/>
                  <a:pt x="43" y="75"/>
                  <a:pt x="43" y="75"/>
                </a:cubicBezTo>
                <a:cubicBezTo>
                  <a:pt x="41" y="72"/>
                  <a:pt x="41" y="68"/>
                  <a:pt x="43" y="66"/>
                </a:cubicBezTo>
                <a:cubicBezTo>
                  <a:pt x="52" y="56"/>
                  <a:pt x="52" y="56"/>
                  <a:pt x="5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19" y="56"/>
                  <a:pt x="16" y="53"/>
                  <a:pt x="16" y="50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3"/>
                  <a:pt x="19" y="40"/>
                  <a:pt x="22" y="40"/>
                </a:cubicBezTo>
                <a:cubicBezTo>
                  <a:pt x="52" y="40"/>
                  <a:pt x="52" y="40"/>
                  <a:pt x="52" y="40"/>
                </a:cubicBezTo>
                <a:cubicBezTo>
                  <a:pt x="42" y="30"/>
                  <a:pt x="42" y="30"/>
                  <a:pt x="42" y="30"/>
                </a:cubicBezTo>
                <a:cubicBezTo>
                  <a:pt x="40" y="28"/>
                  <a:pt x="40" y="24"/>
                  <a:pt x="43" y="22"/>
                </a:cubicBezTo>
                <a:cubicBezTo>
                  <a:pt x="44" y="20"/>
                  <a:pt x="44" y="20"/>
                  <a:pt x="44" y="20"/>
                </a:cubicBezTo>
                <a:cubicBezTo>
                  <a:pt x="46" y="18"/>
                  <a:pt x="50" y="18"/>
                  <a:pt x="52" y="20"/>
                </a:cubicBezTo>
                <a:cubicBezTo>
                  <a:pt x="75" y="44"/>
                  <a:pt x="75" y="44"/>
                  <a:pt x="75" y="44"/>
                </a:cubicBezTo>
                <a:cubicBezTo>
                  <a:pt x="77" y="46"/>
                  <a:pt x="77" y="50"/>
                  <a:pt x="75" y="52"/>
                </a:cubicBezTo>
                <a:close/>
              </a:path>
            </a:pathLst>
          </a:custGeom>
          <a:solidFill>
            <a:srgbClr val="FF8A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d-ID"/>
          </a:p>
        </p:txBody>
      </p:sp>
      <p:sp>
        <p:nvSpPr>
          <p:cNvPr id="90" name="Freeform 35">
            <a:extLst>
              <a:ext uri="{FF2B5EF4-FFF2-40B4-BE49-F238E27FC236}">
                <a16:creationId xmlns:a16="http://schemas.microsoft.com/office/drawing/2014/main" id="{443A16BB-9BA9-0842-A827-F89FBD3F78E7}"/>
              </a:ext>
            </a:extLst>
          </p:cNvPr>
          <p:cNvSpPr>
            <a:spLocks noEditPoints="1"/>
          </p:cNvSpPr>
          <p:nvPr/>
        </p:nvSpPr>
        <p:spPr bwMode="auto">
          <a:xfrm>
            <a:off x="5317188" y="3435716"/>
            <a:ext cx="295768" cy="297072"/>
          </a:xfrm>
          <a:custGeom>
            <a:avLst/>
            <a:gdLst>
              <a:gd name="T0" fmla="*/ 48 w 96"/>
              <a:gd name="T1" fmla="*/ 0 h 96"/>
              <a:gd name="T2" fmla="*/ 0 w 96"/>
              <a:gd name="T3" fmla="*/ 48 h 96"/>
              <a:gd name="T4" fmla="*/ 48 w 96"/>
              <a:gd name="T5" fmla="*/ 96 h 96"/>
              <a:gd name="T6" fmla="*/ 96 w 96"/>
              <a:gd name="T7" fmla="*/ 48 h 96"/>
              <a:gd name="T8" fmla="*/ 48 w 96"/>
              <a:gd name="T9" fmla="*/ 0 h 96"/>
              <a:gd name="T10" fmla="*/ 75 w 96"/>
              <a:gd name="T11" fmla="*/ 52 h 96"/>
              <a:gd name="T12" fmla="*/ 53 w 96"/>
              <a:gd name="T13" fmla="*/ 76 h 96"/>
              <a:gd name="T14" fmla="*/ 48 w 96"/>
              <a:gd name="T15" fmla="*/ 77 h 96"/>
              <a:gd name="T16" fmla="*/ 44 w 96"/>
              <a:gd name="T17" fmla="*/ 76 h 96"/>
              <a:gd name="T18" fmla="*/ 43 w 96"/>
              <a:gd name="T19" fmla="*/ 75 h 96"/>
              <a:gd name="T20" fmla="*/ 43 w 96"/>
              <a:gd name="T21" fmla="*/ 66 h 96"/>
              <a:gd name="T22" fmla="*/ 52 w 96"/>
              <a:gd name="T23" fmla="*/ 56 h 96"/>
              <a:gd name="T24" fmla="*/ 22 w 96"/>
              <a:gd name="T25" fmla="*/ 56 h 96"/>
              <a:gd name="T26" fmla="*/ 16 w 96"/>
              <a:gd name="T27" fmla="*/ 50 h 96"/>
              <a:gd name="T28" fmla="*/ 16 w 96"/>
              <a:gd name="T29" fmla="*/ 46 h 96"/>
              <a:gd name="T30" fmla="*/ 22 w 96"/>
              <a:gd name="T31" fmla="*/ 40 h 96"/>
              <a:gd name="T32" fmla="*/ 52 w 96"/>
              <a:gd name="T33" fmla="*/ 40 h 96"/>
              <a:gd name="T34" fmla="*/ 42 w 96"/>
              <a:gd name="T35" fmla="*/ 30 h 96"/>
              <a:gd name="T36" fmla="*/ 43 w 96"/>
              <a:gd name="T37" fmla="*/ 22 h 96"/>
              <a:gd name="T38" fmla="*/ 44 w 96"/>
              <a:gd name="T39" fmla="*/ 20 h 96"/>
              <a:gd name="T40" fmla="*/ 52 w 96"/>
              <a:gd name="T41" fmla="*/ 20 h 96"/>
              <a:gd name="T42" fmla="*/ 75 w 96"/>
              <a:gd name="T43" fmla="*/ 44 h 96"/>
              <a:gd name="T44" fmla="*/ 75 w 96"/>
              <a:gd name="T45" fmla="*/ 52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96" h="96">
                <a:moveTo>
                  <a:pt x="48" y="0"/>
                </a:moveTo>
                <a:cubicBezTo>
                  <a:pt x="22" y="0"/>
                  <a:pt x="0" y="22"/>
                  <a:pt x="0" y="48"/>
                </a:cubicBezTo>
                <a:cubicBezTo>
                  <a:pt x="0" y="74"/>
                  <a:pt x="22" y="96"/>
                  <a:pt x="48" y="96"/>
                </a:cubicBezTo>
                <a:cubicBezTo>
                  <a:pt x="75" y="96"/>
                  <a:pt x="96" y="74"/>
                  <a:pt x="96" y="48"/>
                </a:cubicBezTo>
                <a:cubicBezTo>
                  <a:pt x="96" y="22"/>
                  <a:pt x="75" y="0"/>
                  <a:pt x="48" y="0"/>
                </a:cubicBezTo>
                <a:close/>
                <a:moveTo>
                  <a:pt x="75" y="52"/>
                </a:moveTo>
                <a:cubicBezTo>
                  <a:pt x="53" y="76"/>
                  <a:pt x="53" y="76"/>
                  <a:pt x="53" y="76"/>
                </a:cubicBezTo>
                <a:cubicBezTo>
                  <a:pt x="52" y="77"/>
                  <a:pt x="50" y="77"/>
                  <a:pt x="48" y="77"/>
                </a:cubicBezTo>
                <a:cubicBezTo>
                  <a:pt x="47" y="77"/>
                  <a:pt x="45" y="77"/>
                  <a:pt x="44" y="76"/>
                </a:cubicBezTo>
                <a:cubicBezTo>
                  <a:pt x="43" y="75"/>
                  <a:pt x="43" y="75"/>
                  <a:pt x="43" y="75"/>
                </a:cubicBezTo>
                <a:cubicBezTo>
                  <a:pt x="41" y="72"/>
                  <a:pt x="41" y="68"/>
                  <a:pt x="43" y="66"/>
                </a:cubicBezTo>
                <a:cubicBezTo>
                  <a:pt x="52" y="56"/>
                  <a:pt x="52" y="56"/>
                  <a:pt x="5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19" y="56"/>
                  <a:pt x="16" y="53"/>
                  <a:pt x="16" y="50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3"/>
                  <a:pt x="19" y="40"/>
                  <a:pt x="22" y="40"/>
                </a:cubicBezTo>
                <a:cubicBezTo>
                  <a:pt x="52" y="40"/>
                  <a:pt x="52" y="40"/>
                  <a:pt x="52" y="40"/>
                </a:cubicBezTo>
                <a:cubicBezTo>
                  <a:pt x="42" y="30"/>
                  <a:pt x="42" y="30"/>
                  <a:pt x="42" y="30"/>
                </a:cubicBezTo>
                <a:cubicBezTo>
                  <a:pt x="40" y="28"/>
                  <a:pt x="40" y="24"/>
                  <a:pt x="43" y="22"/>
                </a:cubicBezTo>
                <a:cubicBezTo>
                  <a:pt x="44" y="20"/>
                  <a:pt x="44" y="20"/>
                  <a:pt x="44" y="20"/>
                </a:cubicBezTo>
                <a:cubicBezTo>
                  <a:pt x="46" y="18"/>
                  <a:pt x="50" y="18"/>
                  <a:pt x="52" y="20"/>
                </a:cubicBezTo>
                <a:cubicBezTo>
                  <a:pt x="75" y="44"/>
                  <a:pt x="75" y="44"/>
                  <a:pt x="75" y="44"/>
                </a:cubicBezTo>
                <a:cubicBezTo>
                  <a:pt x="77" y="46"/>
                  <a:pt x="77" y="50"/>
                  <a:pt x="75" y="52"/>
                </a:cubicBezTo>
                <a:close/>
              </a:path>
            </a:pathLst>
          </a:custGeom>
          <a:solidFill>
            <a:srgbClr val="FF8A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d-ID"/>
          </a:p>
        </p:txBody>
      </p:sp>
      <p:sp>
        <p:nvSpPr>
          <p:cNvPr id="91" name="Freeform 35">
            <a:extLst>
              <a:ext uri="{FF2B5EF4-FFF2-40B4-BE49-F238E27FC236}">
                <a16:creationId xmlns:a16="http://schemas.microsoft.com/office/drawing/2014/main" id="{8217C520-478D-9D41-96E4-275D82D55C56}"/>
              </a:ext>
            </a:extLst>
          </p:cNvPr>
          <p:cNvSpPr>
            <a:spLocks noEditPoints="1"/>
          </p:cNvSpPr>
          <p:nvPr/>
        </p:nvSpPr>
        <p:spPr bwMode="auto">
          <a:xfrm>
            <a:off x="5513482" y="4524021"/>
            <a:ext cx="295768" cy="297072"/>
          </a:xfrm>
          <a:custGeom>
            <a:avLst/>
            <a:gdLst>
              <a:gd name="T0" fmla="*/ 48 w 96"/>
              <a:gd name="T1" fmla="*/ 0 h 96"/>
              <a:gd name="T2" fmla="*/ 0 w 96"/>
              <a:gd name="T3" fmla="*/ 48 h 96"/>
              <a:gd name="T4" fmla="*/ 48 w 96"/>
              <a:gd name="T5" fmla="*/ 96 h 96"/>
              <a:gd name="T6" fmla="*/ 96 w 96"/>
              <a:gd name="T7" fmla="*/ 48 h 96"/>
              <a:gd name="T8" fmla="*/ 48 w 96"/>
              <a:gd name="T9" fmla="*/ 0 h 96"/>
              <a:gd name="T10" fmla="*/ 75 w 96"/>
              <a:gd name="T11" fmla="*/ 52 h 96"/>
              <a:gd name="T12" fmla="*/ 53 w 96"/>
              <a:gd name="T13" fmla="*/ 76 h 96"/>
              <a:gd name="T14" fmla="*/ 48 w 96"/>
              <a:gd name="T15" fmla="*/ 77 h 96"/>
              <a:gd name="T16" fmla="*/ 44 w 96"/>
              <a:gd name="T17" fmla="*/ 76 h 96"/>
              <a:gd name="T18" fmla="*/ 43 w 96"/>
              <a:gd name="T19" fmla="*/ 75 h 96"/>
              <a:gd name="T20" fmla="*/ 43 w 96"/>
              <a:gd name="T21" fmla="*/ 66 h 96"/>
              <a:gd name="T22" fmla="*/ 52 w 96"/>
              <a:gd name="T23" fmla="*/ 56 h 96"/>
              <a:gd name="T24" fmla="*/ 22 w 96"/>
              <a:gd name="T25" fmla="*/ 56 h 96"/>
              <a:gd name="T26" fmla="*/ 16 w 96"/>
              <a:gd name="T27" fmla="*/ 50 h 96"/>
              <a:gd name="T28" fmla="*/ 16 w 96"/>
              <a:gd name="T29" fmla="*/ 46 h 96"/>
              <a:gd name="T30" fmla="*/ 22 w 96"/>
              <a:gd name="T31" fmla="*/ 40 h 96"/>
              <a:gd name="T32" fmla="*/ 52 w 96"/>
              <a:gd name="T33" fmla="*/ 40 h 96"/>
              <a:gd name="T34" fmla="*/ 42 w 96"/>
              <a:gd name="T35" fmla="*/ 30 h 96"/>
              <a:gd name="T36" fmla="*/ 43 w 96"/>
              <a:gd name="T37" fmla="*/ 22 h 96"/>
              <a:gd name="T38" fmla="*/ 44 w 96"/>
              <a:gd name="T39" fmla="*/ 20 h 96"/>
              <a:gd name="T40" fmla="*/ 52 w 96"/>
              <a:gd name="T41" fmla="*/ 20 h 96"/>
              <a:gd name="T42" fmla="*/ 75 w 96"/>
              <a:gd name="T43" fmla="*/ 44 h 96"/>
              <a:gd name="T44" fmla="*/ 75 w 96"/>
              <a:gd name="T45" fmla="*/ 52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96" h="96">
                <a:moveTo>
                  <a:pt x="48" y="0"/>
                </a:moveTo>
                <a:cubicBezTo>
                  <a:pt x="22" y="0"/>
                  <a:pt x="0" y="22"/>
                  <a:pt x="0" y="48"/>
                </a:cubicBezTo>
                <a:cubicBezTo>
                  <a:pt x="0" y="74"/>
                  <a:pt x="22" y="96"/>
                  <a:pt x="48" y="96"/>
                </a:cubicBezTo>
                <a:cubicBezTo>
                  <a:pt x="75" y="96"/>
                  <a:pt x="96" y="74"/>
                  <a:pt x="96" y="48"/>
                </a:cubicBezTo>
                <a:cubicBezTo>
                  <a:pt x="96" y="22"/>
                  <a:pt x="75" y="0"/>
                  <a:pt x="48" y="0"/>
                </a:cubicBezTo>
                <a:close/>
                <a:moveTo>
                  <a:pt x="75" y="52"/>
                </a:moveTo>
                <a:cubicBezTo>
                  <a:pt x="53" y="76"/>
                  <a:pt x="53" y="76"/>
                  <a:pt x="53" y="76"/>
                </a:cubicBezTo>
                <a:cubicBezTo>
                  <a:pt x="52" y="77"/>
                  <a:pt x="50" y="77"/>
                  <a:pt x="48" y="77"/>
                </a:cubicBezTo>
                <a:cubicBezTo>
                  <a:pt x="47" y="77"/>
                  <a:pt x="45" y="77"/>
                  <a:pt x="44" y="76"/>
                </a:cubicBezTo>
                <a:cubicBezTo>
                  <a:pt x="43" y="75"/>
                  <a:pt x="43" y="75"/>
                  <a:pt x="43" y="75"/>
                </a:cubicBezTo>
                <a:cubicBezTo>
                  <a:pt x="41" y="72"/>
                  <a:pt x="41" y="68"/>
                  <a:pt x="43" y="66"/>
                </a:cubicBezTo>
                <a:cubicBezTo>
                  <a:pt x="52" y="56"/>
                  <a:pt x="52" y="56"/>
                  <a:pt x="5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19" y="56"/>
                  <a:pt x="16" y="53"/>
                  <a:pt x="16" y="50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3"/>
                  <a:pt x="19" y="40"/>
                  <a:pt x="22" y="40"/>
                </a:cubicBezTo>
                <a:cubicBezTo>
                  <a:pt x="52" y="40"/>
                  <a:pt x="52" y="40"/>
                  <a:pt x="52" y="40"/>
                </a:cubicBezTo>
                <a:cubicBezTo>
                  <a:pt x="42" y="30"/>
                  <a:pt x="42" y="30"/>
                  <a:pt x="42" y="30"/>
                </a:cubicBezTo>
                <a:cubicBezTo>
                  <a:pt x="40" y="28"/>
                  <a:pt x="40" y="24"/>
                  <a:pt x="43" y="22"/>
                </a:cubicBezTo>
                <a:cubicBezTo>
                  <a:pt x="44" y="20"/>
                  <a:pt x="44" y="20"/>
                  <a:pt x="44" y="20"/>
                </a:cubicBezTo>
                <a:cubicBezTo>
                  <a:pt x="46" y="18"/>
                  <a:pt x="50" y="18"/>
                  <a:pt x="52" y="20"/>
                </a:cubicBezTo>
                <a:cubicBezTo>
                  <a:pt x="75" y="44"/>
                  <a:pt x="75" y="44"/>
                  <a:pt x="75" y="44"/>
                </a:cubicBezTo>
                <a:cubicBezTo>
                  <a:pt x="77" y="46"/>
                  <a:pt x="77" y="50"/>
                  <a:pt x="75" y="52"/>
                </a:cubicBezTo>
                <a:close/>
              </a:path>
            </a:pathLst>
          </a:custGeom>
          <a:solidFill>
            <a:srgbClr val="FF8A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d-ID"/>
          </a:p>
        </p:txBody>
      </p:sp>
      <p:sp>
        <p:nvSpPr>
          <p:cNvPr id="92" name="Freeform 35">
            <a:extLst>
              <a:ext uri="{FF2B5EF4-FFF2-40B4-BE49-F238E27FC236}">
                <a16:creationId xmlns:a16="http://schemas.microsoft.com/office/drawing/2014/main" id="{643EA6FF-A40A-5C4B-9D33-7CD47531164D}"/>
              </a:ext>
            </a:extLst>
          </p:cNvPr>
          <p:cNvSpPr>
            <a:spLocks noEditPoints="1"/>
          </p:cNvSpPr>
          <p:nvPr/>
        </p:nvSpPr>
        <p:spPr bwMode="auto">
          <a:xfrm>
            <a:off x="5457230" y="5557655"/>
            <a:ext cx="295768" cy="297072"/>
          </a:xfrm>
          <a:custGeom>
            <a:avLst/>
            <a:gdLst>
              <a:gd name="T0" fmla="*/ 48 w 96"/>
              <a:gd name="T1" fmla="*/ 0 h 96"/>
              <a:gd name="T2" fmla="*/ 0 w 96"/>
              <a:gd name="T3" fmla="*/ 48 h 96"/>
              <a:gd name="T4" fmla="*/ 48 w 96"/>
              <a:gd name="T5" fmla="*/ 96 h 96"/>
              <a:gd name="T6" fmla="*/ 96 w 96"/>
              <a:gd name="T7" fmla="*/ 48 h 96"/>
              <a:gd name="T8" fmla="*/ 48 w 96"/>
              <a:gd name="T9" fmla="*/ 0 h 96"/>
              <a:gd name="T10" fmla="*/ 75 w 96"/>
              <a:gd name="T11" fmla="*/ 52 h 96"/>
              <a:gd name="T12" fmla="*/ 53 w 96"/>
              <a:gd name="T13" fmla="*/ 76 h 96"/>
              <a:gd name="T14" fmla="*/ 48 w 96"/>
              <a:gd name="T15" fmla="*/ 77 h 96"/>
              <a:gd name="T16" fmla="*/ 44 w 96"/>
              <a:gd name="T17" fmla="*/ 76 h 96"/>
              <a:gd name="T18" fmla="*/ 43 w 96"/>
              <a:gd name="T19" fmla="*/ 75 h 96"/>
              <a:gd name="T20" fmla="*/ 43 w 96"/>
              <a:gd name="T21" fmla="*/ 66 h 96"/>
              <a:gd name="T22" fmla="*/ 52 w 96"/>
              <a:gd name="T23" fmla="*/ 56 h 96"/>
              <a:gd name="T24" fmla="*/ 22 w 96"/>
              <a:gd name="T25" fmla="*/ 56 h 96"/>
              <a:gd name="T26" fmla="*/ 16 w 96"/>
              <a:gd name="T27" fmla="*/ 50 h 96"/>
              <a:gd name="T28" fmla="*/ 16 w 96"/>
              <a:gd name="T29" fmla="*/ 46 h 96"/>
              <a:gd name="T30" fmla="*/ 22 w 96"/>
              <a:gd name="T31" fmla="*/ 40 h 96"/>
              <a:gd name="T32" fmla="*/ 52 w 96"/>
              <a:gd name="T33" fmla="*/ 40 h 96"/>
              <a:gd name="T34" fmla="*/ 42 w 96"/>
              <a:gd name="T35" fmla="*/ 30 h 96"/>
              <a:gd name="T36" fmla="*/ 43 w 96"/>
              <a:gd name="T37" fmla="*/ 22 h 96"/>
              <a:gd name="T38" fmla="*/ 44 w 96"/>
              <a:gd name="T39" fmla="*/ 20 h 96"/>
              <a:gd name="T40" fmla="*/ 52 w 96"/>
              <a:gd name="T41" fmla="*/ 20 h 96"/>
              <a:gd name="T42" fmla="*/ 75 w 96"/>
              <a:gd name="T43" fmla="*/ 44 h 96"/>
              <a:gd name="T44" fmla="*/ 75 w 96"/>
              <a:gd name="T45" fmla="*/ 52 h 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96" h="96">
                <a:moveTo>
                  <a:pt x="48" y="0"/>
                </a:moveTo>
                <a:cubicBezTo>
                  <a:pt x="22" y="0"/>
                  <a:pt x="0" y="22"/>
                  <a:pt x="0" y="48"/>
                </a:cubicBezTo>
                <a:cubicBezTo>
                  <a:pt x="0" y="74"/>
                  <a:pt x="22" y="96"/>
                  <a:pt x="48" y="96"/>
                </a:cubicBezTo>
                <a:cubicBezTo>
                  <a:pt x="75" y="96"/>
                  <a:pt x="96" y="74"/>
                  <a:pt x="96" y="48"/>
                </a:cubicBezTo>
                <a:cubicBezTo>
                  <a:pt x="96" y="22"/>
                  <a:pt x="75" y="0"/>
                  <a:pt x="48" y="0"/>
                </a:cubicBezTo>
                <a:close/>
                <a:moveTo>
                  <a:pt x="75" y="52"/>
                </a:moveTo>
                <a:cubicBezTo>
                  <a:pt x="53" y="76"/>
                  <a:pt x="53" y="76"/>
                  <a:pt x="53" y="76"/>
                </a:cubicBezTo>
                <a:cubicBezTo>
                  <a:pt x="52" y="77"/>
                  <a:pt x="50" y="77"/>
                  <a:pt x="48" y="77"/>
                </a:cubicBezTo>
                <a:cubicBezTo>
                  <a:pt x="47" y="77"/>
                  <a:pt x="45" y="77"/>
                  <a:pt x="44" y="76"/>
                </a:cubicBezTo>
                <a:cubicBezTo>
                  <a:pt x="43" y="75"/>
                  <a:pt x="43" y="75"/>
                  <a:pt x="43" y="75"/>
                </a:cubicBezTo>
                <a:cubicBezTo>
                  <a:pt x="41" y="72"/>
                  <a:pt x="41" y="68"/>
                  <a:pt x="43" y="66"/>
                </a:cubicBezTo>
                <a:cubicBezTo>
                  <a:pt x="52" y="56"/>
                  <a:pt x="52" y="56"/>
                  <a:pt x="5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19" y="56"/>
                  <a:pt x="16" y="53"/>
                  <a:pt x="16" y="50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3"/>
                  <a:pt x="19" y="40"/>
                  <a:pt x="22" y="40"/>
                </a:cubicBezTo>
                <a:cubicBezTo>
                  <a:pt x="52" y="40"/>
                  <a:pt x="52" y="40"/>
                  <a:pt x="52" y="40"/>
                </a:cubicBezTo>
                <a:cubicBezTo>
                  <a:pt x="42" y="30"/>
                  <a:pt x="42" y="30"/>
                  <a:pt x="42" y="30"/>
                </a:cubicBezTo>
                <a:cubicBezTo>
                  <a:pt x="40" y="28"/>
                  <a:pt x="40" y="24"/>
                  <a:pt x="43" y="22"/>
                </a:cubicBezTo>
                <a:cubicBezTo>
                  <a:pt x="44" y="20"/>
                  <a:pt x="44" y="20"/>
                  <a:pt x="44" y="20"/>
                </a:cubicBezTo>
                <a:cubicBezTo>
                  <a:pt x="46" y="18"/>
                  <a:pt x="50" y="18"/>
                  <a:pt x="52" y="20"/>
                </a:cubicBezTo>
                <a:cubicBezTo>
                  <a:pt x="75" y="44"/>
                  <a:pt x="75" y="44"/>
                  <a:pt x="75" y="44"/>
                </a:cubicBezTo>
                <a:cubicBezTo>
                  <a:pt x="77" y="46"/>
                  <a:pt x="77" y="50"/>
                  <a:pt x="75" y="52"/>
                </a:cubicBezTo>
                <a:close/>
              </a:path>
            </a:pathLst>
          </a:custGeom>
          <a:solidFill>
            <a:srgbClr val="FF8A0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360636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</Words>
  <Application>Microsoft Office PowerPoint</Application>
  <PresentationFormat>Widescreen</PresentationFormat>
  <Paragraphs>78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Aldhabi</vt:lpstr>
      <vt:lpstr>Arial</vt:lpstr>
      <vt:lpstr>Calibri</vt:lpstr>
      <vt:lpstr>Georgia</vt:lpstr>
      <vt:lpstr>Londrina Solid</vt:lpstr>
      <vt:lpstr>Segoe UI Light</vt:lpstr>
      <vt:lpstr>Söhne</vt:lpstr>
      <vt:lpstr>Wingdings</vt:lpstr>
      <vt:lpstr>Office Theme</vt:lpstr>
      <vt:lpstr>PowerPoint Presentation</vt:lpstr>
      <vt:lpstr>Why Language Matters</vt:lpstr>
      <vt:lpstr>Embracing Diversity</vt:lpstr>
      <vt:lpstr>Speaking with Respect</vt:lpstr>
      <vt:lpstr>Empowering Our Team</vt:lpstr>
      <vt:lpstr>Uniting Through Language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2023-10-25T21:34:38Z</dcterms:created>
  <dcterms:modified xsi:type="dcterms:W3CDTF">2023-10-27T22:17:37Z</dcterms:modified>
</cp:coreProperties>
</file>