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5" r:id="rId1"/>
  </p:sldMasterIdLst>
  <p:notesMasterIdLst>
    <p:notesMasterId r:id="rId13"/>
  </p:notesMasterIdLst>
  <p:sldIdLst>
    <p:sldId id="258" r:id="rId2"/>
    <p:sldId id="259" r:id="rId3"/>
    <p:sldId id="260" r:id="rId4"/>
    <p:sldId id="261" r:id="rId5"/>
    <p:sldId id="262" r:id="rId6"/>
    <p:sldId id="263" r:id="rId7"/>
    <p:sldId id="264" r:id="rId8"/>
    <p:sldId id="265" r:id="rId9"/>
    <p:sldId id="266" r:id="rId10"/>
    <p:sldId id="267"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4F1480-1DCE-47E1-9C09-3CB5D854CE42}" v="219" dt="2026-06-26T07:44:22.2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Irfan Badar (2541356)" userId="be96ee25-b332-4184-a462-bde8cffb97f2" providerId="ADAL" clId="{BFD5A700-B0E4-4824-B38A-75BBAF5E32CF}"/>
    <pc:docChg chg="undo redo custSel addSld delSld modSld sldOrd">
      <pc:chgData name="Muhammad Irfan Badar (2541356)" userId="be96ee25-b332-4184-a462-bde8cffb97f2" providerId="ADAL" clId="{BFD5A700-B0E4-4824-B38A-75BBAF5E32CF}" dt="2026-06-26T07:48:41.278" v="3565" actId="14100"/>
      <pc:docMkLst>
        <pc:docMk/>
      </pc:docMkLst>
      <pc:sldChg chg="modSp mod">
        <pc:chgData name="Muhammad Irfan Badar (2541356)" userId="be96ee25-b332-4184-a462-bde8cffb97f2" providerId="ADAL" clId="{BFD5A700-B0E4-4824-B38A-75BBAF5E32CF}" dt="2026-06-26T04:38:03.306" v="23" actId="113"/>
        <pc:sldMkLst>
          <pc:docMk/>
          <pc:sldMk cId="659829499" sldId="258"/>
        </pc:sldMkLst>
        <pc:spChg chg="mod">
          <ac:chgData name="Muhammad Irfan Badar (2541356)" userId="be96ee25-b332-4184-a462-bde8cffb97f2" providerId="ADAL" clId="{BFD5A700-B0E4-4824-B38A-75BBAF5E32CF}" dt="2026-06-26T04:38:03.306" v="23" actId="113"/>
          <ac:spMkLst>
            <pc:docMk/>
            <pc:sldMk cId="659829499" sldId="258"/>
            <ac:spMk id="4" creationId="{53BD67BD-1F50-527B-C5A0-A3B400B73068}"/>
          </ac:spMkLst>
        </pc:spChg>
        <pc:picChg chg="mod">
          <ac:chgData name="Muhammad Irfan Badar (2541356)" userId="be96ee25-b332-4184-a462-bde8cffb97f2" providerId="ADAL" clId="{BFD5A700-B0E4-4824-B38A-75BBAF5E32CF}" dt="2026-06-26T04:37:49.587" v="20" actId="1076"/>
          <ac:picMkLst>
            <pc:docMk/>
            <pc:sldMk cId="659829499" sldId="258"/>
            <ac:picMk id="14" creationId="{11AF30C2-C3C0-2680-94E8-C17685D38FFF}"/>
          </ac:picMkLst>
        </pc:picChg>
      </pc:sldChg>
      <pc:sldChg chg="modSp mod">
        <pc:chgData name="Muhammad Irfan Badar (2541356)" userId="be96ee25-b332-4184-a462-bde8cffb97f2" providerId="ADAL" clId="{BFD5A700-B0E4-4824-B38A-75BBAF5E32CF}" dt="2026-06-26T05:52:33.552" v="2105" actId="207"/>
        <pc:sldMkLst>
          <pc:docMk/>
          <pc:sldMk cId="1425465305" sldId="259"/>
        </pc:sldMkLst>
        <pc:spChg chg="mod">
          <ac:chgData name="Muhammad Irfan Badar (2541356)" userId="be96ee25-b332-4184-a462-bde8cffb97f2" providerId="ADAL" clId="{BFD5A700-B0E4-4824-B38A-75BBAF5E32CF}" dt="2026-06-26T05:52:33.552" v="2105" actId="207"/>
          <ac:spMkLst>
            <pc:docMk/>
            <pc:sldMk cId="1425465305" sldId="259"/>
            <ac:spMk id="2" creationId="{380842CB-4FCA-E86D-093F-BC7B32BAA46F}"/>
          </ac:spMkLst>
        </pc:spChg>
        <pc:graphicFrameChg chg="mod modGraphic">
          <ac:chgData name="Muhammad Irfan Badar (2541356)" userId="be96ee25-b332-4184-a462-bde8cffb97f2" providerId="ADAL" clId="{BFD5A700-B0E4-4824-B38A-75BBAF5E32CF}" dt="2026-06-26T04:41:57.030" v="58"/>
          <ac:graphicFrameMkLst>
            <pc:docMk/>
            <pc:sldMk cId="1425465305" sldId="259"/>
            <ac:graphicFrameMk id="4" creationId="{13A5B79B-EAF5-235B-BE9E-8B44D0FB9B1E}"/>
          </ac:graphicFrameMkLst>
        </pc:graphicFrameChg>
      </pc:sldChg>
      <pc:sldChg chg="addSp delSp modSp mod">
        <pc:chgData name="Muhammad Irfan Badar (2541356)" userId="be96ee25-b332-4184-a462-bde8cffb97f2" providerId="ADAL" clId="{BFD5A700-B0E4-4824-B38A-75BBAF5E32CF}" dt="2026-06-26T07:04:25.756" v="3261" actId="313"/>
        <pc:sldMkLst>
          <pc:docMk/>
          <pc:sldMk cId="477737211" sldId="260"/>
        </pc:sldMkLst>
        <pc:spChg chg="mod">
          <ac:chgData name="Muhammad Irfan Badar (2541356)" userId="be96ee25-b332-4184-a462-bde8cffb97f2" providerId="ADAL" clId="{BFD5A700-B0E4-4824-B38A-75BBAF5E32CF}" dt="2026-06-26T05:52:27.587" v="2104" actId="207"/>
          <ac:spMkLst>
            <pc:docMk/>
            <pc:sldMk cId="477737211" sldId="260"/>
            <ac:spMk id="2" creationId="{0F6CB2C4-0ADD-01AD-E46E-76C3C8620718}"/>
          </ac:spMkLst>
        </pc:spChg>
        <pc:spChg chg="add del mod">
          <ac:chgData name="Muhammad Irfan Badar (2541356)" userId="be96ee25-b332-4184-a462-bde8cffb97f2" providerId="ADAL" clId="{BFD5A700-B0E4-4824-B38A-75BBAF5E32CF}" dt="2026-06-26T04:57:26.130" v="492"/>
          <ac:spMkLst>
            <pc:docMk/>
            <pc:sldMk cId="477737211" sldId="260"/>
            <ac:spMk id="4" creationId="{D461D117-315B-DA47-6E09-71B401921116}"/>
          </ac:spMkLst>
        </pc:spChg>
        <pc:graphicFrameChg chg="add del mod modGraphic">
          <ac:chgData name="Muhammad Irfan Badar (2541356)" userId="be96ee25-b332-4184-a462-bde8cffb97f2" providerId="ADAL" clId="{BFD5A700-B0E4-4824-B38A-75BBAF5E32CF}" dt="2026-06-26T07:04:25.756" v="3261" actId="313"/>
          <ac:graphicFrameMkLst>
            <pc:docMk/>
            <pc:sldMk cId="477737211" sldId="260"/>
            <ac:graphicFrameMk id="3" creationId="{0C0029F1-674E-6685-C3D6-439C24806E0E}"/>
          </ac:graphicFrameMkLst>
        </pc:graphicFrameChg>
      </pc:sldChg>
      <pc:sldChg chg="addSp modSp mod modTransition modAnim">
        <pc:chgData name="Muhammad Irfan Badar (2541356)" userId="be96ee25-b332-4184-a462-bde8cffb97f2" providerId="ADAL" clId="{BFD5A700-B0E4-4824-B38A-75BBAF5E32CF}" dt="2026-06-26T07:05:14.199" v="3263" actId="313"/>
        <pc:sldMkLst>
          <pc:docMk/>
          <pc:sldMk cId="3561425566" sldId="261"/>
        </pc:sldMkLst>
        <pc:spChg chg="mod">
          <ac:chgData name="Muhammad Irfan Badar (2541356)" userId="be96ee25-b332-4184-a462-bde8cffb97f2" providerId="ADAL" clId="{BFD5A700-B0E4-4824-B38A-75BBAF5E32CF}" dt="2026-06-26T07:05:07.079" v="3262" actId="313"/>
          <ac:spMkLst>
            <pc:docMk/>
            <pc:sldMk cId="3561425566" sldId="261"/>
            <ac:spMk id="2" creationId="{3FF607CF-7B49-F70A-0C7D-8C3A78D5A53A}"/>
          </ac:spMkLst>
        </pc:spChg>
        <pc:graphicFrameChg chg="add mod modGraphic">
          <ac:chgData name="Muhammad Irfan Badar (2541356)" userId="be96ee25-b332-4184-a462-bde8cffb97f2" providerId="ADAL" clId="{BFD5A700-B0E4-4824-B38A-75BBAF5E32CF}" dt="2026-06-26T07:05:14.199" v="3263" actId="313"/>
          <ac:graphicFrameMkLst>
            <pc:docMk/>
            <pc:sldMk cId="3561425566" sldId="261"/>
            <ac:graphicFrameMk id="3" creationId="{F32A2B25-21E7-D354-ED99-D956E2236C23}"/>
          </ac:graphicFrameMkLst>
        </pc:graphicFrameChg>
      </pc:sldChg>
      <pc:sldChg chg="addSp delSp modSp mod">
        <pc:chgData name="Muhammad Irfan Badar (2541356)" userId="be96ee25-b332-4184-a462-bde8cffb97f2" providerId="ADAL" clId="{BFD5A700-B0E4-4824-B38A-75BBAF5E32CF}" dt="2026-06-26T07:05:31.520" v="3264" actId="313"/>
        <pc:sldMkLst>
          <pc:docMk/>
          <pc:sldMk cId="530414549" sldId="262"/>
        </pc:sldMkLst>
        <pc:spChg chg="mod">
          <ac:chgData name="Muhammad Irfan Badar (2541356)" userId="be96ee25-b332-4184-a462-bde8cffb97f2" providerId="ADAL" clId="{BFD5A700-B0E4-4824-B38A-75BBAF5E32CF}" dt="2026-06-26T05:52:13.070" v="2102" actId="207"/>
          <ac:spMkLst>
            <pc:docMk/>
            <pc:sldMk cId="530414549" sldId="262"/>
            <ac:spMk id="2" creationId="{44DFD4FB-4C18-CAC0-E159-A9EB3FFF4ECA}"/>
          </ac:spMkLst>
        </pc:spChg>
        <pc:spChg chg="add mod">
          <ac:chgData name="Muhammad Irfan Badar (2541356)" userId="be96ee25-b332-4184-a462-bde8cffb97f2" providerId="ADAL" clId="{BFD5A700-B0E4-4824-B38A-75BBAF5E32CF}" dt="2026-06-26T07:05:31.520" v="3264" actId="313"/>
          <ac:spMkLst>
            <pc:docMk/>
            <pc:sldMk cId="530414549" sldId="262"/>
            <ac:spMk id="3" creationId="{8A21E7E7-E3EF-334D-E68D-18004DBF6252}"/>
          </ac:spMkLst>
        </pc:spChg>
        <pc:spChg chg="add del mod">
          <ac:chgData name="Muhammad Irfan Badar (2541356)" userId="be96ee25-b332-4184-a462-bde8cffb97f2" providerId="ADAL" clId="{BFD5A700-B0E4-4824-B38A-75BBAF5E32CF}" dt="2026-06-26T05:38:08.718" v="1875" actId="478"/>
          <ac:spMkLst>
            <pc:docMk/>
            <pc:sldMk cId="530414549" sldId="262"/>
            <ac:spMk id="4" creationId="{B6D576A5-CA7E-7933-24FD-BD16F4C9D8D8}"/>
          </ac:spMkLst>
        </pc:spChg>
        <pc:spChg chg="add mod">
          <ac:chgData name="Muhammad Irfan Badar (2541356)" userId="be96ee25-b332-4184-a462-bde8cffb97f2" providerId="ADAL" clId="{BFD5A700-B0E4-4824-B38A-75BBAF5E32CF}" dt="2026-06-26T05:49:29.764" v="2080" actId="1076"/>
          <ac:spMkLst>
            <pc:docMk/>
            <pc:sldMk cId="530414549" sldId="262"/>
            <ac:spMk id="5" creationId="{94766EF0-051B-52B3-2713-96222DBD9C8A}"/>
          </ac:spMkLst>
        </pc:spChg>
        <pc:spChg chg="add mod">
          <ac:chgData name="Muhammad Irfan Badar (2541356)" userId="be96ee25-b332-4184-a462-bde8cffb97f2" providerId="ADAL" clId="{BFD5A700-B0E4-4824-B38A-75BBAF5E32CF}" dt="2026-06-26T05:49:58.710" v="2087" actId="1076"/>
          <ac:spMkLst>
            <pc:docMk/>
            <pc:sldMk cId="530414549" sldId="262"/>
            <ac:spMk id="6" creationId="{FAA42A73-55D2-15C5-3633-DA03F6DC3095}"/>
          </ac:spMkLst>
        </pc:spChg>
        <pc:spChg chg="add mod">
          <ac:chgData name="Muhammad Irfan Badar (2541356)" userId="be96ee25-b332-4184-a462-bde8cffb97f2" providerId="ADAL" clId="{BFD5A700-B0E4-4824-B38A-75BBAF5E32CF}" dt="2026-06-26T05:54:17.092" v="2123" actId="1076"/>
          <ac:spMkLst>
            <pc:docMk/>
            <pc:sldMk cId="530414549" sldId="262"/>
            <ac:spMk id="7" creationId="{91F6AB92-B60D-8946-8419-750447F95651}"/>
          </ac:spMkLst>
        </pc:spChg>
        <pc:spChg chg="add mod">
          <ac:chgData name="Muhammad Irfan Badar (2541356)" userId="be96ee25-b332-4184-a462-bde8cffb97f2" providerId="ADAL" clId="{BFD5A700-B0E4-4824-B38A-75BBAF5E32CF}" dt="2026-06-26T05:54:25.028" v="2124" actId="1076"/>
          <ac:spMkLst>
            <pc:docMk/>
            <pc:sldMk cId="530414549" sldId="262"/>
            <ac:spMk id="8" creationId="{CFCBB9FC-2EB9-A32D-B7CA-C90D039C08FA}"/>
          </ac:spMkLst>
        </pc:spChg>
        <pc:spChg chg="add del mod">
          <ac:chgData name="Muhammad Irfan Badar (2541356)" userId="be96ee25-b332-4184-a462-bde8cffb97f2" providerId="ADAL" clId="{BFD5A700-B0E4-4824-B38A-75BBAF5E32CF}" dt="2026-06-26T05:49:22.767" v="2078" actId="478"/>
          <ac:spMkLst>
            <pc:docMk/>
            <pc:sldMk cId="530414549" sldId="262"/>
            <ac:spMk id="10" creationId="{B42FC263-AB71-A1DB-6A69-3C2D3E87130C}"/>
          </ac:spMkLst>
        </pc:spChg>
        <pc:spChg chg="add del">
          <ac:chgData name="Muhammad Irfan Badar (2541356)" userId="be96ee25-b332-4184-a462-bde8cffb97f2" providerId="ADAL" clId="{BFD5A700-B0E4-4824-B38A-75BBAF5E32CF}" dt="2026-06-26T05:50:41.340" v="2091" actId="22"/>
          <ac:spMkLst>
            <pc:docMk/>
            <pc:sldMk cId="530414549" sldId="262"/>
            <ac:spMk id="16" creationId="{D0E66418-84B3-008A-E55B-5358DCF05E18}"/>
          </ac:spMkLst>
        </pc:spChg>
        <pc:picChg chg="add mod">
          <ac:chgData name="Muhammad Irfan Badar (2541356)" userId="be96ee25-b332-4184-a462-bde8cffb97f2" providerId="ADAL" clId="{BFD5A700-B0E4-4824-B38A-75BBAF5E32CF}" dt="2026-06-26T05:56:44.623" v="2139" actId="1076"/>
          <ac:picMkLst>
            <pc:docMk/>
            <pc:sldMk cId="530414549" sldId="262"/>
            <ac:picMk id="12" creationId="{8D2AA788-8138-2C6B-63F2-2418B7123B8A}"/>
          </ac:picMkLst>
        </pc:picChg>
        <pc:picChg chg="add mod">
          <ac:chgData name="Muhammad Irfan Badar (2541356)" userId="be96ee25-b332-4184-a462-bde8cffb97f2" providerId="ADAL" clId="{BFD5A700-B0E4-4824-B38A-75BBAF5E32CF}" dt="2026-06-26T05:55:16.314" v="2135" actId="14100"/>
          <ac:picMkLst>
            <pc:docMk/>
            <pc:sldMk cId="530414549" sldId="262"/>
            <ac:picMk id="14" creationId="{0B298121-BE51-E290-5738-3D2FD7E1993F}"/>
          </ac:picMkLst>
        </pc:picChg>
        <pc:picChg chg="add mod">
          <ac:chgData name="Muhammad Irfan Badar (2541356)" userId="be96ee25-b332-4184-a462-bde8cffb97f2" providerId="ADAL" clId="{BFD5A700-B0E4-4824-B38A-75BBAF5E32CF}" dt="2026-06-26T05:54:58.079" v="2131" actId="14100"/>
          <ac:picMkLst>
            <pc:docMk/>
            <pc:sldMk cId="530414549" sldId="262"/>
            <ac:picMk id="18" creationId="{4980599A-9DCF-DEE3-E320-0E137A86AE72}"/>
          </ac:picMkLst>
        </pc:picChg>
        <pc:picChg chg="add mod">
          <ac:chgData name="Muhammad Irfan Badar (2541356)" userId="be96ee25-b332-4184-a462-bde8cffb97f2" providerId="ADAL" clId="{BFD5A700-B0E4-4824-B38A-75BBAF5E32CF}" dt="2026-06-26T05:55:34.571" v="2138" actId="14100"/>
          <ac:picMkLst>
            <pc:docMk/>
            <pc:sldMk cId="530414549" sldId="262"/>
            <ac:picMk id="20" creationId="{CA62CC04-5C9E-2C72-A18D-7B78EBBD7DAE}"/>
          </ac:picMkLst>
        </pc:picChg>
      </pc:sldChg>
      <pc:sldChg chg="addSp modSp mod setBg modClrScheme setClrOvrMap chgLayout">
        <pc:chgData name="Muhammad Irfan Badar (2541356)" userId="be96ee25-b332-4184-a462-bde8cffb97f2" providerId="ADAL" clId="{BFD5A700-B0E4-4824-B38A-75BBAF5E32CF}" dt="2026-06-26T07:26:45.376" v="3530" actId="14100"/>
        <pc:sldMkLst>
          <pc:docMk/>
          <pc:sldMk cId="905247645" sldId="263"/>
        </pc:sldMkLst>
        <pc:spChg chg="mod ord">
          <ac:chgData name="Muhammad Irfan Badar (2541356)" userId="be96ee25-b332-4184-a462-bde8cffb97f2" providerId="ADAL" clId="{BFD5A700-B0E4-4824-B38A-75BBAF5E32CF}" dt="2026-06-26T06:05:52.643" v="2569" actId="207"/>
          <ac:spMkLst>
            <pc:docMk/>
            <pc:sldMk cId="905247645" sldId="263"/>
            <ac:spMk id="2" creationId="{3C6C35A7-DFE6-ADC6-FE5C-08EB9356768C}"/>
          </ac:spMkLst>
        </pc:spChg>
        <pc:spChg chg="add mod ord">
          <ac:chgData name="Muhammad Irfan Badar (2541356)" userId="be96ee25-b332-4184-a462-bde8cffb97f2" providerId="ADAL" clId="{BFD5A700-B0E4-4824-B38A-75BBAF5E32CF}" dt="2026-06-26T07:26:45.376" v="3530" actId="14100"/>
          <ac:spMkLst>
            <pc:docMk/>
            <pc:sldMk cId="905247645" sldId="263"/>
            <ac:spMk id="3" creationId="{4FC35642-031F-3F42-3F16-0DC13595B24B}"/>
          </ac:spMkLst>
        </pc:spChg>
        <pc:spChg chg="add">
          <ac:chgData name="Muhammad Irfan Badar (2541356)" userId="be96ee25-b332-4184-a462-bde8cffb97f2" providerId="ADAL" clId="{BFD5A700-B0E4-4824-B38A-75BBAF5E32CF}" dt="2026-06-26T06:05:10.328" v="2565" actId="26606"/>
          <ac:spMkLst>
            <pc:docMk/>
            <pc:sldMk cId="905247645" sldId="263"/>
            <ac:spMk id="53" creationId="{046B922C-5BA7-4973-B12F-71A509E4BF13}"/>
          </ac:spMkLst>
        </pc:spChg>
        <pc:spChg chg="add">
          <ac:chgData name="Muhammad Irfan Badar (2541356)" userId="be96ee25-b332-4184-a462-bde8cffb97f2" providerId="ADAL" clId="{BFD5A700-B0E4-4824-B38A-75BBAF5E32CF}" dt="2026-06-26T06:05:10.328" v="2565" actId="26606"/>
          <ac:spMkLst>
            <pc:docMk/>
            <pc:sldMk cId="905247645" sldId="263"/>
            <ac:spMk id="98" creationId="{F2B1468C-8227-4785-8776-7BDBDDF08F85}"/>
          </ac:spMkLst>
        </pc:spChg>
        <pc:grpChg chg="add">
          <ac:chgData name="Muhammad Irfan Badar (2541356)" userId="be96ee25-b332-4184-a462-bde8cffb97f2" providerId="ADAL" clId="{BFD5A700-B0E4-4824-B38A-75BBAF5E32CF}" dt="2026-06-26T06:05:10.328" v="2565" actId="26606"/>
          <ac:grpSpMkLst>
            <pc:docMk/>
            <pc:sldMk cId="905247645" sldId="263"/>
            <ac:grpSpMk id="12" creationId="{EB95AFDF-FA7D-4311-9C65-6D507D92F474}"/>
          </ac:grpSpMkLst>
        </pc:grpChg>
        <pc:grpChg chg="add">
          <ac:chgData name="Muhammad Irfan Badar (2541356)" userId="be96ee25-b332-4184-a462-bde8cffb97f2" providerId="ADAL" clId="{BFD5A700-B0E4-4824-B38A-75BBAF5E32CF}" dt="2026-06-26T06:05:10.328" v="2565" actId="26606"/>
          <ac:grpSpMkLst>
            <pc:docMk/>
            <pc:sldMk cId="905247645" sldId="263"/>
            <ac:grpSpMk id="55" creationId="{96D34D8D-9EE9-4659-8C22-7551A95F96FA}"/>
          </ac:grpSpMkLst>
        </pc:grpChg>
        <pc:picChg chg="add mod">
          <ac:chgData name="Muhammad Irfan Badar (2541356)" userId="be96ee25-b332-4184-a462-bde8cffb97f2" providerId="ADAL" clId="{BFD5A700-B0E4-4824-B38A-75BBAF5E32CF}" dt="2026-06-26T06:05:10.328" v="2565" actId="26606"/>
          <ac:picMkLst>
            <pc:docMk/>
            <pc:sldMk cId="905247645" sldId="263"/>
            <ac:picMk id="5" creationId="{2861C0A9-4193-37DF-B793-FF8D716B5513}"/>
          </ac:picMkLst>
        </pc:picChg>
        <pc:picChg chg="add">
          <ac:chgData name="Muhammad Irfan Badar (2541356)" userId="be96ee25-b332-4184-a462-bde8cffb97f2" providerId="ADAL" clId="{BFD5A700-B0E4-4824-B38A-75BBAF5E32CF}" dt="2026-06-26T06:05:10.328" v="2565" actId="26606"/>
          <ac:picMkLst>
            <pc:docMk/>
            <pc:sldMk cId="905247645" sldId="263"/>
            <ac:picMk id="10" creationId="{5FF7B57D-FF7B-48B3-9F60-9BCEEECF9E76}"/>
          </ac:picMkLst>
        </pc:picChg>
        <pc:picChg chg="add">
          <ac:chgData name="Muhammad Irfan Badar (2541356)" userId="be96ee25-b332-4184-a462-bde8cffb97f2" providerId="ADAL" clId="{BFD5A700-B0E4-4824-B38A-75BBAF5E32CF}" dt="2026-06-26T06:05:10.328" v="2565" actId="26606"/>
          <ac:picMkLst>
            <pc:docMk/>
            <pc:sldMk cId="905247645" sldId="263"/>
            <ac:picMk id="96" creationId="{2FB01CCF-839B-4126-9BF9-132C64D8A1AA}"/>
          </ac:picMkLst>
        </pc:picChg>
      </pc:sldChg>
      <pc:sldChg chg="addSp delSp modSp mod">
        <pc:chgData name="Muhammad Irfan Badar (2541356)" userId="be96ee25-b332-4184-a462-bde8cffb97f2" providerId="ADAL" clId="{BFD5A700-B0E4-4824-B38A-75BBAF5E32CF}" dt="2026-06-26T06:34:45.075" v="2859" actId="1076"/>
        <pc:sldMkLst>
          <pc:docMk/>
          <pc:sldMk cId="3439641415" sldId="264"/>
        </pc:sldMkLst>
        <pc:spChg chg="mod">
          <ac:chgData name="Muhammad Irfan Badar (2541356)" userId="be96ee25-b332-4184-a462-bde8cffb97f2" providerId="ADAL" clId="{BFD5A700-B0E4-4824-B38A-75BBAF5E32CF}" dt="2026-06-26T06:14:34.264" v="2697" actId="1076"/>
          <ac:spMkLst>
            <pc:docMk/>
            <pc:sldMk cId="3439641415" sldId="264"/>
            <ac:spMk id="2" creationId="{09F7FA4C-C562-9029-D2E4-169F58528B48}"/>
          </ac:spMkLst>
        </pc:spChg>
        <pc:spChg chg="add mod">
          <ac:chgData name="Muhammad Irfan Badar (2541356)" userId="be96ee25-b332-4184-a462-bde8cffb97f2" providerId="ADAL" clId="{BFD5A700-B0E4-4824-B38A-75BBAF5E32CF}" dt="2026-06-26T06:25:33.880" v="2805" actId="122"/>
          <ac:spMkLst>
            <pc:docMk/>
            <pc:sldMk cId="3439641415" sldId="264"/>
            <ac:spMk id="3" creationId="{39E1FA17-DAD9-9EB5-0EEB-0E160136323A}"/>
          </ac:spMkLst>
        </pc:spChg>
        <pc:spChg chg="add mod">
          <ac:chgData name="Muhammad Irfan Badar (2541356)" userId="be96ee25-b332-4184-a462-bde8cffb97f2" providerId="ADAL" clId="{BFD5A700-B0E4-4824-B38A-75BBAF5E32CF}" dt="2026-06-26T06:23:40.430" v="2780" actId="1076"/>
          <ac:spMkLst>
            <pc:docMk/>
            <pc:sldMk cId="3439641415" sldId="264"/>
            <ac:spMk id="5" creationId="{EC1E97DA-52E6-E66A-788D-0E149906FB3D}"/>
          </ac:spMkLst>
        </pc:spChg>
        <pc:spChg chg="add mod">
          <ac:chgData name="Muhammad Irfan Badar (2541356)" userId="be96ee25-b332-4184-a462-bde8cffb97f2" providerId="ADAL" clId="{BFD5A700-B0E4-4824-B38A-75BBAF5E32CF}" dt="2026-06-26T06:24:04.061" v="2782" actId="1076"/>
          <ac:spMkLst>
            <pc:docMk/>
            <pc:sldMk cId="3439641415" sldId="264"/>
            <ac:spMk id="6" creationId="{C83DB92A-9674-2851-75A4-463DA9F43FA9}"/>
          </ac:spMkLst>
        </pc:spChg>
        <pc:spChg chg="add mod">
          <ac:chgData name="Muhammad Irfan Badar (2541356)" userId="be96ee25-b332-4184-a462-bde8cffb97f2" providerId="ADAL" clId="{BFD5A700-B0E4-4824-B38A-75BBAF5E32CF}" dt="2026-06-26T06:24:09.416" v="2783" actId="1076"/>
          <ac:spMkLst>
            <pc:docMk/>
            <pc:sldMk cId="3439641415" sldId="264"/>
            <ac:spMk id="7" creationId="{4A10F684-12A8-D96D-D3AE-58C0F2961FFB}"/>
          </ac:spMkLst>
        </pc:spChg>
        <pc:spChg chg="add del">
          <ac:chgData name="Muhammad Irfan Badar (2541356)" userId="be96ee25-b332-4184-a462-bde8cffb97f2" providerId="ADAL" clId="{BFD5A700-B0E4-4824-B38A-75BBAF5E32CF}" dt="2026-06-26T06:28:50.365" v="2808" actId="22"/>
          <ac:spMkLst>
            <pc:docMk/>
            <pc:sldMk cId="3439641415" sldId="264"/>
            <ac:spMk id="9" creationId="{C4C644BC-89A1-F26B-4BFE-9D0B8A7B400D}"/>
          </ac:spMkLst>
        </pc:spChg>
        <pc:spChg chg="add del">
          <ac:chgData name="Muhammad Irfan Badar (2541356)" userId="be96ee25-b332-4184-a462-bde8cffb97f2" providerId="ADAL" clId="{BFD5A700-B0E4-4824-B38A-75BBAF5E32CF}" dt="2026-06-26T06:29:45.287" v="2818" actId="22"/>
          <ac:spMkLst>
            <pc:docMk/>
            <pc:sldMk cId="3439641415" sldId="264"/>
            <ac:spMk id="13" creationId="{C1BDE8BD-75BA-6A73-60A0-4E064EA8E0D8}"/>
          </ac:spMkLst>
        </pc:spChg>
        <pc:spChg chg="add del">
          <ac:chgData name="Muhammad Irfan Badar (2541356)" userId="be96ee25-b332-4184-a462-bde8cffb97f2" providerId="ADAL" clId="{BFD5A700-B0E4-4824-B38A-75BBAF5E32CF}" dt="2026-06-26T06:30:01.184" v="2824" actId="22"/>
          <ac:spMkLst>
            <pc:docMk/>
            <pc:sldMk cId="3439641415" sldId="264"/>
            <ac:spMk id="17" creationId="{52378507-C7C4-0626-7F8C-D59B6885CFA9}"/>
          </ac:spMkLst>
        </pc:spChg>
        <pc:graphicFrameChg chg="add mod modGraphic">
          <ac:chgData name="Muhammad Irfan Badar (2541356)" userId="be96ee25-b332-4184-a462-bde8cffb97f2" providerId="ADAL" clId="{BFD5A700-B0E4-4824-B38A-75BBAF5E32CF}" dt="2026-06-26T06:23:58.980" v="2781" actId="1076"/>
          <ac:graphicFrameMkLst>
            <pc:docMk/>
            <pc:sldMk cId="3439641415" sldId="264"/>
            <ac:graphicFrameMk id="4" creationId="{3F35BCD3-2762-F4E6-9DB8-BE47086BD6AF}"/>
          </ac:graphicFrameMkLst>
        </pc:graphicFrameChg>
        <pc:picChg chg="add mod">
          <ac:chgData name="Muhammad Irfan Badar (2541356)" userId="be96ee25-b332-4184-a462-bde8cffb97f2" providerId="ADAL" clId="{BFD5A700-B0E4-4824-B38A-75BBAF5E32CF}" dt="2026-06-26T06:34:33.759" v="2856" actId="1076"/>
          <ac:picMkLst>
            <pc:docMk/>
            <pc:sldMk cId="3439641415" sldId="264"/>
            <ac:picMk id="11" creationId="{F866FE1E-8D00-90D7-CA1D-1B53B4CAD8F1}"/>
          </ac:picMkLst>
        </pc:picChg>
        <pc:picChg chg="add del mod">
          <ac:chgData name="Muhammad Irfan Badar (2541356)" userId="be96ee25-b332-4184-a462-bde8cffb97f2" providerId="ADAL" clId="{BFD5A700-B0E4-4824-B38A-75BBAF5E32CF}" dt="2026-06-26T06:29:49.427" v="2821" actId="478"/>
          <ac:picMkLst>
            <pc:docMk/>
            <pc:sldMk cId="3439641415" sldId="264"/>
            <ac:picMk id="15" creationId="{E152211A-1E7E-4845-F6C6-2CA15A8A80A7}"/>
          </ac:picMkLst>
        </pc:picChg>
        <pc:picChg chg="add mod">
          <ac:chgData name="Muhammad Irfan Badar (2541356)" userId="be96ee25-b332-4184-a462-bde8cffb97f2" providerId="ADAL" clId="{BFD5A700-B0E4-4824-B38A-75BBAF5E32CF}" dt="2026-06-26T06:34:45.075" v="2859" actId="1076"/>
          <ac:picMkLst>
            <pc:docMk/>
            <pc:sldMk cId="3439641415" sldId="264"/>
            <ac:picMk id="19" creationId="{B7E0C2DD-B179-3B40-E02F-320CFAF5B8EF}"/>
          </ac:picMkLst>
        </pc:picChg>
        <pc:picChg chg="add del mod">
          <ac:chgData name="Muhammad Irfan Badar (2541356)" userId="be96ee25-b332-4184-a462-bde8cffb97f2" providerId="ADAL" clId="{BFD5A700-B0E4-4824-B38A-75BBAF5E32CF}" dt="2026-06-26T06:30:40.841" v="2830" actId="478"/>
          <ac:picMkLst>
            <pc:docMk/>
            <pc:sldMk cId="3439641415" sldId="264"/>
            <ac:picMk id="21" creationId="{1B6556E5-EA08-549D-6ECB-6261DDD99A26}"/>
          </ac:picMkLst>
        </pc:picChg>
        <pc:picChg chg="add mod">
          <ac:chgData name="Muhammad Irfan Badar (2541356)" userId="be96ee25-b332-4184-a462-bde8cffb97f2" providerId="ADAL" clId="{BFD5A700-B0E4-4824-B38A-75BBAF5E32CF}" dt="2026-06-26T06:33:54.355" v="2851" actId="1076"/>
          <ac:picMkLst>
            <pc:docMk/>
            <pc:sldMk cId="3439641415" sldId="264"/>
            <ac:picMk id="23" creationId="{E3C9FA28-6982-101C-0301-053D69ACCE4C}"/>
          </ac:picMkLst>
        </pc:picChg>
        <pc:picChg chg="add mod">
          <ac:chgData name="Muhammad Irfan Badar (2541356)" userId="be96ee25-b332-4184-a462-bde8cffb97f2" providerId="ADAL" clId="{BFD5A700-B0E4-4824-B38A-75BBAF5E32CF}" dt="2026-06-26T06:34:36.797" v="2857" actId="1076"/>
          <ac:picMkLst>
            <pc:docMk/>
            <pc:sldMk cId="3439641415" sldId="264"/>
            <ac:picMk id="25" creationId="{5E662AAE-830E-05A6-0068-6E35C164ABEC}"/>
          </ac:picMkLst>
        </pc:picChg>
        <pc:picChg chg="add mod">
          <ac:chgData name="Muhammad Irfan Badar (2541356)" userId="be96ee25-b332-4184-a462-bde8cffb97f2" providerId="ADAL" clId="{BFD5A700-B0E4-4824-B38A-75BBAF5E32CF}" dt="2026-06-26T06:34:40.226" v="2858" actId="1076"/>
          <ac:picMkLst>
            <pc:docMk/>
            <pc:sldMk cId="3439641415" sldId="264"/>
            <ac:picMk id="27" creationId="{239D8A82-5313-F79E-1C5F-D4D5609622E2}"/>
          </ac:picMkLst>
        </pc:picChg>
      </pc:sldChg>
      <pc:sldChg chg="addSp delSp modSp mod">
        <pc:chgData name="Muhammad Irfan Badar (2541356)" userId="be96ee25-b332-4184-a462-bde8cffb97f2" providerId="ADAL" clId="{BFD5A700-B0E4-4824-B38A-75BBAF5E32CF}" dt="2026-06-26T07:15:12.994" v="3280" actId="12"/>
        <pc:sldMkLst>
          <pc:docMk/>
          <pc:sldMk cId="2198241463" sldId="265"/>
        </pc:sldMkLst>
        <pc:spChg chg="mod">
          <ac:chgData name="Muhammad Irfan Badar (2541356)" userId="be96ee25-b332-4184-a462-bde8cffb97f2" providerId="ADAL" clId="{BFD5A700-B0E4-4824-B38A-75BBAF5E32CF}" dt="2026-06-26T06:36:00.641" v="2894" actId="1076"/>
          <ac:spMkLst>
            <pc:docMk/>
            <pc:sldMk cId="2198241463" sldId="265"/>
            <ac:spMk id="2" creationId="{133F1019-A48D-C87E-58BC-485E84D2E0AF}"/>
          </ac:spMkLst>
        </pc:spChg>
        <pc:spChg chg="add del mod">
          <ac:chgData name="Muhammad Irfan Badar (2541356)" userId="be96ee25-b332-4184-a462-bde8cffb97f2" providerId="ADAL" clId="{BFD5A700-B0E4-4824-B38A-75BBAF5E32CF}" dt="2026-06-26T06:45:15.558" v="3026"/>
          <ac:spMkLst>
            <pc:docMk/>
            <pc:sldMk cId="2198241463" sldId="265"/>
            <ac:spMk id="3" creationId="{08FD7BD6-C035-E701-5230-0569217CD3ED}"/>
          </ac:spMkLst>
        </pc:spChg>
        <pc:spChg chg="add mod">
          <ac:chgData name="Muhammad Irfan Badar (2541356)" userId="be96ee25-b332-4184-a462-bde8cffb97f2" providerId="ADAL" clId="{BFD5A700-B0E4-4824-B38A-75BBAF5E32CF}" dt="2026-06-26T06:45:21.793" v="3027" actId="1076"/>
          <ac:spMkLst>
            <pc:docMk/>
            <pc:sldMk cId="2198241463" sldId="265"/>
            <ac:spMk id="5" creationId="{AA99EC6C-62C4-D81C-BF69-769E8A0EF4FE}"/>
          </ac:spMkLst>
        </pc:spChg>
        <pc:spChg chg="add mod">
          <ac:chgData name="Muhammad Irfan Badar (2541356)" userId="be96ee25-b332-4184-a462-bde8cffb97f2" providerId="ADAL" clId="{BFD5A700-B0E4-4824-B38A-75BBAF5E32CF}" dt="2026-06-26T07:15:12.994" v="3280" actId="12"/>
          <ac:spMkLst>
            <pc:docMk/>
            <pc:sldMk cId="2198241463" sldId="265"/>
            <ac:spMk id="6" creationId="{29FF3E44-A630-90E4-56BF-DDC2B9777CB4}"/>
          </ac:spMkLst>
        </pc:spChg>
        <pc:graphicFrameChg chg="add del mod modGraphic">
          <ac:chgData name="Muhammad Irfan Badar (2541356)" userId="be96ee25-b332-4184-a462-bde8cffb97f2" providerId="ADAL" clId="{BFD5A700-B0E4-4824-B38A-75BBAF5E32CF}" dt="2026-06-26T06:43:41.367" v="3015" actId="478"/>
          <ac:graphicFrameMkLst>
            <pc:docMk/>
            <pc:sldMk cId="2198241463" sldId="265"/>
            <ac:graphicFrameMk id="4" creationId="{DD8D55AF-AF3F-FDD6-4A42-C5243399D8F4}"/>
          </ac:graphicFrameMkLst>
        </pc:graphicFrameChg>
        <pc:picChg chg="add mod">
          <ac:chgData name="Muhammad Irfan Badar (2541356)" userId="be96ee25-b332-4184-a462-bde8cffb97f2" providerId="ADAL" clId="{BFD5A700-B0E4-4824-B38A-75BBAF5E32CF}" dt="2026-06-26T06:50:02.037" v="3169" actId="14100"/>
          <ac:picMkLst>
            <pc:docMk/>
            <pc:sldMk cId="2198241463" sldId="265"/>
            <ac:picMk id="8" creationId="{9BBE08FA-C6D1-2470-7F3C-4B83056FCA61}"/>
          </ac:picMkLst>
        </pc:picChg>
      </pc:sldChg>
      <pc:sldChg chg="addSp modSp mod">
        <pc:chgData name="Muhammad Irfan Badar (2541356)" userId="be96ee25-b332-4184-a462-bde8cffb97f2" providerId="ADAL" clId="{BFD5A700-B0E4-4824-B38A-75BBAF5E32CF}" dt="2026-06-26T07:01:18.871" v="3260" actId="20577"/>
        <pc:sldMkLst>
          <pc:docMk/>
          <pc:sldMk cId="1631528198" sldId="266"/>
        </pc:sldMkLst>
        <pc:spChg chg="mod">
          <ac:chgData name="Muhammad Irfan Badar (2541356)" userId="be96ee25-b332-4184-a462-bde8cffb97f2" providerId="ADAL" clId="{BFD5A700-B0E4-4824-B38A-75BBAF5E32CF}" dt="2026-06-26T06:58:46.211" v="3231" actId="1076"/>
          <ac:spMkLst>
            <pc:docMk/>
            <pc:sldMk cId="1631528198" sldId="266"/>
            <ac:spMk id="2" creationId="{23A7626A-8AB4-6AC1-9561-FCC2F32498F7}"/>
          </ac:spMkLst>
        </pc:spChg>
        <pc:spChg chg="add mod">
          <ac:chgData name="Muhammad Irfan Badar (2541356)" userId="be96ee25-b332-4184-a462-bde8cffb97f2" providerId="ADAL" clId="{BFD5A700-B0E4-4824-B38A-75BBAF5E32CF}" dt="2026-06-26T07:01:18.871" v="3260" actId="20577"/>
          <ac:spMkLst>
            <pc:docMk/>
            <pc:sldMk cId="1631528198" sldId="266"/>
            <ac:spMk id="3" creationId="{C0BDFC0F-F49A-4491-FD18-2493B1439575}"/>
          </ac:spMkLst>
        </pc:spChg>
      </pc:sldChg>
      <pc:sldChg chg="modSp mod">
        <pc:chgData name="Muhammad Irfan Badar (2541356)" userId="be96ee25-b332-4184-a462-bde8cffb97f2" providerId="ADAL" clId="{BFD5A700-B0E4-4824-B38A-75BBAF5E32CF}" dt="2026-06-26T07:28:30.455" v="3537" actId="313"/>
        <pc:sldMkLst>
          <pc:docMk/>
          <pc:sldMk cId="3411188390" sldId="267"/>
        </pc:sldMkLst>
        <pc:spChg chg="mod">
          <ac:chgData name="Muhammad Irfan Badar (2541356)" userId="be96ee25-b332-4184-a462-bde8cffb97f2" providerId="ADAL" clId="{BFD5A700-B0E4-4824-B38A-75BBAF5E32CF}" dt="2026-06-26T07:28:30.455" v="3537" actId="313"/>
          <ac:spMkLst>
            <pc:docMk/>
            <pc:sldMk cId="3411188390" sldId="267"/>
            <ac:spMk id="2" creationId="{7FDA9645-31CA-76A0-0811-EC72D2060290}"/>
          </ac:spMkLst>
        </pc:spChg>
      </pc:sldChg>
      <pc:sldChg chg="addSp delSp modSp new add del mod ord setBg modClrScheme chgLayout">
        <pc:chgData name="Muhammad Irfan Badar (2541356)" userId="be96ee25-b332-4184-a462-bde8cffb97f2" providerId="ADAL" clId="{BFD5A700-B0E4-4824-B38A-75BBAF5E32CF}" dt="2026-06-26T07:48:41.278" v="3565" actId="14100"/>
        <pc:sldMkLst>
          <pc:docMk/>
          <pc:sldMk cId="2580007230" sldId="268"/>
        </pc:sldMkLst>
        <pc:spChg chg="add del mod">
          <ac:chgData name="Muhammad Irfan Badar (2541356)" userId="be96ee25-b332-4184-a462-bde8cffb97f2" providerId="ADAL" clId="{BFD5A700-B0E4-4824-B38A-75BBAF5E32CF}" dt="2026-06-26T07:45:40.733" v="3561" actId="700"/>
          <ac:spMkLst>
            <pc:docMk/>
            <pc:sldMk cId="2580007230" sldId="268"/>
            <ac:spMk id="2" creationId="{C5723195-C912-5FC9-D6B7-A4F1CF61CD72}"/>
          </ac:spMkLst>
        </pc:spChg>
        <pc:spChg chg="add del">
          <ac:chgData name="Muhammad Irfan Badar (2541356)" userId="be96ee25-b332-4184-a462-bde8cffb97f2" providerId="ADAL" clId="{BFD5A700-B0E4-4824-B38A-75BBAF5E32CF}" dt="2026-06-26T07:45:27.502" v="3553" actId="26606"/>
          <ac:spMkLst>
            <pc:docMk/>
            <pc:sldMk cId="2580007230" sldId="268"/>
            <ac:spMk id="9" creationId="{C068D0EE-C6C8-484A-AFB7-3602BA27F8CD}"/>
          </ac:spMkLst>
        </pc:spChg>
        <pc:spChg chg="add del">
          <ac:chgData name="Muhammad Irfan Badar (2541356)" userId="be96ee25-b332-4184-a462-bde8cffb97f2" providerId="ADAL" clId="{BFD5A700-B0E4-4824-B38A-75BBAF5E32CF}" dt="2026-06-26T07:45:27.502" v="3553" actId="26606"/>
          <ac:spMkLst>
            <pc:docMk/>
            <pc:sldMk cId="2580007230" sldId="268"/>
            <ac:spMk id="11" creationId="{DDE5FB8C-CC3F-4C24-BF4F-1B5999DE6851}"/>
          </ac:spMkLst>
        </pc:spChg>
        <pc:spChg chg="add del">
          <ac:chgData name="Muhammad Irfan Badar (2541356)" userId="be96ee25-b332-4184-a462-bde8cffb97f2" providerId="ADAL" clId="{BFD5A700-B0E4-4824-B38A-75BBAF5E32CF}" dt="2026-06-26T07:45:31.054" v="3555" actId="26606"/>
          <ac:spMkLst>
            <pc:docMk/>
            <pc:sldMk cId="2580007230" sldId="268"/>
            <ac:spMk id="14" creationId="{DFE88786-7EC9-4CF1-8553-2C3021944882}"/>
          </ac:spMkLst>
        </pc:spChg>
        <pc:spChg chg="add del">
          <ac:chgData name="Muhammad Irfan Badar (2541356)" userId="be96ee25-b332-4184-a462-bde8cffb97f2" providerId="ADAL" clId="{BFD5A700-B0E4-4824-B38A-75BBAF5E32CF}" dt="2026-06-26T07:45:34.485" v="3557" actId="26606"/>
          <ac:spMkLst>
            <pc:docMk/>
            <pc:sldMk cId="2580007230" sldId="268"/>
            <ac:spMk id="64" creationId="{3D66C6E3-EBD2-40B7-8FD8-D6D2250FC482}"/>
          </ac:spMkLst>
        </pc:spChg>
        <pc:grpChg chg="add del">
          <ac:chgData name="Muhammad Irfan Badar (2541356)" userId="be96ee25-b332-4184-a462-bde8cffb97f2" providerId="ADAL" clId="{BFD5A700-B0E4-4824-B38A-75BBAF5E32CF}" dt="2026-06-26T07:45:31.054" v="3555" actId="26606"/>
          <ac:grpSpMkLst>
            <pc:docMk/>
            <pc:sldMk cId="2580007230" sldId="268"/>
            <ac:grpSpMk id="15" creationId="{AFCC34F2-8A34-4176-9DCF-3E14806B31C9}"/>
          </ac:grpSpMkLst>
        </pc:grpChg>
        <pc:grpChg chg="add del">
          <ac:chgData name="Muhammad Irfan Badar (2541356)" userId="be96ee25-b332-4184-a462-bde8cffb97f2" providerId="ADAL" clId="{BFD5A700-B0E4-4824-B38A-75BBAF5E32CF}" dt="2026-06-26T07:45:31.054" v="3555" actId="26606"/>
          <ac:grpSpMkLst>
            <pc:docMk/>
            <pc:sldMk cId="2580007230" sldId="268"/>
            <ac:grpSpMk id="51" creationId="{6EBD291B-DF20-4DC7-B790-C0E2209CC840}"/>
          </ac:grpSpMkLst>
        </pc:grpChg>
        <pc:picChg chg="add mod">
          <ac:chgData name="Muhammad Irfan Badar (2541356)" userId="be96ee25-b332-4184-a462-bde8cffb97f2" providerId="ADAL" clId="{BFD5A700-B0E4-4824-B38A-75BBAF5E32CF}" dt="2026-06-26T07:48:41.278" v="3565" actId="14100"/>
          <ac:picMkLst>
            <pc:docMk/>
            <pc:sldMk cId="2580007230" sldId="268"/>
            <ac:picMk id="4" creationId="{AC1FC1D3-F333-1283-C49B-FB2CE4436A57}"/>
          </ac:picMkLst>
        </pc:picChg>
        <pc:picChg chg="add del">
          <ac:chgData name="Muhammad Irfan Badar (2541356)" userId="be96ee25-b332-4184-a462-bde8cffb97f2" providerId="ADAL" clId="{BFD5A700-B0E4-4824-B38A-75BBAF5E32CF}" dt="2026-06-26T07:45:31.054" v="3555" actId="26606"/>
          <ac:picMkLst>
            <pc:docMk/>
            <pc:sldMk cId="2580007230" sldId="268"/>
            <ac:picMk id="13" creationId="{815562A4-61AD-4BDB-9BDB-34860AE47A55}"/>
          </ac:picMkLst>
        </pc:picChg>
        <pc:picChg chg="add del">
          <ac:chgData name="Muhammad Irfan Badar (2541356)" userId="be96ee25-b332-4184-a462-bde8cffb97f2" providerId="ADAL" clId="{BFD5A700-B0E4-4824-B38A-75BBAF5E32CF}" dt="2026-06-26T07:45:31.054" v="3555" actId="26606"/>
          <ac:picMkLst>
            <pc:docMk/>
            <pc:sldMk cId="2580007230" sldId="268"/>
            <ac:picMk id="50" creationId="{86D8F06D-0176-412D-A69C-AF7042B7EE96}"/>
          </ac:picMkLst>
        </pc:picChg>
        <pc:picChg chg="add del">
          <ac:chgData name="Muhammad Irfan Badar (2541356)" userId="be96ee25-b332-4184-a462-bde8cffb97f2" providerId="ADAL" clId="{BFD5A700-B0E4-4824-B38A-75BBAF5E32CF}" dt="2026-06-26T07:45:34.485" v="3557" actId="26606"/>
          <ac:picMkLst>
            <pc:docMk/>
            <pc:sldMk cId="2580007230" sldId="268"/>
            <ac:picMk id="63" creationId="{6D651BB0-1DFD-4941-83DD-704006F6B139}"/>
          </ac:picMkLst>
        </pc:picChg>
      </pc:sldChg>
      <pc:sldChg chg="del">
        <pc:chgData name="Muhammad Irfan Badar (2541356)" userId="be96ee25-b332-4184-a462-bde8cffb97f2" providerId="ADAL" clId="{BFD5A700-B0E4-4824-B38A-75BBAF5E32CF}" dt="2026-06-26T05:14:12.736" v="797" actId="47"/>
        <pc:sldMkLst>
          <pc:docMk/>
          <pc:sldMk cId="4127427011" sldId="268"/>
        </pc:sldMkLst>
      </pc:sldChg>
      <pc:sldChg chg="del">
        <pc:chgData name="Muhammad Irfan Badar (2541356)" userId="be96ee25-b332-4184-a462-bde8cffb97f2" providerId="ADAL" clId="{BFD5A700-B0E4-4824-B38A-75BBAF5E32CF}" dt="2026-06-26T05:14:11.591" v="796" actId="47"/>
        <pc:sldMkLst>
          <pc:docMk/>
          <pc:sldMk cId="1943666117" sldId="269"/>
        </pc:sldMkLst>
      </pc:sldChg>
      <pc:sldChg chg="new add del">
        <pc:chgData name="Muhammad Irfan Badar (2541356)" userId="be96ee25-b332-4184-a462-bde8cffb97f2" providerId="ADAL" clId="{BFD5A700-B0E4-4824-B38A-75BBAF5E32CF}" dt="2026-06-26T07:45:39.379" v="3560" actId="47"/>
        <pc:sldMkLst>
          <pc:docMk/>
          <pc:sldMk cId="2622356653" sldId="269"/>
        </pc:sldMkLst>
      </pc:sldChg>
      <pc:sldChg chg="del">
        <pc:chgData name="Muhammad Irfan Badar (2541356)" userId="be96ee25-b332-4184-a462-bde8cffb97f2" providerId="ADAL" clId="{BFD5A700-B0E4-4824-B38A-75BBAF5E32CF}" dt="2026-06-26T05:14:10.871" v="795" actId="47"/>
        <pc:sldMkLst>
          <pc:docMk/>
          <pc:sldMk cId="768515752" sldId="270"/>
        </pc:sldMkLst>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4.svg"/></Relationships>
</file>

<file path=ppt/diagrams/_rels/drawing1.xml.rels><?xml version="1.0" encoding="UTF-8" standalone="yes"?>
<Relationships xmlns="http://schemas.openxmlformats.org/package/2006/relationships"><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E04613-DF9F-48F1-9E88-89F528A3CE17}" type="doc">
      <dgm:prSet loTypeId="urn:microsoft.com/office/officeart/2008/layout/PictureStrips" loCatId="list" qsTypeId="urn:microsoft.com/office/officeart/2005/8/quickstyle/3d1" qsCatId="3D" csTypeId="urn:microsoft.com/office/officeart/2005/8/colors/accent5_1" csCatId="accent5" phldr="1"/>
      <dgm:spPr/>
      <dgm:t>
        <a:bodyPr/>
        <a:lstStyle/>
        <a:p>
          <a:endParaRPr lang="en-GB"/>
        </a:p>
      </dgm:t>
    </dgm:pt>
    <dgm:pt modelId="{C63B780D-478A-4FBD-9080-BD5699981865}">
      <dgm:prSet phldrT="[Text]" custT="1"/>
      <dgm:spPr/>
      <dgm:t>
        <a:bodyPr/>
        <a:lstStyle/>
        <a:p>
          <a:pPr>
            <a:buClr>
              <a:schemeClr val="tx1"/>
            </a:buClr>
            <a:buFont typeface="Wingdings" panose="05000000000000000000" pitchFamily="2" charset="2"/>
            <a:buChar char="Ø"/>
          </a:pPr>
          <a:r>
            <a:rPr lang="en-GB" sz="2800" dirty="0">
              <a:solidFill>
                <a:schemeClr val="bg2">
                  <a:lumMod val="75000"/>
                </a:schemeClr>
              </a:solidFill>
              <a:latin typeface="Agency FB" panose="020B0503020202020204" pitchFamily="34" charset="0"/>
            </a:rPr>
            <a:t>The importance of digital skills in modern workplaces that are essential for employability</a:t>
          </a:r>
        </a:p>
      </dgm:t>
    </dgm:pt>
    <dgm:pt modelId="{43B48AC5-63A7-4B2C-AA93-A2D73BF398C3}" type="parTrans" cxnId="{4DED19BD-7C6E-42AD-B4AE-42F0FC332946}">
      <dgm:prSet/>
      <dgm:spPr/>
      <dgm:t>
        <a:bodyPr/>
        <a:lstStyle/>
        <a:p>
          <a:endParaRPr lang="en-GB"/>
        </a:p>
      </dgm:t>
    </dgm:pt>
    <dgm:pt modelId="{225D957D-3F4B-4F4E-826F-616F042F5FFE}" type="sibTrans" cxnId="{4DED19BD-7C6E-42AD-B4AE-42F0FC332946}">
      <dgm:prSet/>
      <dgm:spPr/>
      <dgm:t>
        <a:bodyPr/>
        <a:lstStyle/>
        <a:p>
          <a:endParaRPr lang="en-GB"/>
        </a:p>
      </dgm:t>
    </dgm:pt>
    <dgm:pt modelId="{AAF08F10-BA48-4C05-85A0-CD4EB7A7020A}">
      <dgm:prSet phldrT="[Text]" custT="1"/>
      <dgm:spPr/>
      <dgm:t>
        <a:bodyPr/>
        <a:lstStyle/>
        <a:p>
          <a:pPr>
            <a:buClr>
              <a:schemeClr val="tx1"/>
            </a:buClr>
            <a:buFont typeface="Wingdings" panose="05000000000000000000" pitchFamily="2" charset="2"/>
            <a:buChar char="Ø"/>
          </a:pPr>
          <a:r>
            <a:rPr lang="en-GB" sz="2800" dirty="0">
              <a:solidFill>
                <a:schemeClr val="bg2">
                  <a:lumMod val="75000"/>
                </a:schemeClr>
              </a:solidFill>
              <a:latin typeface="Agency FB" panose="020B0503020202020204" pitchFamily="34" charset="0"/>
            </a:rPr>
            <a:t>How technology is beneficial to productivity and communication</a:t>
          </a:r>
        </a:p>
      </dgm:t>
    </dgm:pt>
    <dgm:pt modelId="{3EAE6978-C13E-4A9F-B1DF-73F380E88E70}" type="parTrans" cxnId="{4D20AA15-125D-4F4A-AF15-19788C9AB55C}">
      <dgm:prSet/>
      <dgm:spPr/>
      <dgm:t>
        <a:bodyPr/>
        <a:lstStyle/>
        <a:p>
          <a:endParaRPr lang="en-GB"/>
        </a:p>
      </dgm:t>
    </dgm:pt>
    <dgm:pt modelId="{E8877C1B-B96B-4C7A-BF3A-86F0CA77ECAA}" type="sibTrans" cxnId="{4D20AA15-125D-4F4A-AF15-19788C9AB55C}">
      <dgm:prSet/>
      <dgm:spPr/>
      <dgm:t>
        <a:bodyPr/>
        <a:lstStyle/>
        <a:p>
          <a:endParaRPr lang="en-GB"/>
        </a:p>
      </dgm:t>
    </dgm:pt>
    <dgm:pt modelId="{B270F98A-D886-46A7-AE74-49F68BB30F47}">
      <dgm:prSet phldrT="[Text]" custT="1"/>
      <dgm:spPr/>
      <dgm:t>
        <a:bodyPr/>
        <a:lstStyle/>
        <a:p>
          <a:pPr>
            <a:buClr>
              <a:schemeClr val="tx1"/>
            </a:buClr>
            <a:buFont typeface="Wingdings" panose="05000000000000000000" pitchFamily="2" charset="2"/>
            <a:buChar char="Ø"/>
          </a:pPr>
          <a:r>
            <a:rPr lang="en-GB" sz="2800" dirty="0">
              <a:solidFill>
                <a:schemeClr val="bg2">
                  <a:lumMod val="75000"/>
                </a:schemeClr>
              </a:solidFill>
              <a:latin typeface="Agency FB" panose="020B0503020202020204" pitchFamily="34" charset="0"/>
            </a:rPr>
            <a:t>Building confidence from a starting level to improve using digital tools for business task and professional development</a:t>
          </a:r>
        </a:p>
      </dgm:t>
    </dgm:pt>
    <dgm:pt modelId="{C02A60B3-B108-4E24-AEA6-1D16247D663B}" type="parTrans" cxnId="{D6CF866F-11F8-44B0-8339-9D05EC80C1B1}">
      <dgm:prSet/>
      <dgm:spPr/>
      <dgm:t>
        <a:bodyPr/>
        <a:lstStyle/>
        <a:p>
          <a:endParaRPr lang="en-GB"/>
        </a:p>
      </dgm:t>
    </dgm:pt>
    <dgm:pt modelId="{4EB70EEB-AB1B-4484-8FCE-39992ADDAF6F}" type="sibTrans" cxnId="{D6CF866F-11F8-44B0-8339-9D05EC80C1B1}">
      <dgm:prSet/>
      <dgm:spPr/>
      <dgm:t>
        <a:bodyPr/>
        <a:lstStyle/>
        <a:p>
          <a:endParaRPr lang="en-GB"/>
        </a:p>
      </dgm:t>
    </dgm:pt>
    <dgm:pt modelId="{9C6132FE-EEFF-4E3D-A035-0351FCE91921}" type="pres">
      <dgm:prSet presAssocID="{62E04613-DF9F-48F1-9E88-89F528A3CE17}" presName="Name0" presStyleCnt="0">
        <dgm:presLayoutVars>
          <dgm:dir/>
          <dgm:resizeHandles val="exact"/>
        </dgm:presLayoutVars>
      </dgm:prSet>
      <dgm:spPr/>
    </dgm:pt>
    <dgm:pt modelId="{DC932DC4-BFF7-46D5-A18C-213A3899D2E4}" type="pres">
      <dgm:prSet presAssocID="{C63B780D-478A-4FBD-9080-BD5699981865}" presName="composite" presStyleCnt="0"/>
      <dgm:spPr/>
    </dgm:pt>
    <dgm:pt modelId="{7E34D023-4AEA-499A-85E5-3CCAA1EB0707}" type="pres">
      <dgm:prSet presAssocID="{C63B780D-478A-4FBD-9080-BD5699981865}" presName="rect1" presStyleLbl="trAlignAcc1" presStyleIdx="0" presStyleCnt="3" custLinFactNeighborX="1660" custLinFactNeighborY="8973">
        <dgm:presLayoutVars>
          <dgm:bulletEnabled val="1"/>
        </dgm:presLayoutVars>
      </dgm:prSet>
      <dgm:spPr/>
    </dgm:pt>
    <dgm:pt modelId="{D54B5274-871B-4F83-82D5-E535B3240512}" type="pres">
      <dgm:prSet presAssocID="{C63B780D-478A-4FBD-9080-BD5699981865}" presName="rect2" presStyleLbl="fgImgPlace1" presStyleIdx="0" presStyleCnt="3" custLinFactNeighborX="1867" custLinFactNeighborY="-14426"/>
      <dgm:spPr>
        <a:blipFill>
          <a:blip xmlns:r="http://schemas.openxmlformats.org/officeDocument/2006/relationships">
            <a:extLst>
              <a:ext uri="{96DAC541-7B7A-43D3-8B79-37D633B846F1}">
                <asvg:svgBlip xmlns:asvg="http://schemas.microsoft.com/office/drawing/2016/SVG/main" r:embed="rId1"/>
              </a:ext>
            </a:extLst>
          </a:blip>
          <a:srcRect/>
          <a:stretch>
            <a:fillRect l="-25000" r="-25000"/>
          </a:stretch>
        </a:blipFill>
      </dgm:spPr>
      <dgm:extLst>
        <a:ext uri="{E40237B7-FDA0-4F09-8148-C483321AD2D9}">
          <dgm14:cNvPr xmlns:dgm14="http://schemas.microsoft.com/office/drawing/2010/diagram" id="0" name="" descr="QR Code outline"/>
        </a:ext>
      </dgm:extLst>
    </dgm:pt>
    <dgm:pt modelId="{B8DCE0A0-DB73-49A3-B8EF-0B95B2CE14C1}" type="pres">
      <dgm:prSet presAssocID="{225D957D-3F4B-4F4E-826F-616F042F5FFE}" presName="sibTrans" presStyleCnt="0"/>
      <dgm:spPr/>
    </dgm:pt>
    <dgm:pt modelId="{279F3070-6032-4B01-9E79-B359D7E526E2}" type="pres">
      <dgm:prSet presAssocID="{AAF08F10-BA48-4C05-85A0-CD4EB7A7020A}" presName="composite" presStyleCnt="0"/>
      <dgm:spPr/>
    </dgm:pt>
    <dgm:pt modelId="{74907BD9-E851-4646-9E87-4B47432EFDE1}" type="pres">
      <dgm:prSet presAssocID="{AAF08F10-BA48-4C05-85A0-CD4EB7A7020A}" presName="rect1" presStyleLbl="trAlignAcc1" presStyleIdx="1" presStyleCnt="3" custScaleY="99973" custLinFactNeighborY="8966">
        <dgm:presLayoutVars>
          <dgm:bulletEnabled val="1"/>
        </dgm:presLayoutVars>
      </dgm:prSet>
      <dgm:spPr/>
    </dgm:pt>
    <dgm:pt modelId="{90B5D6CE-4A79-41E8-897B-649727644C10}" type="pres">
      <dgm:prSet presAssocID="{AAF08F10-BA48-4C05-85A0-CD4EB7A7020A}" presName="rect2" presStyleLbl="fgImgPlace1" presStyleIdx="1" presStyleCnt="3" custLinFactNeighborX="-2020" custLinFactNeighborY="-16446"/>
      <dgm:spPr>
        <a:blipFill>
          <a:blip xmlns:r="http://schemas.openxmlformats.org/officeDocument/2006/relationships">
            <a:extLst>
              <a:ext uri="{96DAC541-7B7A-43D3-8B79-37D633B846F1}">
                <asvg:svgBlip xmlns:asvg="http://schemas.microsoft.com/office/drawing/2016/SVG/main" r:embed="rId1"/>
              </a:ext>
            </a:extLst>
          </a:blip>
          <a:srcRect/>
          <a:stretch>
            <a:fillRect l="-25000" r="-25000"/>
          </a:stretch>
        </a:blipFill>
      </dgm:spPr>
      <dgm:extLst>
        <a:ext uri="{E40237B7-FDA0-4F09-8148-C483321AD2D9}">
          <dgm14:cNvPr xmlns:dgm14="http://schemas.microsoft.com/office/drawing/2010/diagram" id="0" name="" descr="QR Code outline"/>
        </a:ext>
      </dgm:extLst>
    </dgm:pt>
    <dgm:pt modelId="{0BFAB916-0C5C-4E49-AD50-2E61895B0A77}" type="pres">
      <dgm:prSet presAssocID="{E8877C1B-B96B-4C7A-BF3A-86F0CA77ECAA}" presName="sibTrans" presStyleCnt="0"/>
      <dgm:spPr/>
    </dgm:pt>
    <dgm:pt modelId="{95B57A1F-C4A6-41D2-BC13-DD052248B0ED}" type="pres">
      <dgm:prSet presAssocID="{B270F98A-D886-46A7-AE74-49F68BB30F47}" presName="composite" presStyleCnt="0"/>
      <dgm:spPr/>
    </dgm:pt>
    <dgm:pt modelId="{1FAE13C3-3301-4F18-BC80-B2DB97394AFE}" type="pres">
      <dgm:prSet presAssocID="{B270F98A-D886-46A7-AE74-49F68BB30F47}" presName="rect1" presStyleLbl="trAlignAcc1" presStyleIdx="2" presStyleCnt="3" custLinFactNeighborX="-13869" custLinFactNeighborY="11314">
        <dgm:presLayoutVars>
          <dgm:bulletEnabled val="1"/>
        </dgm:presLayoutVars>
      </dgm:prSet>
      <dgm:spPr/>
    </dgm:pt>
    <dgm:pt modelId="{6E18A906-F24A-45A1-B044-1101FA308A6A}" type="pres">
      <dgm:prSet presAssocID="{B270F98A-D886-46A7-AE74-49F68BB30F47}" presName="rect2" presStyleLbl="fgImgPlace1" presStyleIdx="2" presStyleCnt="3" custLinFactNeighborX="-74754" custLinFactNeighborY="-14143"/>
      <dgm:spPr>
        <a:blipFill>
          <a:blip xmlns:r="http://schemas.openxmlformats.org/officeDocument/2006/relationships">
            <a:extLst>
              <a:ext uri="{96DAC541-7B7A-43D3-8B79-37D633B846F1}">
                <asvg:svgBlip xmlns:asvg="http://schemas.microsoft.com/office/drawing/2016/SVG/main" r:embed="rId1"/>
              </a:ext>
            </a:extLst>
          </a:blip>
          <a:srcRect/>
          <a:stretch>
            <a:fillRect l="-25000" r="-25000"/>
          </a:stretch>
        </a:blipFill>
      </dgm:spPr>
      <dgm:extLst>
        <a:ext uri="{E40237B7-FDA0-4F09-8148-C483321AD2D9}">
          <dgm14:cNvPr xmlns:dgm14="http://schemas.microsoft.com/office/drawing/2010/diagram" id="0" name="" descr="QR Code outline"/>
        </a:ext>
      </dgm:extLst>
    </dgm:pt>
  </dgm:ptLst>
  <dgm:cxnLst>
    <dgm:cxn modelId="{4D20AA15-125D-4F4A-AF15-19788C9AB55C}" srcId="{62E04613-DF9F-48F1-9E88-89F528A3CE17}" destId="{AAF08F10-BA48-4C05-85A0-CD4EB7A7020A}" srcOrd="1" destOrd="0" parTransId="{3EAE6978-C13E-4A9F-B1DF-73F380E88E70}" sibTransId="{E8877C1B-B96B-4C7A-BF3A-86F0CA77ECAA}"/>
    <dgm:cxn modelId="{29F90E67-738C-4618-8FC3-709B1A62960E}" type="presOf" srcId="{C63B780D-478A-4FBD-9080-BD5699981865}" destId="{7E34D023-4AEA-499A-85E5-3CCAA1EB0707}" srcOrd="0" destOrd="0" presId="urn:microsoft.com/office/officeart/2008/layout/PictureStrips"/>
    <dgm:cxn modelId="{D6CF866F-11F8-44B0-8339-9D05EC80C1B1}" srcId="{62E04613-DF9F-48F1-9E88-89F528A3CE17}" destId="{B270F98A-D886-46A7-AE74-49F68BB30F47}" srcOrd="2" destOrd="0" parTransId="{C02A60B3-B108-4E24-AEA6-1D16247D663B}" sibTransId="{4EB70EEB-AB1B-4484-8FCE-39992ADDAF6F}"/>
    <dgm:cxn modelId="{FFABB6B5-6814-4ED9-BB8C-9CD55FC5154A}" type="presOf" srcId="{B270F98A-D886-46A7-AE74-49F68BB30F47}" destId="{1FAE13C3-3301-4F18-BC80-B2DB97394AFE}" srcOrd="0" destOrd="0" presId="urn:microsoft.com/office/officeart/2008/layout/PictureStrips"/>
    <dgm:cxn modelId="{4DED19BD-7C6E-42AD-B4AE-42F0FC332946}" srcId="{62E04613-DF9F-48F1-9E88-89F528A3CE17}" destId="{C63B780D-478A-4FBD-9080-BD5699981865}" srcOrd="0" destOrd="0" parTransId="{43B48AC5-63A7-4B2C-AA93-A2D73BF398C3}" sibTransId="{225D957D-3F4B-4F4E-826F-616F042F5FFE}"/>
    <dgm:cxn modelId="{C1F917D0-B4A1-455F-A838-E3ABBED49C70}" type="presOf" srcId="{62E04613-DF9F-48F1-9E88-89F528A3CE17}" destId="{9C6132FE-EEFF-4E3D-A035-0351FCE91921}" srcOrd="0" destOrd="0" presId="urn:microsoft.com/office/officeart/2008/layout/PictureStrips"/>
    <dgm:cxn modelId="{26872DE5-E0EF-44E2-921D-47081D0C046E}" type="presOf" srcId="{AAF08F10-BA48-4C05-85A0-CD4EB7A7020A}" destId="{74907BD9-E851-4646-9E87-4B47432EFDE1}" srcOrd="0" destOrd="0" presId="urn:microsoft.com/office/officeart/2008/layout/PictureStrips"/>
    <dgm:cxn modelId="{E14FEF9E-2066-4017-B615-96BBDCCB048B}" type="presParOf" srcId="{9C6132FE-EEFF-4E3D-A035-0351FCE91921}" destId="{DC932DC4-BFF7-46D5-A18C-213A3899D2E4}" srcOrd="0" destOrd="0" presId="urn:microsoft.com/office/officeart/2008/layout/PictureStrips"/>
    <dgm:cxn modelId="{81B89811-AF0C-42A0-8841-3D7FBB710865}" type="presParOf" srcId="{DC932DC4-BFF7-46D5-A18C-213A3899D2E4}" destId="{7E34D023-4AEA-499A-85E5-3CCAA1EB0707}" srcOrd="0" destOrd="0" presId="urn:microsoft.com/office/officeart/2008/layout/PictureStrips"/>
    <dgm:cxn modelId="{7BA4DE71-9183-434F-97DA-63ECC527DF23}" type="presParOf" srcId="{DC932DC4-BFF7-46D5-A18C-213A3899D2E4}" destId="{D54B5274-871B-4F83-82D5-E535B3240512}" srcOrd="1" destOrd="0" presId="urn:microsoft.com/office/officeart/2008/layout/PictureStrips"/>
    <dgm:cxn modelId="{1918046E-77EF-4DF7-A4CB-3F5663D693E2}" type="presParOf" srcId="{9C6132FE-EEFF-4E3D-A035-0351FCE91921}" destId="{B8DCE0A0-DB73-49A3-B8EF-0B95B2CE14C1}" srcOrd="1" destOrd="0" presId="urn:microsoft.com/office/officeart/2008/layout/PictureStrips"/>
    <dgm:cxn modelId="{2A49BD86-5838-4C87-ABDE-F75B2BB4A073}" type="presParOf" srcId="{9C6132FE-EEFF-4E3D-A035-0351FCE91921}" destId="{279F3070-6032-4B01-9E79-B359D7E526E2}" srcOrd="2" destOrd="0" presId="urn:microsoft.com/office/officeart/2008/layout/PictureStrips"/>
    <dgm:cxn modelId="{139D6232-39BB-4747-95FF-CBFCB59597B5}" type="presParOf" srcId="{279F3070-6032-4B01-9E79-B359D7E526E2}" destId="{74907BD9-E851-4646-9E87-4B47432EFDE1}" srcOrd="0" destOrd="0" presId="urn:microsoft.com/office/officeart/2008/layout/PictureStrips"/>
    <dgm:cxn modelId="{B505D06B-F734-458D-B685-31D6EE3D410B}" type="presParOf" srcId="{279F3070-6032-4B01-9E79-B359D7E526E2}" destId="{90B5D6CE-4A79-41E8-897B-649727644C10}" srcOrd="1" destOrd="0" presId="urn:microsoft.com/office/officeart/2008/layout/PictureStrips"/>
    <dgm:cxn modelId="{B99B6269-F0E4-49B2-9C79-ED952BE05679}" type="presParOf" srcId="{9C6132FE-EEFF-4E3D-A035-0351FCE91921}" destId="{0BFAB916-0C5C-4E49-AD50-2E61895B0A77}" srcOrd="3" destOrd="0" presId="urn:microsoft.com/office/officeart/2008/layout/PictureStrips"/>
    <dgm:cxn modelId="{B0D4D902-6474-48E2-BA08-2B1B297E64FD}" type="presParOf" srcId="{9C6132FE-EEFF-4E3D-A035-0351FCE91921}" destId="{95B57A1F-C4A6-41D2-BC13-DD052248B0ED}" srcOrd="4" destOrd="0" presId="urn:microsoft.com/office/officeart/2008/layout/PictureStrips"/>
    <dgm:cxn modelId="{F458BB8F-9B22-4487-94A3-97CC79A2A00A}" type="presParOf" srcId="{95B57A1F-C4A6-41D2-BC13-DD052248B0ED}" destId="{1FAE13C3-3301-4F18-BC80-B2DB97394AFE}" srcOrd="0" destOrd="0" presId="urn:microsoft.com/office/officeart/2008/layout/PictureStrips"/>
    <dgm:cxn modelId="{A1339144-2724-48D0-BAD4-04274529A24A}" type="presParOf" srcId="{95B57A1F-C4A6-41D2-BC13-DD052248B0ED}" destId="{6E18A906-F24A-45A1-B044-1101FA308A6A}"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F18ED7-E496-430F-9C3D-8FB91088AA05}" type="doc">
      <dgm:prSet loTypeId="urn:microsoft.com/office/officeart/2008/layout/HorizontalMultiLevelHierarchy" loCatId="hierarchy" qsTypeId="urn:microsoft.com/office/officeart/2005/8/quickstyle/3d2" qsCatId="3D" csTypeId="urn:microsoft.com/office/officeart/2005/8/colors/accent5_5" csCatId="accent5" phldr="1"/>
      <dgm:spPr/>
      <dgm:t>
        <a:bodyPr/>
        <a:lstStyle/>
        <a:p>
          <a:endParaRPr lang="en-GB"/>
        </a:p>
      </dgm:t>
    </dgm:pt>
    <dgm:pt modelId="{728C70F5-2DEE-4861-9698-014D51C95C06}">
      <dgm:prSet phldrT="[Text]" phldr="0"/>
      <dgm:spPr/>
      <dgm:t>
        <a:bodyPr/>
        <a:lstStyle/>
        <a:p>
          <a:r>
            <a:rPr lang="en-GB" dirty="0">
              <a:solidFill>
                <a:schemeClr val="bg2">
                  <a:lumMod val="75000"/>
                </a:schemeClr>
              </a:solidFill>
              <a:latin typeface="Agency FB" panose="020B0503020202020204" pitchFamily="34" charset="0"/>
            </a:rPr>
            <a:t>Examples of tools</a:t>
          </a:r>
        </a:p>
      </dgm:t>
    </dgm:pt>
    <dgm:pt modelId="{DD90A1C5-BCD8-4779-961D-DA39C38AF540}" type="parTrans" cxnId="{D2CE17E1-E9D5-493C-AC4E-493CB7276343}">
      <dgm:prSet/>
      <dgm:spPr/>
      <dgm:t>
        <a:bodyPr/>
        <a:lstStyle/>
        <a:p>
          <a:endParaRPr lang="en-GB"/>
        </a:p>
      </dgm:t>
    </dgm:pt>
    <dgm:pt modelId="{D655CF67-6C42-4272-973D-260501BA68E4}" type="sibTrans" cxnId="{D2CE17E1-E9D5-493C-AC4E-493CB7276343}">
      <dgm:prSet/>
      <dgm:spPr/>
      <dgm:t>
        <a:bodyPr/>
        <a:lstStyle/>
        <a:p>
          <a:endParaRPr lang="en-GB"/>
        </a:p>
      </dgm:t>
    </dgm:pt>
    <dgm:pt modelId="{437E7110-6B54-41C4-B79F-7CD79106856C}">
      <dgm:prSet phldrT="[Text]"/>
      <dgm:spPr/>
      <dgm:t>
        <a:bodyPr/>
        <a:lstStyle/>
        <a:p>
          <a:r>
            <a:rPr lang="en-GB" dirty="0">
              <a:solidFill>
                <a:schemeClr val="bg2">
                  <a:lumMod val="75000"/>
                </a:schemeClr>
              </a:solidFill>
              <a:latin typeface="Agency FB" panose="020B0503020202020204" pitchFamily="34" charset="0"/>
            </a:rPr>
            <a:t>Microsoft office (e.g. word, excel and power point)</a:t>
          </a:r>
        </a:p>
      </dgm:t>
    </dgm:pt>
    <dgm:pt modelId="{9ED7D4AE-D533-4A6D-8142-2B9A2387E645}" type="parTrans" cxnId="{95813892-87F2-46D3-AC39-3621D4C35370}">
      <dgm:prSet/>
      <dgm:spPr/>
      <dgm:t>
        <a:bodyPr/>
        <a:lstStyle/>
        <a:p>
          <a:endParaRPr lang="en-GB"/>
        </a:p>
      </dgm:t>
    </dgm:pt>
    <dgm:pt modelId="{78C6A989-4AB6-44AE-B492-908F79265A5B}" type="sibTrans" cxnId="{95813892-87F2-46D3-AC39-3621D4C35370}">
      <dgm:prSet/>
      <dgm:spPr/>
      <dgm:t>
        <a:bodyPr/>
        <a:lstStyle/>
        <a:p>
          <a:endParaRPr lang="en-GB"/>
        </a:p>
      </dgm:t>
    </dgm:pt>
    <dgm:pt modelId="{FBE485A8-358A-4F17-AE04-80B129C41145}">
      <dgm:prSet phldrT="[Text]"/>
      <dgm:spPr/>
      <dgm:t>
        <a:bodyPr/>
        <a:lstStyle/>
        <a:p>
          <a:r>
            <a:rPr lang="en-GB" dirty="0">
              <a:solidFill>
                <a:schemeClr val="bg2">
                  <a:lumMod val="75000"/>
                </a:schemeClr>
              </a:solidFill>
              <a:latin typeface="Agency FB" panose="020B0503020202020204" pitchFamily="34" charset="0"/>
            </a:rPr>
            <a:t>Digital research tools </a:t>
          </a:r>
        </a:p>
      </dgm:t>
    </dgm:pt>
    <dgm:pt modelId="{E82B4AB7-DDA3-4916-8320-F7B8507465A0}" type="parTrans" cxnId="{45343942-BE63-43F8-987E-CC634ACED12C}">
      <dgm:prSet/>
      <dgm:spPr/>
      <dgm:t>
        <a:bodyPr/>
        <a:lstStyle/>
        <a:p>
          <a:endParaRPr lang="en-GB"/>
        </a:p>
      </dgm:t>
    </dgm:pt>
    <dgm:pt modelId="{75E85B6E-A215-4D8F-B928-B924C02BD002}" type="sibTrans" cxnId="{45343942-BE63-43F8-987E-CC634ACED12C}">
      <dgm:prSet/>
      <dgm:spPr/>
      <dgm:t>
        <a:bodyPr/>
        <a:lstStyle/>
        <a:p>
          <a:endParaRPr lang="en-GB"/>
        </a:p>
      </dgm:t>
    </dgm:pt>
    <dgm:pt modelId="{284CEF33-4791-482D-B01C-5252B7AD135C}">
      <dgm:prSet phldrT="[Text]" phldr="0"/>
      <dgm:spPr/>
      <dgm:t>
        <a:bodyPr/>
        <a:lstStyle/>
        <a:p>
          <a:r>
            <a:rPr lang="en-GB" dirty="0">
              <a:solidFill>
                <a:schemeClr val="bg2">
                  <a:lumMod val="75000"/>
                </a:schemeClr>
              </a:solidFill>
              <a:latin typeface="Agency FB" panose="020B0503020202020204" pitchFamily="34" charset="0"/>
            </a:rPr>
            <a:t>JISC digital capability framework</a:t>
          </a:r>
        </a:p>
      </dgm:t>
    </dgm:pt>
    <dgm:pt modelId="{6AB1CB16-148A-486E-8A0D-5338FF121412}" type="parTrans" cxnId="{7425DC7A-8F72-4F39-B219-2AE8C68770FA}">
      <dgm:prSet/>
      <dgm:spPr/>
      <dgm:t>
        <a:bodyPr/>
        <a:lstStyle/>
        <a:p>
          <a:endParaRPr lang="en-GB"/>
        </a:p>
      </dgm:t>
    </dgm:pt>
    <dgm:pt modelId="{B25E9398-21E8-4F92-A85E-607376FB2351}" type="sibTrans" cxnId="{7425DC7A-8F72-4F39-B219-2AE8C68770FA}">
      <dgm:prSet/>
      <dgm:spPr/>
      <dgm:t>
        <a:bodyPr/>
        <a:lstStyle/>
        <a:p>
          <a:endParaRPr lang="en-GB"/>
        </a:p>
      </dgm:t>
    </dgm:pt>
    <dgm:pt modelId="{3905D5B5-5C93-4E0B-82E8-21AA0FA8A70B}">
      <dgm:prSet phldrT="[Text]"/>
      <dgm:spPr/>
      <dgm:t>
        <a:bodyPr/>
        <a:lstStyle/>
        <a:p>
          <a:r>
            <a:rPr lang="en-GB" dirty="0">
              <a:solidFill>
                <a:schemeClr val="bg2">
                  <a:lumMod val="75000"/>
                </a:schemeClr>
              </a:solidFill>
              <a:latin typeface="Agency FB" panose="020B0503020202020204" pitchFamily="34" charset="0"/>
            </a:rPr>
            <a:t>LinkedIn learning/ digital credentials</a:t>
          </a:r>
          <a:endParaRPr lang="en-GB" dirty="0"/>
        </a:p>
      </dgm:t>
    </dgm:pt>
    <dgm:pt modelId="{89FD9B31-D3AA-4B32-A9BB-D33227089BBC}" type="parTrans" cxnId="{11B78C2F-9FED-4C3D-AB9C-92EA7C6964D5}">
      <dgm:prSet/>
      <dgm:spPr/>
      <dgm:t>
        <a:bodyPr/>
        <a:lstStyle/>
        <a:p>
          <a:endParaRPr lang="en-GB"/>
        </a:p>
      </dgm:t>
    </dgm:pt>
    <dgm:pt modelId="{13E91106-F298-4766-89FC-2A1A7E99BD65}" type="sibTrans" cxnId="{11B78C2F-9FED-4C3D-AB9C-92EA7C6964D5}">
      <dgm:prSet/>
      <dgm:spPr/>
      <dgm:t>
        <a:bodyPr/>
        <a:lstStyle/>
        <a:p>
          <a:endParaRPr lang="en-GB"/>
        </a:p>
      </dgm:t>
    </dgm:pt>
    <dgm:pt modelId="{A10916B3-5027-4B35-9331-25F2093E17D7}">
      <dgm:prSet phldrT="[Text]"/>
      <dgm:spPr/>
      <dgm:t>
        <a:bodyPr/>
        <a:lstStyle/>
        <a:p>
          <a:r>
            <a:rPr lang="en-GB" dirty="0">
              <a:solidFill>
                <a:schemeClr val="bg2">
                  <a:lumMod val="75000"/>
                </a:schemeClr>
              </a:solidFill>
              <a:latin typeface="Agency FB" panose="020B0503020202020204" pitchFamily="34" charset="0"/>
            </a:rPr>
            <a:t>Using Generative AI tools where appropriate</a:t>
          </a:r>
          <a:endParaRPr lang="en-GB" dirty="0"/>
        </a:p>
      </dgm:t>
    </dgm:pt>
    <dgm:pt modelId="{96641C49-445D-4060-AA13-1695944E45BF}" type="parTrans" cxnId="{4A5F1F50-F728-454B-9A70-DBB502752227}">
      <dgm:prSet/>
      <dgm:spPr/>
      <dgm:t>
        <a:bodyPr/>
        <a:lstStyle/>
        <a:p>
          <a:endParaRPr lang="en-GB"/>
        </a:p>
      </dgm:t>
    </dgm:pt>
    <dgm:pt modelId="{79B16CF4-DB88-4468-B847-1788DFC3E9EF}" type="sibTrans" cxnId="{4A5F1F50-F728-454B-9A70-DBB502752227}">
      <dgm:prSet/>
      <dgm:spPr/>
      <dgm:t>
        <a:bodyPr/>
        <a:lstStyle/>
        <a:p>
          <a:endParaRPr lang="en-GB"/>
        </a:p>
      </dgm:t>
    </dgm:pt>
    <dgm:pt modelId="{04F7C2DF-FA87-413E-A694-BC14653C7CB1}" type="pres">
      <dgm:prSet presAssocID="{A4F18ED7-E496-430F-9C3D-8FB91088AA05}" presName="Name0" presStyleCnt="0">
        <dgm:presLayoutVars>
          <dgm:chPref val="1"/>
          <dgm:dir/>
          <dgm:animOne val="branch"/>
          <dgm:animLvl val="lvl"/>
          <dgm:resizeHandles val="exact"/>
        </dgm:presLayoutVars>
      </dgm:prSet>
      <dgm:spPr/>
    </dgm:pt>
    <dgm:pt modelId="{856C3474-51F2-4AE4-A870-91A3289AA234}" type="pres">
      <dgm:prSet presAssocID="{728C70F5-2DEE-4861-9698-014D51C95C06}" presName="root1" presStyleCnt="0"/>
      <dgm:spPr/>
    </dgm:pt>
    <dgm:pt modelId="{C6C42846-DA51-44AF-90A3-E6B5B964778D}" type="pres">
      <dgm:prSet presAssocID="{728C70F5-2DEE-4861-9698-014D51C95C06}" presName="LevelOneTextNode" presStyleLbl="node0" presStyleIdx="0" presStyleCnt="1">
        <dgm:presLayoutVars>
          <dgm:chPref val="3"/>
        </dgm:presLayoutVars>
      </dgm:prSet>
      <dgm:spPr/>
    </dgm:pt>
    <dgm:pt modelId="{061D05BC-B8B8-4187-9517-B74F2A635145}" type="pres">
      <dgm:prSet presAssocID="{728C70F5-2DEE-4861-9698-014D51C95C06}" presName="level2hierChild" presStyleCnt="0"/>
      <dgm:spPr/>
    </dgm:pt>
    <dgm:pt modelId="{AC2DD6CC-5E26-4D91-A2F1-165737DA2900}" type="pres">
      <dgm:prSet presAssocID="{9ED7D4AE-D533-4A6D-8142-2B9A2387E645}" presName="conn2-1" presStyleLbl="parChTrans1D2" presStyleIdx="0" presStyleCnt="3"/>
      <dgm:spPr/>
    </dgm:pt>
    <dgm:pt modelId="{51F8F207-34EF-43BB-A9A3-A54A02C4912B}" type="pres">
      <dgm:prSet presAssocID="{9ED7D4AE-D533-4A6D-8142-2B9A2387E645}" presName="connTx" presStyleLbl="parChTrans1D2" presStyleIdx="0" presStyleCnt="3"/>
      <dgm:spPr/>
    </dgm:pt>
    <dgm:pt modelId="{CE349D4E-516F-474C-B9FF-091A13C180D2}" type="pres">
      <dgm:prSet presAssocID="{437E7110-6B54-41C4-B79F-7CD79106856C}" presName="root2" presStyleCnt="0"/>
      <dgm:spPr/>
    </dgm:pt>
    <dgm:pt modelId="{ED14CDA7-8209-462D-9E53-DA392F7954AB}" type="pres">
      <dgm:prSet presAssocID="{437E7110-6B54-41C4-B79F-7CD79106856C}" presName="LevelTwoTextNode" presStyleLbl="node2" presStyleIdx="0" presStyleCnt="3">
        <dgm:presLayoutVars>
          <dgm:chPref val="3"/>
        </dgm:presLayoutVars>
      </dgm:prSet>
      <dgm:spPr/>
    </dgm:pt>
    <dgm:pt modelId="{0499D121-E03D-4270-A490-AF7C516C9E46}" type="pres">
      <dgm:prSet presAssocID="{437E7110-6B54-41C4-B79F-7CD79106856C}" presName="level3hierChild" presStyleCnt="0"/>
      <dgm:spPr/>
    </dgm:pt>
    <dgm:pt modelId="{D5961773-8789-41EF-A9C5-916403338FAE}" type="pres">
      <dgm:prSet presAssocID="{89FD9B31-D3AA-4B32-A9BB-D33227089BBC}" presName="conn2-1" presStyleLbl="parChTrans1D3" presStyleIdx="0" presStyleCnt="2"/>
      <dgm:spPr/>
    </dgm:pt>
    <dgm:pt modelId="{A2C4EF69-CC24-4879-974B-0E8A37CA6E32}" type="pres">
      <dgm:prSet presAssocID="{89FD9B31-D3AA-4B32-A9BB-D33227089BBC}" presName="connTx" presStyleLbl="parChTrans1D3" presStyleIdx="0" presStyleCnt="2"/>
      <dgm:spPr/>
    </dgm:pt>
    <dgm:pt modelId="{78D5AF72-A73A-4C1E-9B56-87A3DBA17CF0}" type="pres">
      <dgm:prSet presAssocID="{3905D5B5-5C93-4E0B-82E8-21AA0FA8A70B}" presName="root2" presStyleCnt="0"/>
      <dgm:spPr/>
    </dgm:pt>
    <dgm:pt modelId="{24E61B23-AF45-4440-BDD7-94F1262A8674}" type="pres">
      <dgm:prSet presAssocID="{3905D5B5-5C93-4E0B-82E8-21AA0FA8A70B}" presName="LevelTwoTextNode" presStyleLbl="node3" presStyleIdx="0" presStyleCnt="2">
        <dgm:presLayoutVars>
          <dgm:chPref val="3"/>
        </dgm:presLayoutVars>
      </dgm:prSet>
      <dgm:spPr/>
    </dgm:pt>
    <dgm:pt modelId="{921B3A80-1F9D-444F-AFCB-1970B7A78A55}" type="pres">
      <dgm:prSet presAssocID="{3905D5B5-5C93-4E0B-82E8-21AA0FA8A70B}" presName="level3hierChild" presStyleCnt="0"/>
      <dgm:spPr/>
    </dgm:pt>
    <dgm:pt modelId="{904EE1E3-BF2D-4027-86EA-A112232A5A24}" type="pres">
      <dgm:prSet presAssocID="{E82B4AB7-DDA3-4916-8320-F7B8507465A0}" presName="conn2-1" presStyleLbl="parChTrans1D2" presStyleIdx="1" presStyleCnt="3"/>
      <dgm:spPr/>
    </dgm:pt>
    <dgm:pt modelId="{AA5A17E0-FA0E-49A0-A986-01F158DF0A80}" type="pres">
      <dgm:prSet presAssocID="{E82B4AB7-DDA3-4916-8320-F7B8507465A0}" presName="connTx" presStyleLbl="parChTrans1D2" presStyleIdx="1" presStyleCnt="3"/>
      <dgm:spPr/>
    </dgm:pt>
    <dgm:pt modelId="{C61236CA-C343-4E61-B0F8-5C4FFA61F36A}" type="pres">
      <dgm:prSet presAssocID="{FBE485A8-358A-4F17-AE04-80B129C41145}" presName="root2" presStyleCnt="0"/>
      <dgm:spPr/>
    </dgm:pt>
    <dgm:pt modelId="{5D93F45C-9B84-4189-9A8D-BA6667CD38A0}" type="pres">
      <dgm:prSet presAssocID="{FBE485A8-358A-4F17-AE04-80B129C41145}" presName="LevelTwoTextNode" presStyleLbl="node2" presStyleIdx="1" presStyleCnt="3">
        <dgm:presLayoutVars>
          <dgm:chPref val="3"/>
        </dgm:presLayoutVars>
      </dgm:prSet>
      <dgm:spPr/>
    </dgm:pt>
    <dgm:pt modelId="{CCD1DD46-F166-4F54-B7A1-5BF0342FD3FD}" type="pres">
      <dgm:prSet presAssocID="{FBE485A8-358A-4F17-AE04-80B129C41145}" presName="level3hierChild" presStyleCnt="0"/>
      <dgm:spPr/>
    </dgm:pt>
    <dgm:pt modelId="{A9E41A6A-6F8F-4698-AC0E-E40432610DD9}" type="pres">
      <dgm:prSet presAssocID="{96641C49-445D-4060-AA13-1695944E45BF}" presName="conn2-1" presStyleLbl="parChTrans1D3" presStyleIdx="1" presStyleCnt="2"/>
      <dgm:spPr/>
    </dgm:pt>
    <dgm:pt modelId="{070092F5-33BD-410F-BCE6-1745E584FA6D}" type="pres">
      <dgm:prSet presAssocID="{96641C49-445D-4060-AA13-1695944E45BF}" presName="connTx" presStyleLbl="parChTrans1D3" presStyleIdx="1" presStyleCnt="2"/>
      <dgm:spPr/>
    </dgm:pt>
    <dgm:pt modelId="{8FDF4E15-B884-45A0-B24C-1F7FD5A4E943}" type="pres">
      <dgm:prSet presAssocID="{A10916B3-5027-4B35-9331-25F2093E17D7}" presName="root2" presStyleCnt="0"/>
      <dgm:spPr/>
    </dgm:pt>
    <dgm:pt modelId="{8485FCB4-E99C-4DE7-A947-A5A94A7FB395}" type="pres">
      <dgm:prSet presAssocID="{A10916B3-5027-4B35-9331-25F2093E17D7}" presName="LevelTwoTextNode" presStyleLbl="node3" presStyleIdx="1" presStyleCnt="2">
        <dgm:presLayoutVars>
          <dgm:chPref val="3"/>
        </dgm:presLayoutVars>
      </dgm:prSet>
      <dgm:spPr/>
    </dgm:pt>
    <dgm:pt modelId="{C75E2F88-DD8C-48D0-873E-7185FA29577B}" type="pres">
      <dgm:prSet presAssocID="{A10916B3-5027-4B35-9331-25F2093E17D7}" presName="level3hierChild" presStyleCnt="0"/>
      <dgm:spPr/>
    </dgm:pt>
    <dgm:pt modelId="{4082FBDA-3BCF-4711-A841-70D83D58435E}" type="pres">
      <dgm:prSet presAssocID="{6AB1CB16-148A-486E-8A0D-5338FF121412}" presName="conn2-1" presStyleLbl="parChTrans1D2" presStyleIdx="2" presStyleCnt="3"/>
      <dgm:spPr/>
    </dgm:pt>
    <dgm:pt modelId="{08D23A8C-6554-4488-B8E5-7FC20131D85E}" type="pres">
      <dgm:prSet presAssocID="{6AB1CB16-148A-486E-8A0D-5338FF121412}" presName="connTx" presStyleLbl="parChTrans1D2" presStyleIdx="2" presStyleCnt="3"/>
      <dgm:spPr/>
    </dgm:pt>
    <dgm:pt modelId="{83F426A6-D0E3-40A3-9841-7A1A337DC931}" type="pres">
      <dgm:prSet presAssocID="{284CEF33-4791-482D-B01C-5252B7AD135C}" presName="root2" presStyleCnt="0"/>
      <dgm:spPr/>
    </dgm:pt>
    <dgm:pt modelId="{41A166A0-98C8-478F-96C7-7E6F6BD5D387}" type="pres">
      <dgm:prSet presAssocID="{284CEF33-4791-482D-B01C-5252B7AD135C}" presName="LevelTwoTextNode" presStyleLbl="node2" presStyleIdx="2" presStyleCnt="3">
        <dgm:presLayoutVars>
          <dgm:chPref val="3"/>
        </dgm:presLayoutVars>
      </dgm:prSet>
      <dgm:spPr/>
    </dgm:pt>
    <dgm:pt modelId="{3BFB039B-71A2-4660-A7E0-1A3CF0FBF978}" type="pres">
      <dgm:prSet presAssocID="{284CEF33-4791-482D-B01C-5252B7AD135C}" presName="level3hierChild" presStyleCnt="0"/>
      <dgm:spPr/>
    </dgm:pt>
  </dgm:ptLst>
  <dgm:cxnLst>
    <dgm:cxn modelId="{387C3901-2119-4A73-9603-405AE518D5A2}" type="presOf" srcId="{A10916B3-5027-4B35-9331-25F2093E17D7}" destId="{8485FCB4-E99C-4DE7-A947-A5A94A7FB395}" srcOrd="0" destOrd="0" presId="urn:microsoft.com/office/officeart/2008/layout/HorizontalMultiLevelHierarchy"/>
    <dgm:cxn modelId="{FA53511E-DFE7-45D5-B014-9AA4B8BD0520}" type="presOf" srcId="{A4F18ED7-E496-430F-9C3D-8FB91088AA05}" destId="{04F7C2DF-FA87-413E-A694-BC14653C7CB1}" srcOrd="0" destOrd="0" presId="urn:microsoft.com/office/officeart/2008/layout/HorizontalMultiLevelHierarchy"/>
    <dgm:cxn modelId="{11B78C2F-9FED-4C3D-AB9C-92EA7C6964D5}" srcId="{437E7110-6B54-41C4-B79F-7CD79106856C}" destId="{3905D5B5-5C93-4E0B-82E8-21AA0FA8A70B}" srcOrd="0" destOrd="0" parTransId="{89FD9B31-D3AA-4B32-A9BB-D33227089BBC}" sibTransId="{13E91106-F298-4766-89FC-2A1A7E99BD65}"/>
    <dgm:cxn modelId="{6389975B-1B8F-44D5-B8FC-C040E07BCF9B}" type="presOf" srcId="{728C70F5-2DEE-4861-9698-014D51C95C06}" destId="{C6C42846-DA51-44AF-90A3-E6B5B964778D}" srcOrd="0" destOrd="0" presId="urn:microsoft.com/office/officeart/2008/layout/HorizontalMultiLevelHierarchy"/>
    <dgm:cxn modelId="{D6BA8641-3157-4CB5-86E9-6BC2AC8D8880}" type="presOf" srcId="{96641C49-445D-4060-AA13-1695944E45BF}" destId="{070092F5-33BD-410F-BCE6-1745E584FA6D}" srcOrd="1" destOrd="0" presId="urn:microsoft.com/office/officeart/2008/layout/HorizontalMultiLevelHierarchy"/>
    <dgm:cxn modelId="{45343942-BE63-43F8-987E-CC634ACED12C}" srcId="{728C70F5-2DEE-4861-9698-014D51C95C06}" destId="{FBE485A8-358A-4F17-AE04-80B129C41145}" srcOrd="1" destOrd="0" parTransId="{E82B4AB7-DDA3-4916-8320-F7B8507465A0}" sibTransId="{75E85B6E-A215-4D8F-B928-B924C02BD002}"/>
    <dgm:cxn modelId="{94D42944-83F6-4F40-B0B7-3C3E27CFDD59}" type="presOf" srcId="{89FD9B31-D3AA-4B32-A9BB-D33227089BBC}" destId="{A2C4EF69-CC24-4879-974B-0E8A37CA6E32}" srcOrd="1" destOrd="0" presId="urn:microsoft.com/office/officeart/2008/layout/HorizontalMultiLevelHierarchy"/>
    <dgm:cxn modelId="{B247CA44-6C35-4622-AC9B-A8C6D4D50C5E}" type="presOf" srcId="{437E7110-6B54-41C4-B79F-7CD79106856C}" destId="{ED14CDA7-8209-462D-9E53-DA392F7954AB}" srcOrd="0" destOrd="0" presId="urn:microsoft.com/office/officeart/2008/layout/HorizontalMultiLevelHierarchy"/>
    <dgm:cxn modelId="{4EC7B066-5393-4E6B-8B32-BBA67E650D9C}" type="presOf" srcId="{E82B4AB7-DDA3-4916-8320-F7B8507465A0}" destId="{904EE1E3-BF2D-4027-86EA-A112232A5A24}" srcOrd="0" destOrd="0" presId="urn:microsoft.com/office/officeart/2008/layout/HorizontalMultiLevelHierarchy"/>
    <dgm:cxn modelId="{10E4E94A-5F90-45EC-A411-A7A711A23E59}" type="presOf" srcId="{284CEF33-4791-482D-B01C-5252B7AD135C}" destId="{41A166A0-98C8-478F-96C7-7E6F6BD5D387}" srcOrd="0" destOrd="0" presId="urn:microsoft.com/office/officeart/2008/layout/HorizontalMultiLevelHierarchy"/>
    <dgm:cxn modelId="{4A5F1F50-F728-454B-9A70-DBB502752227}" srcId="{FBE485A8-358A-4F17-AE04-80B129C41145}" destId="{A10916B3-5027-4B35-9331-25F2093E17D7}" srcOrd="0" destOrd="0" parTransId="{96641C49-445D-4060-AA13-1695944E45BF}" sibTransId="{79B16CF4-DB88-4468-B847-1788DFC3E9EF}"/>
    <dgm:cxn modelId="{3CD93551-1360-4F99-9F6A-4ECF8D03BD30}" type="presOf" srcId="{9ED7D4AE-D533-4A6D-8142-2B9A2387E645}" destId="{AC2DD6CC-5E26-4D91-A2F1-165737DA2900}" srcOrd="0" destOrd="0" presId="urn:microsoft.com/office/officeart/2008/layout/HorizontalMultiLevelHierarchy"/>
    <dgm:cxn modelId="{5A40CC53-09DD-4EB1-9AA5-0EEF7F6CD6B3}" type="presOf" srcId="{3905D5B5-5C93-4E0B-82E8-21AA0FA8A70B}" destId="{24E61B23-AF45-4440-BDD7-94F1262A8674}" srcOrd="0" destOrd="0" presId="urn:microsoft.com/office/officeart/2008/layout/HorizontalMultiLevelHierarchy"/>
    <dgm:cxn modelId="{7425DC7A-8F72-4F39-B219-2AE8C68770FA}" srcId="{728C70F5-2DEE-4861-9698-014D51C95C06}" destId="{284CEF33-4791-482D-B01C-5252B7AD135C}" srcOrd="2" destOrd="0" parTransId="{6AB1CB16-148A-486E-8A0D-5338FF121412}" sibTransId="{B25E9398-21E8-4F92-A85E-607376FB2351}"/>
    <dgm:cxn modelId="{E53F3084-9A3D-4E59-ABB5-DFF3DB46B67B}" type="presOf" srcId="{9ED7D4AE-D533-4A6D-8142-2B9A2387E645}" destId="{51F8F207-34EF-43BB-A9A3-A54A02C4912B}" srcOrd="1" destOrd="0" presId="urn:microsoft.com/office/officeart/2008/layout/HorizontalMultiLevelHierarchy"/>
    <dgm:cxn modelId="{95813892-87F2-46D3-AC39-3621D4C35370}" srcId="{728C70F5-2DEE-4861-9698-014D51C95C06}" destId="{437E7110-6B54-41C4-B79F-7CD79106856C}" srcOrd="0" destOrd="0" parTransId="{9ED7D4AE-D533-4A6D-8142-2B9A2387E645}" sibTransId="{78C6A989-4AB6-44AE-B492-908F79265A5B}"/>
    <dgm:cxn modelId="{3DAF8A99-48D4-4DBB-BD31-C857B50B4658}" type="presOf" srcId="{E82B4AB7-DDA3-4916-8320-F7B8507465A0}" destId="{AA5A17E0-FA0E-49A0-A986-01F158DF0A80}" srcOrd="1" destOrd="0" presId="urn:microsoft.com/office/officeart/2008/layout/HorizontalMultiLevelHierarchy"/>
    <dgm:cxn modelId="{E86E36B5-8EF7-4B5D-8375-D76AF3414B33}" type="presOf" srcId="{89FD9B31-D3AA-4B32-A9BB-D33227089BBC}" destId="{D5961773-8789-41EF-A9C5-916403338FAE}" srcOrd="0" destOrd="0" presId="urn:microsoft.com/office/officeart/2008/layout/HorizontalMultiLevelHierarchy"/>
    <dgm:cxn modelId="{5279F6B7-8175-4741-AC60-156A0F7FB1E6}" type="presOf" srcId="{6AB1CB16-148A-486E-8A0D-5338FF121412}" destId="{08D23A8C-6554-4488-B8E5-7FC20131D85E}" srcOrd="1" destOrd="0" presId="urn:microsoft.com/office/officeart/2008/layout/HorizontalMultiLevelHierarchy"/>
    <dgm:cxn modelId="{FAFE8CCC-3779-43B4-A9C4-6EA94975347E}" type="presOf" srcId="{FBE485A8-358A-4F17-AE04-80B129C41145}" destId="{5D93F45C-9B84-4189-9A8D-BA6667CD38A0}" srcOrd="0" destOrd="0" presId="urn:microsoft.com/office/officeart/2008/layout/HorizontalMultiLevelHierarchy"/>
    <dgm:cxn modelId="{D2CE17E1-E9D5-493C-AC4E-493CB7276343}" srcId="{A4F18ED7-E496-430F-9C3D-8FB91088AA05}" destId="{728C70F5-2DEE-4861-9698-014D51C95C06}" srcOrd="0" destOrd="0" parTransId="{DD90A1C5-BCD8-4779-961D-DA39C38AF540}" sibTransId="{D655CF67-6C42-4272-973D-260501BA68E4}"/>
    <dgm:cxn modelId="{60AA0AEE-DFFE-4F91-BE91-A07A48614627}" type="presOf" srcId="{6AB1CB16-148A-486E-8A0D-5338FF121412}" destId="{4082FBDA-3BCF-4711-A841-70D83D58435E}" srcOrd="0" destOrd="0" presId="urn:microsoft.com/office/officeart/2008/layout/HorizontalMultiLevelHierarchy"/>
    <dgm:cxn modelId="{B1B731FF-BB0F-4202-BF08-9F10E78E22D8}" type="presOf" srcId="{96641C49-445D-4060-AA13-1695944E45BF}" destId="{A9E41A6A-6F8F-4698-AC0E-E40432610DD9}" srcOrd="0" destOrd="0" presId="urn:microsoft.com/office/officeart/2008/layout/HorizontalMultiLevelHierarchy"/>
    <dgm:cxn modelId="{9A114DFE-D112-4A60-AA0B-6A5CB95F0484}" type="presParOf" srcId="{04F7C2DF-FA87-413E-A694-BC14653C7CB1}" destId="{856C3474-51F2-4AE4-A870-91A3289AA234}" srcOrd="0" destOrd="0" presId="urn:microsoft.com/office/officeart/2008/layout/HorizontalMultiLevelHierarchy"/>
    <dgm:cxn modelId="{E9CCA073-BA79-4349-8D23-524D700468DD}" type="presParOf" srcId="{856C3474-51F2-4AE4-A870-91A3289AA234}" destId="{C6C42846-DA51-44AF-90A3-E6B5B964778D}" srcOrd="0" destOrd="0" presId="urn:microsoft.com/office/officeart/2008/layout/HorizontalMultiLevelHierarchy"/>
    <dgm:cxn modelId="{C81D9F3E-E577-4FAA-86C9-1479596AE4C9}" type="presParOf" srcId="{856C3474-51F2-4AE4-A870-91A3289AA234}" destId="{061D05BC-B8B8-4187-9517-B74F2A635145}" srcOrd="1" destOrd="0" presId="urn:microsoft.com/office/officeart/2008/layout/HorizontalMultiLevelHierarchy"/>
    <dgm:cxn modelId="{B5E3DB40-0A99-4926-A90F-ECB4550DF7CA}" type="presParOf" srcId="{061D05BC-B8B8-4187-9517-B74F2A635145}" destId="{AC2DD6CC-5E26-4D91-A2F1-165737DA2900}" srcOrd="0" destOrd="0" presId="urn:microsoft.com/office/officeart/2008/layout/HorizontalMultiLevelHierarchy"/>
    <dgm:cxn modelId="{70F03130-AE70-4A2E-8432-81CA7DC1CE74}" type="presParOf" srcId="{AC2DD6CC-5E26-4D91-A2F1-165737DA2900}" destId="{51F8F207-34EF-43BB-A9A3-A54A02C4912B}" srcOrd="0" destOrd="0" presId="urn:microsoft.com/office/officeart/2008/layout/HorizontalMultiLevelHierarchy"/>
    <dgm:cxn modelId="{98E9EF14-C2F5-4990-BCE1-8E8C6AC258EF}" type="presParOf" srcId="{061D05BC-B8B8-4187-9517-B74F2A635145}" destId="{CE349D4E-516F-474C-B9FF-091A13C180D2}" srcOrd="1" destOrd="0" presId="urn:microsoft.com/office/officeart/2008/layout/HorizontalMultiLevelHierarchy"/>
    <dgm:cxn modelId="{A2B5843C-83CE-45C1-AED7-1C28C6DCD97A}" type="presParOf" srcId="{CE349D4E-516F-474C-B9FF-091A13C180D2}" destId="{ED14CDA7-8209-462D-9E53-DA392F7954AB}" srcOrd="0" destOrd="0" presId="urn:microsoft.com/office/officeart/2008/layout/HorizontalMultiLevelHierarchy"/>
    <dgm:cxn modelId="{B0685C90-4DCD-42A6-8248-CBFE39C31134}" type="presParOf" srcId="{CE349D4E-516F-474C-B9FF-091A13C180D2}" destId="{0499D121-E03D-4270-A490-AF7C516C9E46}" srcOrd="1" destOrd="0" presId="urn:microsoft.com/office/officeart/2008/layout/HorizontalMultiLevelHierarchy"/>
    <dgm:cxn modelId="{4E818A7F-D791-461D-8860-FC03ECFE0EE2}" type="presParOf" srcId="{0499D121-E03D-4270-A490-AF7C516C9E46}" destId="{D5961773-8789-41EF-A9C5-916403338FAE}" srcOrd="0" destOrd="0" presId="urn:microsoft.com/office/officeart/2008/layout/HorizontalMultiLevelHierarchy"/>
    <dgm:cxn modelId="{DEF0E153-55F9-4C61-BF73-626BD6F22987}" type="presParOf" srcId="{D5961773-8789-41EF-A9C5-916403338FAE}" destId="{A2C4EF69-CC24-4879-974B-0E8A37CA6E32}" srcOrd="0" destOrd="0" presId="urn:microsoft.com/office/officeart/2008/layout/HorizontalMultiLevelHierarchy"/>
    <dgm:cxn modelId="{7747E4C4-934D-4B76-985E-254B28667216}" type="presParOf" srcId="{0499D121-E03D-4270-A490-AF7C516C9E46}" destId="{78D5AF72-A73A-4C1E-9B56-87A3DBA17CF0}" srcOrd="1" destOrd="0" presId="urn:microsoft.com/office/officeart/2008/layout/HorizontalMultiLevelHierarchy"/>
    <dgm:cxn modelId="{2EB30C00-1A23-4E90-B6F7-432D486278D6}" type="presParOf" srcId="{78D5AF72-A73A-4C1E-9B56-87A3DBA17CF0}" destId="{24E61B23-AF45-4440-BDD7-94F1262A8674}" srcOrd="0" destOrd="0" presId="urn:microsoft.com/office/officeart/2008/layout/HorizontalMultiLevelHierarchy"/>
    <dgm:cxn modelId="{645D67A7-1375-4093-B440-7949256E00AD}" type="presParOf" srcId="{78D5AF72-A73A-4C1E-9B56-87A3DBA17CF0}" destId="{921B3A80-1F9D-444F-AFCB-1970B7A78A55}" srcOrd="1" destOrd="0" presId="urn:microsoft.com/office/officeart/2008/layout/HorizontalMultiLevelHierarchy"/>
    <dgm:cxn modelId="{56F0A82B-2798-4C27-A749-FF95B96B09D8}" type="presParOf" srcId="{061D05BC-B8B8-4187-9517-B74F2A635145}" destId="{904EE1E3-BF2D-4027-86EA-A112232A5A24}" srcOrd="2" destOrd="0" presId="urn:microsoft.com/office/officeart/2008/layout/HorizontalMultiLevelHierarchy"/>
    <dgm:cxn modelId="{1D6D5C99-F60A-428E-AD77-7EF77566130E}" type="presParOf" srcId="{904EE1E3-BF2D-4027-86EA-A112232A5A24}" destId="{AA5A17E0-FA0E-49A0-A986-01F158DF0A80}" srcOrd="0" destOrd="0" presId="urn:microsoft.com/office/officeart/2008/layout/HorizontalMultiLevelHierarchy"/>
    <dgm:cxn modelId="{7A54A197-B63E-4D48-B4AF-4EC723E58ED2}" type="presParOf" srcId="{061D05BC-B8B8-4187-9517-B74F2A635145}" destId="{C61236CA-C343-4E61-B0F8-5C4FFA61F36A}" srcOrd="3" destOrd="0" presId="urn:microsoft.com/office/officeart/2008/layout/HorizontalMultiLevelHierarchy"/>
    <dgm:cxn modelId="{DA08C635-5E17-4EC8-9A8F-368276B60B90}" type="presParOf" srcId="{C61236CA-C343-4E61-B0F8-5C4FFA61F36A}" destId="{5D93F45C-9B84-4189-9A8D-BA6667CD38A0}" srcOrd="0" destOrd="0" presId="urn:microsoft.com/office/officeart/2008/layout/HorizontalMultiLevelHierarchy"/>
    <dgm:cxn modelId="{DFD6223F-8E3C-496C-9F3C-CE7A4C169961}" type="presParOf" srcId="{C61236CA-C343-4E61-B0F8-5C4FFA61F36A}" destId="{CCD1DD46-F166-4F54-B7A1-5BF0342FD3FD}" srcOrd="1" destOrd="0" presId="urn:microsoft.com/office/officeart/2008/layout/HorizontalMultiLevelHierarchy"/>
    <dgm:cxn modelId="{B0AFA3D7-8F66-4F80-B845-14C321682A9B}" type="presParOf" srcId="{CCD1DD46-F166-4F54-B7A1-5BF0342FD3FD}" destId="{A9E41A6A-6F8F-4698-AC0E-E40432610DD9}" srcOrd="0" destOrd="0" presId="urn:microsoft.com/office/officeart/2008/layout/HorizontalMultiLevelHierarchy"/>
    <dgm:cxn modelId="{C2EA40FE-8A93-4DC0-86C6-76AB6D75EE9F}" type="presParOf" srcId="{A9E41A6A-6F8F-4698-AC0E-E40432610DD9}" destId="{070092F5-33BD-410F-BCE6-1745E584FA6D}" srcOrd="0" destOrd="0" presId="urn:microsoft.com/office/officeart/2008/layout/HorizontalMultiLevelHierarchy"/>
    <dgm:cxn modelId="{6CC3E1DA-FB60-4AA1-9210-F80009BD6A2A}" type="presParOf" srcId="{CCD1DD46-F166-4F54-B7A1-5BF0342FD3FD}" destId="{8FDF4E15-B884-45A0-B24C-1F7FD5A4E943}" srcOrd="1" destOrd="0" presId="urn:microsoft.com/office/officeart/2008/layout/HorizontalMultiLevelHierarchy"/>
    <dgm:cxn modelId="{1F77CD32-8299-48BB-89B8-382D4640030F}" type="presParOf" srcId="{8FDF4E15-B884-45A0-B24C-1F7FD5A4E943}" destId="{8485FCB4-E99C-4DE7-A947-A5A94A7FB395}" srcOrd="0" destOrd="0" presId="urn:microsoft.com/office/officeart/2008/layout/HorizontalMultiLevelHierarchy"/>
    <dgm:cxn modelId="{1F69EF7A-0DFA-4FD5-9083-324B126E03D6}" type="presParOf" srcId="{8FDF4E15-B884-45A0-B24C-1F7FD5A4E943}" destId="{C75E2F88-DD8C-48D0-873E-7185FA29577B}" srcOrd="1" destOrd="0" presId="urn:microsoft.com/office/officeart/2008/layout/HorizontalMultiLevelHierarchy"/>
    <dgm:cxn modelId="{2A04B37E-B80D-47A1-AEFF-3791D3A4738A}" type="presParOf" srcId="{061D05BC-B8B8-4187-9517-B74F2A635145}" destId="{4082FBDA-3BCF-4711-A841-70D83D58435E}" srcOrd="4" destOrd="0" presId="urn:microsoft.com/office/officeart/2008/layout/HorizontalMultiLevelHierarchy"/>
    <dgm:cxn modelId="{B2E9A079-EFC0-4FCE-9820-D9C76A40FE68}" type="presParOf" srcId="{4082FBDA-3BCF-4711-A841-70D83D58435E}" destId="{08D23A8C-6554-4488-B8E5-7FC20131D85E}" srcOrd="0" destOrd="0" presId="urn:microsoft.com/office/officeart/2008/layout/HorizontalMultiLevelHierarchy"/>
    <dgm:cxn modelId="{4A3F9371-B813-4BC2-8852-D9F52474A866}" type="presParOf" srcId="{061D05BC-B8B8-4187-9517-B74F2A635145}" destId="{83F426A6-D0E3-40A3-9841-7A1A337DC931}" srcOrd="5" destOrd="0" presId="urn:microsoft.com/office/officeart/2008/layout/HorizontalMultiLevelHierarchy"/>
    <dgm:cxn modelId="{43A107B1-028F-425A-9CBD-50BE6A08BF22}" type="presParOf" srcId="{83F426A6-D0E3-40A3-9841-7A1A337DC931}" destId="{41A166A0-98C8-478F-96C7-7E6F6BD5D387}" srcOrd="0" destOrd="0" presId="urn:microsoft.com/office/officeart/2008/layout/HorizontalMultiLevelHierarchy"/>
    <dgm:cxn modelId="{76190ABD-5E7C-4A68-A14E-886C480DDE2A}" type="presParOf" srcId="{83F426A6-D0E3-40A3-9841-7A1A337DC931}" destId="{3BFB039B-71A2-4660-A7E0-1A3CF0FBF978}"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1C4FAE-4BB0-4833-AC65-85E2B99E12B6}" type="doc">
      <dgm:prSet loTypeId="urn:microsoft.com/office/officeart/2008/layout/LinedList" loCatId="list" qsTypeId="urn:microsoft.com/office/officeart/2005/8/quickstyle/3d1" qsCatId="3D" csTypeId="urn:microsoft.com/office/officeart/2005/8/colors/accent1_2" csCatId="accent1" phldr="1"/>
      <dgm:spPr/>
      <dgm:t>
        <a:bodyPr/>
        <a:lstStyle/>
        <a:p>
          <a:endParaRPr lang="en-GB"/>
        </a:p>
      </dgm:t>
    </dgm:pt>
    <dgm:pt modelId="{CCABAEE4-9639-4D0F-86CC-B2486C522528}">
      <dgm:prSet phldrT="[Text]" phldr="0"/>
      <dgm:spPr/>
      <dgm:t>
        <a:bodyPr/>
        <a:lstStyle/>
        <a:p>
          <a:r>
            <a:rPr lang="en-GB" b="1" dirty="0">
              <a:solidFill>
                <a:schemeClr val="bg2">
                  <a:lumMod val="75000"/>
                </a:schemeClr>
              </a:solidFill>
              <a:latin typeface="Agency FB" panose="020B0503020202020204" pitchFamily="34" charset="0"/>
            </a:rPr>
            <a:t>key factors</a:t>
          </a:r>
        </a:p>
      </dgm:t>
    </dgm:pt>
    <dgm:pt modelId="{89F506F7-537D-49F3-8211-B10206FFE5F6}" type="parTrans" cxnId="{8033C6FA-6F6C-4C76-AAE1-A3BD7CFC2396}">
      <dgm:prSet/>
      <dgm:spPr/>
      <dgm:t>
        <a:bodyPr/>
        <a:lstStyle/>
        <a:p>
          <a:endParaRPr lang="en-GB"/>
        </a:p>
      </dgm:t>
    </dgm:pt>
    <dgm:pt modelId="{2884381C-6297-4750-9283-B7AD3AD15DDE}" type="sibTrans" cxnId="{8033C6FA-6F6C-4C76-AAE1-A3BD7CFC2396}">
      <dgm:prSet/>
      <dgm:spPr/>
      <dgm:t>
        <a:bodyPr/>
        <a:lstStyle/>
        <a:p>
          <a:endParaRPr lang="en-GB"/>
        </a:p>
      </dgm:t>
    </dgm:pt>
    <dgm:pt modelId="{87AAEC7D-500C-4864-811E-F8B3F080B311}">
      <dgm:prSet phldrT="[Text]" phldr="0" custT="1"/>
      <dgm:spPr/>
      <dgm:t>
        <a:bodyPr/>
        <a:lstStyle/>
        <a:p>
          <a:r>
            <a:rPr lang="en-GB" sz="3200" dirty="0">
              <a:solidFill>
                <a:schemeClr val="bg2">
                  <a:lumMod val="75000"/>
                </a:schemeClr>
              </a:solidFill>
              <a:latin typeface="Agency FB" panose="020B0503020202020204" pitchFamily="34" charset="0"/>
            </a:rPr>
            <a:t>Developed a professional online profile</a:t>
          </a:r>
          <a:endParaRPr lang="en-GB" sz="3200" b="1" dirty="0"/>
        </a:p>
      </dgm:t>
    </dgm:pt>
    <dgm:pt modelId="{735F8843-2D88-43BB-986C-07A15800121F}" type="parTrans" cxnId="{C7CE1707-5DD1-40A6-9175-D39D7F6DCC18}">
      <dgm:prSet/>
      <dgm:spPr/>
      <dgm:t>
        <a:bodyPr/>
        <a:lstStyle/>
        <a:p>
          <a:endParaRPr lang="en-GB"/>
        </a:p>
      </dgm:t>
    </dgm:pt>
    <dgm:pt modelId="{A46AAFB6-11BA-4B7A-83EE-DE497200DC72}" type="sibTrans" cxnId="{C7CE1707-5DD1-40A6-9175-D39D7F6DCC18}">
      <dgm:prSet/>
      <dgm:spPr/>
      <dgm:t>
        <a:bodyPr/>
        <a:lstStyle/>
        <a:p>
          <a:endParaRPr lang="en-GB"/>
        </a:p>
      </dgm:t>
    </dgm:pt>
    <dgm:pt modelId="{84A7089B-CB1F-4125-98CB-5C9A4D9C5A09}">
      <dgm:prSet phldrT="[Text]" custT="1"/>
      <dgm:spPr/>
      <dgm:t>
        <a:bodyPr/>
        <a:lstStyle/>
        <a:p>
          <a:r>
            <a:rPr lang="en-GB" sz="3200" dirty="0">
              <a:solidFill>
                <a:schemeClr val="bg2">
                  <a:lumMod val="75000"/>
                </a:schemeClr>
              </a:solidFill>
              <a:latin typeface="Agency FB" panose="020B0503020202020204" pitchFamily="34" charset="0"/>
            </a:rPr>
            <a:t>Connected with other professionals on the platform Digital research tools and showing digital competence to employers on the platform </a:t>
          </a:r>
          <a:endParaRPr lang="en-GB" sz="3200" dirty="0"/>
        </a:p>
      </dgm:t>
    </dgm:pt>
    <dgm:pt modelId="{E53C1B25-F9CA-4B3D-94CA-80424499E504}" type="parTrans" cxnId="{669920BF-17CA-455C-9F2E-D63628C5EEC7}">
      <dgm:prSet/>
      <dgm:spPr/>
      <dgm:t>
        <a:bodyPr/>
        <a:lstStyle/>
        <a:p>
          <a:endParaRPr lang="en-GB"/>
        </a:p>
      </dgm:t>
    </dgm:pt>
    <dgm:pt modelId="{38298C7E-87D0-46D5-899C-5E51B9672FB7}" type="sibTrans" cxnId="{669920BF-17CA-455C-9F2E-D63628C5EEC7}">
      <dgm:prSet/>
      <dgm:spPr/>
      <dgm:t>
        <a:bodyPr/>
        <a:lstStyle/>
        <a:p>
          <a:endParaRPr lang="en-GB"/>
        </a:p>
      </dgm:t>
    </dgm:pt>
    <dgm:pt modelId="{E3FED03E-6972-4312-85AB-46711E46843B}">
      <dgm:prSet phldrT="[Text]" phldr="0" custT="1"/>
      <dgm:spPr/>
      <dgm:t>
        <a:bodyPr/>
        <a:lstStyle/>
        <a:p>
          <a:r>
            <a:rPr lang="en-GB" sz="3200" dirty="0">
              <a:solidFill>
                <a:schemeClr val="bg2">
                  <a:lumMod val="75000"/>
                </a:schemeClr>
              </a:solidFill>
              <a:latin typeface="Agency FB" panose="020B0503020202020204" pitchFamily="34" charset="0"/>
            </a:rPr>
            <a:t>Helped me learn how to increase my understanding in new digital skills as well as maintaining an effective profile on LinkedIn</a:t>
          </a:r>
        </a:p>
      </dgm:t>
    </dgm:pt>
    <dgm:pt modelId="{5C804890-A6AE-4762-BF27-170A06D7E254}" type="parTrans" cxnId="{D2BB2DEB-6643-485B-AB8A-BA841353A40E}">
      <dgm:prSet/>
      <dgm:spPr/>
      <dgm:t>
        <a:bodyPr/>
        <a:lstStyle/>
        <a:p>
          <a:endParaRPr lang="en-GB"/>
        </a:p>
      </dgm:t>
    </dgm:pt>
    <dgm:pt modelId="{F078776B-90AB-43CB-9C25-DE46B50CDF47}" type="sibTrans" cxnId="{D2BB2DEB-6643-485B-AB8A-BA841353A40E}">
      <dgm:prSet/>
      <dgm:spPr/>
      <dgm:t>
        <a:bodyPr/>
        <a:lstStyle/>
        <a:p>
          <a:endParaRPr lang="en-GB"/>
        </a:p>
      </dgm:t>
    </dgm:pt>
    <dgm:pt modelId="{4B092890-019A-4993-958E-BABDFC7A5D60}" type="pres">
      <dgm:prSet presAssocID="{051C4FAE-4BB0-4833-AC65-85E2B99E12B6}" presName="vert0" presStyleCnt="0">
        <dgm:presLayoutVars>
          <dgm:dir/>
          <dgm:animOne val="branch"/>
          <dgm:animLvl val="lvl"/>
        </dgm:presLayoutVars>
      </dgm:prSet>
      <dgm:spPr/>
    </dgm:pt>
    <dgm:pt modelId="{72BE65C6-301A-4516-957A-D46D8B77DA7E}" type="pres">
      <dgm:prSet presAssocID="{CCABAEE4-9639-4D0F-86CC-B2486C522528}" presName="thickLine" presStyleLbl="alignNode1" presStyleIdx="0" presStyleCnt="1"/>
      <dgm:spPr/>
    </dgm:pt>
    <dgm:pt modelId="{837B1E4D-1829-4911-ACFD-28FBB267FCD3}" type="pres">
      <dgm:prSet presAssocID="{CCABAEE4-9639-4D0F-86CC-B2486C522528}" presName="horz1" presStyleCnt="0"/>
      <dgm:spPr/>
    </dgm:pt>
    <dgm:pt modelId="{23B3C0B8-252E-485D-BA78-12020F3B75EF}" type="pres">
      <dgm:prSet presAssocID="{CCABAEE4-9639-4D0F-86CC-B2486C522528}" presName="tx1" presStyleLbl="revTx" presStyleIdx="0" presStyleCnt="4"/>
      <dgm:spPr/>
    </dgm:pt>
    <dgm:pt modelId="{5AC20A57-185E-4F6E-87FC-5A26199FA172}" type="pres">
      <dgm:prSet presAssocID="{CCABAEE4-9639-4D0F-86CC-B2486C522528}" presName="vert1" presStyleCnt="0"/>
      <dgm:spPr/>
    </dgm:pt>
    <dgm:pt modelId="{3F055119-4F2D-43FF-91F8-691AFB5A1A29}" type="pres">
      <dgm:prSet presAssocID="{87AAEC7D-500C-4864-811E-F8B3F080B311}" presName="vertSpace2a" presStyleCnt="0"/>
      <dgm:spPr/>
    </dgm:pt>
    <dgm:pt modelId="{B9F8312D-5694-422A-8D0E-A598135656C1}" type="pres">
      <dgm:prSet presAssocID="{87AAEC7D-500C-4864-811E-F8B3F080B311}" presName="horz2" presStyleCnt="0"/>
      <dgm:spPr/>
    </dgm:pt>
    <dgm:pt modelId="{68B87ABD-1E40-4364-8F4B-147067E11568}" type="pres">
      <dgm:prSet presAssocID="{87AAEC7D-500C-4864-811E-F8B3F080B311}" presName="horzSpace2" presStyleCnt="0"/>
      <dgm:spPr/>
    </dgm:pt>
    <dgm:pt modelId="{880FAB8A-901F-4ABB-814E-40A51CE989E7}" type="pres">
      <dgm:prSet presAssocID="{87AAEC7D-500C-4864-811E-F8B3F080B311}" presName="tx2" presStyleLbl="revTx" presStyleIdx="1" presStyleCnt="4"/>
      <dgm:spPr/>
    </dgm:pt>
    <dgm:pt modelId="{D4DBE1EF-F656-440F-BBB3-3918DCFF471C}" type="pres">
      <dgm:prSet presAssocID="{87AAEC7D-500C-4864-811E-F8B3F080B311}" presName="vert2" presStyleCnt="0"/>
      <dgm:spPr/>
    </dgm:pt>
    <dgm:pt modelId="{9959876C-10AD-4601-9DAF-9C97A89437AA}" type="pres">
      <dgm:prSet presAssocID="{87AAEC7D-500C-4864-811E-F8B3F080B311}" presName="thinLine2b" presStyleLbl="callout" presStyleIdx="0" presStyleCnt="3"/>
      <dgm:spPr/>
    </dgm:pt>
    <dgm:pt modelId="{40BF68E7-EDFA-41BD-AD67-0C24DE8CB636}" type="pres">
      <dgm:prSet presAssocID="{87AAEC7D-500C-4864-811E-F8B3F080B311}" presName="vertSpace2b" presStyleCnt="0"/>
      <dgm:spPr/>
    </dgm:pt>
    <dgm:pt modelId="{5CA8498F-156C-42A0-8AED-36B416239E7F}" type="pres">
      <dgm:prSet presAssocID="{84A7089B-CB1F-4125-98CB-5C9A4D9C5A09}" presName="horz2" presStyleCnt="0"/>
      <dgm:spPr/>
    </dgm:pt>
    <dgm:pt modelId="{F10CDCAF-D54A-4FFC-9DAC-E44EA5C5367B}" type="pres">
      <dgm:prSet presAssocID="{84A7089B-CB1F-4125-98CB-5C9A4D9C5A09}" presName="horzSpace2" presStyleCnt="0"/>
      <dgm:spPr/>
    </dgm:pt>
    <dgm:pt modelId="{77DD2A8D-C551-4183-AFB8-8F536EEB9314}" type="pres">
      <dgm:prSet presAssocID="{84A7089B-CB1F-4125-98CB-5C9A4D9C5A09}" presName="tx2" presStyleLbl="revTx" presStyleIdx="2" presStyleCnt="4" custScaleY="153884"/>
      <dgm:spPr/>
    </dgm:pt>
    <dgm:pt modelId="{546C860D-B141-4F9C-B694-D5A02F175470}" type="pres">
      <dgm:prSet presAssocID="{84A7089B-CB1F-4125-98CB-5C9A4D9C5A09}" presName="vert2" presStyleCnt="0"/>
      <dgm:spPr/>
    </dgm:pt>
    <dgm:pt modelId="{061BA41D-E9D3-4F44-B4B7-7D531A9DB052}" type="pres">
      <dgm:prSet presAssocID="{84A7089B-CB1F-4125-98CB-5C9A4D9C5A09}" presName="thinLine2b" presStyleLbl="callout" presStyleIdx="1" presStyleCnt="3"/>
      <dgm:spPr/>
    </dgm:pt>
    <dgm:pt modelId="{448A0582-5ACF-486F-9C38-65B10CAB60FC}" type="pres">
      <dgm:prSet presAssocID="{84A7089B-CB1F-4125-98CB-5C9A4D9C5A09}" presName="vertSpace2b" presStyleCnt="0"/>
      <dgm:spPr/>
    </dgm:pt>
    <dgm:pt modelId="{DCCA75AA-3135-485E-91B4-9838478216C0}" type="pres">
      <dgm:prSet presAssocID="{E3FED03E-6972-4312-85AB-46711E46843B}" presName="horz2" presStyleCnt="0"/>
      <dgm:spPr/>
    </dgm:pt>
    <dgm:pt modelId="{CF8DAD83-74D7-4A8E-BCB4-1F163B2CEA28}" type="pres">
      <dgm:prSet presAssocID="{E3FED03E-6972-4312-85AB-46711E46843B}" presName="horzSpace2" presStyleCnt="0"/>
      <dgm:spPr/>
    </dgm:pt>
    <dgm:pt modelId="{F9863092-92CA-4C34-AD25-51BE33F9B1D4}" type="pres">
      <dgm:prSet presAssocID="{E3FED03E-6972-4312-85AB-46711E46843B}" presName="tx2" presStyleLbl="revTx" presStyleIdx="3" presStyleCnt="4" custScaleY="167015"/>
      <dgm:spPr/>
    </dgm:pt>
    <dgm:pt modelId="{70C38F7A-821E-4471-9AE4-EBCC9D0564ED}" type="pres">
      <dgm:prSet presAssocID="{E3FED03E-6972-4312-85AB-46711E46843B}" presName="vert2" presStyleCnt="0"/>
      <dgm:spPr/>
    </dgm:pt>
    <dgm:pt modelId="{16A8D3E1-78B0-4673-AEEF-CEE2CB3AB72E}" type="pres">
      <dgm:prSet presAssocID="{E3FED03E-6972-4312-85AB-46711E46843B}" presName="thinLine2b" presStyleLbl="callout" presStyleIdx="2" presStyleCnt="3"/>
      <dgm:spPr/>
    </dgm:pt>
    <dgm:pt modelId="{D61ED51F-E3ED-4CB5-9E2A-2E0247BCB336}" type="pres">
      <dgm:prSet presAssocID="{E3FED03E-6972-4312-85AB-46711E46843B}" presName="vertSpace2b" presStyleCnt="0"/>
      <dgm:spPr/>
    </dgm:pt>
  </dgm:ptLst>
  <dgm:cxnLst>
    <dgm:cxn modelId="{C7CE1707-5DD1-40A6-9175-D39D7F6DCC18}" srcId="{CCABAEE4-9639-4D0F-86CC-B2486C522528}" destId="{87AAEC7D-500C-4864-811E-F8B3F080B311}" srcOrd="0" destOrd="0" parTransId="{735F8843-2D88-43BB-986C-07A15800121F}" sibTransId="{A46AAFB6-11BA-4B7A-83EE-DE497200DC72}"/>
    <dgm:cxn modelId="{08AA2609-3DF8-4B1B-902D-D2077A949BA0}" type="presOf" srcId="{051C4FAE-4BB0-4833-AC65-85E2B99E12B6}" destId="{4B092890-019A-4993-958E-BABDFC7A5D60}" srcOrd="0" destOrd="0" presId="urn:microsoft.com/office/officeart/2008/layout/LinedList"/>
    <dgm:cxn modelId="{12937074-C618-41B6-8074-59A77144B850}" type="presOf" srcId="{87AAEC7D-500C-4864-811E-F8B3F080B311}" destId="{880FAB8A-901F-4ABB-814E-40A51CE989E7}" srcOrd="0" destOrd="0" presId="urn:microsoft.com/office/officeart/2008/layout/LinedList"/>
    <dgm:cxn modelId="{4F4F77B0-6E1D-4697-AB15-7EDE31F87BD0}" type="presOf" srcId="{E3FED03E-6972-4312-85AB-46711E46843B}" destId="{F9863092-92CA-4C34-AD25-51BE33F9B1D4}" srcOrd="0" destOrd="0" presId="urn:microsoft.com/office/officeart/2008/layout/LinedList"/>
    <dgm:cxn modelId="{669920BF-17CA-455C-9F2E-D63628C5EEC7}" srcId="{CCABAEE4-9639-4D0F-86CC-B2486C522528}" destId="{84A7089B-CB1F-4125-98CB-5C9A4D9C5A09}" srcOrd="1" destOrd="0" parTransId="{E53C1B25-F9CA-4B3D-94CA-80424499E504}" sibTransId="{38298C7E-87D0-46D5-899C-5E51B9672FB7}"/>
    <dgm:cxn modelId="{C6C6D3D0-CA6D-457B-A246-AB600CE906E2}" type="presOf" srcId="{84A7089B-CB1F-4125-98CB-5C9A4D9C5A09}" destId="{77DD2A8D-C551-4183-AFB8-8F536EEB9314}" srcOrd="0" destOrd="0" presId="urn:microsoft.com/office/officeart/2008/layout/LinedList"/>
    <dgm:cxn modelId="{48CA7CDB-A481-4386-97D6-41914BD20DDA}" type="presOf" srcId="{CCABAEE4-9639-4D0F-86CC-B2486C522528}" destId="{23B3C0B8-252E-485D-BA78-12020F3B75EF}" srcOrd="0" destOrd="0" presId="urn:microsoft.com/office/officeart/2008/layout/LinedList"/>
    <dgm:cxn modelId="{D2BB2DEB-6643-485B-AB8A-BA841353A40E}" srcId="{CCABAEE4-9639-4D0F-86CC-B2486C522528}" destId="{E3FED03E-6972-4312-85AB-46711E46843B}" srcOrd="2" destOrd="0" parTransId="{5C804890-A6AE-4762-BF27-170A06D7E254}" sibTransId="{F078776B-90AB-43CB-9C25-DE46B50CDF47}"/>
    <dgm:cxn modelId="{8033C6FA-6F6C-4C76-AAE1-A3BD7CFC2396}" srcId="{051C4FAE-4BB0-4833-AC65-85E2B99E12B6}" destId="{CCABAEE4-9639-4D0F-86CC-B2486C522528}" srcOrd="0" destOrd="0" parTransId="{89F506F7-537D-49F3-8211-B10206FFE5F6}" sibTransId="{2884381C-6297-4750-9283-B7AD3AD15DDE}"/>
    <dgm:cxn modelId="{7D2188CA-FDBE-4270-900B-E2D1F78AB73D}" type="presParOf" srcId="{4B092890-019A-4993-958E-BABDFC7A5D60}" destId="{72BE65C6-301A-4516-957A-D46D8B77DA7E}" srcOrd="0" destOrd="0" presId="urn:microsoft.com/office/officeart/2008/layout/LinedList"/>
    <dgm:cxn modelId="{80A8610B-25D3-4C7D-8948-7F18BBA7447F}" type="presParOf" srcId="{4B092890-019A-4993-958E-BABDFC7A5D60}" destId="{837B1E4D-1829-4911-ACFD-28FBB267FCD3}" srcOrd="1" destOrd="0" presId="urn:microsoft.com/office/officeart/2008/layout/LinedList"/>
    <dgm:cxn modelId="{5C1EC461-69E2-41BF-8A50-A712CB508ED6}" type="presParOf" srcId="{837B1E4D-1829-4911-ACFD-28FBB267FCD3}" destId="{23B3C0B8-252E-485D-BA78-12020F3B75EF}" srcOrd="0" destOrd="0" presId="urn:microsoft.com/office/officeart/2008/layout/LinedList"/>
    <dgm:cxn modelId="{433D3644-F6ED-460B-AD7B-67F056C87850}" type="presParOf" srcId="{837B1E4D-1829-4911-ACFD-28FBB267FCD3}" destId="{5AC20A57-185E-4F6E-87FC-5A26199FA172}" srcOrd="1" destOrd="0" presId="urn:microsoft.com/office/officeart/2008/layout/LinedList"/>
    <dgm:cxn modelId="{2DA8B9A2-DEC6-4265-874A-28276C49845D}" type="presParOf" srcId="{5AC20A57-185E-4F6E-87FC-5A26199FA172}" destId="{3F055119-4F2D-43FF-91F8-691AFB5A1A29}" srcOrd="0" destOrd="0" presId="urn:microsoft.com/office/officeart/2008/layout/LinedList"/>
    <dgm:cxn modelId="{61EA1ACD-1251-44B0-9AC2-4884DDD80787}" type="presParOf" srcId="{5AC20A57-185E-4F6E-87FC-5A26199FA172}" destId="{B9F8312D-5694-422A-8D0E-A598135656C1}" srcOrd="1" destOrd="0" presId="urn:microsoft.com/office/officeart/2008/layout/LinedList"/>
    <dgm:cxn modelId="{C68EE0BA-5C9D-466D-A92C-657AFAE78DA1}" type="presParOf" srcId="{B9F8312D-5694-422A-8D0E-A598135656C1}" destId="{68B87ABD-1E40-4364-8F4B-147067E11568}" srcOrd="0" destOrd="0" presId="urn:microsoft.com/office/officeart/2008/layout/LinedList"/>
    <dgm:cxn modelId="{7CA0B88F-6F6C-4BE8-8E4C-89FFD7D0D076}" type="presParOf" srcId="{B9F8312D-5694-422A-8D0E-A598135656C1}" destId="{880FAB8A-901F-4ABB-814E-40A51CE989E7}" srcOrd="1" destOrd="0" presId="urn:microsoft.com/office/officeart/2008/layout/LinedList"/>
    <dgm:cxn modelId="{AE15FBA7-5776-4788-BEC7-DA819936AF7B}" type="presParOf" srcId="{B9F8312D-5694-422A-8D0E-A598135656C1}" destId="{D4DBE1EF-F656-440F-BBB3-3918DCFF471C}" srcOrd="2" destOrd="0" presId="urn:microsoft.com/office/officeart/2008/layout/LinedList"/>
    <dgm:cxn modelId="{4F6B9CAE-1770-4AAA-AE1B-8A862EA36EFD}" type="presParOf" srcId="{5AC20A57-185E-4F6E-87FC-5A26199FA172}" destId="{9959876C-10AD-4601-9DAF-9C97A89437AA}" srcOrd="2" destOrd="0" presId="urn:microsoft.com/office/officeart/2008/layout/LinedList"/>
    <dgm:cxn modelId="{5122777A-5921-479E-A5F0-649B39124E0B}" type="presParOf" srcId="{5AC20A57-185E-4F6E-87FC-5A26199FA172}" destId="{40BF68E7-EDFA-41BD-AD67-0C24DE8CB636}" srcOrd="3" destOrd="0" presId="urn:microsoft.com/office/officeart/2008/layout/LinedList"/>
    <dgm:cxn modelId="{891A5ED7-2335-4FC2-ABE5-5E447A729249}" type="presParOf" srcId="{5AC20A57-185E-4F6E-87FC-5A26199FA172}" destId="{5CA8498F-156C-42A0-8AED-36B416239E7F}" srcOrd="4" destOrd="0" presId="urn:microsoft.com/office/officeart/2008/layout/LinedList"/>
    <dgm:cxn modelId="{099B1141-29FC-41A7-AC1F-5100834D7C04}" type="presParOf" srcId="{5CA8498F-156C-42A0-8AED-36B416239E7F}" destId="{F10CDCAF-D54A-4FFC-9DAC-E44EA5C5367B}" srcOrd="0" destOrd="0" presId="urn:microsoft.com/office/officeart/2008/layout/LinedList"/>
    <dgm:cxn modelId="{DDA20270-BAB8-436D-A439-946FB7020886}" type="presParOf" srcId="{5CA8498F-156C-42A0-8AED-36B416239E7F}" destId="{77DD2A8D-C551-4183-AFB8-8F536EEB9314}" srcOrd="1" destOrd="0" presId="urn:microsoft.com/office/officeart/2008/layout/LinedList"/>
    <dgm:cxn modelId="{DC5B35E5-68A7-4BEB-ABD2-66E5EE39FAD6}" type="presParOf" srcId="{5CA8498F-156C-42A0-8AED-36B416239E7F}" destId="{546C860D-B141-4F9C-B694-D5A02F175470}" srcOrd="2" destOrd="0" presId="urn:microsoft.com/office/officeart/2008/layout/LinedList"/>
    <dgm:cxn modelId="{907FC358-63FD-48F8-AAAF-3D436F648F74}" type="presParOf" srcId="{5AC20A57-185E-4F6E-87FC-5A26199FA172}" destId="{061BA41D-E9D3-4F44-B4B7-7D531A9DB052}" srcOrd="5" destOrd="0" presId="urn:microsoft.com/office/officeart/2008/layout/LinedList"/>
    <dgm:cxn modelId="{94659280-D60A-449B-B3E4-8692CF3CD1D1}" type="presParOf" srcId="{5AC20A57-185E-4F6E-87FC-5A26199FA172}" destId="{448A0582-5ACF-486F-9C38-65B10CAB60FC}" srcOrd="6" destOrd="0" presId="urn:microsoft.com/office/officeart/2008/layout/LinedList"/>
    <dgm:cxn modelId="{6269F509-6574-48A7-9057-FFAFAFD7DCA5}" type="presParOf" srcId="{5AC20A57-185E-4F6E-87FC-5A26199FA172}" destId="{DCCA75AA-3135-485E-91B4-9838478216C0}" srcOrd="7" destOrd="0" presId="urn:microsoft.com/office/officeart/2008/layout/LinedList"/>
    <dgm:cxn modelId="{B088F31C-ED81-4630-A2D5-514AE800342E}" type="presParOf" srcId="{DCCA75AA-3135-485E-91B4-9838478216C0}" destId="{CF8DAD83-74D7-4A8E-BCB4-1F163B2CEA28}" srcOrd="0" destOrd="0" presId="urn:microsoft.com/office/officeart/2008/layout/LinedList"/>
    <dgm:cxn modelId="{CF3FEC23-870C-4788-BEE8-21771ECBC53D}" type="presParOf" srcId="{DCCA75AA-3135-485E-91B4-9838478216C0}" destId="{F9863092-92CA-4C34-AD25-51BE33F9B1D4}" srcOrd="1" destOrd="0" presId="urn:microsoft.com/office/officeart/2008/layout/LinedList"/>
    <dgm:cxn modelId="{83C81488-5918-4995-9F0F-67EF30651C3B}" type="presParOf" srcId="{DCCA75AA-3135-485E-91B4-9838478216C0}" destId="{70C38F7A-821E-4471-9AE4-EBCC9D0564ED}" srcOrd="2" destOrd="0" presId="urn:microsoft.com/office/officeart/2008/layout/LinedList"/>
    <dgm:cxn modelId="{EF24C628-A1D4-4B7F-A3BB-0BF52522809C}" type="presParOf" srcId="{5AC20A57-185E-4F6E-87FC-5A26199FA172}" destId="{16A8D3E1-78B0-4673-AEEF-CEE2CB3AB72E}" srcOrd="8" destOrd="0" presId="urn:microsoft.com/office/officeart/2008/layout/LinedList"/>
    <dgm:cxn modelId="{ECE9D24C-3DC0-4D66-8154-5FD41CE78C8F}" type="presParOf" srcId="{5AC20A57-185E-4F6E-87FC-5A26199FA172}" destId="{D61ED51F-E3ED-4CB5-9E2A-2E0247BCB336}"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4D023-4AEA-499A-85E5-3CCAA1EB0707}">
      <dsp:nvSpPr>
        <dsp:cNvPr id="0" name=""/>
        <dsp:cNvSpPr/>
      </dsp:nvSpPr>
      <dsp:spPr>
        <a:xfrm>
          <a:off x="288684" y="1219964"/>
          <a:ext cx="4926119" cy="1539412"/>
        </a:xfrm>
        <a:prstGeom prst="rect">
          <a:avLst/>
        </a:prstGeom>
        <a:solidFill>
          <a:schemeClr val="accent5">
            <a:alpha val="40000"/>
            <a:tint val="40000"/>
            <a:hueOff val="0"/>
            <a:satOff val="0"/>
            <a:lumOff val="0"/>
            <a:alphaOff val="0"/>
          </a:schemeClr>
        </a:solidFill>
        <a:ln w="9525" cap="flat" cmpd="sng" algn="ctr">
          <a:solidFill>
            <a:schemeClr val="accent5">
              <a:hueOff val="0"/>
              <a:satOff val="0"/>
              <a:lumOff val="0"/>
              <a:alphaOff val="0"/>
            </a:schemeClr>
          </a:solidFill>
          <a:prstDash val="solid"/>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42695" tIns="106680" rIns="106680" bIns="106680" numCol="1" spcCol="1270" anchor="ctr" anchorCtr="0">
          <a:noAutofit/>
        </a:bodyPr>
        <a:lstStyle/>
        <a:p>
          <a:pPr marL="0" lvl="0" indent="0" algn="l" defTabSz="1244600">
            <a:lnSpc>
              <a:spcPct val="90000"/>
            </a:lnSpc>
            <a:spcBef>
              <a:spcPct val="0"/>
            </a:spcBef>
            <a:spcAft>
              <a:spcPct val="35000"/>
            </a:spcAft>
            <a:buClr>
              <a:schemeClr val="tx1"/>
            </a:buClr>
            <a:buFont typeface="Wingdings" panose="05000000000000000000" pitchFamily="2" charset="2"/>
            <a:buNone/>
          </a:pPr>
          <a:r>
            <a:rPr lang="en-GB" sz="2800" kern="1200" dirty="0">
              <a:solidFill>
                <a:schemeClr val="bg2">
                  <a:lumMod val="75000"/>
                </a:schemeClr>
              </a:solidFill>
              <a:latin typeface="Agency FB" panose="020B0503020202020204" pitchFamily="34" charset="0"/>
            </a:rPr>
            <a:t>The importance of digital skills in modern workplaces that are essential for employability</a:t>
          </a:r>
        </a:p>
      </dsp:txBody>
      <dsp:txXfrm>
        <a:off x="288684" y="1219964"/>
        <a:ext cx="4926119" cy="1539412"/>
      </dsp:txXfrm>
    </dsp:sp>
    <dsp:sp modelId="{D54B5274-871B-4F83-82D5-E535B3240512}">
      <dsp:nvSpPr>
        <dsp:cNvPr id="0" name=""/>
        <dsp:cNvSpPr/>
      </dsp:nvSpPr>
      <dsp:spPr>
        <a:xfrm>
          <a:off x="21774" y="626293"/>
          <a:ext cx="1077588" cy="1616382"/>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l="-25000" r="-25000"/>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74907BD9-E851-4646-9E87-4B47432EFDE1}">
      <dsp:nvSpPr>
        <dsp:cNvPr id="0" name=""/>
        <dsp:cNvSpPr/>
      </dsp:nvSpPr>
      <dsp:spPr>
        <a:xfrm>
          <a:off x="5602339" y="1220168"/>
          <a:ext cx="4926119" cy="1538996"/>
        </a:xfrm>
        <a:prstGeom prst="rect">
          <a:avLst/>
        </a:prstGeom>
        <a:solidFill>
          <a:schemeClr val="accent5">
            <a:alpha val="40000"/>
            <a:tint val="40000"/>
            <a:hueOff val="0"/>
            <a:satOff val="0"/>
            <a:lumOff val="0"/>
            <a:alphaOff val="0"/>
          </a:schemeClr>
        </a:solidFill>
        <a:ln w="9525" cap="flat" cmpd="sng" algn="ctr">
          <a:solidFill>
            <a:schemeClr val="accent5">
              <a:hueOff val="0"/>
              <a:satOff val="0"/>
              <a:lumOff val="0"/>
              <a:alphaOff val="0"/>
            </a:schemeClr>
          </a:solidFill>
          <a:prstDash val="solid"/>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42695" tIns="106680" rIns="106680" bIns="106680" numCol="1" spcCol="1270" anchor="ctr" anchorCtr="0">
          <a:noAutofit/>
        </a:bodyPr>
        <a:lstStyle/>
        <a:p>
          <a:pPr marL="0" lvl="0" indent="0" algn="l" defTabSz="1244600">
            <a:lnSpc>
              <a:spcPct val="90000"/>
            </a:lnSpc>
            <a:spcBef>
              <a:spcPct val="0"/>
            </a:spcBef>
            <a:spcAft>
              <a:spcPct val="35000"/>
            </a:spcAft>
            <a:buClr>
              <a:schemeClr val="tx1"/>
            </a:buClr>
            <a:buFont typeface="Wingdings" panose="05000000000000000000" pitchFamily="2" charset="2"/>
            <a:buNone/>
          </a:pPr>
          <a:r>
            <a:rPr lang="en-GB" sz="2800" kern="1200" dirty="0">
              <a:solidFill>
                <a:schemeClr val="bg2">
                  <a:lumMod val="75000"/>
                </a:schemeClr>
              </a:solidFill>
              <a:latin typeface="Agency FB" panose="020B0503020202020204" pitchFamily="34" charset="0"/>
            </a:rPr>
            <a:t>How technology is beneficial to productivity and communication</a:t>
          </a:r>
        </a:p>
      </dsp:txBody>
      <dsp:txXfrm>
        <a:off x="5602339" y="1220168"/>
        <a:ext cx="4926119" cy="1538996"/>
      </dsp:txXfrm>
    </dsp:sp>
    <dsp:sp modelId="{90B5D6CE-4A79-41E8-897B-649727644C10}">
      <dsp:nvSpPr>
        <dsp:cNvPr id="0" name=""/>
        <dsp:cNvSpPr/>
      </dsp:nvSpPr>
      <dsp:spPr>
        <a:xfrm>
          <a:off x="5375317" y="593746"/>
          <a:ext cx="1077588" cy="1616382"/>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l="-25000" r="-25000"/>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1FAE13C3-3301-4F18-BC80-B2DB97394AFE}">
      <dsp:nvSpPr>
        <dsp:cNvPr id="0" name=""/>
        <dsp:cNvSpPr/>
      </dsp:nvSpPr>
      <dsp:spPr>
        <a:xfrm>
          <a:off x="2221421" y="3193950"/>
          <a:ext cx="4926119" cy="1539412"/>
        </a:xfrm>
        <a:prstGeom prst="rect">
          <a:avLst/>
        </a:prstGeom>
        <a:solidFill>
          <a:schemeClr val="accent5">
            <a:alpha val="40000"/>
            <a:tint val="40000"/>
            <a:hueOff val="0"/>
            <a:satOff val="0"/>
            <a:lumOff val="0"/>
            <a:alphaOff val="0"/>
          </a:schemeClr>
        </a:solidFill>
        <a:ln w="9525" cap="flat" cmpd="sng" algn="ctr">
          <a:solidFill>
            <a:schemeClr val="accent5">
              <a:hueOff val="0"/>
              <a:satOff val="0"/>
              <a:lumOff val="0"/>
              <a:alphaOff val="0"/>
            </a:schemeClr>
          </a:solidFill>
          <a:prstDash val="solid"/>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42695" tIns="106680" rIns="106680" bIns="106680" numCol="1" spcCol="1270" anchor="ctr" anchorCtr="0">
          <a:noAutofit/>
        </a:bodyPr>
        <a:lstStyle/>
        <a:p>
          <a:pPr marL="0" lvl="0" indent="0" algn="l" defTabSz="1244600">
            <a:lnSpc>
              <a:spcPct val="90000"/>
            </a:lnSpc>
            <a:spcBef>
              <a:spcPct val="0"/>
            </a:spcBef>
            <a:spcAft>
              <a:spcPct val="35000"/>
            </a:spcAft>
            <a:buClr>
              <a:schemeClr val="tx1"/>
            </a:buClr>
            <a:buFont typeface="Wingdings" panose="05000000000000000000" pitchFamily="2" charset="2"/>
            <a:buNone/>
          </a:pPr>
          <a:r>
            <a:rPr lang="en-GB" sz="2800" kern="1200" dirty="0">
              <a:solidFill>
                <a:schemeClr val="bg2">
                  <a:lumMod val="75000"/>
                </a:schemeClr>
              </a:solidFill>
              <a:latin typeface="Agency FB" panose="020B0503020202020204" pitchFamily="34" charset="0"/>
            </a:rPr>
            <a:t>Building confidence from a starting level to improve using digital tools for business task and professional development</a:t>
          </a:r>
        </a:p>
      </dsp:txBody>
      <dsp:txXfrm>
        <a:off x="2221421" y="3193950"/>
        <a:ext cx="4926119" cy="1539412"/>
      </dsp:txXfrm>
    </dsp:sp>
    <dsp:sp modelId="{6E18A906-F24A-45A1-B044-1101FA308A6A}">
      <dsp:nvSpPr>
        <dsp:cNvPr id="0" name=""/>
        <dsp:cNvSpPr/>
      </dsp:nvSpPr>
      <dsp:spPr>
        <a:xfrm>
          <a:off x="1893829" y="2568817"/>
          <a:ext cx="1077588" cy="1616382"/>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l="-25000" r="-25000"/>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2FBDA-3BCF-4711-A841-70D83D58435E}">
      <dsp:nvSpPr>
        <dsp:cNvPr id="0" name=""/>
        <dsp:cNvSpPr/>
      </dsp:nvSpPr>
      <dsp:spPr>
        <a:xfrm>
          <a:off x="1445804" y="2686105"/>
          <a:ext cx="669592" cy="1275900"/>
        </a:xfrm>
        <a:custGeom>
          <a:avLst/>
          <a:gdLst/>
          <a:ahLst/>
          <a:cxnLst/>
          <a:rect l="0" t="0" r="0" b="0"/>
          <a:pathLst>
            <a:path>
              <a:moveTo>
                <a:pt x="0" y="0"/>
              </a:moveTo>
              <a:lnTo>
                <a:pt x="334796" y="0"/>
              </a:lnTo>
              <a:lnTo>
                <a:pt x="334796" y="1275900"/>
              </a:lnTo>
              <a:lnTo>
                <a:pt x="669592" y="1275900"/>
              </a:lnTo>
            </a:path>
          </a:pathLst>
        </a:custGeom>
        <a:noFill/>
        <a:ln w="15875" cap="flat" cmpd="sng" algn="ctr">
          <a:solidFill>
            <a:schemeClr val="accent5">
              <a:tint val="9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44577" y="3288032"/>
        <a:ext cx="72046" cy="72046"/>
      </dsp:txXfrm>
    </dsp:sp>
    <dsp:sp modelId="{A9E41A6A-6F8F-4698-AC0E-E40432610DD9}">
      <dsp:nvSpPr>
        <dsp:cNvPr id="0" name=""/>
        <dsp:cNvSpPr/>
      </dsp:nvSpPr>
      <dsp:spPr>
        <a:xfrm>
          <a:off x="5463359" y="2640385"/>
          <a:ext cx="669592" cy="91440"/>
        </a:xfrm>
        <a:custGeom>
          <a:avLst/>
          <a:gdLst/>
          <a:ahLst/>
          <a:cxnLst/>
          <a:rect l="0" t="0" r="0" b="0"/>
          <a:pathLst>
            <a:path>
              <a:moveTo>
                <a:pt x="0" y="45720"/>
              </a:moveTo>
              <a:lnTo>
                <a:pt x="669592" y="45720"/>
              </a:lnTo>
            </a:path>
          </a:pathLst>
        </a:custGeom>
        <a:noFill/>
        <a:ln w="15875" cap="flat" cmpd="sng" algn="ctr">
          <a:solidFill>
            <a:schemeClr val="accent5">
              <a:tint val="7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81415" y="2669365"/>
        <a:ext cx="33479" cy="33479"/>
      </dsp:txXfrm>
    </dsp:sp>
    <dsp:sp modelId="{904EE1E3-BF2D-4027-86EA-A112232A5A24}">
      <dsp:nvSpPr>
        <dsp:cNvPr id="0" name=""/>
        <dsp:cNvSpPr/>
      </dsp:nvSpPr>
      <dsp:spPr>
        <a:xfrm>
          <a:off x="1445804" y="2640385"/>
          <a:ext cx="669592" cy="91440"/>
        </a:xfrm>
        <a:custGeom>
          <a:avLst/>
          <a:gdLst/>
          <a:ahLst/>
          <a:cxnLst/>
          <a:rect l="0" t="0" r="0" b="0"/>
          <a:pathLst>
            <a:path>
              <a:moveTo>
                <a:pt x="0" y="45720"/>
              </a:moveTo>
              <a:lnTo>
                <a:pt x="669592" y="45720"/>
              </a:lnTo>
            </a:path>
          </a:pathLst>
        </a:custGeom>
        <a:noFill/>
        <a:ln w="15875" cap="flat" cmpd="sng" algn="ctr">
          <a:solidFill>
            <a:schemeClr val="accent5">
              <a:tint val="9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63861" y="2669365"/>
        <a:ext cx="33479" cy="33479"/>
      </dsp:txXfrm>
    </dsp:sp>
    <dsp:sp modelId="{D5961773-8789-41EF-A9C5-916403338FAE}">
      <dsp:nvSpPr>
        <dsp:cNvPr id="0" name=""/>
        <dsp:cNvSpPr/>
      </dsp:nvSpPr>
      <dsp:spPr>
        <a:xfrm>
          <a:off x="5463359" y="1364485"/>
          <a:ext cx="669592" cy="91440"/>
        </a:xfrm>
        <a:custGeom>
          <a:avLst/>
          <a:gdLst/>
          <a:ahLst/>
          <a:cxnLst/>
          <a:rect l="0" t="0" r="0" b="0"/>
          <a:pathLst>
            <a:path>
              <a:moveTo>
                <a:pt x="0" y="45720"/>
              </a:moveTo>
              <a:lnTo>
                <a:pt x="669592" y="45720"/>
              </a:lnTo>
            </a:path>
          </a:pathLst>
        </a:custGeom>
        <a:noFill/>
        <a:ln w="15875" cap="flat" cmpd="sng" algn="ctr">
          <a:solidFill>
            <a:schemeClr val="accent5">
              <a:tint val="7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81415" y="1393465"/>
        <a:ext cx="33479" cy="33479"/>
      </dsp:txXfrm>
    </dsp:sp>
    <dsp:sp modelId="{AC2DD6CC-5E26-4D91-A2F1-165737DA2900}">
      <dsp:nvSpPr>
        <dsp:cNvPr id="0" name=""/>
        <dsp:cNvSpPr/>
      </dsp:nvSpPr>
      <dsp:spPr>
        <a:xfrm>
          <a:off x="1445804" y="1410205"/>
          <a:ext cx="669592" cy="1275900"/>
        </a:xfrm>
        <a:custGeom>
          <a:avLst/>
          <a:gdLst/>
          <a:ahLst/>
          <a:cxnLst/>
          <a:rect l="0" t="0" r="0" b="0"/>
          <a:pathLst>
            <a:path>
              <a:moveTo>
                <a:pt x="0" y="1275900"/>
              </a:moveTo>
              <a:lnTo>
                <a:pt x="334796" y="1275900"/>
              </a:lnTo>
              <a:lnTo>
                <a:pt x="334796" y="0"/>
              </a:lnTo>
              <a:lnTo>
                <a:pt x="669592" y="0"/>
              </a:lnTo>
            </a:path>
          </a:pathLst>
        </a:custGeom>
        <a:noFill/>
        <a:ln w="15875" cap="flat" cmpd="sng" algn="ctr">
          <a:solidFill>
            <a:schemeClr val="accent5">
              <a:tint val="9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44577" y="2012132"/>
        <a:ext cx="72046" cy="72046"/>
      </dsp:txXfrm>
    </dsp:sp>
    <dsp:sp modelId="{C6C42846-DA51-44AF-90A3-E6B5B964778D}">
      <dsp:nvSpPr>
        <dsp:cNvPr id="0" name=""/>
        <dsp:cNvSpPr/>
      </dsp:nvSpPr>
      <dsp:spPr>
        <a:xfrm rot="16200000">
          <a:off x="-1750660" y="2175745"/>
          <a:ext cx="5372211" cy="1020720"/>
        </a:xfrm>
        <a:prstGeom prst="rect">
          <a:avLst/>
        </a:prstGeom>
        <a:gradFill rotWithShape="0">
          <a:gsLst>
            <a:gs pos="0">
              <a:schemeClr val="accent5">
                <a:alpha val="80000"/>
                <a:hueOff val="0"/>
                <a:satOff val="0"/>
                <a:lumOff val="0"/>
                <a:alphaOff val="0"/>
                <a:tint val="94000"/>
                <a:satMod val="105000"/>
                <a:lumMod val="102000"/>
              </a:schemeClr>
            </a:gs>
            <a:gs pos="100000">
              <a:schemeClr val="accent5">
                <a:alpha val="80000"/>
                <a:hueOff val="0"/>
                <a:satOff val="0"/>
                <a:lumOff val="0"/>
                <a:alphaOff val="0"/>
                <a:shade val="74000"/>
                <a:satMod val="128000"/>
                <a:lumMod val="100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GB" sz="6500" kern="1200" dirty="0">
              <a:solidFill>
                <a:schemeClr val="bg2">
                  <a:lumMod val="75000"/>
                </a:schemeClr>
              </a:solidFill>
              <a:latin typeface="Agency FB" panose="020B0503020202020204" pitchFamily="34" charset="0"/>
            </a:rPr>
            <a:t>Examples of tools</a:t>
          </a:r>
        </a:p>
      </dsp:txBody>
      <dsp:txXfrm>
        <a:off x="-1750660" y="2175745"/>
        <a:ext cx="5372211" cy="1020720"/>
      </dsp:txXfrm>
    </dsp:sp>
    <dsp:sp modelId="{ED14CDA7-8209-462D-9E53-DA392F7954AB}">
      <dsp:nvSpPr>
        <dsp:cNvPr id="0" name=""/>
        <dsp:cNvSpPr/>
      </dsp:nvSpPr>
      <dsp:spPr>
        <a:xfrm>
          <a:off x="2115397" y="899845"/>
          <a:ext cx="3347961" cy="1020720"/>
        </a:xfrm>
        <a:prstGeom prst="rect">
          <a:avLst/>
        </a:prstGeom>
        <a:gradFill rotWithShape="0">
          <a:gsLst>
            <a:gs pos="0">
              <a:schemeClr val="accent5">
                <a:alpha val="70000"/>
                <a:hueOff val="0"/>
                <a:satOff val="0"/>
                <a:lumOff val="0"/>
                <a:alphaOff val="0"/>
                <a:tint val="94000"/>
                <a:satMod val="105000"/>
                <a:lumMod val="102000"/>
              </a:schemeClr>
            </a:gs>
            <a:gs pos="100000">
              <a:schemeClr val="accent5">
                <a:alpha val="70000"/>
                <a:hueOff val="0"/>
                <a:satOff val="0"/>
                <a:lumOff val="0"/>
                <a:alphaOff val="0"/>
                <a:shade val="74000"/>
                <a:satMod val="128000"/>
                <a:lumMod val="100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chemeClr val="bg2">
                  <a:lumMod val="75000"/>
                </a:schemeClr>
              </a:solidFill>
              <a:latin typeface="Agency FB" panose="020B0503020202020204" pitchFamily="34" charset="0"/>
            </a:rPr>
            <a:t>Microsoft office (e.g. word, excel and power point)</a:t>
          </a:r>
        </a:p>
      </dsp:txBody>
      <dsp:txXfrm>
        <a:off x="2115397" y="899845"/>
        <a:ext cx="3347961" cy="1020720"/>
      </dsp:txXfrm>
    </dsp:sp>
    <dsp:sp modelId="{24E61B23-AF45-4440-BDD7-94F1262A8674}">
      <dsp:nvSpPr>
        <dsp:cNvPr id="0" name=""/>
        <dsp:cNvSpPr/>
      </dsp:nvSpPr>
      <dsp:spPr>
        <a:xfrm>
          <a:off x="6132951" y="899845"/>
          <a:ext cx="3347961" cy="1020720"/>
        </a:xfrm>
        <a:prstGeom prst="rect">
          <a:avLst/>
        </a:prstGeom>
        <a:gradFill rotWithShape="0">
          <a:gsLst>
            <a:gs pos="0">
              <a:schemeClr val="accent5">
                <a:alpha val="50000"/>
                <a:hueOff val="0"/>
                <a:satOff val="0"/>
                <a:lumOff val="0"/>
                <a:alphaOff val="0"/>
                <a:tint val="94000"/>
                <a:satMod val="105000"/>
                <a:lumMod val="102000"/>
              </a:schemeClr>
            </a:gs>
            <a:gs pos="100000">
              <a:schemeClr val="accent5">
                <a:alpha val="50000"/>
                <a:hueOff val="0"/>
                <a:satOff val="0"/>
                <a:lumOff val="0"/>
                <a:alphaOff val="0"/>
                <a:shade val="74000"/>
                <a:satMod val="128000"/>
                <a:lumMod val="100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chemeClr val="bg2">
                  <a:lumMod val="75000"/>
                </a:schemeClr>
              </a:solidFill>
              <a:latin typeface="Agency FB" panose="020B0503020202020204" pitchFamily="34" charset="0"/>
            </a:rPr>
            <a:t>LinkedIn learning/ digital credentials</a:t>
          </a:r>
          <a:endParaRPr lang="en-GB" sz="3000" kern="1200" dirty="0"/>
        </a:p>
      </dsp:txBody>
      <dsp:txXfrm>
        <a:off x="6132951" y="899845"/>
        <a:ext cx="3347961" cy="1020720"/>
      </dsp:txXfrm>
    </dsp:sp>
    <dsp:sp modelId="{5D93F45C-9B84-4189-9A8D-BA6667CD38A0}">
      <dsp:nvSpPr>
        <dsp:cNvPr id="0" name=""/>
        <dsp:cNvSpPr/>
      </dsp:nvSpPr>
      <dsp:spPr>
        <a:xfrm>
          <a:off x="2115397" y="2175745"/>
          <a:ext cx="3347961" cy="1020720"/>
        </a:xfrm>
        <a:prstGeom prst="rect">
          <a:avLst/>
        </a:prstGeom>
        <a:gradFill rotWithShape="0">
          <a:gsLst>
            <a:gs pos="0">
              <a:schemeClr val="accent5">
                <a:alpha val="70000"/>
                <a:hueOff val="0"/>
                <a:satOff val="0"/>
                <a:lumOff val="0"/>
                <a:alphaOff val="0"/>
                <a:tint val="94000"/>
                <a:satMod val="105000"/>
                <a:lumMod val="102000"/>
              </a:schemeClr>
            </a:gs>
            <a:gs pos="100000">
              <a:schemeClr val="accent5">
                <a:alpha val="70000"/>
                <a:hueOff val="0"/>
                <a:satOff val="0"/>
                <a:lumOff val="0"/>
                <a:alphaOff val="0"/>
                <a:shade val="74000"/>
                <a:satMod val="128000"/>
                <a:lumMod val="100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chemeClr val="bg2">
                  <a:lumMod val="75000"/>
                </a:schemeClr>
              </a:solidFill>
              <a:latin typeface="Agency FB" panose="020B0503020202020204" pitchFamily="34" charset="0"/>
            </a:rPr>
            <a:t>Digital research tools </a:t>
          </a:r>
        </a:p>
      </dsp:txBody>
      <dsp:txXfrm>
        <a:off x="2115397" y="2175745"/>
        <a:ext cx="3347961" cy="1020720"/>
      </dsp:txXfrm>
    </dsp:sp>
    <dsp:sp modelId="{8485FCB4-E99C-4DE7-A947-A5A94A7FB395}">
      <dsp:nvSpPr>
        <dsp:cNvPr id="0" name=""/>
        <dsp:cNvSpPr/>
      </dsp:nvSpPr>
      <dsp:spPr>
        <a:xfrm>
          <a:off x="6132951" y="2175745"/>
          <a:ext cx="3347961" cy="1020720"/>
        </a:xfrm>
        <a:prstGeom prst="rect">
          <a:avLst/>
        </a:prstGeom>
        <a:gradFill rotWithShape="0">
          <a:gsLst>
            <a:gs pos="0">
              <a:schemeClr val="accent5">
                <a:alpha val="50000"/>
                <a:hueOff val="0"/>
                <a:satOff val="0"/>
                <a:lumOff val="0"/>
                <a:alphaOff val="0"/>
                <a:tint val="94000"/>
                <a:satMod val="105000"/>
                <a:lumMod val="102000"/>
              </a:schemeClr>
            </a:gs>
            <a:gs pos="100000">
              <a:schemeClr val="accent5">
                <a:alpha val="50000"/>
                <a:hueOff val="0"/>
                <a:satOff val="0"/>
                <a:lumOff val="0"/>
                <a:alphaOff val="0"/>
                <a:shade val="74000"/>
                <a:satMod val="128000"/>
                <a:lumMod val="100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chemeClr val="bg2">
                  <a:lumMod val="75000"/>
                </a:schemeClr>
              </a:solidFill>
              <a:latin typeface="Agency FB" panose="020B0503020202020204" pitchFamily="34" charset="0"/>
            </a:rPr>
            <a:t>Using Generative AI tools where appropriate</a:t>
          </a:r>
          <a:endParaRPr lang="en-GB" sz="3000" kern="1200" dirty="0"/>
        </a:p>
      </dsp:txBody>
      <dsp:txXfrm>
        <a:off x="6132951" y="2175745"/>
        <a:ext cx="3347961" cy="1020720"/>
      </dsp:txXfrm>
    </dsp:sp>
    <dsp:sp modelId="{41A166A0-98C8-478F-96C7-7E6F6BD5D387}">
      <dsp:nvSpPr>
        <dsp:cNvPr id="0" name=""/>
        <dsp:cNvSpPr/>
      </dsp:nvSpPr>
      <dsp:spPr>
        <a:xfrm>
          <a:off x="2115397" y="3451645"/>
          <a:ext cx="3347961" cy="1020720"/>
        </a:xfrm>
        <a:prstGeom prst="rect">
          <a:avLst/>
        </a:prstGeom>
        <a:gradFill rotWithShape="0">
          <a:gsLst>
            <a:gs pos="0">
              <a:schemeClr val="accent5">
                <a:alpha val="70000"/>
                <a:hueOff val="0"/>
                <a:satOff val="0"/>
                <a:lumOff val="0"/>
                <a:alphaOff val="0"/>
                <a:tint val="94000"/>
                <a:satMod val="105000"/>
                <a:lumMod val="102000"/>
              </a:schemeClr>
            </a:gs>
            <a:gs pos="100000">
              <a:schemeClr val="accent5">
                <a:alpha val="70000"/>
                <a:hueOff val="0"/>
                <a:satOff val="0"/>
                <a:lumOff val="0"/>
                <a:alphaOff val="0"/>
                <a:shade val="74000"/>
                <a:satMod val="128000"/>
                <a:lumMod val="100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chemeClr val="bg2">
                  <a:lumMod val="75000"/>
                </a:schemeClr>
              </a:solidFill>
              <a:latin typeface="Agency FB" panose="020B0503020202020204" pitchFamily="34" charset="0"/>
            </a:rPr>
            <a:t>JISC digital capability framework</a:t>
          </a:r>
        </a:p>
      </dsp:txBody>
      <dsp:txXfrm>
        <a:off x="2115397" y="3451645"/>
        <a:ext cx="3347961" cy="10207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E65C6-301A-4516-957A-D46D8B77DA7E}">
      <dsp:nvSpPr>
        <dsp:cNvPr id="0" name=""/>
        <dsp:cNvSpPr/>
      </dsp:nvSpPr>
      <dsp:spPr>
        <a:xfrm>
          <a:off x="0" y="2112"/>
          <a:ext cx="9670540" cy="0"/>
        </a:xfrm>
        <a:prstGeom prst="line">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w="9525" cap="flat" cmpd="sng" algn="ctr">
          <a:solidFill>
            <a:schemeClr val="accent1">
              <a:hueOff val="0"/>
              <a:satOff val="0"/>
              <a:lumOff val="0"/>
              <a:alphaOff val="0"/>
            </a:schemeClr>
          </a:solidFill>
          <a:prstDash val="solid"/>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23B3C0B8-252E-485D-BA78-12020F3B75EF}">
      <dsp:nvSpPr>
        <dsp:cNvPr id="0" name=""/>
        <dsp:cNvSpPr/>
      </dsp:nvSpPr>
      <dsp:spPr>
        <a:xfrm>
          <a:off x="0" y="2112"/>
          <a:ext cx="1934108" cy="4322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b="1" kern="1200" dirty="0">
              <a:solidFill>
                <a:schemeClr val="bg2">
                  <a:lumMod val="75000"/>
                </a:schemeClr>
              </a:solidFill>
              <a:latin typeface="Agency FB" panose="020B0503020202020204" pitchFamily="34" charset="0"/>
            </a:rPr>
            <a:t>key factors</a:t>
          </a:r>
        </a:p>
      </dsp:txBody>
      <dsp:txXfrm>
        <a:off x="0" y="2112"/>
        <a:ext cx="1934108" cy="4322958"/>
      </dsp:txXfrm>
    </dsp:sp>
    <dsp:sp modelId="{880FAB8A-901F-4ABB-814E-40A51CE989E7}">
      <dsp:nvSpPr>
        <dsp:cNvPr id="0" name=""/>
        <dsp:cNvSpPr/>
      </dsp:nvSpPr>
      <dsp:spPr>
        <a:xfrm>
          <a:off x="2079166" y="51136"/>
          <a:ext cx="7591373" cy="980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solidFill>
                <a:schemeClr val="bg2">
                  <a:lumMod val="75000"/>
                </a:schemeClr>
              </a:solidFill>
              <a:latin typeface="Agency FB" panose="020B0503020202020204" pitchFamily="34" charset="0"/>
            </a:rPr>
            <a:t>Developed a professional online profile</a:t>
          </a:r>
          <a:endParaRPr lang="en-GB" sz="3200" b="1" kern="1200" dirty="0"/>
        </a:p>
      </dsp:txBody>
      <dsp:txXfrm>
        <a:off x="2079166" y="51136"/>
        <a:ext cx="7591373" cy="980475"/>
      </dsp:txXfrm>
    </dsp:sp>
    <dsp:sp modelId="{9959876C-10AD-4601-9DAF-9C97A89437AA}">
      <dsp:nvSpPr>
        <dsp:cNvPr id="0" name=""/>
        <dsp:cNvSpPr/>
      </dsp:nvSpPr>
      <dsp:spPr>
        <a:xfrm>
          <a:off x="1934107" y="1031612"/>
          <a:ext cx="773643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a:sp3d z="127000" prstMaterial="matte"/>
      </dsp:spPr>
      <dsp:style>
        <a:lnRef idx="2">
          <a:scrgbClr r="0" g="0" b="0"/>
        </a:lnRef>
        <a:fillRef idx="1">
          <a:scrgbClr r="0" g="0" b="0"/>
        </a:fillRef>
        <a:effectRef idx="0">
          <a:scrgbClr r="0" g="0" b="0"/>
        </a:effectRef>
        <a:fontRef idx="minor"/>
      </dsp:style>
    </dsp:sp>
    <dsp:sp modelId="{77DD2A8D-C551-4183-AFB8-8F536EEB9314}">
      <dsp:nvSpPr>
        <dsp:cNvPr id="0" name=""/>
        <dsp:cNvSpPr/>
      </dsp:nvSpPr>
      <dsp:spPr>
        <a:xfrm>
          <a:off x="2079166" y="1080636"/>
          <a:ext cx="7591373" cy="1508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solidFill>
                <a:schemeClr val="bg2">
                  <a:lumMod val="75000"/>
                </a:schemeClr>
              </a:solidFill>
              <a:latin typeface="Agency FB" panose="020B0503020202020204" pitchFamily="34" charset="0"/>
            </a:rPr>
            <a:t>Connected with other professionals on the platform Digital research tools and showing digital competence to employers on the platform </a:t>
          </a:r>
          <a:endParaRPr lang="en-GB" sz="3200" kern="1200" dirty="0"/>
        </a:p>
      </dsp:txBody>
      <dsp:txXfrm>
        <a:off x="2079166" y="1080636"/>
        <a:ext cx="7591373" cy="1508795"/>
      </dsp:txXfrm>
    </dsp:sp>
    <dsp:sp modelId="{061BA41D-E9D3-4F44-B4B7-7D531A9DB052}">
      <dsp:nvSpPr>
        <dsp:cNvPr id="0" name=""/>
        <dsp:cNvSpPr/>
      </dsp:nvSpPr>
      <dsp:spPr>
        <a:xfrm>
          <a:off x="1934107" y="2589431"/>
          <a:ext cx="773643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a:sp3d z="127000" prstMaterial="matte"/>
      </dsp:spPr>
      <dsp:style>
        <a:lnRef idx="2">
          <a:scrgbClr r="0" g="0" b="0"/>
        </a:lnRef>
        <a:fillRef idx="1">
          <a:scrgbClr r="0" g="0" b="0"/>
        </a:fillRef>
        <a:effectRef idx="0">
          <a:scrgbClr r="0" g="0" b="0"/>
        </a:effectRef>
        <a:fontRef idx="minor"/>
      </dsp:style>
    </dsp:sp>
    <dsp:sp modelId="{F9863092-92CA-4C34-AD25-51BE33F9B1D4}">
      <dsp:nvSpPr>
        <dsp:cNvPr id="0" name=""/>
        <dsp:cNvSpPr/>
      </dsp:nvSpPr>
      <dsp:spPr>
        <a:xfrm>
          <a:off x="2079166" y="2638454"/>
          <a:ext cx="7591373" cy="1637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solidFill>
                <a:schemeClr val="bg2">
                  <a:lumMod val="75000"/>
                </a:schemeClr>
              </a:solidFill>
              <a:latin typeface="Agency FB" panose="020B0503020202020204" pitchFamily="34" charset="0"/>
            </a:rPr>
            <a:t>Helped me learn how to increase my understanding in new digital skills as well as maintaining an effective profile on LinkedIn</a:t>
          </a:r>
        </a:p>
      </dsp:txBody>
      <dsp:txXfrm>
        <a:off x="2079166" y="2638454"/>
        <a:ext cx="7591373" cy="1637541"/>
      </dsp:txXfrm>
    </dsp:sp>
    <dsp:sp modelId="{16A8D3E1-78B0-4673-AEEF-CEE2CB3AB72E}">
      <dsp:nvSpPr>
        <dsp:cNvPr id="0" name=""/>
        <dsp:cNvSpPr/>
      </dsp:nvSpPr>
      <dsp:spPr>
        <a:xfrm>
          <a:off x="1934107" y="4275996"/>
          <a:ext cx="773643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a:sp3d z="127000" prstMaterial="matte"/>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6D0BA8-8A3C-47FC-BE93-09BD4483A45C}" type="datetimeFigureOut">
              <a:rPr lang="en-GB" smtClean="0"/>
              <a:t>26/06/2026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22B22E-5C5C-4FE1-8812-574CEA1153A8}" type="slidenum">
              <a:rPr lang="en-GB" smtClean="0"/>
              <a:t>‹#›</a:t>
            </a:fld>
            <a:endParaRPr lang="en-GB"/>
          </a:p>
        </p:txBody>
      </p:sp>
    </p:spTree>
    <p:extLst>
      <p:ext uri="{BB962C8B-B14F-4D97-AF65-F5344CB8AC3E}">
        <p14:creationId xmlns:p14="http://schemas.microsoft.com/office/powerpoint/2010/main" val="1473440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22B22E-5C5C-4FE1-8812-574CEA1153A8}" type="slidenum">
              <a:rPr lang="en-GB" smtClean="0"/>
              <a:t>5</a:t>
            </a:fld>
            <a:endParaRPr lang="en-GB"/>
          </a:p>
        </p:txBody>
      </p:sp>
    </p:spTree>
    <p:extLst>
      <p:ext uri="{BB962C8B-B14F-4D97-AF65-F5344CB8AC3E}">
        <p14:creationId xmlns:p14="http://schemas.microsoft.com/office/powerpoint/2010/main" val="3929956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22B22E-5C5C-4FE1-8812-574CEA1153A8}" type="slidenum">
              <a:rPr lang="en-GB" smtClean="0"/>
              <a:t>11</a:t>
            </a:fld>
            <a:endParaRPr lang="en-GB"/>
          </a:p>
        </p:txBody>
      </p:sp>
    </p:spTree>
    <p:extLst>
      <p:ext uri="{BB962C8B-B14F-4D97-AF65-F5344CB8AC3E}">
        <p14:creationId xmlns:p14="http://schemas.microsoft.com/office/powerpoint/2010/main" val="27870979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6444479B-705B-4489-957E-7E8A228BDFA0}" type="datetime1">
              <a:rPr lang="en-US" smtClean="0"/>
              <a:t>6/26/2026</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188246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6/26/2026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867244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6/26/2026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691383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6/26/2026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603746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6/26/2026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770054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6/26/2026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015318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6/26/2026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386149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6/26/2026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9254864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6/26/2026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302463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6/26/2026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469294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6/26/2026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6184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6/26/2026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879207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6/26/2026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66637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6/26/2026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3377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6/26/2026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135938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6/26/2026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384921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6/26/2026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99674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6/26/2026</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361263342"/>
      </p:ext>
    </p:extLst>
  </p:cSld>
  <p:clrMap bg1="dk1" tx1="lt1" bg2="dk2" tx2="lt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 id="2147483857" r:id="rId12"/>
    <p:sldLayoutId id="2147483858" r:id="rId13"/>
    <p:sldLayoutId id="2147483859" r:id="rId14"/>
    <p:sldLayoutId id="2147483860" r:id="rId15"/>
    <p:sldLayoutId id="2147483861" r:id="rId16"/>
    <p:sldLayoutId id="2147483862" r:id="rId17"/>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Video 13" descr="Binary Code Globe">
            <a:extLst>
              <a:ext uri="{FF2B5EF4-FFF2-40B4-BE49-F238E27FC236}">
                <a16:creationId xmlns:a16="http://schemas.microsoft.com/office/drawing/2014/main" id="{11AF30C2-C3C0-2680-94E8-C17685D38FFF}"/>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a:fillRect/>
          </a:stretch>
        </p:blipFill>
        <p:spPr>
          <a:xfrm>
            <a:off x="-106428" y="0"/>
            <a:ext cx="12404855" cy="6977733"/>
          </a:xfrm>
          <a:prstGeom prst="rect">
            <a:avLst/>
          </a:prstGeom>
        </p:spPr>
      </p:pic>
      <p:sp>
        <p:nvSpPr>
          <p:cNvPr id="4" name="Title 3">
            <a:extLst>
              <a:ext uri="{FF2B5EF4-FFF2-40B4-BE49-F238E27FC236}">
                <a16:creationId xmlns:a16="http://schemas.microsoft.com/office/drawing/2014/main" id="{53BD67BD-1F50-527B-C5A0-A3B400B73068}"/>
              </a:ext>
            </a:extLst>
          </p:cNvPr>
          <p:cNvSpPr>
            <a:spLocks noGrp="1"/>
          </p:cNvSpPr>
          <p:nvPr>
            <p:ph type="title"/>
          </p:nvPr>
        </p:nvSpPr>
        <p:spPr>
          <a:xfrm>
            <a:off x="5127171" y="93861"/>
            <a:ext cx="7064829" cy="4070123"/>
          </a:xfrm>
        </p:spPr>
        <p:txBody>
          <a:bodyPr vert="horz" lIns="91440" tIns="45720" rIns="91440" bIns="45720" rtlCol="0" anchor="t">
            <a:normAutofit/>
          </a:bodyPr>
          <a:lstStyle/>
          <a:p>
            <a:pPr algn="r"/>
            <a:r>
              <a:rPr lang="en-GB" sz="6000" b="1" dirty="0">
                <a:latin typeface="Agency FB" panose="020B0503020202020204" pitchFamily="34" charset="0"/>
                <a:ea typeface="ADLaM Display" panose="020F0502020204030204" pitchFamily="2" charset="0"/>
                <a:cs typeface="ADLaM Display" panose="020F0502020204030204" pitchFamily="2" charset="0"/>
              </a:rPr>
              <a:t>Digital Skills for</a:t>
            </a:r>
            <a:br>
              <a:rPr lang="en-GB" sz="6000" b="1" dirty="0">
                <a:latin typeface="Agency FB" panose="020B0503020202020204" pitchFamily="34" charset="0"/>
                <a:ea typeface="ADLaM Display" panose="020F0502020204030204" pitchFamily="2" charset="0"/>
                <a:cs typeface="ADLaM Display" panose="020F0502020204030204" pitchFamily="2" charset="0"/>
              </a:rPr>
            </a:br>
            <a:r>
              <a:rPr lang="en-GB" sz="6000" b="1" dirty="0">
                <a:latin typeface="Agency FB" panose="020B0503020202020204" pitchFamily="34" charset="0"/>
                <a:ea typeface="ADLaM Display" panose="020F0502020204030204" pitchFamily="2" charset="0"/>
                <a:cs typeface="ADLaM Display" panose="020F0502020204030204" pitchFamily="2" charset="0"/>
              </a:rPr>
              <a:t> Business</a:t>
            </a:r>
            <a:br>
              <a:rPr lang="en-GB" sz="6000" b="1" dirty="0">
                <a:latin typeface="Agency FB" panose="020B0503020202020204" pitchFamily="34" charset="0"/>
                <a:ea typeface="ADLaM Display" panose="020F0502020204030204" pitchFamily="2" charset="0"/>
                <a:cs typeface="ADLaM Display" panose="020F0502020204030204" pitchFamily="2" charset="0"/>
              </a:rPr>
            </a:br>
            <a:endParaRPr lang="en-US" sz="6000" b="1" kern="1200" dirty="0">
              <a:solidFill>
                <a:srgbClr val="FFFFFF"/>
              </a:solidFill>
              <a:latin typeface="Agency FB" panose="020B0503020202020204" pitchFamily="34" charset="0"/>
              <a:ea typeface="ADLaM Display" panose="020F0502020204030204" pitchFamily="2" charset="0"/>
              <a:cs typeface="ADLaM Display" panose="020F0502020204030204" pitchFamily="2" charset="0"/>
            </a:endParaRPr>
          </a:p>
        </p:txBody>
      </p:sp>
      <p:sp>
        <p:nvSpPr>
          <p:cNvPr id="5" name="TextBox 4">
            <a:extLst>
              <a:ext uri="{FF2B5EF4-FFF2-40B4-BE49-F238E27FC236}">
                <a16:creationId xmlns:a16="http://schemas.microsoft.com/office/drawing/2014/main" id="{C5C79FCB-93D7-D6AC-7F12-0F2AD5F2321B}"/>
              </a:ext>
            </a:extLst>
          </p:cNvPr>
          <p:cNvSpPr txBox="1"/>
          <p:nvPr/>
        </p:nvSpPr>
        <p:spPr>
          <a:xfrm>
            <a:off x="2656115" y="4539807"/>
            <a:ext cx="7782262" cy="2062103"/>
          </a:xfrm>
          <a:prstGeom prst="rect">
            <a:avLst/>
          </a:prstGeom>
          <a:noFill/>
        </p:spPr>
        <p:txBody>
          <a:bodyPr wrap="square" rtlCol="0">
            <a:spAutoFit/>
          </a:bodyPr>
          <a:lstStyle/>
          <a:p>
            <a:r>
              <a:rPr lang="en-GB" sz="3200" dirty="0">
                <a:latin typeface="Agency FB" panose="020B0503020202020204" pitchFamily="34" charset="0"/>
              </a:rPr>
              <a:t>My Digital Skills Journey: Reflection and Skills Development</a:t>
            </a:r>
          </a:p>
          <a:p>
            <a:endParaRPr lang="en-GB" sz="3200" dirty="0">
              <a:latin typeface="Agency FB" panose="020B0503020202020204" pitchFamily="34" charset="0"/>
            </a:endParaRPr>
          </a:p>
          <a:p>
            <a:r>
              <a:rPr lang="en-GB" sz="3200" dirty="0">
                <a:latin typeface="Agency FB" panose="020B0503020202020204" pitchFamily="34" charset="0"/>
              </a:rPr>
              <a:t>Presented by Muhammad Irfan Badar</a:t>
            </a:r>
          </a:p>
          <a:p>
            <a:endParaRPr lang="en-GB" sz="3200" dirty="0">
              <a:latin typeface="Agency FB" panose="020B0503020202020204" pitchFamily="34" charset="0"/>
            </a:endParaRPr>
          </a:p>
        </p:txBody>
      </p:sp>
    </p:spTree>
    <p:extLst>
      <p:ext uri="{BB962C8B-B14F-4D97-AF65-F5344CB8AC3E}">
        <p14:creationId xmlns:p14="http://schemas.microsoft.com/office/powerpoint/2010/main" val="6598294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33" fill="hold"/>
                                        <p:tgtEl>
                                          <p:spTgt spid="14"/>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1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14"/>
                                        </p:tgtEl>
                                      </p:cBhvr>
                                    </p:cmd>
                                  </p:childTnLst>
                                </p:cTn>
                              </p:par>
                            </p:childTnLst>
                          </p:cTn>
                        </p:par>
                      </p:childTnLst>
                    </p:cTn>
                  </p:par>
                </p:childTnLst>
              </p:cTn>
              <p:nextCondLst>
                <p:cond evt="onClick" delay="0">
                  <p:tgtEl>
                    <p:spTgt spid="14"/>
                  </p:tgtEl>
                </p:cond>
              </p:nextCondLst>
            </p:seq>
            <p:video>
              <p:cMediaNode mute="1">
                <p:cTn id="15" repeatCount="indefinite" fill="hold" display="0">
                  <p:stCondLst>
                    <p:cond delay="indefinite"/>
                  </p:stCondLst>
                </p:cTn>
                <p:tgtEl>
                  <p:spTgt spid="14"/>
                </p:tgtEl>
              </p:cMediaNode>
            </p:video>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842CB-4FCA-E86D-093F-BC7B32BAA46F}"/>
              </a:ext>
            </a:extLst>
          </p:cNvPr>
          <p:cNvSpPr>
            <a:spLocks noGrp="1"/>
          </p:cNvSpPr>
          <p:nvPr>
            <p:ph type="ctrTitle"/>
          </p:nvPr>
        </p:nvSpPr>
        <p:spPr>
          <a:xfrm>
            <a:off x="1700212" y="-173205"/>
            <a:ext cx="8791575" cy="2002005"/>
          </a:xfrm>
        </p:spPr>
        <p:txBody>
          <a:bodyPr>
            <a:normAutofit/>
          </a:bodyPr>
          <a:lstStyle/>
          <a:p>
            <a:pPr algn="ctr"/>
            <a:r>
              <a:rPr lang="en-GB" sz="5400" b="1" dirty="0">
                <a:solidFill>
                  <a:schemeClr val="bg2"/>
                </a:solidFill>
                <a:latin typeface="Agency FB" panose="020B0503020202020204" pitchFamily="34" charset="0"/>
              </a:rPr>
              <a:t>Introduction- my digital skill journey </a:t>
            </a:r>
          </a:p>
        </p:txBody>
      </p:sp>
      <p:graphicFrame>
        <p:nvGraphicFramePr>
          <p:cNvPr id="4" name="Diagram 3">
            <a:extLst>
              <a:ext uri="{FF2B5EF4-FFF2-40B4-BE49-F238E27FC236}">
                <a16:creationId xmlns:a16="http://schemas.microsoft.com/office/drawing/2014/main" id="{13A5B79B-EAF5-235B-BE9E-8B44D0FB9B1E}"/>
              </a:ext>
            </a:extLst>
          </p:cNvPr>
          <p:cNvGraphicFramePr/>
          <p:nvPr>
            <p:extLst>
              <p:ext uri="{D42A27DB-BD31-4B8C-83A1-F6EECF244321}">
                <p14:modId xmlns:p14="http://schemas.microsoft.com/office/powerpoint/2010/main" val="1321723506"/>
              </p:ext>
            </p:extLst>
          </p:nvPr>
        </p:nvGraphicFramePr>
        <p:xfrm>
          <a:off x="1411513" y="1439333"/>
          <a:ext cx="10530115"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546530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CB2C4-0ADD-01AD-E46E-76C3C8620718}"/>
              </a:ext>
            </a:extLst>
          </p:cNvPr>
          <p:cNvSpPr>
            <a:spLocks noGrp="1"/>
          </p:cNvSpPr>
          <p:nvPr>
            <p:ph type="title"/>
          </p:nvPr>
        </p:nvSpPr>
        <p:spPr>
          <a:xfrm>
            <a:off x="1143001" y="215746"/>
            <a:ext cx="9905998" cy="1478570"/>
          </a:xfrm>
        </p:spPr>
        <p:txBody>
          <a:bodyPr>
            <a:noAutofit/>
          </a:bodyPr>
          <a:lstStyle/>
          <a:p>
            <a:pPr algn="ctr"/>
            <a:r>
              <a:rPr lang="en-GB" sz="5400" b="1" dirty="0">
                <a:solidFill>
                  <a:schemeClr val="bg2"/>
                </a:solidFill>
                <a:latin typeface="Agency FB" panose="020B0503020202020204" pitchFamily="34" charset="0"/>
              </a:rPr>
              <a:t>digital tools I developed skills in </a:t>
            </a:r>
            <a:endParaRPr lang="en-GB" sz="5400" dirty="0">
              <a:solidFill>
                <a:schemeClr val="bg2"/>
              </a:solidFill>
            </a:endParaRPr>
          </a:p>
        </p:txBody>
      </p:sp>
      <p:graphicFrame>
        <p:nvGraphicFramePr>
          <p:cNvPr id="3" name="Diagram 2">
            <a:extLst>
              <a:ext uri="{FF2B5EF4-FFF2-40B4-BE49-F238E27FC236}">
                <a16:creationId xmlns:a16="http://schemas.microsoft.com/office/drawing/2014/main" id="{0C0029F1-674E-6685-C3D6-439C24806E0E}"/>
              </a:ext>
            </a:extLst>
          </p:cNvPr>
          <p:cNvGraphicFramePr/>
          <p:nvPr>
            <p:extLst>
              <p:ext uri="{D42A27DB-BD31-4B8C-83A1-F6EECF244321}">
                <p14:modId xmlns:p14="http://schemas.microsoft.com/office/powerpoint/2010/main" val="2421351952"/>
              </p:ext>
            </p:extLst>
          </p:nvPr>
        </p:nvGraphicFramePr>
        <p:xfrm>
          <a:off x="1066799" y="1357129"/>
          <a:ext cx="9905998" cy="5372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77372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607CF-7B49-F70A-0C7D-8C3A78D5A53A}"/>
              </a:ext>
            </a:extLst>
          </p:cNvPr>
          <p:cNvSpPr>
            <a:spLocks noGrp="1"/>
          </p:cNvSpPr>
          <p:nvPr>
            <p:ph type="title"/>
          </p:nvPr>
        </p:nvSpPr>
        <p:spPr>
          <a:xfrm>
            <a:off x="838597" y="738261"/>
            <a:ext cx="10514806" cy="1478570"/>
          </a:xfrm>
        </p:spPr>
        <p:txBody>
          <a:bodyPr>
            <a:noAutofit/>
          </a:bodyPr>
          <a:lstStyle/>
          <a:p>
            <a:pPr algn="ctr"/>
            <a:r>
              <a:rPr lang="en-GB" sz="5400" b="1" dirty="0">
                <a:solidFill>
                  <a:schemeClr val="bg2"/>
                </a:solidFill>
                <a:latin typeface="Agency FB" panose="020B0503020202020204" pitchFamily="34" charset="0"/>
              </a:rPr>
              <a:t>Professional development through LinkedIn learning</a:t>
            </a:r>
            <a:br>
              <a:rPr lang="en-GB" sz="5400" b="1" dirty="0">
                <a:solidFill>
                  <a:schemeClr val="bg2"/>
                </a:solidFill>
                <a:latin typeface="Agency FB" panose="020B0503020202020204" pitchFamily="34" charset="0"/>
              </a:rPr>
            </a:br>
            <a:endParaRPr lang="en-GB" sz="5400" b="1" dirty="0">
              <a:solidFill>
                <a:schemeClr val="bg2"/>
              </a:solidFill>
            </a:endParaRPr>
          </a:p>
        </p:txBody>
      </p:sp>
      <p:graphicFrame>
        <p:nvGraphicFramePr>
          <p:cNvPr id="3" name="Diagram 2">
            <a:extLst>
              <a:ext uri="{FF2B5EF4-FFF2-40B4-BE49-F238E27FC236}">
                <a16:creationId xmlns:a16="http://schemas.microsoft.com/office/drawing/2014/main" id="{F32A2B25-21E7-D354-ED99-D956E2236C23}"/>
              </a:ext>
            </a:extLst>
          </p:cNvPr>
          <p:cNvGraphicFramePr/>
          <p:nvPr>
            <p:extLst>
              <p:ext uri="{D42A27DB-BD31-4B8C-83A1-F6EECF244321}">
                <p14:modId xmlns:p14="http://schemas.microsoft.com/office/powerpoint/2010/main" val="2083573717"/>
              </p:ext>
            </p:extLst>
          </p:nvPr>
        </p:nvGraphicFramePr>
        <p:xfrm>
          <a:off x="838597" y="1981200"/>
          <a:ext cx="9670540" cy="4327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14255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FD4FB-4C18-CAC0-E159-A9EB3FFF4ECA}"/>
              </a:ext>
            </a:extLst>
          </p:cNvPr>
          <p:cNvSpPr>
            <a:spLocks noGrp="1"/>
          </p:cNvSpPr>
          <p:nvPr>
            <p:ph type="title"/>
          </p:nvPr>
        </p:nvSpPr>
        <p:spPr>
          <a:xfrm>
            <a:off x="891041" y="531432"/>
            <a:ext cx="10724016" cy="1478570"/>
          </a:xfrm>
        </p:spPr>
        <p:txBody>
          <a:bodyPr>
            <a:noAutofit/>
          </a:bodyPr>
          <a:lstStyle/>
          <a:p>
            <a:pPr algn="ctr"/>
            <a:r>
              <a:rPr lang="en-GB" sz="5400" b="1" dirty="0">
                <a:solidFill>
                  <a:schemeClr val="bg2"/>
                </a:solidFill>
                <a:latin typeface="Agency FB" panose="020B0503020202020204" pitchFamily="34" charset="0"/>
              </a:rPr>
              <a:t>Data handling and project management through Microsoft applications </a:t>
            </a:r>
            <a:br>
              <a:rPr lang="en-GB" sz="5400" b="1" dirty="0">
                <a:solidFill>
                  <a:schemeClr val="bg2"/>
                </a:solidFill>
              </a:rPr>
            </a:br>
            <a:endParaRPr lang="en-GB" sz="5400" b="1" dirty="0">
              <a:solidFill>
                <a:schemeClr val="bg2"/>
              </a:solidFill>
            </a:endParaRPr>
          </a:p>
        </p:txBody>
      </p:sp>
      <p:sp>
        <p:nvSpPr>
          <p:cNvPr id="3" name="TextBox 2">
            <a:extLst>
              <a:ext uri="{FF2B5EF4-FFF2-40B4-BE49-F238E27FC236}">
                <a16:creationId xmlns:a16="http://schemas.microsoft.com/office/drawing/2014/main" id="{8A21E7E7-E3EF-334D-E68D-18004DBF6252}"/>
              </a:ext>
            </a:extLst>
          </p:cNvPr>
          <p:cNvSpPr txBox="1"/>
          <p:nvPr/>
        </p:nvSpPr>
        <p:spPr>
          <a:xfrm>
            <a:off x="751114" y="1836040"/>
            <a:ext cx="10863943" cy="1200329"/>
          </a:xfrm>
          <a:prstGeom prst="rect">
            <a:avLst/>
          </a:prstGeom>
          <a:noFill/>
        </p:spPr>
        <p:txBody>
          <a:bodyPr wrap="square" rtlCol="0">
            <a:spAutoFit/>
          </a:bodyPr>
          <a:lstStyle/>
          <a:p>
            <a:pPr algn="just"/>
            <a:r>
              <a:rPr lang="en-GB" sz="2400" dirty="0">
                <a:solidFill>
                  <a:schemeClr val="bg2">
                    <a:lumMod val="75000"/>
                  </a:schemeClr>
                </a:solidFill>
                <a:latin typeface="Agency FB" panose="020B0503020202020204" pitchFamily="34" charset="0"/>
              </a:rPr>
              <a:t>Microsoft platforms such as word, PowerPoint and outlook helped me handle data in the most effective manner as well as having the capability to understand how to function on these platforms. These are great for building project management skills on a higher level to manage task efficiently and help me stay organised online. </a:t>
            </a:r>
          </a:p>
        </p:txBody>
      </p:sp>
      <p:sp>
        <p:nvSpPr>
          <p:cNvPr id="5" name="TextBox 4">
            <a:extLst>
              <a:ext uri="{FF2B5EF4-FFF2-40B4-BE49-F238E27FC236}">
                <a16:creationId xmlns:a16="http://schemas.microsoft.com/office/drawing/2014/main" id="{94766EF0-051B-52B3-2713-96222DBD9C8A}"/>
              </a:ext>
            </a:extLst>
          </p:cNvPr>
          <p:cNvSpPr txBox="1"/>
          <p:nvPr/>
        </p:nvSpPr>
        <p:spPr>
          <a:xfrm>
            <a:off x="705020" y="4668294"/>
            <a:ext cx="3864429" cy="2215991"/>
          </a:xfrm>
          <a:prstGeom prst="rect">
            <a:avLst/>
          </a:prstGeom>
          <a:noFill/>
        </p:spPr>
        <p:txBody>
          <a:bodyPr wrap="square" rtlCol="0">
            <a:spAutoFit/>
          </a:bodyPr>
          <a:lstStyle/>
          <a:p>
            <a:pPr marL="285750" lvl="0" indent="-285750">
              <a:buFont typeface="Arial" panose="020B0604020202020204" pitchFamily="34" charset="0"/>
              <a:buChar char="•"/>
            </a:pPr>
            <a:r>
              <a:rPr lang="en-GB" sz="2400" dirty="0">
                <a:latin typeface="Agency FB" panose="020B0503020202020204" pitchFamily="34" charset="0"/>
              </a:rPr>
              <a:t>Professional report writing</a:t>
            </a:r>
          </a:p>
          <a:p>
            <a:pPr marL="285750" lvl="0" indent="-285750">
              <a:buFont typeface="Arial" panose="020B0604020202020204" pitchFamily="34" charset="0"/>
              <a:buChar char="•"/>
            </a:pPr>
            <a:r>
              <a:rPr lang="en-GB" sz="2400" dirty="0">
                <a:latin typeface="Agency FB" panose="020B0503020202020204" pitchFamily="34" charset="0"/>
              </a:rPr>
              <a:t>Page layout and formatting</a:t>
            </a:r>
          </a:p>
          <a:p>
            <a:pPr marL="285750" lvl="0" indent="-285750">
              <a:buFont typeface="Arial" panose="020B0604020202020204" pitchFamily="34" charset="0"/>
              <a:buChar char="•"/>
            </a:pPr>
            <a:r>
              <a:rPr lang="en-GB" sz="2400" dirty="0">
                <a:latin typeface="Agency FB" panose="020B0503020202020204" pitchFamily="34" charset="0"/>
              </a:rPr>
              <a:t>Headings and styles</a:t>
            </a:r>
          </a:p>
          <a:p>
            <a:pPr marL="285750" lvl="0" indent="-285750">
              <a:buFont typeface="Arial" panose="020B0604020202020204" pitchFamily="34" charset="0"/>
              <a:buChar char="•"/>
            </a:pPr>
            <a:r>
              <a:rPr lang="en-GB" sz="2400" dirty="0">
                <a:latin typeface="Agency FB" panose="020B0503020202020204" pitchFamily="34" charset="0"/>
              </a:rPr>
              <a:t>Referencing</a:t>
            </a:r>
          </a:p>
          <a:p>
            <a:pPr lvl="0"/>
            <a:endParaRPr lang="en-GB" sz="2400" dirty="0">
              <a:latin typeface="Agency FB" panose="020B0503020202020204" pitchFamily="34" charset="0"/>
            </a:endParaRPr>
          </a:p>
          <a:p>
            <a:endParaRPr lang="en-GB" dirty="0"/>
          </a:p>
        </p:txBody>
      </p:sp>
      <p:sp>
        <p:nvSpPr>
          <p:cNvPr id="6" name="TextBox 5">
            <a:extLst>
              <a:ext uri="{FF2B5EF4-FFF2-40B4-BE49-F238E27FC236}">
                <a16:creationId xmlns:a16="http://schemas.microsoft.com/office/drawing/2014/main" id="{FAA42A73-55D2-15C5-3633-DA03F6DC3095}"/>
              </a:ext>
            </a:extLst>
          </p:cNvPr>
          <p:cNvSpPr txBox="1"/>
          <p:nvPr/>
        </p:nvSpPr>
        <p:spPr>
          <a:xfrm>
            <a:off x="3938870" y="4764928"/>
            <a:ext cx="3320143" cy="1938992"/>
          </a:xfrm>
          <a:prstGeom prst="rect">
            <a:avLst/>
          </a:prstGeom>
          <a:noFill/>
        </p:spPr>
        <p:txBody>
          <a:bodyPr wrap="square" rtlCol="0">
            <a:spAutoFit/>
          </a:bodyPr>
          <a:lstStyle/>
          <a:p>
            <a:pPr marL="285750" lvl="0" indent="-285750">
              <a:buFont typeface="Arial" panose="020B0604020202020204" pitchFamily="34" charset="0"/>
              <a:buChar char="•"/>
            </a:pPr>
            <a:r>
              <a:rPr lang="en-GB" sz="2400" dirty="0">
                <a:latin typeface="Agency FB" panose="020B0503020202020204" pitchFamily="34" charset="0"/>
              </a:rPr>
              <a:t>Professional presentations</a:t>
            </a:r>
          </a:p>
          <a:p>
            <a:pPr marL="285750" lvl="0" indent="-285750">
              <a:buFont typeface="Arial" panose="020B0604020202020204" pitchFamily="34" charset="0"/>
              <a:buChar char="•"/>
            </a:pPr>
            <a:r>
              <a:rPr lang="en-GB" sz="2400" dirty="0">
                <a:latin typeface="Agency FB" panose="020B0503020202020204" pitchFamily="34" charset="0"/>
              </a:rPr>
              <a:t>Organising information clearly</a:t>
            </a:r>
          </a:p>
          <a:p>
            <a:pPr marL="285750" lvl="0" indent="-285750">
              <a:buFont typeface="Arial" panose="020B0604020202020204" pitchFamily="34" charset="0"/>
              <a:buChar char="•"/>
            </a:pPr>
            <a:r>
              <a:rPr lang="en-GB" sz="2400" dirty="0">
                <a:latin typeface="Agency FB" panose="020B0503020202020204" pitchFamily="34" charset="0"/>
              </a:rPr>
              <a:t>Communicating ideas effectively</a:t>
            </a:r>
          </a:p>
        </p:txBody>
      </p:sp>
      <p:sp>
        <p:nvSpPr>
          <p:cNvPr id="7" name="TextBox 6">
            <a:extLst>
              <a:ext uri="{FF2B5EF4-FFF2-40B4-BE49-F238E27FC236}">
                <a16:creationId xmlns:a16="http://schemas.microsoft.com/office/drawing/2014/main" id="{91F6AB92-B60D-8946-8419-750447F95651}"/>
              </a:ext>
            </a:extLst>
          </p:cNvPr>
          <p:cNvSpPr txBox="1"/>
          <p:nvPr/>
        </p:nvSpPr>
        <p:spPr>
          <a:xfrm>
            <a:off x="7101965" y="4571432"/>
            <a:ext cx="2536370" cy="2123658"/>
          </a:xfrm>
          <a:prstGeom prst="rect">
            <a:avLst/>
          </a:prstGeom>
          <a:noFill/>
        </p:spPr>
        <p:txBody>
          <a:bodyPr wrap="square" rtlCol="0">
            <a:spAutoFit/>
          </a:bodyPr>
          <a:lstStyle/>
          <a:p>
            <a:endParaRPr lang="en-GB" dirty="0"/>
          </a:p>
          <a:p>
            <a:pPr marL="285750" lvl="0" indent="-285750">
              <a:buFont typeface="Arial" panose="020B0604020202020204" pitchFamily="34" charset="0"/>
              <a:buChar char="•"/>
            </a:pPr>
            <a:r>
              <a:rPr lang="en-GB" sz="2400" dirty="0">
                <a:latin typeface="Agency FB" panose="020B0503020202020204" pitchFamily="34" charset="0"/>
              </a:rPr>
              <a:t>Managing emails</a:t>
            </a:r>
          </a:p>
          <a:p>
            <a:pPr marL="285750" lvl="0" indent="-285750">
              <a:buFont typeface="Arial" panose="020B0604020202020204" pitchFamily="34" charset="0"/>
              <a:buChar char="•"/>
            </a:pPr>
            <a:r>
              <a:rPr lang="en-GB" sz="2400" dirty="0">
                <a:latin typeface="Agency FB" panose="020B0503020202020204" pitchFamily="34" charset="0"/>
              </a:rPr>
              <a:t>Calendar organisation</a:t>
            </a:r>
          </a:p>
          <a:p>
            <a:pPr marL="285750" lvl="0" indent="-285750">
              <a:buFont typeface="Arial" panose="020B0604020202020204" pitchFamily="34" charset="0"/>
              <a:buChar char="•"/>
            </a:pPr>
            <a:r>
              <a:rPr lang="en-GB" sz="2400" dirty="0">
                <a:latin typeface="Agency FB" panose="020B0503020202020204" pitchFamily="34" charset="0"/>
              </a:rPr>
              <a:t>Task management</a:t>
            </a:r>
          </a:p>
          <a:p>
            <a:endParaRPr lang="en-GB" dirty="0"/>
          </a:p>
        </p:txBody>
      </p:sp>
      <p:sp>
        <p:nvSpPr>
          <p:cNvPr id="8" name="TextBox 7">
            <a:extLst>
              <a:ext uri="{FF2B5EF4-FFF2-40B4-BE49-F238E27FC236}">
                <a16:creationId xmlns:a16="http://schemas.microsoft.com/office/drawing/2014/main" id="{CFCBB9FC-2EB9-A32D-B7CA-C90D039C08FA}"/>
              </a:ext>
            </a:extLst>
          </p:cNvPr>
          <p:cNvSpPr txBox="1"/>
          <p:nvPr/>
        </p:nvSpPr>
        <p:spPr>
          <a:xfrm>
            <a:off x="9311763" y="4774136"/>
            <a:ext cx="2362200"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gency FB" panose="020B0503020202020204" pitchFamily="34" charset="0"/>
              </a:rPr>
              <a:t>Creating surveys</a:t>
            </a:r>
          </a:p>
          <a:p>
            <a:pPr marL="285750" lvl="0" indent="-285750">
              <a:buFont typeface="Arial" panose="020B0604020202020204" pitchFamily="34" charset="0"/>
              <a:buChar char="•"/>
            </a:pPr>
            <a:r>
              <a:rPr lang="en-GB" sz="2400" dirty="0">
                <a:latin typeface="Agency FB" panose="020B0503020202020204" pitchFamily="34" charset="0"/>
              </a:rPr>
              <a:t> Collecting      responses</a:t>
            </a:r>
          </a:p>
          <a:p>
            <a:pPr marL="285750" lvl="0" indent="-285750">
              <a:buFont typeface="Arial" panose="020B0604020202020204" pitchFamily="34" charset="0"/>
              <a:buChar char="•"/>
            </a:pPr>
            <a:r>
              <a:rPr lang="en-GB" sz="2400" dirty="0">
                <a:latin typeface="Agency FB" panose="020B0503020202020204" pitchFamily="34" charset="0"/>
              </a:rPr>
              <a:t> Analysing information</a:t>
            </a:r>
          </a:p>
          <a:p>
            <a:pPr marL="342900" indent="-342900">
              <a:buFont typeface="Arial" panose="020B0604020202020204" pitchFamily="34" charset="0"/>
              <a:buChar char="•"/>
            </a:pPr>
            <a:endParaRPr lang="en-GB" sz="2400" dirty="0">
              <a:latin typeface="Agency FB" panose="020B0503020202020204" pitchFamily="34" charset="0"/>
            </a:endParaRPr>
          </a:p>
        </p:txBody>
      </p:sp>
      <p:pic>
        <p:nvPicPr>
          <p:cNvPr id="12" name="Picture 11">
            <a:extLst>
              <a:ext uri="{FF2B5EF4-FFF2-40B4-BE49-F238E27FC236}">
                <a16:creationId xmlns:a16="http://schemas.microsoft.com/office/drawing/2014/main" id="{8D2AA788-8138-2C6B-63F2-2418B7123B8A}"/>
              </a:ext>
            </a:extLst>
          </p:cNvPr>
          <p:cNvPicPr>
            <a:picLocks noChangeAspect="1"/>
          </p:cNvPicPr>
          <p:nvPr/>
        </p:nvPicPr>
        <p:blipFill>
          <a:blip r:embed="rId3"/>
          <a:stretch>
            <a:fillRect/>
          </a:stretch>
        </p:blipFill>
        <p:spPr>
          <a:xfrm>
            <a:off x="1702840" y="3057111"/>
            <a:ext cx="1556278" cy="1631925"/>
          </a:xfrm>
          <a:prstGeom prst="rect">
            <a:avLst/>
          </a:prstGeom>
        </p:spPr>
      </p:pic>
      <p:pic>
        <p:nvPicPr>
          <p:cNvPr id="14" name="Picture 13">
            <a:extLst>
              <a:ext uri="{FF2B5EF4-FFF2-40B4-BE49-F238E27FC236}">
                <a16:creationId xmlns:a16="http://schemas.microsoft.com/office/drawing/2014/main" id="{0B298121-BE51-E290-5738-3D2FD7E1993F}"/>
              </a:ext>
            </a:extLst>
          </p:cNvPr>
          <p:cNvPicPr>
            <a:picLocks noChangeAspect="1"/>
          </p:cNvPicPr>
          <p:nvPr/>
        </p:nvPicPr>
        <p:blipFill>
          <a:blip r:embed="rId4"/>
          <a:stretch>
            <a:fillRect/>
          </a:stretch>
        </p:blipFill>
        <p:spPr>
          <a:xfrm>
            <a:off x="4758607" y="3091859"/>
            <a:ext cx="1556278" cy="1597177"/>
          </a:xfrm>
          <a:prstGeom prst="rect">
            <a:avLst/>
          </a:prstGeom>
        </p:spPr>
      </p:pic>
      <p:pic>
        <p:nvPicPr>
          <p:cNvPr id="18" name="Picture 17">
            <a:extLst>
              <a:ext uri="{FF2B5EF4-FFF2-40B4-BE49-F238E27FC236}">
                <a16:creationId xmlns:a16="http://schemas.microsoft.com/office/drawing/2014/main" id="{4980599A-9DCF-DEE3-E320-0E137A86AE72}"/>
              </a:ext>
            </a:extLst>
          </p:cNvPr>
          <p:cNvPicPr>
            <a:picLocks noChangeAspect="1"/>
          </p:cNvPicPr>
          <p:nvPr/>
        </p:nvPicPr>
        <p:blipFill>
          <a:blip r:embed="rId5"/>
          <a:stretch>
            <a:fillRect/>
          </a:stretch>
        </p:blipFill>
        <p:spPr>
          <a:xfrm>
            <a:off x="7201703" y="3091859"/>
            <a:ext cx="1695775" cy="1597177"/>
          </a:xfrm>
          <a:prstGeom prst="rect">
            <a:avLst/>
          </a:prstGeom>
        </p:spPr>
      </p:pic>
      <p:pic>
        <p:nvPicPr>
          <p:cNvPr id="20" name="Picture 19">
            <a:extLst>
              <a:ext uri="{FF2B5EF4-FFF2-40B4-BE49-F238E27FC236}">
                <a16:creationId xmlns:a16="http://schemas.microsoft.com/office/drawing/2014/main" id="{CA62CC04-5C9E-2C72-A18D-7B78EBBD7DAE}"/>
              </a:ext>
            </a:extLst>
          </p:cNvPr>
          <p:cNvPicPr>
            <a:picLocks noChangeAspect="1"/>
          </p:cNvPicPr>
          <p:nvPr/>
        </p:nvPicPr>
        <p:blipFill>
          <a:blip r:embed="rId6"/>
          <a:stretch>
            <a:fillRect/>
          </a:stretch>
        </p:blipFill>
        <p:spPr>
          <a:xfrm>
            <a:off x="9442049" y="3091860"/>
            <a:ext cx="1695775" cy="1623016"/>
          </a:xfrm>
          <a:prstGeom prst="rect">
            <a:avLst/>
          </a:prstGeom>
        </p:spPr>
      </p:pic>
    </p:spTree>
    <p:extLst>
      <p:ext uri="{BB962C8B-B14F-4D97-AF65-F5344CB8AC3E}">
        <p14:creationId xmlns:p14="http://schemas.microsoft.com/office/powerpoint/2010/main" val="5304145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3" name="Group 12">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5"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6"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7"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0"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1"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42"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6"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14" name="Group 13">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grpSp>
      <p:sp>
        <p:nvSpPr>
          <p:cNvPr id="53" name="Rectangle 52">
            <a:extLst>
              <a:ext uri="{FF2B5EF4-FFF2-40B4-BE49-F238E27FC236}">
                <a16:creationId xmlns:a16="http://schemas.microsoft.com/office/drawing/2014/main" id="{046B922C-5BA7-4973-B12F-71A509E4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96D34D8D-9EE9-4659-8C22-7551A95F9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56" name="Group 55">
              <a:extLst>
                <a:ext uri="{FF2B5EF4-FFF2-40B4-BE49-F238E27FC236}">
                  <a16:creationId xmlns:a16="http://schemas.microsoft.com/office/drawing/2014/main" id="{3CA93C16-1147-4EB3-B4E7-3C43102494D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68" name="Rectangle 5">
                <a:extLst>
                  <a:ext uri="{FF2B5EF4-FFF2-40B4-BE49-F238E27FC236}">
                    <a16:creationId xmlns:a16="http://schemas.microsoft.com/office/drawing/2014/main" id="{C4779968-92AF-4B85-8C27-EBBFE1D699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69" name="Freeform 6">
                <a:extLst>
                  <a:ext uri="{FF2B5EF4-FFF2-40B4-BE49-F238E27FC236}">
                    <a16:creationId xmlns:a16="http://schemas.microsoft.com/office/drawing/2014/main" id="{2C43E18D-7024-4F17-A664-E23BFBC12B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0" name="Freeform 7">
                <a:extLst>
                  <a:ext uri="{FF2B5EF4-FFF2-40B4-BE49-F238E27FC236}">
                    <a16:creationId xmlns:a16="http://schemas.microsoft.com/office/drawing/2014/main" id="{CA2ACEBA-081B-4B0B-AFB1-C596B834FD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1" name="Freeform 8">
                <a:extLst>
                  <a:ext uri="{FF2B5EF4-FFF2-40B4-BE49-F238E27FC236}">
                    <a16:creationId xmlns:a16="http://schemas.microsoft.com/office/drawing/2014/main" id="{2AFBB163-514B-493A-983F-8BE96848F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2" name="Freeform 9">
                <a:extLst>
                  <a:ext uri="{FF2B5EF4-FFF2-40B4-BE49-F238E27FC236}">
                    <a16:creationId xmlns:a16="http://schemas.microsoft.com/office/drawing/2014/main" id="{7720326C-7DB1-4745-9015-3FA6990855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3" name="Freeform 10">
                <a:extLst>
                  <a:ext uri="{FF2B5EF4-FFF2-40B4-BE49-F238E27FC236}">
                    <a16:creationId xmlns:a16="http://schemas.microsoft.com/office/drawing/2014/main" id="{01D5FBDC-A284-440B-8D5F-84287B0A2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4" name="Freeform 11">
                <a:extLst>
                  <a:ext uri="{FF2B5EF4-FFF2-40B4-BE49-F238E27FC236}">
                    <a16:creationId xmlns:a16="http://schemas.microsoft.com/office/drawing/2014/main" id="{517CE611-1CB0-442B-8998-98487209B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5" name="Freeform 12">
                <a:extLst>
                  <a:ext uri="{FF2B5EF4-FFF2-40B4-BE49-F238E27FC236}">
                    <a16:creationId xmlns:a16="http://schemas.microsoft.com/office/drawing/2014/main" id="{EF0F0E46-9222-4FCF-A79E-9B4953C6F0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6" name="Freeform 13">
                <a:extLst>
                  <a:ext uri="{FF2B5EF4-FFF2-40B4-BE49-F238E27FC236}">
                    <a16:creationId xmlns:a16="http://schemas.microsoft.com/office/drawing/2014/main" id="{371A87C3-0804-4AB9-8EAD-FBFF597ED8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7" name="Freeform 14">
                <a:extLst>
                  <a:ext uri="{FF2B5EF4-FFF2-40B4-BE49-F238E27FC236}">
                    <a16:creationId xmlns:a16="http://schemas.microsoft.com/office/drawing/2014/main" id="{89F39433-8BC3-48D6-B705-F951DBD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8" name="Freeform 15">
                <a:extLst>
                  <a:ext uri="{FF2B5EF4-FFF2-40B4-BE49-F238E27FC236}">
                    <a16:creationId xmlns:a16="http://schemas.microsoft.com/office/drawing/2014/main" id="{AE671C9D-E91C-4143-A422-273B2F53F6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9" name="Line 16">
                <a:extLst>
                  <a:ext uri="{FF2B5EF4-FFF2-40B4-BE49-F238E27FC236}">
                    <a16:creationId xmlns:a16="http://schemas.microsoft.com/office/drawing/2014/main" id="{83A72EA3-8833-41C6-9333-6A04C1C08DF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80" name="Freeform 17">
                <a:extLst>
                  <a:ext uri="{FF2B5EF4-FFF2-40B4-BE49-F238E27FC236}">
                    <a16:creationId xmlns:a16="http://schemas.microsoft.com/office/drawing/2014/main" id="{2C0D7AAB-DC9C-4B37-A50E-A7185DE92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18">
                <a:extLst>
                  <a:ext uri="{FF2B5EF4-FFF2-40B4-BE49-F238E27FC236}">
                    <a16:creationId xmlns:a16="http://schemas.microsoft.com/office/drawing/2014/main" id="{6E7D9D6B-3455-4363-934B-FA2D6829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2" name="Freeform 19">
                <a:extLst>
                  <a:ext uri="{FF2B5EF4-FFF2-40B4-BE49-F238E27FC236}">
                    <a16:creationId xmlns:a16="http://schemas.microsoft.com/office/drawing/2014/main" id="{FFFFCA54-2217-4DAE-B791-4A6CA7DE0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3" name="Freeform 20">
                <a:extLst>
                  <a:ext uri="{FF2B5EF4-FFF2-40B4-BE49-F238E27FC236}">
                    <a16:creationId xmlns:a16="http://schemas.microsoft.com/office/drawing/2014/main" id="{BAE43BA5-C104-4FBB-B1C6-C210D3CC53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4" name="Rectangle 21">
                <a:extLst>
                  <a:ext uri="{FF2B5EF4-FFF2-40B4-BE49-F238E27FC236}">
                    <a16:creationId xmlns:a16="http://schemas.microsoft.com/office/drawing/2014/main" id="{3BDB2330-DF01-460D-83FB-00C37965CD5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85" name="Freeform 22">
                <a:extLst>
                  <a:ext uri="{FF2B5EF4-FFF2-40B4-BE49-F238E27FC236}">
                    <a16:creationId xmlns:a16="http://schemas.microsoft.com/office/drawing/2014/main" id="{51261093-9B7F-4406-B2F8-0F5BE7676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6" name="Freeform 23">
                <a:extLst>
                  <a:ext uri="{FF2B5EF4-FFF2-40B4-BE49-F238E27FC236}">
                    <a16:creationId xmlns:a16="http://schemas.microsoft.com/office/drawing/2014/main" id="{9971E195-2AB6-4CB6-9BD7-A8407B5C80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7" name="Freeform 24">
                <a:extLst>
                  <a:ext uri="{FF2B5EF4-FFF2-40B4-BE49-F238E27FC236}">
                    <a16:creationId xmlns:a16="http://schemas.microsoft.com/office/drawing/2014/main" id="{A3D843E7-8A86-4676-9C98-DECE0DFF67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8" name="Freeform 25">
                <a:extLst>
                  <a:ext uri="{FF2B5EF4-FFF2-40B4-BE49-F238E27FC236}">
                    <a16:creationId xmlns:a16="http://schemas.microsoft.com/office/drawing/2014/main" id="{FAF42817-AB3E-40FA-997F-EAC1411F46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9" name="Freeform 26">
                <a:extLst>
                  <a:ext uri="{FF2B5EF4-FFF2-40B4-BE49-F238E27FC236}">
                    <a16:creationId xmlns:a16="http://schemas.microsoft.com/office/drawing/2014/main" id="{50ED3298-A6DC-4825-93B1-68DB8CB62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0" name="Freeform 27">
                <a:extLst>
                  <a:ext uri="{FF2B5EF4-FFF2-40B4-BE49-F238E27FC236}">
                    <a16:creationId xmlns:a16="http://schemas.microsoft.com/office/drawing/2014/main" id="{2B951778-3B6B-4BB9-9D89-2ED650C820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1" name="Freeform 28">
                <a:extLst>
                  <a:ext uri="{FF2B5EF4-FFF2-40B4-BE49-F238E27FC236}">
                    <a16:creationId xmlns:a16="http://schemas.microsoft.com/office/drawing/2014/main" id="{8F3ED9A8-A83F-463A-8C2E-E83977D9A9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2" name="Freeform 29">
                <a:extLst>
                  <a:ext uri="{FF2B5EF4-FFF2-40B4-BE49-F238E27FC236}">
                    <a16:creationId xmlns:a16="http://schemas.microsoft.com/office/drawing/2014/main" id="{9A0C113E-781D-4083-86C0-EC936092D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3" name="Freeform 30">
                <a:extLst>
                  <a:ext uri="{FF2B5EF4-FFF2-40B4-BE49-F238E27FC236}">
                    <a16:creationId xmlns:a16="http://schemas.microsoft.com/office/drawing/2014/main" id="{B63D60EF-1E99-4D4C-BF11-AAF8ABEB86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4" name="Freeform 31">
                <a:extLst>
                  <a:ext uri="{FF2B5EF4-FFF2-40B4-BE49-F238E27FC236}">
                    <a16:creationId xmlns:a16="http://schemas.microsoft.com/office/drawing/2014/main" id="{50403E41-7079-49EA-8D0B-4F678552D9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57" name="Group 56">
              <a:extLst>
                <a:ext uri="{FF2B5EF4-FFF2-40B4-BE49-F238E27FC236}">
                  <a16:creationId xmlns:a16="http://schemas.microsoft.com/office/drawing/2014/main" id="{E3B2C458-4D37-49A0-A94E-D516E05C3CC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58" name="Freeform 32">
                <a:extLst>
                  <a:ext uri="{FF2B5EF4-FFF2-40B4-BE49-F238E27FC236}">
                    <a16:creationId xmlns:a16="http://schemas.microsoft.com/office/drawing/2014/main" id="{C1B10016-E0C4-4526-A466-9911541D2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9" name="Freeform 33">
                <a:extLst>
                  <a:ext uri="{FF2B5EF4-FFF2-40B4-BE49-F238E27FC236}">
                    <a16:creationId xmlns:a16="http://schemas.microsoft.com/office/drawing/2014/main" id="{D574C3F0-FC2B-43A3-94B2-75D305FBF7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0" name="Freeform 34">
                <a:extLst>
                  <a:ext uri="{FF2B5EF4-FFF2-40B4-BE49-F238E27FC236}">
                    <a16:creationId xmlns:a16="http://schemas.microsoft.com/office/drawing/2014/main" id="{D92A5F66-F404-433B-BDBE-5E0DFF40D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1" name="Freeform 35">
                <a:extLst>
                  <a:ext uri="{FF2B5EF4-FFF2-40B4-BE49-F238E27FC236}">
                    <a16:creationId xmlns:a16="http://schemas.microsoft.com/office/drawing/2014/main" id="{0A0BDF81-64CC-431D-81B1-A21938C05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36">
                <a:extLst>
                  <a:ext uri="{FF2B5EF4-FFF2-40B4-BE49-F238E27FC236}">
                    <a16:creationId xmlns:a16="http://schemas.microsoft.com/office/drawing/2014/main" id="{42871530-50EC-42C2-879A-AE8154DAD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37">
                <a:extLst>
                  <a:ext uri="{FF2B5EF4-FFF2-40B4-BE49-F238E27FC236}">
                    <a16:creationId xmlns:a16="http://schemas.microsoft.com/office/drawing/2014/main" id="{53AF2F2A-B148-4906-B90D-6E2223978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38">
                <a:extLst>
                  <a:ext uri="{FF2B5EF4-FFF2-40B4-BE49-F238E27FC236}">
                    <a16:creationId xmlns:a16="http://schemas.microsoft.com/office/drawing/2014/main" id="{9A79EAA4-6F5D-4A2C-B688-CD29C2217C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39">
                <a:extLst>
                  <a:ext uri="{FF2B5EF4-FFF2-40B4-BE49-F238E27FC236}">
                    <a16:creationId xmlns:a16="http://schemas.microsoft.com/office/drawing/2014/main" id="{B9CE5833-22CF-4408-9338-4B7749FEA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Freeform 40">
                <a:extLst>
                  <a:ext uri="{FF2B5EF4-FFF2-40B4-BE49-F238E27FC236}">
                    <a16:creationId xmlns:a16="http://schemas.microsoft.com/office/drawing/2014/main" id="{316A985A-7ADD-4BEE-A7B6-E5B49E1839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Rectangle 41">
                <a:extLst>
                  <a:ext uri="{FF2B5EF4-FFF2-40B4-BE49-F238E27FC236}">
                    <a16:creationId xmlns:a16="http://schemas.microsoft.com/office/drawing/2014/main" id="{352CFA3F-5CFE-412E-9196-C966F34579D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grpSp>
      <p:pic>
        <p:nvPicPr>
          <p:cNvPr id="96" name="Picture 2">
            <a:extLst>
              <a:ext uri="{FF2B5EF4-FFF2-40B4-BE49-F238E27FC236}">
                <a16:creationId xmlns:a16="http://schemas.microsoft.com/office/drawing/2014/main" id="{2FB01CCF-839B-4126-9BF9-132C64D8A1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6C35A7-DFE6-ADC6-FE5C-08EB9356768C}"/>
              </a:ext>
            </a:extLst>
          </p:cNvPr>
          <p:cNvSpPr>
            <a:spLocks noGrp="1"/>
          </p:cNvSpPr>
          <p:nvPr>
            <p:ph type="ctrTitle"/>
          </p:nvPr>
        </p:nvSpPr>
        <p:spPr>
          <a:xfrm>
            <a:off x="5128643" y="618518"/>
            <a:ext cx="6188402" cy="1478570"/>
          </a:xfrm>
        </p:spPr>
        <p:txBody>
          <a:bodyPr vert="horz" lIns="91440" tIns="45720" rIns="91440" bIns="45720" rtlCol="0" anchor="ctr">
            <a:normAutofit/>
          </a:bodyPr>
          <a:lstStyle/>
          <a:p>
            <a:r>
              <a:rPr lang="en-US" sz="3600" b="1" dirty="0">
                <a:solidFill>
                  <a:schemeClr val="tx2"/>
                </a:solidFill>
                <a:latin typeface="Agency FB" panose="020B0503020202020204" pitchFamily="34" charset="0"/>
              </a:rPr>
              <a:t>Using excel</a:t>
            </a:r>
            <a:br>
              <a:rPr lang="en-US" sz="3600" b="1" dirty="0">
                <a:solidFill>
                  <a:schemeClr val="tx2"/>
                </a:solidFill>
                <a:latin typeface="Agency FB" panose="020B0503020202020204" pitchFamily="34" charset="0"/>
              </a:rPr>
            </a:br>
            <a:endParaRPr lang="en-US" sz="3600" dirty="0">
              <a:solidFill>
                <a:schemeClr val="tx2"/>
              </a:solidFill>
              <a:latin typeface="Agency FB" panose="020B0503020202020204" pitchFamily="34" charset="0"/>
            </a:endParaRPr>
          </a:p>
        </p:txBody>
      </p:sp>
      <p:sp useBgFill="1">
        <p:nvSpPr>
          <p:cNvPr id="98" name="Round Diagonal Corner Rectangle 6">
            <a:extLst>
              <a:ext uri="{FF2B5EF4-FFF2-40B4-BE49-F238E27FC236}">
                <a16:creationId xmlns:a16="http://schemas.microsoft.com/office/drawing/2014/main" id="{F2B1468C-8227-4785-8776-7BDBDDF08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579" y="808057"/>
            <a:ext cx="3821429" cy="5234394"/>
          </a:xfrm>
          <a:prstGeom prst="round2DiagRect">
            <a:avLst>
              <a:gd name="adj1" fmla="val 11323"/>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861C0A9-4193-37DF-B793-FF8D716B5513}"/>
              </a:ext>
            </a:extLst>
          </p:cNvPr>
          <p:cNvPicPr>
            <a:picLocks noChangeAspect="1"/>
          </p:cNvPicPr>
          <p:nvPr/>
        </p:nvPicPr>
        <p:blipFill>
          <a:blip r:embed="rId3"/>
          <a:stretch>
            <a:fillRect/>
          </a:stretch>
        </p:blipFill>
        <p:spPr>
          <a:xfrm>
            <a:off x="1126617" y="1836950"/>
            <a:ext cx="3178638" cy="3178638"/>
          </a:xfrm>
          <a:prstGeom prst="rect">
            <a:avLst/>
          </a:prstGeom>
        </p:spPr>
      </p:pic>
      <p:sp>
        <p:nvSpPr>
          <p:cNvPr id="3" name="Subtitle 2">
            <a:extLst>
              <a:ext uri="{FF2B5EF4-FFF2-40B4-BE49-F238E27FC236}">
                <a16:creationId xmlns:a16="http://schemas.microsoft.com/office/drawing/2014/main" id="{4FC35642-031F-3F42-3F16-0DC13595B24B}"/>
              </a:ext>
            </a:extLst>
          </p:cNvPr>
          <p:cNvSpPr>
            <a:spLocks noGrp="1"/>
          </p:cNvSpPr>
          <p:nvPr>
            <p:ph type="subTitle" idx="1"/>
          </p:nvPr>
        </p:nvSpPr>
        <p:spPr>
          <a:xfrm>
            <a:off x="4797889" y="1589313"/>
            <a:ext cx="6664768" cy="4453137"/>
          </a:xfrm>
        </p:spPr>
        <p:txBody>
          <a:bodyPr vert="horz" lIns="91440" tIns="45720" rIns="91440" bIns="45720" rtlCol="0">
            <a:normAutofit fontScale="55000" lnSpcReduction="20000"/>
          </a:bodyPr>
          <a:lstStyle/>
          <a:p>
            <a:pPr indent="-228600">
              <a:lnSpc>
                <a:spcPct val="110000"/>
              </a:lnSpc>
              <a:buFont typeface="Arial" panose="020B0604020202020204" pitchFamily="34" charset="0"/>
              <a:buChar char="•"/>
            </a:pPr>
            <a:r>
              <a:rPr lang="en-US" sz="4400" cap="none" dirty="0">
                <a:solidFill>
                  <a:schemeClr val="tx2">
                    <a:lumMod val="50000"/>
                  </a:schemeClr>
                </a:solidFill>
                <a:latin typeface="Agency FB" panose="020B0503020202020204" pitchFamily="34" charset="0"/>
              </a:rPr>
              <a:t>Using excel was more difficult than the other platforms I had used. This was because I had very little experience on excel. However, I practiced using excel and learned how to function the formulas and how to calculate data on it. </a:t>
            </a:r>
          </a:p>
          <a:p>
            <a:pPr indent="-228600">
              <a:lnSpc>
                <a:spcPct val="110000"/>
              </a:lnSpc>
              <a:buFont typeface="Arial" panose="020B0604020202020204" pitchFamily="34" charset="0"/>
              <a:buChar char="•"/>
            </a:pPr>
            <a:r>
              <a:rPr lang="en-US" sz="4400" cap="none" dirty="0">
                <a:solidFill>
                  <a:schemeClr val="tx2">
                    <a:lumMod val="50000"/>
                  </a:schemeClr>
                </a:solidFill>
                <a:latin typeface="Agency FB" panose="020B0503020202020204" pitchFamily="34" charset="0"/>
              </a:rPr>
              <a:t>Learning excel taught us that it is an important lesson about persistence. </a:t>
            </a:r>
          </a:p>
          <a:p>
            <a:pPr indent="-228600">
              <a:lnSpc>
                <a:spcPct val="110000"/>
              </a:lnSpc>
              <a:buFont typeface="Arial" panose="020B0604020202020204" pitchFamily="34" charset="0"/>
              <a:buChar char="•"/>
            </a:pPr>
            <a:r>
              <a:rPr lang="en-US" sz="4400" cap="none" dirty="0">
                <a:solidFill>
                  <a:schemeClr val="tx2">
                    <a:lumMod val="50000"/>
                  </a:schemeClr>
                </a:solidFill>
                <a:latin typeface="Agency FB" panose="020B0503020202020204" pitchFamily="34" charset="0"/>
              </a:rPr>
              <a:t>Confidence develops through practice.</a:t>
            </a:r>
          </a:p>
          <a:p>
            <a:pPr indent="-228600">
              <a:lnSpc>
                <a:spcPct val="110000"/>
              </a:lnSpc>
              <a:buFont typeface="Arial" panose="020B0604020202020204" pitchFamily="34" charset="0"/>
              <a:buChar char="•"/>
            </a:pPr>
            <a:r>
              <a:rPr lang="en-US" sz="4400" cap="none" dirty="0">
                <a:solidFill>
                  <a:schemeClr val="tx2">
                    <a:lumMod val="50000"/>
                  </a:schemeClr>
                </a:solidFill>
                <a:latin typeface="Agency FB" panose="020B0503020202020204" pitchFamily="34" charset="0"/>
              </a:rPr>
              <a:t>To improve the use of excel at an advanced skill level.</a:t>
            </a:r>
          </a:p>
          <a:p>
            <a:pPr indent="-228600">
              <a:lnSpc>
                <a:spcPct val="110000"/>
              </a:lnSpc>
              <a:buFont typeface="Arial" panose="020B0604020202020204" pitchFamily="34" charset="0"/>
              <a:buChar char="•"/>
            </a:pPr>
            <a:r>
              <a:rPr lang="en-US" sz="4400" cap="none" dirty="0">
                <a:solidFill>
                  <a:schemeClr val="tx2">
                    <a:lumMod val="50000"/>
                  </a:schemeClr>
                </a:solidFill>
                <a:latin typeface="Agency FB" panose="020B0503020202020204" pitchFamily="34" charset="0"/>
              </a:rPr>
              <a:t>Having capability of using excel to solve everyday business          problems. </a:t>
            </a:r>
          </a:p>
          <a:p>
            <a:pPr>
              <a:lnSpc>
                <a:spcPct val="110000"/>
              </a:lnSpc>
            </a:pPr>
            <a:endParaRPr lang="en-US" sz="1900" dirty="0">
              <a:solidFill>
                <a:srgbClr val="FFFFFF"/>
              </a:solidFill>
            </a:endParaRPr>
          </a:p>
        </p:txBody>
      </p:sp>
    </p:spTree>
    <p:extLst>
      <p:ext uri="{BB962C8B-B14F-4D97-AF65-F5344CB8AC3E}">
        <p14:creationId xmlns:p14="http://schemas.microsoft.com/office/powerpoint/2010/main" val="9052476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7FA4C-C562-9029-D2E4-169F58528B48}"/>
              </a:ext>
            </a:extLst>
          </p:cNvPr>
          <p:cNvSpPr>
            <a:spLocks noGrp="1"/>
          </p:cNvSpPr>
          <p:nvPr>
            <p:ph type="title"/>
          </p:nvPr>
        </p:nvSpPr>
        <p:spPr>
          <a:xfrm>
            <a:off x="223157" y="-163286"/>
            <a:ext cx="11745686" cy="2081139"/>
          </a:xfrm>
        </p:spPr>
        <p:txBody>
          <a:bodyPr>
            <a:normAutofit/>
          </a:bodyPr>
          <a:lstStyle/>
          <a:p>
            <a:pPr algn="ctr"/>
            <a:r>
              <a:rPr lang="en-GB" sz="5400" b="1" dirty="0">
                <a:solidFill>
                  <a:schemeClr val="bg2"/>
                </a:solidFill>
                <a:latin typeface="Agency FB" panose="020B0503020202020204" pitchFamily="34" charset="0"/>
              </a:rPr>
              <a:t>Artificial Intelligence and Responsible Digital Practice</a:t>
            </a:r>
          </a:p>
        </p:txBody>
      </p:sp>
      <p:sp>
        <p:nvSpPr>
          <p:cNvPr id="3" name="TextBox 2">
            <a:extLst>
              <a:ext uri="{FF2B5EF4-FFF2-40B4-BE49-F238E27FC236}">
                <a16:creationId xmlns:a16="http://schemas.microsoft.com/office/drawing/2014/main" id="{39E1FA17-DAD9-9EB5-0EEB-0E160136323A}"/>
              </a:ext>
            </a:extLst>
          </p:cNvPr>
          <p:cNvSpPr txBox="1"/>
          <p:nvPr/>
        </p:nvSpPr>
        <p:spPr>
          <a:xfrm>
            <a:off x="1566634" y="5088929"/>
            <a:ext cx="8645073" cy="2031325"/>
          </a:xfrm>
          <a:prstGeom prst="rect">
            <a:avLst/>
          </a:prstGeom>
          <a:noFill/>
        </p:spPr>
        <p:txBody>
          <a:bodyPr wrap="square" rtlCol="0">
            <a:spAutoFit/>
          </a:bodyPr>
          <a:lstStyle/>
          <a:p>
            <a:endParaRPr lang="en-GB" b="1" dirty="0"/>
          </a:p>
          <a:p>
            <a:endParaRPr lang="en-GB" dirty="0">
              <a:solidFill>
                <a:schemeClr val="bg2"/>
              </a:solidFill>
            </a:endParaRPr>
          </a:p>
          <a:p>
            <a:endParaRPr lang="en-GB" b="1" dirty="0">
              <a:solidFill>
                <a:schemeClr val="bg2"/>
              </a:solidFill>
            </a:endParaRPr>
          </a:p>
          <a:p>
            <a:pPr algn="ctr"/>
            <a:r>
              <a:rPr lang="en-GB" dirty="0"/>
              <a:t>The most important lesson I learned is that AI should support my thinking rather than replace it. I now understand the importance of checking information carefully and using AI responsibly within academic and professional settings.</a:t>
            </a:r>
          </a:p>
          <a:p>
            <a:endParaRPr lang="en-GB" dirty="0"/>
          </a:p>
        </p:txBody>
      </p:sp>
      <p:graphicFrame>
        <p:nvGraphicFramePr>
          <p:cNvPr id="4" name="Table 3">
            <a:extLst>
              <a:ext uri="{FF2B5EF4-FFF2-40B4-BE49-F238E27FC236}">
                <a16:creationId xmlns:a16="http://schemas.microsoft.com/office/drawing/2014/main" id="{3F35BCD3-2762-F4E6-9DB8-BE47086BD6AF}"/>
              </a:ext>
            </a:extLst>
          </p:cNvPr>
          <p:cNvGraphicFramePr>
            <a:graphicFrameLocks noGrp="1"/>
          </p:cNvGraphicFramePr>
          <p:nvPr>
            <p:extLst>
              <p:ext uri="{D42A27DB-BD31-4B8C-83A1-F6EECF244321}">
                <p14:modId xmlns:p14="http://schemas.microsoft.com/office/powerpoint/2010/main" val="518958968"/>
              </p:ext>
            </p:extLst>
          </p:nvPr>
        </p:nvGraphicFramePr>
        <p:xfrm>
          <a:off x="1825171" y="2498663"/>
          <a:ext cx="8128000" cy="3343674"/>
        </p:xfrm>
        <a:graphic>
          <a:graphicData uri="http://schemas.openxmlformats.org/drawingml/2006/table">
            <a:tbl>
              <a:tblPr firstRow="1" bandRow="1">
                <a:tableStyleId>{7DF18680-E054-41AD-8BC1-D1AEF772440D}</a:tableStyleId>
              </a:tblPr>
              <a:tblGrid>
                <a:gridCol w="4064000">
                  <a:extLst>
                    <a:ext uri="{9D8B030D-6E8A-4147-A177-3AD203B41FA5}">
                      <a16:colId xmlns:a16="http://schemas.microsoft.com/office/drawing/2014/main" val="3759228216"/>
                    </a:ext>
                  </a:extLst>
                </a:gridCol>
                <a:gridCol w="4064000">
                  <a:extLst>
                    <a:ext uri="{9D8B030D-6E8A-4147-A177-3AD203B41FA5}">
                      <a16:colId xmlns:a16="http://schemas.microsoft.com/office/drawing/2014/main" val="2568207518"/>
                    </a:ext>
                  </a:extLst>
                </a:gridCol>
              </a:tblGrid>
              <a:tr h="3343674">
                <a:tc>
                  <a:txBody>
                    <a:bodyPr/>
                    <a:lstStyle/>
                    <a:p>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prst="artDeco"/>
                      <a:lightRig rig="flood" dir="t"/>
                    </a:cell3D>
                    <a:solidFill>
                      <a:schemeClr val="accent5"/>
                    </a:solidFill>
                  </a:tcPr>
                </a:tc>
                <a:tc>
                  <a:txBody>
                    <a:bodyPr/>
                    <a:lstStyle/>
                    <a:p>
                      <a:endParaRPr lang="en-GB" dirty="0"/>
                    </a:p>
                  </a:txBody>
                  <a:tcPr>
                    <a:lnL w="12700" cap="flat" cmpd="sng" algn="ctr">
                      <a:noFill/>
                      <a:prstDash val="solid"/>
                      <a:round/>
                      <a:headEnd type="none" w="med" len="med"/>
                      <a:tailEnd type="none" w="med" len="med"/>
                    </a:lnL>
                    <a:cell3D prstMaterial="dkEdge">
                      <a:bevel prst="artDeco"/>
                      <a:lightRig rig="flood" dir="t"/>
                    </a:cell3D>
                    <a:solidFill>
                      <a:schemeClr val="accent5"/>
                    </a:solidFill>
                  </a:tcPr>
                </a:tc>
                <a:extLst>
                  <a:ext uri="{0D108BD9-81ED-4DB2-BD59-A6C34878D82A}">
                    <a16:rowId xmlns:a16="http://schemas.microsoft.com/office/drawing/2014/main" val="73972473"/>
                  </a:ext>
                </a:extLst>
              </a:tr>
            </a:tbl>
          </a:graphicData>
        </a:graphic>
      </p:graphicFrame>
      <p:sp>
        <p:nvSpPr>
          <p:cNvPr id="5" name="TextBox 4">
            <a:extLst>
              <a:ext uri="{FF2B5EF4-FFF2-40B4-BE49-F238E27FC236}">
                <a16:creationId xmlns:a16="http://schemas.microsoft.com/office/drawing/2014/main" id="{EC1E97DA-52E6-E66A-788D-0E149906FB3D}"/>
              </a:ext>
            </a:extLst>
          </p:cNvPr>
          <p:cNvSpPr txBox="1"/>
          <p:nvPr/>
        </p:nvSpPr>
        <p:spPr>
          <a:xfrm>
            <a:off x="4163785" y="1764942"/>
            <a:ext cx="3657600" cy="984885"/>
          </a:xfrm>
          <a:prstGeom prst="rect">
            <a:avLst/>
          </a:prstGeom>
          <a:noFill/>
        </p:spPr>
        <p:txBody>
          <a:bodyPr wrap="square" rtlCol="0">
            <a:spAutoFit/>
          </a:bodyPr>
          <a:lstStyle/>
          <a:p>
            <a:pPr algn="ctr"/>
            <a:r>
              <a:rPr lang="en-GB" sz="4000" b="1" u="sng" dirty="0">
                <a:solidFill>
                  <a:schemeClr val="bg2"/>
                </a:solidFill>
                <a:latin typeface="Agency FB" panose="020B0503020202020204" pitchFamily="34" charset="0"/>
              </a:rPr>
              <a:t>AI tools: </a:t>
            </a:r>
          </a:p>
          <a:p>
            <a:endParaRPr lang="en-GB" dirty="0"/>
          </a:p>
        </p:txBody>
      </p:sp>
      <p:sp>
        <p:nvSpPr>
          <p:cNvPr id="6" name="TextBox 5">
            <a:extLst>
              <a:ext uri="{FF2B5EF4-FFF2-40B4-BE49-F238E27FC236}">
                <a16:creationId xmlns:a16="http://schemas.microsoft.com/office/drawing/2014/main" id="{C83DB92A-9674-2851-75A4-463DA9F43FA9}"/>
              </a:ext>
            </a:extLst>
          </p:cNvPr>
          <p:cNvSpPr txBox="1"/>
          <p:nvPr/>
        </p:nvSpPr>
        <p:spPr>
          <a:xfrm>
            <a:off x="2253343" y="2749827"/>
            <a:ext cx="3849914" cy="2339102"/>
          </a:xfrm>
          <a:prstGeom prst="rect">
            <a:avLst/>
          </a:prstGeom>
          <a:noFill/>
        </p:spPr>
        <p:txBody>
          <a:bodyPr wrap="square" rtlCol="0">
            <a:spAutoFit/>
          </a:bodyPr>
          <a:lstStyle/>
          <a:p>
            <a:r>
              <a:rPr lang="en-GB" sz="3200" b="1" u="sng" dirty="0">
                <a:solidFill>
                  <a:schemeClr val="bg2"/>
                </a:solidFill>
              </a:rPr>
              <a:t>Benefits</a:t>
            </a:r>
          </a:p>
          <a:p>
            <a:pPr marL="342900" lvl="0" indent="-342900">
              <a:buFont typeface="Wingdings" panose="05000000000000000000" pitchFamily="2" charset="2"/>
              <a:buChar char="Ø"/>
            </a:pPr>
            <a:r>
              <a:rPr lang="en-GB" sz="2400" dirty="0">
                <a:solidFill>
                  <a:schemeClr val="bg2"/>
                </a:solidFill>
              </a:rPr>
              <a:t>Faster research</a:t>
            </a:r>
          </a:p>
          <a:p>
            <a:pPr marL="342900" lvl="0" indent="-342900">
              <a:buFont typeface="Wingdings" panose="05000000000000000000" pitchFamily="2" charset="2"/>
              <a:buChar char="Ø"/>
            </a:pPr>
            <a:r>
              <a:rPr lang="en-GB" sz="2400" dirty="0">
                <a:solidFill>
                  <a:schemeClr val="bg2"/>
                </a:solidFill>
              </a:rPr>
              <a:t>Improved productivity</a:t>
            </a:r>
          </a:p>
          <a:p>
            <a:pPr marL="342900" lvl="0" indent="-342900">
              <a:buFont typeface="Wingdings" panose="05000000000000000000" pitchFamily="2" charset="2"/>
              <a:buChar char="Ø"/>
            </a:pPr>
            <a:r>
              <a:rPr lang="en-GB" sz="2400" dirty="0">
                <a:solidFill>
                  <a:schemeClr val="bg2"/>
                </a:solidFill>
              </a:rPr>
              <a:t>Better organisation</a:t>
            </a:r>
          </a:p>
          <a:p>
            <a:pPr marL="342900" lvl="0" indent="-342900">
              <a:buFont typeface="Wingdings" panose="05000000000000000000" pitchFamily="2" charset="2"/>
              <a:buChar char="Ø"/>
            </a:pPr>
            <a:r>
              <a:rPr lang="en-GB" sz="2400" dirty="0">
                <a:solidFill>
                  <a:schemeClr val="bg2"/>
                </a:solidFill>
              </a:rPr>
              <a:t>Generating ideas</a:t>
            </a:r>
          </a:p>
          <a:p>
            <a:endParaRPr lang="en-GB" dirty="0"/>
          </a:p>
        </p:txBody>
      </p:sp>
      <p:sp>
        <p:nvSpPr>
          <p:cNvPr id="7" name="TextBox 6">
            <a:extLst>
              <a:ext uri="{FF2B5EF4-FFF2-40B4-BE49-F238E27FC236}">
                <a16:creationId xmlns:a16="http://schemas.microsoft.com/office/drawing/2014/main" id="{4A10F684-12A8-D96D-D3AE-58C0F2961FFB}"/>
              </a:ext>
            </a:extLst>
          </p:cNvPr>
          <p:cNvSpPr txBox="1"/>
          <p:nvPr/>
        </p:nvSpPr>
        <p:spPr>
          <a:xfrm>
            <a:off x="6088743" y="2707790"/>
            <a:ext cx="3849914" cy="2800767"/>
          </a:xfrm>
          <a:prstGeom prst="rect">
            <a:avLst/>
          </a:prstGeom>
          <a:noFill/>
        </p:spPr>
        <p:txBody>
          <a:bodyPr wrap="square" rtlCol="0">
            <a:spAutoFit/>
          </a:bodyPr>
          <a:lstStyle/>
          <a:p>
            <a:r>
              <a:rPr lang="en-GB" sz="3200" b="1" u="sng" dirty="0">
                <a:solidFill>
                  <a:schemeClr val="bg2"/>
                </a:solidFill>
              </a:rPr>
              <a:t>Challenges</a:t>
            </a:r>
            <a:endParaRPr lang="en-GB" sz="3200" u="sng" dirty="0">
              <a:solidFill>
                <a:schemeClr val="bg2"/>
              </a:solidFill>
            </a:endParaRPr>
          </a:p>
          <a:p>
            <a:pPr marL="342900" lvl="0" indent="-342900">
              <a:buFont typeface="Wingdings" panose="05000000000000000000" pitchFamily="2" charset="2"/>
              <a:buChar char="Ø"/>
            </a:pPr>
            <a:r>
              <a:rPr lang="en-GB" sz="2400" dirty="0">
                <a:solidFill>
                  <a:schemeClr val="bg2"/>
                </a:solidFill>
              </a:rPr>
              <a:t>Information may not always be accurate.</a:t>
            </a:r>
          </a:p>
          <a:p>
            <a:pPr marL="342900" lvl="0" indent="-342900">
              <a:buFont typeface="Wingdings" panose="05000000000000000000" pitchFamily="2" charset="2"/>
              <a:buChar char="Ø"/>
            </a:pPr>
            <a:r>
              <a:rPr lang="en-GB" sz="2400" dirty="0">
                <a:solidFill>
                  <a:schemeClr val="bg2"/>
                </a:solidFill>
              </a:rPr>
              <a:t>AI can produce biased responses.</a:t>
            </a:r>
          </a:p>
          <a:p>
            <a:pPr marL="342900" lvl="0" indent="-342900">
              <a:buFont typeface="Wingdings" panose="05000000000000000000" pitchFamily="2" charset="2"/>
              <a:buChar char="Ø"/>
            </a:pPr>
            <a:r>
              <a:rPr lang="en-GB" sz="2400" dirty="0">
                <a:solidFill>
                  <a:schemeClr val="bg2"/>
                </a:solidFill>
              </a:rPr>
              <a:t>Privacy and security must always be considered.</a:t>
            </a:r>
          </a:p>
        </p:txBody>
      </p:sp>
      <p:pic>
        <p:nvPicPr>
          <p:cNvPr id="11" name="Picture 10">
            <a:extLst>
              <a:ext uri="{FF2B5EF4-FFF2-40B4-BE49-F238E27FC236}">
                <a16:creationId xmlns:a16="http://schemas.microsoft.com/office/drawing/2014/main" id="{F866FE1E-8D00-90D7-CA1D-1B53B4CAD8F1}"/>
              </a:ext>
            </a:extLst>
          </p:cNvPr>
          <p:cNvPicPr>
            <a:picLocks noChangeAspect="1"/>
          </p:cNvPicPr>
          <p:nvPr/>
        </p:nvPicPr>
        <p:blipFill>
          <a:blip r:embed="rId2"/>
          <a:stretch>
            <a:fillRect/>
          </a:stretch>
        </p:blipFill>
        <p:spPr>
          <a:xfrm>
            <a:off x="10108208" y="4108173"/>
            <a:ext cx="1942538" cy="462509"/>
          </a:xfrm>
          <a:prstGeom prst="rect">
            <a:avLst/>
          </a:prstGeom>
        </p:spPr>
      </p:pic>
      <p:pic>
        <p:nvPicPr>
          <p:cNvPr id="19" name="Picture 18">
            <a:extLst>
              <a:ext uri="{FF2B5EF4-FFF2-40B4-BE49-F238E27FC236}">
                <a16:creationId xmlns:a16="http://schemas.microsoft.com/office/drawing/2014/main" id="{B7E0C2DD-B179-3B40-E02F-320CFAF5B8EF}"/>
              </a:ext>
            </a:extLst>
          </p:cNvPr>
          <p:cNvPicPr>
            <a:picLocks noChangeAspect="1"/>
          </p:cNvPicPr>
          <p:nvPr/>
        </p:nvPicPr>
        <p:blipFill>
          <a:blip r:embed="rId3"/>
          <a:stretch>
            <a:fillRect/>
          </a:stretch>
        </p:blipFill>
        <p:spPr>
          <a:xfrm>
            <a:off x="107043" y="2555666"/>
            <a:ext cx="1351644" cy="1600631"/>
          </a:xfrm>
          <a:prstGeom prst="rect">
            <a:avLst/>
          </a:prstGeom>
        </p:spPr>
      </p:pic>
      <p:pic>
        <p:nvPicPr>
          <p:cNvPr id="23" name="Picture 22">
            <a:extLst>
              <a:ext uri="{FF2B5EF4-FFF2-40B4-BE49-F238E27FC236}">
                <a16:creationId xmlns:a16="http://schemas.microsoft.com/office/drawing/2014/main" id="{E3C9FA28-6982-101C-0301-053D69ACCE4C}"/>
              </a:ext>
            </a:extLst>
          </p:cNvPr>
          <p:cNvPicPr>
            <a:picLocks noChangeAspect="1"/>
          </p:cNvPicPr>
          <p:nvPr/>
        </p:nvPicPr>
        <p:blipFill>
          <a:blip r:embed="rId4"/>
          <a:stretch>
            <a:fillRect/>
          </a:stretch>
        </p:blipFill>
        <p:spPr>
          <a:xfrm>
            <a:off x="372876" y="4448212"/>
            <a:ext cx="1351644" cy="1076531"/>
          </a:xfrm>
          <a:prstGeom prst="rect">
            <a:avLst/>
          </a:prstGeom>
        </p:spPr>
      </p:pic>
      <p:pic>
        <p:nvPicPr>
          <p:cNvPr id="25" name="Picture 24">
            <a:extLst>
              <a:ext uri="{FF2B5EF4-FFF2-40B4-BE49-F238E27FC236}">
                <a16:creationId xmlns:a16="http://schemas.microsoft.com/office/drawing/2014/main" id="{5E662AAE-830E-05A6-0068-6E35C164ABEC}"/>
              </a:ext>
            </a:extLst>
          </p:cNvPr>
          <p:cNvPicPr>
            <a:picLocks noChangeAspect="1"/>
          </p:cNvPicPr>
          <p:nvPr/>
        </p:nvPicPr>
        <p:blipFill>
          <a:blip r:embed="rId5"/>
          <a:stretch>
            <a:fillRect/>
          </a:stretch>
        </p:blipFill>
        <p:spPr>
          <a:xfrm>
            <a:off x="10459877" y="2531839"/>
            <a:ext cx="1239199" cy="1239199"/>
          </a:xfrm>
          <a:prstGeom prst="rect">
            <a:avLst/>
          </a:prstGeom>
        </p:spPr>
      </p:pic>
      <p:pic>
        <p:nvPicPr>
          <p:cNvPr id="27" name="Picture 26">
            <a:extLst>
              <a:ext uri="{FF2B5EF4-FFF2-40B4-BE49-F238E27FC236}">
                <a16:creationId xmlns:a16="http://schemas.microsoft.com/office/drawing/2014/main" id="{239D8A82-5313-F79E-1C5F-D4D5609622E2}"/>
              </a:ext>
            </a:extLst>
          </p:cNvPr>
          <p:cNvPicPr>
            <a:picLocks noChangeAspect="1"/>
          </p:cNvPicPr>
          <p:nvPr/>
        </p:nvPicPr>
        <p:blipFill>
          <a:blip r:embed="rId6"/>
          <a:stretch>
            <a:fillRect/>
          </a:stretch>
        </p:blipFill>
        <p:spPr>
          <a:xfrm>
            <a:off x="10499758" y="4937734"/>
            <a:ext cx="1430619" cy="1430619"/>
          </a:xfrm>
          <a:prstGeom prst="rect">
            <a:avLst/>
          </a:prstGeom>
        </p:spPr>
      </p:pic>
    </p:spTree>
    <p:extLst>
      <p:ext uri="{BB962C8B-B14F-4D97-AF65-F5344CB8AC3E}">
        <p14:creationId xmlns:p14="http://schemas.microsoft.com/office/powerpoint/2010/main" val="34396414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F1019-A48D-C87E-58BC-485E84D2E0AF}"/>
              </a:ext>
            </a:extLst>
          </p:cNvPr>
          <p:cNvSpPr>
            <a:spLocks noGrp="1"/>
          </p:cNvSpPr>
          <p:nvPr>
            <p:ph type="title"/>
          </p:nvPr>
        </p:nvSpPr>
        <p:spPr>
          <a:xfrm>
            <a:off x="1143001" y="0"/>
            <a:ext cx="9905998" cy="1478570"/>
          </a:xfrm>
        </p:spPr>
        <p:txBody>
          <a:bodyPr>
            <a:normAutofit/>
          </a:bodyPr>
          <a:lstStyle/>
          <a:p>
            <a:pPr algn="ctr"/>
            <a:r>
              <a:rPr lang="en-GB" sz="5400" b="1" dirty="0">
                <a:solidFill>
                  <a:schemeClr val="bg2"/>
                </a:solidFill>
                <a:latin typeface="Agency FB" panose="020B0503020202020204" pitchFamily="34" charset="0"/>
              </a:rPr>
              <a:t>Applying my digital skills </a:t>
            </a:r>
          </a:p>
        </p:txBody>
      </p:sp>
      <p:sp>
        <p:nvSpPr>
          <p:cNvPr id="5" name="Flowchart: Alternative Process 4">
            <a:extLst>
              <a:ext uri="{FF2B5EF4-FFF2-40B4-BE49-F238E27FC236}">
                <a16:creationId xmlns:a16="http://schemas.microsoft.com/office/drawing/2014/main" id="{AA99EC6C-62C4-D81C-BF69-769E8A0EF4FE}"/>
              </a:ext>
            </a:extLst>
          </p:cNvPr>
          <p:cNvSpPr/>
          <p:nvPr/>
        </p:nvSpPr>
        <p:spPr>
          <a:xfrm>
            <a:off x="636814" y="1329000"/>
            <a:ext cx="10918371" cy="5205259"/>
          </a:xfrm>
          <a:prstGeom prst="flowChartAlternateProcess">
            <a:avLst/>
          </a:prstGeom>
          <a:solidFill>
            <a:schemeClr val="accent5"/>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6" name="TextBox 5">
            <a:extLst>
              <a:ext uri="{FF2B5EF4-FFF2-40B4-BE49-F238E27FC236}">
                <a16:creationId xmlns:a16="http://schemas.microsoft.com/office/drawing/2014/main" id="{29FF3E44-A630-90E4-56BF-DDC2B9777CB4}"/>
              </a:ext>
            </a:extLst>
          </p:cNvPr>
          <p:cNvSpPr txBox="1"/>
          <p:nvPr/>
        </p:nvSpPr>
        <p:spPr>
          <a:xfrm>
            <a:off x="1268184" y="1500341"/>
            <a:ext cx="9655629" cy="5816977"/>
          </a:xfrm>
          <a:prstGeom prst="rect">
            <a:avLst/>
          </a:prstGeom>
          <a:noFill/>
        </p:spPr>
        <p:txBody>
          <a:bodyPr wrap="square" rtlCol="0">
            <a:spAutoFit/>
          </a:bodyPr>
          <a:lstStyle/>
          <a:p>
            <a:pPr algn="just"/>
            <a:r>
              <a:rPr lang="en-GB" sz="2400" dirty="0">
                <a:solidFill>
                  <a:schemeClr val="bg2">
                    <a:lumMod val="50000"/>
                  </a:schemeClr>
                </a:solidFill>
                <a:latin typeface="Agency FB" panose="020B0503020202020204" pitchFamily="34" charset="0"/>
              </a:rPr>
              <a:t>The digital skills developed during this module have practical benefits in each role.</a:t>
            </a:r>
          </a:p>
          <a:p>
            <a:pPr algn="just"/>
            <a:r>
              <a:rPr lang="en-GB" sz="2400" dirty="0">
                <a:solidFill>
                  <a:schemeClr val="bg2">
                    <a:lumMod val="50000"/>
                  </a:schemeClr>
                </a:solidFill>
                <a:latin typeface="Agency FB" panose="020B0503020202020204" pitchFamily="34" charset="0"/>
              </a:rPr>
              <a:t>I can now:</a:t>
            </a:r>
          </a:p>
          <a:p>
            <a:pPr marL="342900" lvl="0" indent="-342900" algn="just">
              <a:buFont typeface="Arial" panose="020B0604020202020204" pitchFamily="34" charset="0"/>
              <a:buChar char="•"/>
            </a:pPr>
            <a:r>
              <a:rPr lang="en-GB" sz="2400" dirty="0">
                <a:solidFill>
                  <a:schemeClr val="bg2">
                    <a:lumMod val="50000"/>
                  </a:schemeClr>
                </a:solidFill>
                <a:latin typeface="Agency FB" panose="020B0503020202020204" pitchFamily="34" charset="0"/>
              </a:rPr>
              <a:t>Communicate confidently.</a:t>
            </a:r>
          </a:p>
          <a:p>
            <a:pPr marL="342900" lvl="0" indent="-342900" algn="just">
              <a:buFont typeface="Arial" panose="020B0604020202020204" pitchFamily="34" charset="0"/>
              <a:buChar char="•"/>
            </a:pPr>
            <a:r>
              <a:rPr lang="en-GB" sz="2400" dirty="0">
                <a:solidFill>
                  <a:schemeClr val="bg2">
                    <a:lumMod val="50000"/>
                  </a:schemeClr>
                </a:solidFill>
                <a:latin typeface="Agency FB" panose="020B0503020202020204" pitchFamily="34" charset="0"/>
              </a:rPr>
              <a:t>Organise schedules efficiently.</a:t>
            </a:r>
          </a:p>
          <a:p>
            <a:pPr marL="342900" lvl="0" indent="-342900" algn="just">
              <a:buFont typeface="Arial" panose="020B0604020202020204" pitchFamily="34" charset="0"/>
              <a:buChar char="•"/>
            </a:pPr>
            <a:r>
              <a:rPr lang="en-GB" sz="2400" dirty="0">
                <a:solidFill>
                  <a:schemeClr val="bg2">
                    <a:lumMod val="50000"/>
                  </a:schemeClr>
                </a:solidFill>
                <a:latin typeface="Agency FB" panose="020B0503020202020204" pitchFamily="34" charset="0"/>
              </a:rPr>
              <a:t>Keep accurate records.</a:t>
            </a:r>
          </a:p>
          <a:p>
            <a:pPr marL="342900" lvl="0" indent="-342900" algn="just">
              <a:buFont typeface="Arial" panose="020B0604020202020204" pitchFamily="34" charset="0"/>
              <a:buChar char="•"/>
            </a:pPr>
            <a:r>
              <a:rPr lang="en-GB" sz="2400" dirty="0">
                <a:solidFill>
                  <a:schemeClr val="bg2">
                    <a:lumMod val="50000"/>
                  </a:schemeClr>
                </a:solidFill>
                <a:latin typeface="Agency FB" panose="020B0503020202020204" pitchFamily="34" charset="0"/>
              </a:rPr>
              <a:t>Solve problems more effectively.</a:t>
            </a:r>
          </a:p>
          <a:p>
            <a:pPr marL="342900" lvl="0" indent="-342900" algn="just">
              <a:buFont typeface="Arial" panose="020B0604020202020204" pitchFamily="34" charset="0"/>
              <a:buChar char="•"/>
            </a:pPr>
            <a:r>
              <a:rPr lang="en-GB" sz="2400" dirty="0">
                <a:solidFill>
                  <a:schemeClr val="bg2">
                    <a:lumMod val="50000"/>
                  </a:schemeClr>
                </a:solidFill>
                <a:latin typeface="Agency FB" panose="020B0503020202020204" pitchFamily="34" charset="0"/>
              </a:rPr>
              <a:t>Produce professional documents.</a:t>
            </a:r>
          </a:p>
          <a:p>
            <a:pPr marL="342900" lvl="0" indent="-342900" algn="just">
              <a:buFont typeface="Arial" panose="020B0604020202020204" pitchFamily="34" charset="0"/>
              <a:buChar char="•"/>
            </a:pPr>
            <a:r>
              <a:rPr lang="en-GB" sz="2400" dirty="0">
                <a:solidFill>
                  <a:schemeClr val="bg2">
                    <a:lumMod val="50000"/>
                  </a:schemeClr>
                </a:solidFill>
                <a:latin typeface="Agency FB" panose="020B0503020202020204" pitchFamily="34" charset="0"/>
              </a:rPr>
              <a:t>Use digital technology with greater confidence.</a:t>
            </a:r>
          </a:p>
          <a:p>
            <a:pPr marL="342900" indent="-342900" algn="just">
              <a:buFont typeface="Arial" panose="020B0604020202020204" pitchFamily="34" charset="0"/>
              <a:buChar char="•"/>
            </a:pPr>
            <a:endParaRPr lang="en-GB" sz="2400" b="1" dirty="0">
              <a:solidFill>
                <a:schemeClr val="bg2">
                  <a:lumMod val="50000"/>
                </a:schemeClr>
              </a:solidFill>
              <a:latin typeface="Agency FB" panose="020B0503020202020204" pitchFamily="34" charset="0"/>
            </a:endParaRPr>
          </a:p>
          <a:p>
            <a:pPr algn="just"/>
            <a:endParaRPr lang="en-GB" sz="2400" dirty="0">
              <a:solidFill>
                <a:schemeClr val="bg2">
                  <a:lumMod val="50000"/>
                </a:schemeClr>
              </a:solidFill>
              <a:latin typeface="Agency FB" panose="020B0503020202020204" pitchFamily="34" charset="0"/>
            </a:endParaRPr>
          </a:p>
          <a:p>
            <a:pPr algn="just"/>
            <a:r>
              <a:rPr lang="en-GB" sz="2400" dirty="0">
                <a:solidFill>
                  <a:schemeClr val="bg2">
                    <a:lumMod val="50000"/>
                  </a:schemeClr>
                </a:solidFill>
                <a:latin typeface="Agency FB" panose="020B0503020202020204" pitchFamily="34" charset="0"/>
              </a:rPr>
              <a:t>Learning digital skills for business has helped me recognise that digital skills is transferable through application. The knowledge I have gained can be applied across different industries and will continue supporting my future career into creating a successful online e-commerce business.</a:t>
            </a:r>
          </a:p>
          <a:p>
            <a:pPr algn="just"/>
            <a:r>
              <a:rPr lang="en-GB" sz="2400" dirty="0">
                <a:solidFill>
                  <a:schemeClr val="bg2">
                    <a:lumMod val="50000"/>
                  </a:schemeClr>
                </a:solidFill>
              </a:rPr>
              <a:t> </a:t>
            </a:r>
            <a:endParaRPr lang="en-GB" dirty="0">
              <a:solidFill>
                <a:schemeClr val="bg2">
                  <a:lumMod val="50000"/>
                </a:schemeClr>
              </a:solidFill>
            </a:endParaRPr>
          </a:p>
          <a:p>
            <a:pPr algn="just"/>
            <a:r>
              <a:rPr lang="en-GB" dirty="0">
                <a:solidFill>
                  <a:schemeClr val="bg2">
                    <a:lumMod val="50000"/>
                  </a:schemeClr>
                </a:solidFill>
              </a:rPr>
              <a:t> </a:t>
            </a:r>
          </a:p>
          <a:p>
            <a:endParaRPr lang="en-GB" dirty="0"/>
          </a:p>
        </p:txBody>
      </p:sp>
      <p:pic>
        <p:nvPicPr>
          <p:cNvPr id="8" name="Picture 7">
            <a:extLst>
              <a:ext uri="{FF2B5EF4-FFF2-40B4-BE49-F238E27FC236}">
                <a16:creationId xmlns:a16="http://schemas.microsoft.com/office/drawing/2014/main" id="{9BBE08FA-C6D1-2470-7F3C-4B83056FCA61}"/>
              </a:ext>
            </a:extLst>
          </p:cNvPr>
          <p:cNvPicPr>
            <a:picLocks noChangeAspect="1"/>
          </p:cNvPicPr>
          <p:nvPr/>
        </p:nvPicPr>
        <p:blipFill>
          <a:blip r:embed="rId2"/>
          <a:stretch>
            <a:fillRect/>
          </a:stretch>
        </p:blipFill>
        <p:spPr>
          <a:xfrm>
            <a:off x="6270171" y="2122714"/>
            <a:ext cx="5116286" cy="2917372"/>
          </a:xfrm>
          <a:prstGeom prst="rect">
            <a:avLst/>
          </a:prstGeom>
        </p:spPr>
      </p:pic>
    </p:spTree>
    <p:extLst>
      <p:ext uri="{BB962C8B-B14F-4D97-AF65-F5344CB8AC3E}">
        <p14:creationId xmlns:p14="http://schemas.microsoft.com/office/powerpoint/2010/main" val="21982414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7626A-8AB4-6AC1-9561-FCC2F32498F7}"/>
              </a:ext>
            </a:extLst>
          </p:cNvPr>
          <p:cNvSpPr>
            <a:spLocks noGrp="1"/>
          </p:cNvSpPr>
          <p:nvPr>
            <p:ph type="title"/>
          </p:nvPr>
        </p:nvSpPr>
        <p:spPr>
          <a:xfrm>
            <a:off x="1143001" y="0"/>
            <a:ext cx="9905998" cy="1478570"/>
          </a:xfrm>
        </p:spPr>
        <p:txBody>
          <a:bodyPr>
            <a:noAutofit/>
          </a:bodyPr>
          <a:lstStyle/>
          <a:p>
            <a:pPr algn="ctr"/>
            <a:r>
              <a:rPr lang="en-GB" sz="5400" b="1" dirty="0">
                <a:solidFill>
                  <a:schemeClr val="bg2"/>
                </a:solidFill>
                <a:latin typeface="Agency FB" panose="020B0503020202020204" pitchFamily="34" charset="0"/>
              </a:rPr>
              <a:t>Overall Reflection </a:t>
            </a:r>
          </a:p>
        </p:txBody>
      </p:sp>
      <p:sp>
        <p:nvSpPr>
          <p:cNvPr id="3" name="TextBox 2">
            <a:extLst>
              <a:ext uri="{FF2B5EF4-FFF2-40B4-BE49-F238E27FC236}">
                <a16:creationId xmlns:a16="http://schemas.microsoft.com/office/drawing/2014/main" id="{C0BDFC0F-F49A-4491-FD18-2493B1439575}"/>
              </a:ext>
            </a:extLst>
          </p:cNvPr>
          <p:cNvSpPr txBox="1"/>
          <p:nvPr/>
        </p:nvSpPr>
        <p:spPr>
          <a:xfrm>
            <a:off x="1066800" y="1164773"/>
            <a:ext cx="9905998" cy="5970865"/>
          </a:xfrm>
          <a:prstGeom prst="rect">
            <a:avLst/>
          </a:prstGeom>
          <a:noFill/>
        </p:spPr>
        <p:txBody>
          <a:bodyPr wrap="square" rtlCol="0">
            <a:spAutoFit/>
          </a:bodyPr>
          <a:lstStyle/>
          <a:p>
            <a:pPr algn="ctr"/>
            <a:endParaRPr lang="en-GB" sz="2800" dirty="0">
              <a:latin typeface="Agency FB" panose="020B0503020202020204" pitchFamily="34" charset="0"/>
            </a:endParaRPr>
          </a:p>
          <a:p>
            <a:pPr algn="ctr"/>
            <a:r>
              <a:rPr lang="en-GB" sz="2800" dirty="0">
                <a:latin typeface="Agency FB" panose="020B0503020202020204" pitchFamily="34" charset="0"/>
              </a:rPr>
              <a:t>This module has had a significant impact on my academic and professional development.</a:t>
            </a:r>
          </a:p>
          <a:p>
            <a:pPr algn="ctr"/>
            <a:r>
              <a:rPr lang="en-GB" sz="2800" dirty="0">
                <a:latin typeface="Agency FB" panose="020B0503020202020204" pitchFamily="34" charset="0"/>
              </a:rPr>
              <a:t>I have gained practical digital skills that improve my confidence, productivity and employability.</a:t>
            </a:r>
          </a:p>
          <a:p>
            <a:pPr algn="ctr"/>
            <a:r>
              <a:rPr lang="en-GB" sz="2800" dirty="0">
                <a:latin typeface="Agency FB" panose="020B0503020202020204" pitchFamily="34" charset="0"/>
              </a:rPr>
              <a:t>More importantly, I have developed a positive attitude towards continuous learning and skills development.</a:t>
            </a:r>
          </a:p>
          <a:p>
            <a:pPr algn="ctr"/>
            <a:r>
              <a:rPr lang="en-GB" sz="2800" dirty="0">
                <a:latin typeface="Agency FB" panose="020B0503020202020204" pitchFamily="34" charset="0"/>
              </a:rPr>
              <a:t>Digital skills are no longer optional in today's workplace. They are essential for communication, problem solving, decision making and career success. I believe the knowledge and experience gained from this module will continue to benefit me throughout my studies and future career.</a:t>
            </a:r>
          </a:p>
          <a:p>
            <a:pPr algn="ctr"/>
            <a:endParaRPr lang="en-GB" sz="2800" dirty="0">
              <a:latin typeface="Agency FB" panose="020B0503020202020204" pitchFamily="34" charset="0"/>
            </a:endParaRPr>
          </a:p>
          <a:p>
            <a:pPr algn="ctr"/>
            <a:r>
              <a:rPr lang="en-GB" sz="2800" dirty="0">
                <a:latin typeface="Agency FB" panose="020B0503020202020204" pitchFamily="34" charset="0"/>
              </a:rPr>
              <a:t>Thank You </a:t>
            </a:r>
            <a:r>
              <a:rPr lang="en-GB" sz="2800" dirty="0">
                <a:latin typeface="Agency FB" panose="020B0503020202020204" pitchFamily="34" charset="0"/>
                <a:sym typeface="Wingdings" panose="05000000000000000000" pitchFamily="2" charset="2"/>
              </a:rPr>
              <a:t></a:t>
            </a:r>
            <a:endParaRPr lang="en-GB" sz="2800" dirty="0">
              <a:latin typeface="Agency FB" panose="020B0503020202020204" pitchFamily="34" charset="0"/>
            </a:endParaRPr>
          </a:p>
          <a:p>
            <a:pPr algn="ctr"/>
            <a:endParaRPr lang="en-GB" dirty="0"/>
          </a:p>
        </p:txBody>
      </p:sp>
    </p:spTree>
    <p:extLst>
      <p:ext uri="{BB962C8B-B14F-4D97-AF65-F5344CB8AC3E}">
        <p14:creationId xmlns:p14="http://schemas.microsoft.com/office/powerpoint/2010/main" val="16315281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A9645-31CA-76A0-0811-EC72D2060290}"/>
              </a:ext>
            </a:extLst>
          </p:cNvPr>
          <p:cNvSpPr>
            <a:spLocks noGrp="1"/>
          </p:cNvSpPr>
          <p:nvPr>
            <p:ph type="title"/>
          </p:nvPr>
        </p:nvSpPr>
        <p:spPr>
          <a:xfrm>
            <a:off x="1424440" y="1164772"/>
            <a:ext cx="10626045" cy="4154489"/>
          </a:xfrm>
        </p:spPr>
        <p:txBody>
          <a:bodyPr>
            <a:normAutofit fontScale="90000"/>
          </a:bodyPr>
          <a:lstStyle/>
          <a:p>
            <a:br>
              <a:rPr lang="en-GB" sz="6000" b="1" dirty="0">
                <a:solidFill>
                  <a:schemeClr val="bg2"/>
                </a:solidFill>
                <a:latin typeface="Agency FB" panose="020B0503020202020204" pitchFamily="34" charset="0"/>
                <a:ea typeface="ADLaM Display" panose="02010000000000000000" pitchFamily="2" charset="0"/>
                <a:cs typeface="ADLaM Display" panose="02010000000000000000" pitchFamily="2" charset="0"/>
              </a:rPr>
            </a:br>
            <a:r>
              <a:rPr lang="en-GB" sz="6000" b="1" dirty="0">
                <a:solidFill>
                  <a:schemeClr val="bg2"/>
                </a:solidFill>
                <a:latin typeface="Agency FB" panose="020B0503020202020204" pitchFamily="34" charset="0"/>
                <a:ea typeface="ADLaM Display" panose="02010000000000000000" pitchFamily="2" charset="0"/>
                <a:cs typeface="ADLaM Display" panose="02010000000000000000" pitchFamily="2" charset="0"/>
              </a:rPr>
              <a:t>References</a:t>
            </a:r>
            <a:br>
              <a:rPr lang="en-GB" dirty="0"/>
            </a:br>
            <a:br>
              <a:rPr lang="en-GB" dirty="0"/>
            </a:br>
            <a:br>
              <a:rPr lang="en-GB" dirty="0"/>
            </a:br>
            <a:r>
              <a:rPr lang="en-GB" sz="3100" cap="none" dirty="0">
                <a:latin typeface="Agency FB" panose="020B0503020202020204" pitchFamily="34" charset="0"/>
              </a:rPr>
              <a:t>University of Wales trinity saint David Moodle.</a:t>
            </a:r>
            <a:br>
              <a:rPr lang="en-GB" sz="3100" cap="none" dirty="0">
                <a:latin typeface="Agency FB" panose="020B0503020202020204" pitchFamily="34" charset="0"/>
              </a:rPr>
            </a:br>
            <a:br>
              <a:rPr lang="en-GB" sz="3100" cap="none" dirty="0">
                <a:latin typeface="Agency FB" panose="020B0503020202020204" pitchFamily="34" charset="0"/>
              </a:rPr>
            </a:br>
            <a:r>
              <a:rPr lang="en-GB" sz="3100" cap="none" dirty="0">
                <a:latin typeface="Agency FB" panose="020B0503020202020204" pitchFamily="34" charset="0"/>
              </a:rPr>
              <a:t>University of Wales trinity saint David online library.</a:t>
            </a:r>
            <a:br>
              <a:rPr lang="en-GB" sz="3100" cap="none" dirty="0">
                <a:latin typeface="Agency FB" panose="020B0503020202020204" pitchFamily="34" charset="0"/>
              </a:rPr>
            </a:br>
            <a:br>
              <a:rPr lang="en-GB" sz="3100" cap="none" dirty="0">
                <a:latin typeface="Agency FB" panose="020B0503020202020204" pitchFamily="34" charset="0"/>
              </a:rPr>
            </a:br>
            <a:r>
              <a:rPr lang="en-GB" sz="3100" cap="none" dirty="0">
                <a:latin typeface="Agency FB" panose="020B0503020202020204" pitchFamily="34" charset="0"/>
              </a:rPr>
              <a:t>Reedy, K. And parker, J. (2018) </a:t>
            </a:r>
            <a:r>
              <a:rPr lang="en-GB" sz="3100" i="1" cap="none" dirty="0">
                <a:latin typeface="Agency FB" panose="020B0503020202020204" pitchFamily="34" charset="0"/>
              </a:rPr>
              <a:t>digital literacy unpacked</a:t>
            </a:r>
            <a:r>
              <a:rPr lang="en-GB" sz="3100" cap="none" dirty="0">
                <a:latin typeface="Agency FB" panose="020B0503020202020204" pitchFamily="34" charset="0"/>
              </a:rPr>
              <a:t>. Facet publishing.</a:t>
            </a:r>
            <a:br>
              <a:rPr lang="en-GB" sz="3100" cap="none" dirty="0">
                <a:latin typeface="Agency FB" panose="020B0503020202020204" pitchFamily="34" charset="0"/>
              </a:rPr>
            </a:br>
            <a:br>
              <a:rPr lang="en-GB" sz="3100" cap="none" dirty="0">
                <a:latin typeface="Agency FB" panose="020B0503020202020204" pitchFamily="34" charset="0"/>
              </a:rPr>
            </a:br>
            <a:r>
              <a:rPr lang="en-GB" sz="3100" cap="none" dirty="0">
                <a:latin typeface="Agency FB" panose="020B0503020202020204" pitchFamily="34" charset="0"/>
              </a:rPr>
              <a:t>Steinberg, J. (2022) </a:t>
            </a:r>
            <a:r>
              <a:rPr lang="en-GB" sz="3100" i="1" cap="none" dirty="0">
                <a:latin typeface="Agency FB" panose="020B0503020202020204" pitchFamily="34" charset="0"/>
              </a:rPr>
              <a:t>cybersecurity for dummies</a:t>
            </a:r>
            <a:r>
              <a:rPr lang="en-GB" sz="3100" cap="none" dirty="0">
                <a:latin typeface="Agency FB" panose="020B0503020202020204" pitchFamily="34" charset="0"/>
              </a:rPr>
              <a:t>. Wiley.</a:t>
            </a:r>
            <a:br>
              <a:rPr lang="en-GB" sz="3100" cap="none" dirty="0">
                <a:latin typeface="Agency FB" panose="020B0503020202020204" pitchFamily="34" charset="0"/>
              </a:rPr>
            </a:br>
            <a:br>
              <a:rPr lang="en-GB" sz="3100" cap="none" dirty="0">
                <a:latin typeface="Agency FB" panose="020B0503020202020204" pitchFamily="34" charset="0"/>
              </a:rPr>
            </a:br>
            <a:r>
              <a:rPr lang="en-GB" sz="3100" cap="none" dirty="0">
                <a:latin typeface="Agency FB" panose="020B0503020202020204" pitchFamily="34" charset="0"/>
              </a:rPr>
              <a:t>JISC digital capability framework.</a:t>
            </a:r>
            <a:br>
              <a:rPr lang="en-GB" sz="3100" cap="none" dirty="0">
                <a:latin typeface="Agency FB" panose="020B0503020202020204" pitchFamily="34" charset="0"/>
              </a:rPr>
            </a:br>
            <a:br>
              <a:rPr lang="en-GB" sz="3100" cap="none" dirty="0">
                <a:latin typeface="Agency FB" panose="020B0503020202020204" pitchFamily="34" charset="0"/>
              </a:rPr>
            </a:br>
            <a:r>
              <a:rPr lang="en-GB" sz="3100" cap="none" dirty="0">
                <a:latin typeface="Agency FB" panose="020B0503020202020204" pitchFamily="34" charset="0"/>
              </a:rPr>
              <a:t>LinkedIn learning.</a:t>
            </a:r>
            <a:br>
              <a:rPr lang="en-GB" sz="3100" cap="none" dirty="0">
                <a:latin typeface="Agency FB" panose="020B0503020202020204" pitchFamily="34" charset="0"/>
              </a:rPr>
            </a:br>
            <a:br>
              <a:rPr lang="en-GB" dirty="0">
                <a:latin typeface="Agency FB" panose="020B0503020202020204" pitchFamily="34" charset="0"/>
              </a:rPr>
            </a:br>
            <a:endParaRPr lang="en-GB" dirty="0">
              <a:latin typeface="Agency FB" panose="020B0503020202020204" pitchFamily="34" charset="0"/>
            </a:endParaRPr>
          </a:p>
        </p:txBody>
      </p:sp>
    </p:spTree>
    <p:extLst>
      <p:ext uri="{BB962C8B-B14F-4D97-AF65-F5344CB8AC3E}">
        <p14:creationId xmlns:p14="http://schemas.microsoft.com/office/powerpoint/2010/main" val="34111883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C1FC1D3-F333-1283-C49B-FB2CE4436A57}"/>
              </a:ext>
            </a:extLst>
          </p:cNvPr>
          <p:cNvPicPr>
            <a:picLocks noChangeAspect="1"/>
          </p:cNvPicPr>
          <p:nvPr/>
        </p:nvPicPr>
        <p:blipFill>
          <a:blip r:embed="rId3"/>
          <a:stretch>
            <a:fillRect/>
          </a:stretch>
        </p:blipFill>
        <p:spPr>
          <a:xfrm>
            <a:off x="1589313" y="0"/>
            <a:ext cx="8218715" cy="6857999"/>
          </a:xfrm>
          <a:prstGeom prst="rect">
            <a:avLst/>
          </a:prstGeom>
        </p:spPr>
      </p:pic>
    </p:spTree>
    <p:extLst>
      <p:ext uri="{BB962C8B-B14F-4D97-AF65-F5344CB8AC3E}">
        <p14:creationId xmlns:p14="http://schemas.microsoft.com/office/powerpoint/2010/main" val="25800072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285</TotalTime>
  <Words>689</Words>
  <Application>Microsoft Office PowerPoint</Application>
  <PresentationFormat>Widescreen</PresentationFormat>
  <Paragraphs>82</Paragraphs>
  <Slides>11</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Agency FB</vt:lpstr>
      <vt:lpstr>Aptos</vt:lpstr>
      <vt:lpstr>Arial</vt:lpstr>
      <vt:lpstr>Tw Cen MT</vt:lpstr>
      <vt:lpstr>Wingdings</vt:lpstr>
      <vt:lpstr>Circuit</vt:lpstr>
      <vt:lpstr>Digital Skills for  Business </vt:lpstr>
      <vt:lpstr>Introduction- my digital skill journey </vt:lpstr>
      <vt:lpstr>digital tools I developed skills in </vt:lpstr>
      <vt:lpstr>Professional development through LinkedIn learning </vt:lpstr>
      <vt:lpstr>Data handling and project management through Microsoft applications  </vt:lpstr>
      <vt:lpstr>Using excel </vt:lpstr>
      <vt:lpstr>Artificial Intelligence and Responsible Digital Practice</vt:lpstr>
      <vt:lpstr>Applying my digital skills </vt:lpstr>
      <vt:lpstr>Overall Reflection </vt:lpstr>
      <vt:lpstr> References   University of Wales trinity saint David Moodle.  University of Wales trinity saint David online library.  Reedy, K. And parker, J. (2018) digital literacy unpacked. Facet publishing.  Steinberg, J. (2022) cybersecurity for dummies. Wiley.  JISC digital capability framework.  LinkedIn learning.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 I B M</dc:creator>
  <cp:lastModifiedBy>M I B M</cp:lastModifiedBy>
  <cp:revision>1</cp:revision>
  <dcterms:created xsi:type="dcterms:W3CDTF">2026-06-26T03:03:30Z</dcterms:created>
  <dcterms:modified xsi:type="dcterms:W3CDTF">2026-06-26T07:48:46Z</dcterms:modified>
</cp:coreProperties>
</file>