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57" r:id="rId3"/>
    <p:sldId id="258" r:id="rId4"/>
    <p:sldId id="282" r:id="rId5"/>
    <p:sldId id="306" r:id="rId6"/>
    <p:sldId id="307" r:id="rId7"/>
    <p:sldId id="308" r:id="rId8"/>
    <p:sldId id="309" r:id="rId9"/>
    <p:sldId id="310" r:id="rId10"/>
    <p:sldId id="311" r:id="rId11"/>
    <p:sldId id="312" r:id="rId12"/>
    <p:sldId id="313" r:id="rId13"/>
    <p:sldId id="314" r:id="rId14"/>
    <p:sldId id="315" r:id="rId15"/>
    <p:sldId id="316" r:id="rId16"/>
    <p:sldId id="317" r:id="rId17"/>
    <p:sldId id="318" r:id="rId18"/>
    <p:sldId id="319" r:id="rId19"/>
    <p:sldId id="321" r:id="rId20"/>
    <p:sldId id="320" r:id="rId21"/>
    <p:sldId id="322" r:id="rId22"/>
    <p:sldId id="329" r:id="rId23"/>
    <p:sldId id="331" r:id="rId24"/>
    <p:sldId id="270" r:id="rId25"/>
    <p:sldId id="271" r:id="rId26"/>
    <p:sldId id="272" r:id="rId27"/>
    <p:sldId id="273" r:id="rId28"/>
    <p:sldId id="274" r:id="rId29"/>
    <p:sldId id="275" r:id="rId30"/>
    <p:sldId id="276" r:id="rId31"/>
    <p:sldId id="277" r:id="rId32"/>
    <p:sldId id="278" r:id="rId33"/>
    <p:sldId id="279" r:id="rId34"/>
    <p:sldId id="280" r:id="rId35"/>
    <p:sldId id="281" r:id="rId36"/>
    <p:sldId id="283" r:id="rId37"/>
    <p:sldId id="284" r:id="rId38"/>
    <p:sldId id="332" r:id="rId39"/>
    <p:sldId id="303" r:id="rId40"/>
    <p:sldId id="304" r:id="rId41"/>
    <p:sldId id="30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26555-3F80-4D33-BF85-AF3E9CC0F87A}" v="13" dt="2024-02-13T08:32:23.2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2609" autoAdjust="0"/>
  </p:normalViewPr>
  <p:slideViewPr>
    <p:cSldViewPr snapToGrid="0">
      <p:cViewPr varScale="1">
        <p:scale>
          <a:sx n="105" d="100"/>
          <a:sy n="105" d="100"/>
        </p:scale>
        <p:origin x="54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04F26555-3F80-4D33-BF85-AF3E9CC0F87A}"/>
    <pc:docChg chg="undo redo custSel addSld delSld modSld sldOrd">
      <pc:chgData name="Zita Draper" userId="b063123c-f51f-481b-b99c-f574606c9ace" providerId="ADAL" clId="{04F26555-3F80-4D33-BF85-AF3E9CC0F87A}" dt="2024-02-13T08:33:01.974" v="14560" actId="20577"/>
      <pc:docMkLst>
        <pc:docMk/>
      </pc:docMkLst>
      <pc:sldChg chg="del">
        <pc:chgData name="Zita Draper" userId="b063123c-f51f-481b-b99c-f574606c9ace" providerId="ADAL" clId="{04F26555-3F80-4D33-BF85-AF3E9CC0F87A}" dt="2024-02-11T11:22:26.408" v="4755" actId="2696"/>
        <pc:sldMkLst>
          <pc:docMk/>
          <pc:sldMk cId="8882755" sldId="259"/>
        </pc:sldMkLst>
      </pc:sldChg>
      <pc:sldChg chg="del">
        <pc:chgData name="Zita Draper" userId="b063123c-f51f-481b-b99c-f574606c9ace" providerId="ADAL" clId="{04F26555-3F80-4D33-BF85-AF3E9CC0F87A}" dt="2024-02-11T11:22:24.356" v="4754" actId="2696"/>
        <pc:sldMkLst>
          <pc:docMk/>
          <pc:sldMk cId="3436416880" sldId="260"/>
        </pc:sldMkLst>
      </pc:sldChg>
      <pc:sldChg chg="del">
        <pc:chgData name="Zita Draper" userId="b063123c-f51f-481b-b99c-f574606c9ace" providerId="ADAL" clId="{04F26555-3F80-4D33-BF85-AF3E9CC0F87A}" dt="2024-02-11T11:22:26.809" v="4756" actId="2696"/>
        <pc:sldMkLst>
          <pc:docMk/>
          <pc:sldMk cId="3469415001" sldId="261"/>
        </pc:sldMkLst>
      </pc:sldChg>
      <pc:sldChg chg="del">
        <pc:chgData name="Zita Draper" userId="b063123c-f51f-481b-b99c-f574606c9ace" providerId="ADAL" clId="{04F26555-3F80-4D33-BF85-AF3E9CC0F87A}" dt="2024-02-11T11:22:27.094" v="4757" actId="2696"/>
        <pc:sldMkLst>
          <pc:docMk/>
          <pc:sldMk cId="3944259275" sldId="262"/>
        </pc:sldMkLst>
      </pc:sldChg>
      <pc:sldChg chg="del">
        <pc:chgData name="Zita Draper" userId="b063123c-f51f-481b-b99c-f574606c9ace" providerId="ADAL" clId="{04F26555-3F80-4D33-BF85-AF3E9CC0F87A}" dt="2024-02-11T11:22:27.363" v="4758" actId="2696"/>
        <pc:sldMkLst>
          <pc:docMk/>
          <pc:sldMk cId="2792322152" sldId="263"/>
        </pc:sldMkLst>
      </pc:sldChg>
      <pc:sldChg chg="del">
        <pc:chgData name="Zita Draper" userId="b063123c-f51f-481b-b99c-f574606c9ace" providerId="ADAL" clId="{04F26555-3F80-4D33-BF85-AF3E9CC0F87A}" dt="2024-02-11T11:22:27.583" v="4759" actId="2696"/>
        <pc:sldMkLst>
          <pc:docMk/>
          <pc:sldMk cId="3922694097" sldId="264"/>
        </pc:sldMkLst>
      </pc:sldChg>
      <pc:sldChg chg="del">
        <pc:chgData name="Zita Draper" userId="b063123c-f51f-481b-b99c-f574606c9ace" providerId="ADAL" clId="{04F26555-3F80-4D33-BF85-AF3E9CC0F87A}" dt="2024-02-11T11:22:27.823" v="4760" actId="2696"/>
        <pc:sldMkLst>
          <pc:docMk/>
          <pc:sldMk cId="3337604606" sldId="265"/>
        </pc:sldMkLst>
      </pc:sldChg>
      <pc:sldChg chg="del">
        <pc:chgData name="Zita Draper" userId="b063123c-f51f-481b-b99c-f574606c9ace" providerId="ADAL" clId="{04F26555-3F80-4D33-BF85-AF3E9CC0F87A}" dt="2024-02-11T11:22:28.113" v="4761" actId="2696"/>
        <pc:sldMkLst>
          <pc:docMk/>
          <pc:sldMk cId="2427977775" sldId="266"/>
        </pc:sldMkLst>
      </pc:sldChg>
      <pc:sldChg chg="del">
        <pc:chgData name="Zita Draper" userId="b063123c-f51f-481b-b99c-f574606c9ace" providerId="ADAL" clId="{04F26555-3F80-4D33-BF85-AF3E9CC0F87A}" dt="2024-02-11T11:22:28.397" v="4762" actId="2696"/>
        <pc:sldMkLst>
          <pc:docMk/>
          <pc:sldMk cId="3286737643" sldId="267"/>
        </pc:sldMkLst>
      </pc:sldChg>
      <pc:sldChg chg="del">
        <pc:chgData name="Zita Draper" userId="b063123c-f51f-481b-b99c-f574606c9ace" providerId="ADAL" clId="{04F26555-3F80-4D33-BF85-AF3E9CC0F87A}" dt="2024-02-11T11:22:28.767" v="4763" actId="2696"/>
        <pc:sldMkLst>
          <pc:docMk/>
          <pc:sldMk cId="2191806954" sldId="268"/>
        </pc:sldMkLst>
      </pc:sldChg>
      <pc:sldChg chg="del">
        <pc:chgData name="Zita Draper" userId="b063123c-f51f-481b-b99c-f574606c9ace" providerId="ADAL" clId="{04F26555-3F80-4D33-BF85-AF3E9CC0F87A}" dt="2024-02-11T11:22:29.416" v="4764" actId="2696"/>
        <pc:sldMkLst>
          <pc:docMk/>
          <pc:sldMk cId="75310266" sldId="269"/>
        </pc:sldMkLst>
      </pc:sldChg>
      <pc:sldChg chg="addSp modSp mod setBg modNotesTx">
        <pc:chgData name="Zita Draper" userId="b063123c-f51f-481b-b99c-f574606c9ace" providerId="ADAL" clId="{04F26555-3F80-4D33-BF85-AF3E9CC0F87A}" dt="2024-02-12T09:37:07.853" v="14131" actId="26606"/>
        <pc:sldMkLst>
          <pc:docMk/>
          <pc:sldMk cId="1215370205" sldId="270"/>
        </pc:sldMkLst>
        <pc:spChg chg="mod">
          <ac:chgData name="Zita Draper" userId="b063123c-f51f-481b-b99c-f574606c9ace" providerId="ADAL" clId="{04F26555-3F80-4D33-BF85-AF3E9CC0F87A}" dt="2024-02-12T09:37:07.853" v="14131" actId="26606"/>
          <ac:spMkLst>
            <pc:docMk/>
            <pc:sldMk cId="1215370205" sldId="270"/>
            <ac:spMk id="2" creationId="{6C7BCC86-1189-E717-25CE-77908B58A1BE}"/>
          </ac:spMkLst>
        </pc:spChg>
        <pc:spChg chg="mod">
          <ac:chgData name="Zita Draper" userId="b063123c-f51f-481b-b99c-f574606c9ace" providerId="ADAL" clId="{04F26555-3F80-4D33-BF85-AF3E9CC0F87A}" dt="2024-02-12T09:37:07.853" v="14131" actId="26606"/>
          <ac:spMkLst>
            <pc:docMk/>
            <pc:sldMk cId="1215370205" sldId="270"/>
            <ac:spMk id="3" creationId="{854D131A-88AA-3FB1-3552-276C29C322BC}"/>
          </ac:spMkLst>
        </pc:spChg>
        <pc:spChg chg="add">
          <ac:chgData name="Zita Draper" userId="b063123c-f51f-481b-b99c-f574606c9ace" providerId="ADAL" clId="{04F26555-3F80-4D33-BF85-AF3E9CC0F87A}" dt="2024-02-12T09:37:07.853" v="14131" actId="26606"/>
          <ac:spMkLst>
            <pc:docMk/>
            <pc:sldMk cId="1215370205" sldId="270"/>
            <ac:spMk id="10" creationId="{5A0118C5-4F8D-4CF4-BADD-53FEACC6C42A}"/>
          </ac:spMkLst>
        </pc:spChg>
        <pc:spChg chg="add">
          <ac:chgData name="Zita Draper" userId="b063123c-f51f-481b-b99c-f574606c9ace" providerId="ADAL" clId="{04F26555-3F80-4D33-BF85-AF3E9CC0F87A}" dt="2024-02-12T09:37:07.853" v="14131" actId="26606"/>
          <ac:spMkLst>
            <pc:docMk/>
            <pc:sldMk cId="1215370205" sldId="270"/>
            <ac:spMk id="16" creationId="{CAEBFCD5-5356-4326-8D39-8235A46CD7B2}"/>
          </ac:spMkLst>
        </pc:spChg>
        <pc:grpChg chg="add">
          <ac:chgData name="Zita Draper" userId="b063123c-f51f-481b-b99c-f574606c9ace" providerId="ADAL" clId="{04F26555-3F80-4D33-BF85-AF3E9CC0F87A}" dt="2024-02-12T09:37:07.853" v="14131" actId="26606"/>
          <ac:grpSpMkLst>
            <pc:docMk/>
            <pc:sldMk cId="1215370205" sldId="270"/>
            <ac:grpSpMk id="12" creationId="{134CC3FF-7AA4-46F4-8B24-2F9383D86DBD}"/>
          </ac:grpSpMkLst>
        </pc:grpChg>
        <pc:grpChg chg="add">
          <ac:chgData name="Zita Draper" userId="b063123c-f51f-481b-b99c-f574606c9ace" providerId="ADAL" clId="{04F26555-3F80-4D33-BF85-AF3E9CC0F87A}" dt="2024-02-12T09:37:07.853" v="14131" actId="26606"/>
          <ac:grpSpMkLst>
            <pc:docMk/>
            <pc:sldMk cId="1215370205" sldId="270"/>
            <ac:grpSpMk id="18" creationId="{5F2AA49C-5AC0-41C7-BFAF-74B8D8293C8F}"/>
          </ac:grpSpMkLst>
        </pc:grpChg>
        <pc:grpChg chg="add">
          <ac:chgData name="Zita Draper" userId="b063123c-f51f-481b-b99c-f574606c9ace" providerId="ADAL" clId="{04F26555-3F80-4D33-BF85-AF3E9CC0F87A}" dt="2024-02-12T09:37:07.853" v="14131" actId="26606"/>
          <ac:grpSpMkLst>
            <pc:docMk/>
            <pc:sldMk cId="1215370205" sldId="270"/>
            <ac:grpSpMk id="33" creationId="{BB32367D-C4F2-49D5-A586-298C7CA821B0}"/>
          </ac:grpSpMkLst>
        </pc:grpChg>
        <pc:picChg chg="add">
          <ac:chgData name="Zita Draper" userId="b063123c-f51f-481b-b99c-f574606c9ace" providerId="ADAL" clId="{04F26555-3F80-4D33-BF85-AF3E9CC0F87A}" dt="2024-02-12T09:37:07.853" v="14131" actId="26606"/>
          <ac:picMkLst>
            <pc:docMk/>
            <pc:sldMk cId="1215370205" sldId="270"/>
            <ac:picMk id="7" creationId="{92ED14C8-F075-A949-C0EB-AB2AB9F62538}"/>
          </ac:picMkLst>
        </pc:picChg>
      </pc:sldChg>
      <pc:sldChg chg="addSp modSp mod setBg modNotesTx">
        <pc:chgData name="Zita Draper" userId="b063123c-f51f-481b-b99c-f574606c9ace" providerId="ADAL" clId="{04F26555-3F80-4D33-BF85-AF3E9CC0F87A}" dt="2024-02-12T09:37:11.275" v="14132" actId="26606"/>
        <pc:sldMkLst>
          <pc:docMk/>
          <pc:sldMk cId="1642676508" sldId="271"/>
        </pc:sldMkLst>
        <pc:spChg chg="mod">
          <ac:chgData name="Zita Draper" userId="b063123c-f51f-481b-b99c-f574606c9ace" providerId="ADAL" clId="{04F26555-3F80-4D33-BF85-AF3E9CC0F87A}" dt="2024-02-12T09:37:11.275" v="14132" actId="26606"/>
          <ac:spMkLst>
            <pc:docMk/>
            <pc:sldMk cId="1642676508" sldId="271"/>
            <ac:spMk id="2" creationId="{57BFCB5A-C03C-DD41-F65B-C7E9C41F2857}"/>
          </ac:spMkLst>
        </pc:spChg>
        <pc:spChg chg="mod">
          <ac:chgData name="Zita Draper" userId="b063123c-f51f-481b-b99c-f574606c9ace" providerId="ADAL" clId="{04F26555-3F80-4D33-BF85-AF3E9CC0F87A}" dt="2024-02-12T09:37:11.275" v="14132" actId="26606"/>
          <ac:spMkLst>
            <pc:docMk/>
            <pc:sldMk cId="1642676508" sldId="271"/>
            <ac:spMk id="3" creationId="{A65508AA-6101-687A-44D0-F9FB258F57A7}"/>
          </ac:spMkLst>
        </pc:spChg>
        <pc:spChg chg="add">
          <ac:chgData name="Zita Draper" userId="b063123c-f51f-481b-b99c-f574606c9ace" providerId="ADAL" clId="{04F26555-3F80-4D33-BF85-AF3E9CC0F87A}" dt="2024-02-12T09:37:11.275" v="14132" actId="26606"/>
          <ac:spMkLst>
            <pc:docMk/>
            <pc:sldMk cId="1642676508" sldId="271"/>
            <ac:spMk id="8" creationId="{5A0118C5-4F8D-4CF4-BADD-53FEACC6C42A}"/>
          </ac:spMkLst>
        </pc:spChg>
        <pc:spChg chg="add">
          <ac:chgData name="Zita Draper" userId="b063123c-f51f-481b-b99c-f574606c9ace" providerId="ADAL" clId="{04F26555-3F80-4D33-BF85-AF3E9CC0F87A}" dt="2024-02-12T09:37:11.275" v="14132" actId="26606"/>
          <ac:spMkLst>
            <pc:docMk/>
            <pc:sldMk cId="1642676508" sldId="271"/>
            <ac:spMk id="10" creationId="{4E0A5C5C-2A95-428E-9F6A-0D29EBD57C9F}"/>
          </ac:spMkLst>
        </pc:spChg>
        <pc:spChg chg="add">
          <ac:chgData name="Zita Draper" userId="b063123c-f51f-481b-b99c-f574606c9ace" providerId="ADAL" clId="{04F26555-3F80-4D33-BF85-AF3E9CC0F87A}" dt="2024-02-12T09:37:11.275" v="14132" actId="26606"/>
          <ac:spMkLst>
            <pc:docMk/>
            <pc:sldMk cId="1642676508" sldId="271"/>
            <ac:spMk id="12" creationId="{1056F38F-7C4E-461D-8709-7D0024AE1F79}"/>
          </ac:spMkLst>
        </pc:spChg>
        <pc:spChg chg="add">
          <ac:chgData name="Zita Draper" userId="b063123c-f51f-481b-b99c-f574606c9ace" providerId="ADAL" clId="{04F26555-3F80-4D33-BF85-AF3E9CC0F87A}" dt="2024-02-12T09:37:11.275" v="14132" actId="26606"/>
          <ac:spMkLst>
            <pc:docMk/>
            <pc:sldMk cId="1642676508" sldId="271"/>
            <ac:spMk id="14" creationId="{C7278469-3C3C-49CE-AEEE-E176A4900B78}"/>
          </ac:spMkLst>
        </pc:spChg>
        <pc:spChg chg="add">
          <ac:chgData name="Zita Draper" userId="b063123c-f51f-481b-b99c-f574606c9ace" providerId="ADAL" clId="{04F26555-3F80-4D33-BF85-AF3E9CC0F87A}" dt="2024-02-12T09:37:11.275" v="14132" actId="26606"/>
          <ac:spMkLst>
            <pc:docMk/>
            <pc:sldMk cId="1642676508" sldId="271"/>
            <ac:spMk id="20" creationId="{4C6598AB-1C17-4D54-951C-A082D94ACB7A}"/>
          </ac:spMkLst>
        </pc:spChg>
        <pc:spChg chg="add">
          <ac:chgData name="Zita Draper" userId="b063123c-f51f-481b-b99c-f574606c9ace" providerId="ADAL" clId="{04F26555-3F80-4D33-BF85-AF3E9CC0F87A}" dt="2024-02-12T09:37:11.275" v="14132" actId="26606"/>
          <ac:spMkLst>
            <pc:docMk/>
            <pc:sldMk cId="1642676508" sldId="271"/>
            <ac:spMk id="22" creationId="{C83B66D7-137D-4AC1-B172-53D60F08BEB5}"/>
          </ac:spMkLst>
        </pc:spChg>
        <pc:spChg chg="add">
          <ac:chgData name="Zita Draper" userId="b063123c-f51f-481b-b99c-f574606c9ace" providerId="ADAL" clId="{04F26555-3F80-4D33-BF85-AF3E9CC0F87A}" dt="2024-02-12T09:37:11.275" v="14132" actId="26606"/>
          <ac:spMkLst>
            <pc:docMk/>
            <pc:sldMk cId="1642676508" sldId="271"/>
            <ac:spMk id="24" creationId="{F6B92503-6984-4D15-8B98-8718709B785D}"/>
          </ac:spMkLst>
        </pc:spChg>
        <pc:spChg chg="add">
          <ac:chgData name="Zita Draper" userId="b063123c-f51f-481b-b99c-f574606c9ace" providerId="ADAL" clId="{04F26555-3F80-4D33-BF85-AF3E9CC0F87A}" dt="2024-02-12T09:37:11.275" v="14132" actId="26606"/>
          <ac:spMkLst>
            <pc:docMk/>
            <pc:sldMk cId="1642676508" sldId="271"/>
            <ac:spMk id="26" creationId="{08DDF938-524E-4C18-A47D-C00627832366}"/>
          </ac:spMkLst>
        </pc:spChg>
        <pc:grpChg chg="add">
          <ac:chgData name="Zita Draper" userId="b063123c-f51f-481b-b99c-f574606c9ace" providerId="ADAL" clId="{04F26555-3F80-4D33-BF85-AF3E9CC0F87A}" dt="2024-02-12T09:37:11.275" v="14132" actId="26606"/>
          <ac:grpSpMkLst>
            <pc:docMk/>
            <pc:sldMk cId="1642676508" sldId="271"/>
            <ac:grpSpMk id="16" creationId="{93DC754C-7E09-422D-A8BB-AF632E90DFA2}"/>
          </ac:grpSpMkLst>
        </pc:grpChg>
        <pc:grpChg chg="add">
          <ac:chgData name="Zita Draper" userId="b063123c-f51f-481b-b99c-f574606c9ace" providerId="ADAL" clId="{04F26555-3F80-4D33-BF85-AF3E9CC0F87A}" dt="2024-02-12T09:37:11.275" v="14132" actId="26606"/>
          <ac:grpSpMkLst>
            <pc:docMk/>
            <pc:sldMk cId="1642676508" sldId="271"/>
            <ac:grpSpMk id="28" creationId="{3773FAF5-C452-4455-9411-D6AF5EBD4CA9}"/>
          </ac:grpSpMkLst>
        </pc:grpChg>
      </pc:sldChg>
      <pc:sldChg chg="addSp modSp mod setBg modNotesTx">
        <pc:chgData name="Zita Draper" userId="b063123c-f51f-481b-b99c-f574606c9ace" providerId="ADAL" clId="{04F26555-3F80-4D33-BF85-AF3E9CC0F87A}" dt="2024-02-12T09:37:14.483" v="14133" actId="26606"/>
        <pc:sldMkLst>
          <pc:docMk/>
          <pc:sldMk cId="1616449577" sldId="272"/>
        </pc:sldMkLst>
        <pc:spChg chg="mod">
          <ac:chgData name="Zita Draper" userId="b063123c-f51f-481b-b99c-f574606c9ace" providerId="ADAL" clId="{04F26555-3F80-4D33-BF85-AF3E9CC0F87A}" dt="2024-02-12T09:37:14.483" v="14133" actId="26606"/>
          <ac:spMkLst>
            <pc:docMk/>
            <pc:sldMk cId="1616449577" sldId="272"/>
            <ac:spMk id="2" creationId="{0ED36D85-66EB-F415-B772-B3E1B86EC1D2}"/>
          </ac:spMkLst>
        </pc:spChg>
        <pc:spChg chg="mod">
          <ac:chgData name="Zita Draper" userId="b063123c-f51f-481b-b99c-f574606c9ace" providerId="ADAL" clId="{04F26555-3F80-4D33-BF85-AF3E9CC0F87A}" dt="2024-02-12T09:37:14.483" v="14133" actId="26606"/>
          <ac:spMkLst>
            <pc:docMk/>
            <pc:sldMk cId="1616449577" sldId="272"/>
            <ac:spMk id="3" creationId="{4558B8B0-B884-76DE-DF55-3414D7CF943B}"/>
          </ac:spMkLst>
        </pc:spChg>
        <pc:spChg chg="add">
          <ac:chgData name="Zita Draper" userId="b063123c-f51f-481b-b99c-f574606c9ace" providerId="ADAL" clId="{04F26555-3F80-4D33-BF85-AF3E9CC0F87A}" dt="2024-02-12T09:37:14.483" v="14133" actId="26606"/>
          <ac:spMkLst>
            <pc:docMk/>
            <pc:sldMk cId="1616449577" sldId="272"/>
            <ac:spMk id="8" creationId="{5A0118C5-4F8D-4CF4-BADD-53FEACC6C42A}"/>
          </ac:spMkLst>
        </pc:spChg>
        <pc:spChg chg="add">
          <ac:chgData name="Zita Draper" userId="b063123c-f51f-481b-b99c-f574606c9ace" providerId="ADAL" clId="{04F26555-3F80-4D33-BF85-AF3E9CC0F87A}" dt="2024-02-12T09:37:14.483" v="14133" actId="26606"/>
          <ac:spMkLst>
            <pc:docMk/>
            <pc:sldMk cId="1616449577" sldId="272"/>
            <ac:spMk id="10" creationId="{4E0A5C5C-2A95-428E-9F6A-0D29EBD57C9F}"/>
          </ac:spMkLst>
        </pc:spChg>
        <pc:spChg chg="add">
          <ac:chgData name="Zita Draper" userId="b063123c-f51f-481b-b99c-f574606c9ace" providerId="ADAL" clId="{04F26555-3F80-4D33-BF85-AF3E9CC0F87A}" dt="2024-02-12T09:37:14.483" v="14133" actId="26606"/>
          <ac:spMkLst>
            <pc:docMk/>
            <pc:sldMk cId="1616449577" sldId="272"/>
            <ac:spMk id="12" creationId="{1056F38F-7C4E-461D-8709-7D0024AE1F79}"/>
          </ac:spMkLst>
        </pc:spChg>
        <pc:spChg chg="add">
          <ac:chgData name="Zita Draper" userId="b063123c-f51f-481b-b99c-f574606c9ace" providerId="ADAL" clId="{04F26555-3F80-4D33-BF85-AF3E9CC0F87A}" dt="2024-02-12T09:37:14.483" v="14133" actId="26606"/>
          <ac:spMkLst>
            <pc:docMk/>
            <pc:sldMk cId="1616449577" sldId="272"/>
            <ac:spMk id="14" creationId="{C7278469-3C3C-49CE-AEEE-E176A4900B78}"/>
          </ac:spMkLst>
        </pc:spChg>
        <pc:spChg chg="add">
          <ac:chgData name="Zita Draper" userId="b063123c-f51f-481b-b99c-f574606c9ace" providerId="ADAL" clId="{04F26555-3F80-4D33-BF85-AF3E9CC0F87A}" dt="2024-02-12T09:37:14.483" v="14133" actId="26606"/>
          <ac:spMkLst>
            <pc:docMk/>
            <pc:sldMk cId="1616449577" sldId="272"/>
            <ac:spMk id="20" creationId="{4C6598AB-1C17-4D54-951C-A082D94ACB7A}"/>
          </ac:spMkLst>
        </pc:spChg>
        <pc:spChg chg="add">
          <ac:chgData name="Zita Draper" userId="b063123c-f51f-481b-b99c-f574606c9ace" providerId="ADAL" clId="{04F26555-3F80-4D33-BF85-AF3E9CC0F87A}" dt="2024-02-12T09:37:14.483" v="14133" actId="26606"/>
          <ac:spMkLst>
            <pc:docMk/>
            <pc:sldMk cId="1616449577" sldId="272"/>
            <ac:spMk id="22" creationId="{C83B66D7-137D-4AC1-B172-53D60F08BEB5}"/>
          </ac:spMkLst>
        </pc:spChg>
        <pc:spChg chg="add">
          <ac:chgData name="Zita Draper" userId="b063123c-f51f-481b-b99c-f574606c9ace" providerId="ADAL" clId="{04F26555-3F80-4D33-BF85-AF3E9CC0F87A}" dt="2024-02-12T09:37:14.483" v="14133" actId="26606"/>
          <ac:spMkLst>
            <pc:docMk/>
            <pc:sldMk cId="1616449577" sldId="272"/>
            <ac:spMk id="24" creationId="{F6B92503-6984-4D15-8B98-8718709B785D}"/>
          </ac:spMkLst>
        </pc:spChg>
        <pc:spChg chg="add">
          <ac:chgData name="Zita Draper" userId="b063123c-f51f-481b-b99c-f574606c9ace" providerId="ADAL" clId="{04F26555-3F80-4D33-BF85-AF3E9CC0F87A}" dt="2024-02-12T09:37:14.483" v="14133" actId="26606"/>
          <ac:spMkLst>
            <pc:docMk/>
            <pc:sldMk cId="1616449577" sldId="272"/>
            <ac:spMk id="26" creationId="{08DDF938-524E-4C18-A47D-C00627832366}"/>
          </ac:spMkLst>
        </pc:spChg>
        <pc:grpChg chg="add">
          <ac:chgData name="Zita Draper" userId="b063123c-f51f-481b-b99c-f574606c9ace" providerId="ADAL" clId="{04F26555-3F80-4D33-BF85-AF3E9CC0F87A}" dt="2024-02-12T09:37:14.483" v="14133" actId="26606"/>
          <ac:grpSpMkLst>
            <pc:docMk/>
            <pc:sldMk cId="1616449577" sldId="272"/>
            <ac:grpSpMk id="16" creationId="{93DC754C-7E09-422D-A8BB-AF632E90DFA2}"/>
          </ac:grpSpMkLst>
        </pc:grpChg>
        <pc:grpChg chg="add">
          <ac:chgData name="Zita Draper" userId="b063123c-f51f-481b-b99c-f574606c9ace" providerId="ADAL" clId="{04F26555-3F80-4D33-BF85-AF3E9CC0F87A}" dt="2024-02-12T09:37:14.483" v="14133" actId="26606"/>
          <ac:grpSpMkLst>
            <pc:docMk/>
            <pc:sldMk cId="1616449577" sldId="272"/>
            <ac:grpSpMk id="28" creationId="{3773FAF5-C452-4455-9411-D6AF5EBD4CA9}"/>
          </ac:grpSpMkLst>
        </pc:grpChg>
      </pc:sldChg>
      <pc:sldChg chg="addSp modSp mod setBg">
        <pc:chgData name="Zita Draper" userId="b063123c-f51f-481b-b99c-f574606c9ace" providerId="ADAL" clId="{04F26555-3F80-4D33-BF85-AF3E9CC0F87A}" dt="2024-02-12T09:37:17.894" v="14134" actId="26606"/>
        <pc:sldMkLst>
          <pc:docMk/>
          <pc:sldMk cId="2296948902" sldId="273"/>
        </pc:sldMkLst>
        <pc:spChg chg="mod">
          <ac:chgData name="Zita Draper" userId="b063123c-f51f-481b-b99c-f574606c9ace" providerId="ADAL" clId="{04F26555-3F80-4D33-BF85-AF3E9CC0F87A}" dt="2024-02-12T09:37:17.894" v="14134" actId="26606"/>
          <ac:spMkLst>
            <pc:docMk/>
            <pc:sldMk cId="2296948902" sldId="273"/>
            <ac:spMk id="2" creationId="{379605CD-6A2C-D928-A2B4-B02CF7FC7798}"/>
          </ac:spMkLst>
        </pc:spChg>
        <pc:spChg chg="mod">
          <ac:chgData name="Zita Draper" userId="b063123c-f51f-481b-b99c-f574606c9ace" providerId="ADAL" clId="{04F26555-3F80-4D33-BF85-AF3E9CC0F87A}" dt="2024-02-12T09:37:17.894" v="14134" actId="26606"/>
          <ac:spMkLst>
            <pc:docMk/>
            <pc:sldMk cId="2296948902" sldId="273"/>
            <ac:spMk id="3" creationId="{FB870DB4-0DB9-0A8C-8312-5440196FD47B}"/>
          </ac:spMkLst>
        </pc:spChg>
        <pc:spChg chg="add">
          <ac:chgData name="Zita Draper" userId="b063123c-f51f-481b-b99c-f574606c9ace" providerId="ADAL" clId="{04F26555-3F80-4D33-BF85-AF3E9CC0F87A}" dt="2024-02-12T09:37:17.894" v="14134" actId="26606"/>
          <ac:spMkLst>
            <pc:docMk/>
            <pc:sldMk cId="2296948902" sldId="273"/>
            <ac:spMk id="8" creationId="{5A0118C5-4F8D-4CF4-BADD-53FEACC6C42A}"/>
          </ac:spMkLst>
        </pc:spChg>
        <pc:spChg chg="add">
          <ac:chgData name="Zita Draper" userId="b063123c-f51f-481b-b99c-f574606c9ace" providerId="ADAL" clId="{04F26555-3F80-4D33-BF85-AF3E9CC0F87A}" dt="2024-02-12T09:37:17.894" v="14134" actId="26606"/>
          <ac:spMkLst>
            <pc:docMk/>
            <pc:sldMk cId="2296948902" sldId="273"/>
            <ac:spMk id="10" creationId="{4E0A5C5C-2A95-428E-9F6A-0D29EBD57C9F}"/>
          </ac:spMkLst>
        </pc:spChg>
        <pc:spChg chg="add">
          <ac:chgData name="Zita Draper" userId="b063123c-f51f-481b-b99c-f574606c9ace" providerId="ADAL" clId="{04F26555-3F80-4D33-BF85-AF3E9CC0F87A}" dt="2024-02-12T09:37:17.894" v="14134" actId="26606"/>
          <ac:spMkLst>
            <pc:docMk/>
            <pc:sldMk cId="2296948902" sldId="273"/>
            <ac:spMk id="12" creationId="{1056F38F-7C4E-461D-8709-7D0024AE1F79}"/>
          </ac:spMkLst>
        </pc:spChg>
        <pc:spChg chg="add">
          <ac:chgData name="Zita Draper" userId="b063123c-f51f-481b-b99c-f574606c9ace" providerId="ADAL" clId="{04F26555-3F80-4D33-BF85-AF3E9CC0F87A}" dt="2024-02-12T09:37:17.894" v="14134" actId="26606"/>
          <ac:spMkLst>
            <pc:docMk/>
            <pc:sldMk cId="2296948902" sldId="273"/>
            <ac:spMk id="14" creationId="{C7278469-3C3C-49CE-AEEE-E176A4900B78}"/>
          </ac:spMkLst>
        </pc:spChg>
        <pc:spChg chg="add">
          <ac:chgData name="Zita Draper" userId="b063123c-f51f-481b-b99c-f574606c9ace" providerId="ADAL" clId="{04F26555-3F80-4D33-BF85-AF3E9CC0F87A}" dt="2024-02-12T09:37:17.894" v="14134" actId="26606"/>
          <ac:spMkLst>
            <pc:docMk/>
            <pc:sldMk cId="2296948902" sldId="273"/>
            <ac:spMk id="20" creationId="{4C6598AB-1C17-4D54-951C-A082D94ACB7A}"/>
          </ac:spMkLst>
        </pc:spChg>
        <pc:spChg chg="add">
          <ac:chgData name="Zita Draper" userId="b063123c-f51f-481b-b99c-f574606c9ace" providerId="ADAL" clId="{04F26555-3F80-4D33-BF85-AF3E9CC0F87A}" dt="2024-02-12T09:37:17.894" v="14134" actId="26606"/>
          <ac:spMkLst>
            <pc:docMk/>
            <pc:sldMk cId="2296948902" sldId="273"/>
            <ac:spMk id="22" creationId="{C83B66D7-137D-4AC1-B172-53D60F08BEB5}"/>
          </ac:spMkLst>
        </pc:spChg>
        <pc:spChg chg="add">
          <ac:chgData name="Zita Draper" userId="b063123c-f51f-481b-b99c-f574606c9ace" providerId="ADAL" clId="{04F26555-3F80-4D33-BF85-AF3E9CC0F87A}" dt="2024-02-12T09:37:17.894" v="14134" actId="26606"/>
          <ac:spMkLst>
            <pc:docMk/>
            <pc:sldMk cId="2296948902" sldId="273"/>
            <ac:spMk id="24" creationId="{F6B92503-6984-4D15-8B98-8718709B785D}"/>
          </ac:spMkLst>
        </pc:spChg>
        <pc:spChg chg="add">
          <ac:chgData name="Zita Draper" userId="b063123c-f51f-481b-b99c-f574606c9ace" providerId="ADAL" clId="{04F26555-3F80-4D33-BF85-AF3E9CC0F87A}" dt="2024-02-12T09:37:17.894" v="14134" actId="26606"/>
          <ac:spMkLst>
            <pc:docMk/>
            <pc:sldMk cId="2296948902" sldId="273"/>
            <ac:spMk id="26" creationId="{08DDF938-524E-4C18-A47D-C00627832366}"/>
          </ac:spMkLst>
        </pc:spChg>
        <pc:grpChg chg="add">
          <ac:chgData name="Zita Draper" userId="b063123c-f51f-481b-b99c-f574606c9ace" providerId="ADAL" clId="{04F26555-3F80-4D33-BF85-AF3E9CC0F87A}" dt="2024-02-12T09:37:17.894" v="14134" actId="26606"/>
          <ac:grpSpMkLst>
            <pc:docMk/>
            <pc:sldMk cId="2296948902" sldId="273"/>
            <ac:grpSpMk id="16" creationId="{93DC754C-7E09-422D-A8BB-AF632E90DFA2}"/>
          </ac:grpSpMkLst>
        </pc:grpChg>
        <pc:grpChg chg="add">
          <ac:chgData name="Zita Draper" userId="b063123c-f51f-481b-b99c-f574606c9ace" providerId="ADAL" clId="{04F26555-3F80-4D33-BF85-AF3E9CC0F87A}" dt="2024-02-12T09:37:17.894" v="14134" actId="26606"/>
          <ac:grpSpMkLst>
            <pc:docMk/>
            <pc:sldMk cId="2296948902" sldId="273"/>
            <ac:grpSpMk id="28" creationId="{3773FAF5-C452-4455-9411-D6AF5EBD4CA9}"/>
          </ac:grpSpMkLst>
        </pc:grpChg>
      </pc:sldChg>
      <pc:sldChg chg="addSp modSp mod setBg modNotesTx">
        <pc:chgData name="Zita Draper" userId="b063123c-f51f-481b-b99c-f574606c9ace" providerId="ADAL" clId="{04F26555-3F80-4D33-BF85-AF3E9CC0F87A}" dt="2024-02-12T09:37:20.901" v="14135" actId="26606"/>
        <pc:sldMkLst>
          <pc:docMk/>
          <pc:sldMk cId="2199092278" sldId="274"/>
        </pc:sldMkLst>
        <pc:spChg chg="mod">
          <ac:chgData name="Zita Draper" userId="b063123c-f51f-481b-b99c-f574606c9ace" providerId="ADAL" clId="{04F26555-3F80-4D33-BF85-AF3E9CC0F87A}" dt="2024-02-12T09:37:20.901" v="14135" actId="26606"/>
          <ac:spMkLst>
            <pc:docMk/>
            <pc:sldMk cId="2199092278" sldId="274"/>
            <ac:spMk id="2" creationId="{4A5CFFAE-5AEB-EC19-138F-5778A3E0B5CA}"/>
          </ac:spMkLst>
        </pc:spChg>
        <pc:spChg chg="mod">
          <ac:chgData name="Zita Draper" userId="b063123c-f51f-481b-b99c-f574606c9ace" providerId="ADAL" clId="{04F26555-3F80-4D33-BF85-AF3E9CC0F87A}" dt="2024-02-12T09:37:20.901" v="14135" actId="26606"/>
          <ac:spMkLst>
            <pc:docMk/>
            <pc:sldMk cId="2199092278" sldId="274"/>
            <ac:spMk id="3" creationId="{31DBB26F-E007-9F89-18EE-AA1C3B18AA4E}"/>
          </ac:spMkLst>
        </pc:spChg>
        <pc:spChg chg="add">
          <ac:chgData name="Zita Draper" userId="b063123c-f51f-481b-b99c-f574606c9ace" providerId="ADAL" clId="{04F26555-3F80-4D33-BF85-AF3E9CC0F87A}" dt="2024-02-12T09:37:20.901" v="14135" actId="26606"/>
          <ac:spMkLst>
            <pc:docMk/>
            <pc:sldMk cId="2199092278" sldId="274"/>
            <ac:spMk id="8" creationId="{5A0118C5-4F8D-4CF4-BADD-53FEACC6C42A}"/>
          </ac:spMkLst>
        </pc:spChg>
        <pc:spChg chg="add">
          <ac:chgData name="Zita Draper" userId="b063123c-f51f-481b-b99c-f574606c9ace" providerId="ADAL" clId="{04F26555-3F80-4D33-BF85-AF3E9CC0F87A}" dt="2024-02-12T09:37:20.901" v="14135" actId="26606"/>
          <ac:spMkLst>
            <pc:docMk/>
            <pc:sldMk cId="2199092278" sldId="274"/>
            <ac:spMk id="10" creationId="{4E0A5C5C-2A95-428E-9F6A-0D29EBD57C9F}"/>
          </ac:spMkLst>
        </pc:spChg>
        <pc:spChg chg="add">
          <ac:chgData name="Zita Draper" userId="b063123c-f51f-481b-b99c-f574606c9ace" providerId="ADAL" clId="{04F26555-3F80-4D33-BF85-AF3E9CC0F87A}" dt="2024-02-12T09:37:20.901" v="14135" actId="26606"/>
          <ac:spMkLst>
            <pc:docMk/>
            <pc:sldMk cId="2199092278" sldId="274"/>
            <ac:spMk id="12" creationId="{1056F38F-7C4E-461D-8709-7D0024AE1F79}"/>
          </ac:spMkLst>
        </pc:spChg>
        <pc:spChg chg="add">
          <ac:chgData name="Zita Draper" userId="b063123c-f51f-481b-b99c-f574606c9ace" providerId="ADAL" clId="{04F26555-3F80-4D33-BF85-AF3E9CC0F87A}" dt="2024-02-12T09:37:20.901" v="14135" actId="26606"/>
          <ac:spMkLst>
            <pc:docMk/>
            <pc:sldMk cId="2199092278" sldId="274"/>
            <ac:spMk id="14" creationId="{C7278469-3C3C-49CE-AEEE-E176A4900B78}"/>
          </ac:spMkLst>
        </pc:spChg>
        <pc:spChg chg="add">
          <ac:chgData name="Zita Draper" userId="b063123c-f51f-481b-b99c-f574606c9ace" providerId="ADAL" clId="{04F26555-3F80-4D33-BF85-AF3E9CC0F87A}" dt="2024-02-12T09:37:20.901" v="14135" actId="26606"/>
          <ac:spMkLst>
            <pc:docMk/>
            <pc:sldMk cId="2199092278" sldId="274"/>
            <ac:spMk id="20" creationId="{4C6598AB-1C17-4D54-951C-A082D94ACB7A}"/>
          </ac:spMkLst>
        </pc:spChg>
        <pc:spChg chg="add">
          <ac:chgData name="Zita Draper" userId="b063123c-f51f-481b-b99c-f574606c9ace" providerId="ADAL" clId="{04F26555-3F80-4D33-BF85-AF3E9CC0F87A}" dt="2024-02-12T09:37:20.901" v="14135" actId="26606"/>
          <ac:spMkLst>
            <pc:docMk/>
            <pc:sldMk cId="2199092278" sldId="274"/>
            <ac:spMk id="22" creationId="{C83B66D7-137D-4AC1-B172-53D60F08BEB5}"/>
          </ac:spMkLst>
        </pc:spChg>
        <pc:spChg chg="add">
          <ac:chgData name="Zita Draper" userId="b063123c-f51f-481b-b99c-f574606c9ace" providerId="ADAL" clId="{04F26555-3F80-4D33-BF85-AF3E9CC0F87A}" dt="2024-02-12T09:37:20.901" v="14135" actId="26606"/>
          <ac:spMkLst>
            <pc:docMk/>
            <pc:sldMk cId="2199092278" sldId="274"/>
            <ac:spMk id="24" creationId="{F6B92503-6984-4D15-8B98-8718709B785D}"/>
          </ac:spMkLst>
        </pc:spChg>
        <pc:spChg chg="add">
          <ac:chgData name="Zita Draper" userId="b063123c-f51f-481b-b99c-f574606c9ace" providerId="ADAL" clId="{04F26555-3F80-4D33-BF85-AF3E9CC0F87A}" dt="2024-02-12T09:37:20.901" v="14135" actId="26606"/>
          <ac:spMkLst>
            <pc:docMk/>
            <pc:sldMk cId="2199092278" sldId="274"/>
            <ac:spMk id="26" creationId="{08DDF938-524E-4C18-A47D-C00627832366}"/>
          </ac:spMkLst>
        </pc:spChg>
        <pc:grpChg chg="add">
          <ac:chgData name="Zita Draper" userId="b063123c-f51f-481b-b99c-f574606c9ace" providerId="ADAL" clId="{04F26555-3F80-4D33-BF85-AF3E9CC0F87A}" dt="2024-02-12T09:37:20.901" v="14135" actId="26606"/>
          <ac:grpSpMkLst>
            <pc:docMk/>
            <pc:sldMk cId="2199092278" sldId="274"/>
            <ac:grpSpMk id="16" creationId="{93DC754C-7E09-422D-A8BB-AF632E90DFA2}"/>
          </ac:grpSpMkLst>
        </pc:grpChg>
        <pc:grpChg chg="add">
          <ac:chgData name="Zita Draper" userId="b063123c-f51f-481b-b99c-f574606c9ace" providerId="ADAL" clId="{04F26555-3F80-4D33-BF85-AF3E9CC0F87A}" dt="2024-02-12T09:37:20.901" v="14135" actId="26606"/>
          <ac:grpSpMkLst>
            <pc:docMk/>
            <pc:sldMk cId="2199092278" sldId="274"/>
            <ac:grpSpMk id="28" creationId="{3773FAF5-C452-4455-9411-D6AF5EBD4CA9}"/>
          </ac:grpSpMkLst>
        </pc:grpChg>
      </pc:sldChg>
      <pc:sldChg chg="addSp modSp mod setBg modNotesTx">
        <pc:chgData name="Zita Draper" userId="b063123c-f51f-481b-b99c-f574606c9ace" providerId="ADAL" clId="{04F26555-3F80-4D33-BF85-AF3E9CC0F87A}" dt="2024-02-12T09:37:24.037" v="14136" actId="26606"/>
        <pc:sldMkLst>
          <pc:docMk/>
          <pc:sldMk cId="2130494390" sldId="275"/>
        </pc:sldMkLst>
        <pc:spChg chg="mod">
          <ac:chgData name="Zita Draper" userId="b063123c-f51f-481b-b99c-f574606c9ace" providerId="ADAL" clId="{04F26555-3F80-4D33-BF85-AF3E9CC0F87A}" dt="2024-02-12T09:37:24.037" v="14136" actId="26606"/>
          <ac:spMkLst>
            <pc:docMk/>
            <pc:sldMk cId="2130494390" sldId="275"/>
            <ac:spMk id="2" creationId="{ACD20E11-4276-BA0C-B9D9-C9D58F157216}"/>
          </ac:spMkLst>
        </pc:spChg>
        <pc:spChg chg="mod">
          <ac:chgData name="Zita Draper" userId="b063123c-f51f-481b-b99c-f574606c9ace" providerId="ADAL" clId="{04F26555-3F80-4D33-BF85-AF3E9CC0F87A}" dt="2024-02-12T09:37:24.037" v="14136" actId="26606"/>
          <ac:spMkLst>
            <pc:docMk/>
            <pc:sldMk cId="2130494390" sldId="275"/>
            <ac:spMk id="3" creationId="{13E2DECD-D4A7-8CC4-455C-ABC2D1AD5C6E}"/>
          </ac:spMkLst>
        </pc:spChg>
        <pc:spChg chg="add">
          <ac:chgData name="Zita Draper" userId="b063123c-f51f-481b-b99c-f574606c9ace" providerId="ADAL" clId="{04F26555-3F80-4D33-BF85-AF3E9CC0F87A}" dt="2024-02-12T09:37:24.037" v="14136" actId="26606"/>
          <ac:spMkLst>
            <pc:docMk/>
            <pc:sldMk cId="2130494390" sldId="275"/>
            <ac:spMk id="8" creationId="{5A0118C5-4F8D-4CF4-BADD-53FEACC6C42A}"/>
          </ac:spMkLst>
        </pc:spChg>
        <pc:spChg chg="add">
          <ac:chgData name="Zita Draper" userId="b063123c-f51f-481b-b99c-f574606c9ace" providerId="ADAL" clId="{04F26555-3F80-4D33-BF85-AF3E9CC0F87A}" dt="2024-02-12T09:37:24.037" v="14136" actId="26606"/>
          <ac:spMkLst>
            <pc:docMk/>
            <pc:sldMk cId="2130494390" sldId="275"/>
            <ac:spMk id="10" creationId="{4E0A5C5C-2A95-428E-9F6A-0D29EBD57C9F}"/>
          </ac:spMkLst>
        </pc:spChg>
        <pc:spChg chg="add">
          <ac:chgData name="Zita Draper" userId="b063123c-f51f-481b-b99c-f574606c9ace" providerId="ADAL" clId="{04F26555-3F80-4D33-BF85-AF3E9CC0F87A}" dt="2024-02-12T09:37:24.037" v="14136" actId="26606"/>
          <ac:spMkLst>
            <pc:docMk/>
            <pc:sldMk cId="2130494390" sldId="275"/>
            <ac:spMk id="12" creationId="{1056F38F-7C4E-461D-8709-7D0024AE1F79}"/>
          </ac:spMkLst>
        </pc:spChg>
        <pc:spChg chg="add">
          <ac:chgData name="Zita Draper" userId="b063123c-f51f-481b-b99c-f574606c9ace" providerId="ADAL" clId="{04F26555-3F80-4D33-BF85-AF3E9CC0F87A}" dt="2024-02-12T09:37:24.037" v="14136" actId="26606"/>
          <ac:spMkLst>
            <pc:docMk/>
            <pc:sldMk cId="2130494390" sldId="275"/>
            <ac:spMk id="14" creationId="{C7278469-3C3C-49CE-AEEE-E176A4900B78}"/>
          </ac:spMkLst>
        </pc:spChg>
        <pc:spChg chg="add">
          <ac:chgData name="Zita Draper" userId="b063123c-f51f-481b-b99c-f574606c9ace" providerId="ADAL" clId="{04F26555-3F80-4D33-BF85-AF3E9CC0F87A}" dt="2024-02-12T09:37:24.037" v="14136" actId="26606"/>
          <ac:spMkLst>
            <pc:docMk/>
            <pc:sldMk cId="2130494390" sldId="275"/>
            <ac:spMk id="20" creationId="{4C6598AB-1C17-4D54-951C-A082D94ACB7A}"/>
          </ac:spMkLst>
        </pc:spChg>
        <pc:spChg chg="add">
          <ac:chgData name="Zita Draper" userId="b063123c-f51f-481b-b99c-f574606c9ace" providerId="ADAL" clId="{04F26555-3F80-4D33-BF85-AF3E9CC0F87A}" dt="2024-02-12T09:37:24.037" v="14136" actId="26606"/>
          <ac:spMkLst>
            <pc:docMk/>
            <pc:sldMk cId="2130494390" sldId="275"/>
            <ac:spMk id="22" creationId="{C83B66D7-137D-4AC1-B172-53D60F08BEB5}"/>
          </ac:spMkLst>
        </pc:spChg>
        <pc:spChg chg="add">
          <ac:chgData name="Zita Draper" userId="b063123c-f51f-481b-b99c-f574606c9ace" providerId="ADAL" clId="{04F26555-3F80-4D33-BF85-AF3E9CC0F87A}" dt="2024-02-12T09:37:24.037" v="14136" actId="26606"/>
          <ac:spMkLst>
            <pc:docMk/>
            <pc:sldMk cId="2130494390" sldId="275"/>
            <ac:spMk id="24" creationId="{F6B92503-6984-4D15-8B98-8718709B785D}"/>
          </ac:spMkLst>
        </pc:spChg>
        <pc:spChg chg="add">
          <ac:chgData name="Zita Draper" userId="b063123c-f51f-481b-b99c-f574606c9ace" providerId="ADAL" clId="{04F26555-3F80-4D33-BF85-AF3E9CC0F87A}" dt="2024-02-12T09:37:24.037" v="14136" actId="26606"/>
          <ac:spMkLst>
            <pc:docMk/>
            <pc:sldMk cId="2130494390" sldId="275"/>
            <ac:spMk id="26" creationId="{08DDF938-524E-4C18-A47D-C00627832366}"/>
          </ac:spMkLst>
        </pc:spChg>
        <pc:grpChg chg="add">
          <ac:chgData name="Zita Draper" userId="b063123c-f51f-481b-b99c-f574606c9ace" providerId="ADAL" clId="{04F26555-3F80-4D33-BF85-AF3E9CC0F87A}" dt="2024-02-12T09:37:24.037" v="14136" actId="26606"/>
          <ac:grpSpMkLst>
            <pc:docMk/>
            <pc:sldMk cId="2130494390" sldId="275"/>
            <ac:grpSpMk id="16" creationId="{93DC754C-7E09-422D-A8BB-AF632E90DFA2}"/>
          </ac:grpSpMkLst>
        </pc:grpChg>
        <pc:grpChg chg="add">
          <ac:chgData name="Zita Draper" userId="b063123c-f51f-481b-b99c-f574606c9ace" providerId="ADAL" clId="{04F26555-3F80-4D33-BF85-AF3E9CC0F87A}" dt="2024-02-12T09:37:24.037" v="14136" actId="26606"/>
          <ac:grpSpMkLst>
            <pc:docMk/>
            <pc:sldMk cId="2130494390" sldId="275"/>
            <ac:grpSpMk id="28" creationId="{3773FAF5-C452-4455-9411-D6AF5EBD4CA9}"/>
          </ac:grpSpMkLst>
        </pc:grpChg>
      </pc:sldChg>
      <pc:sldChg chg="addSp modSp mod setBg">
        <pc:chgData name="Zita Draper" userId="b063123c-f51f-481b-b99c-f574606c9ace" providerId="ADAL" clId="{04F26555-3F80-4D33-BF85-AF3E9CC0F87A}" dt="2024-02-12T09:37:27.469" v="14137" actId="26606"/>
        <pc:sldMkLst>
          <pc:docMk/>
          <pc:sldMk cId="3556917374" sldId="276"/>
        </pc:sldMkLst>
        <pc:spChg chg="mod">
          <ac:chgData name="Zita Draper" userId="b063123c-f51f-481b-b99c-f574606c9ace" providerId="ADAL" clId="{04F26555-3F80-4D33-BF85-AF3E9CC0F87A}" dt="2024-02-12T09:37:27.469" v="14137" actId="26606"/>
          <ac:spMkLst>
            <pc:docMk/>
            <pc:sldMk cId="3556917374" sldId="276"/>
            <ac:spMk id="2" creationId="{EDD90BB8-846C-1890-9A9F-9D606C866BAB}"/>
          </ac:spMkLst>
        </pc:spChg>
        <pc:spChg chg="mod">
          <ac:chgData name="Zita Draper" userId="b063123c-f51f-481b-b99c-f574606c9ace" providerId="ADAL" clId="{04F26555-3F80-4D33-BF85-AF3E9CC0F87A}" dt="2024-02-12T09:37:27.469" v="14137" actId="26606"/>
          <ac:spMkLst>
            <pc:docMk/>
            <pc:sldMk cId="3556917374" sldId="276"/>
            <ac:spMk id="3" creationId="{33A490A8-03C2-1E99-2A23-A19783B6A81D}"/>
          </ac:spMkLst>
        </pc:spChg>
        <pc:spChg chg="add">
          <ac:chgData name="Zita Draper" userId="b063123c-f51f-481b-b99c-f574606c9ace" providerId="ADAL" clId="{04F26555-3F80-4D33-BF85-AF3E9CC0F87A}" dt="2024-02-12T09:37:27.469" v="14137" actId="26606"/>
          <ac:spMkLst>
            <pc:docMk/>
            <pc:sldMk cId="3556917374" sldId="276"/>
            <ac:spMk id="8" creationId="{5A0118C5-4F8D-4CF4-BADD-53FEACC6C42A}"/>
          </ac:spMkLst>
        </pc:spChg>
        <pc:spChg chg="add">
          <ac:chgData name="Zita Draper" userId="b063123c-f51f-481b-b99c-f574606c9ace" providerId="ADAL" clId="{04F26555-3F80-4D33-BF85-AF3E9CC0F87A}" dt="2024-02-12T09:37:27.469" v="14137" actId="26606"/>
          <ac:spMkLst>
            <pc:docMk/>
            <pc:sldMk cId="3556917374" sldId="276"/>
            <ac:spMk id="10" creationId="{4E0A5C5C-2A95-428E-9F6A-0D29EBD57C9F}"/>
          </ac:spMkLst>
        </pc:spChg>
        <pc:spChg chg="add">
          <ac:chgData name="Zita Draper" userId="b063123c-f51f-481b-b99c-f574606c9ace" providerId="ADAL" clId="{04F26555-3F80-4D33-BF85-AF3E9CC0F87A}" dt="2024-02-12T09:37:27.469" v="14137" actId="26606"/>
          <ac:spMkLst>
            <pc:docMk/>
            <pc:sldMk cId="3556917374" sldId="276"/>
            <ac:spMk id="12" creationId="{1056F38F-7C4E-461D-8709-7D0024AE1F79}"/>
          </ac:spMkLst>
        </pc:spChg>
        <pc:spChg chg="add">
          <ac:chgData name="Zita Draper" userId="b063123c-f51f-481b-b99c-f574606c9ace" providerId="ADAL" clId="{04F26555-3F80-4D33-BF85-AF3E9CC0F87A}" dt="2024-02-12T09:37:27.469" v="14137" actId="26606"/>
          <ac:spMkLst>
            <pc:docMk/>
            <pc:sldMk cId="3556917374" sldId="276"/>
            <ac:spMk id="14" creationId="{C7278469-3C3C-49CE-AEEE-E176A4900B78}"/>
          </ac:spMkLst>
        </pc:spChg>
        <pc:spChg chg="add">
          <ac:chgData name="Zita Draper" userId="b063123c-f51f-481b-b99c-f574606c9ace" providerId="ADAL" clId="{04F26555-3F80-4D33-BF85-AF3E9CC0F87A}" dt="2024-02-12T09:37:27.469" v="14137" actId="26606"/>
          <ac:spMkLst>
            <pc:docMk/>
            <pc:sldMk cId="3556917374" sldId="276"/>
            <ac:spMk id="20" creationId="{4C6598AB-1C17-4D54-951C-A082D94ACB7A}"/>
          </ac:spMkLst>
        </pc:spChg>
        <pc:spChg chg="add">
          <ac:chgData name="Zita Draper" userId="b063123c-f51f-481b-b99c-f574606c9ace" providerId="ADAL" clId="{04F26555-3F80-4D33-BF85-AF3E9CC0F87A}" dt="2024-02-12T09:37:27.469" v="14137" actId="26606"/>
          <ac:spMkLst>
            <pc:docMk/>
            <pc:sldMk cId="3556917374" sldId="276"/>
            <ac:spMk id="22" creationId="{C83B66D7-137D-4AC1-B172-53D60F08BEB5}"/>
          </ac:spMkLst>
        </pc:spChg>
        <pc:spChg chg="add">
          <ac:chgData name="Zita Draper" userId="b063123c-f51f-481b-b99c-f574606c9ace" providerId="ADAL" clId="{04F26555-3F80-4D33-BF85-AF3E9CC0F87A}" dt="2024-02-12T09:37:27.469" v="14137" actId="26606"/>
          <ac:spMkLst>
            <pc:docMk/>
            <pc:sldMk cId="3556917374" sldId="276"/>
            <ac:spMk id="24" creationId="{F6B92503-6984-4D15-8B98-8718709B785D}"/>
          </ac:spMkLst>
        </pc:spChg>
        <pc:spChg chg="add">
          <ac:chgData name="Zita Draper" userId="b063123c-f51f-481b-b99c-f574606c9ace" providerId="ADAL" clId="{04F26555-3F80-4D33-BF85-AF3E9CC0F87A}" dt="2024-02-12T09:37:27.469" v="14137" actId="26606"/>
          <ac:spMkLst>
            <pc:docMk/>
            <pc:sldMk cId="3556917374" sldId="276"/>
            <ac:spMk id="26" creationId="{08DDF938-524E-4C18-A47D-C00627832366}"/>
          </ac:spMkLst>
        </pc:spChg>
        <pc:grpChg chg="add">
          <ac:chgData name="Zita Draper" userId="b063123c-f51f-481b-b99c-f574606c9ace" providerId="ADAL" clId="{04F26555-3F80-4D33-BF85-AF3E9CC0F87A}" dt="2024-02-12T09:37:27.469" v="14137" actId="26606"/>
          <ac:grpSpMkLst>
            <pc:docMk/>
            <pc:sldMk cId="3556917374" sldId="276"/>
            <ac:grpSpMk id="16" creationId="{93DC754C-7E09-422D-A8BB-AF632E90DFA2}"/>
          </ac:grpSpMkLst>
        </pc:grpChg>
        <pc:grpChg chg="add">
          <ac:chgData name="Zita Draper" userId="b063123c-f51f-481b-b99c-f574606c9ace" providerId="ADAL" clId="{04F26555-3F80-4D33-BF85-AF3E9CC0F87A}" dt="2024-02-12T09:37:27.469" v="14137" actId="26606"/>
          <ac:grpSpMkLst>
            <pc:docMk/>
            <pc:sldMk cId="3556917374" sldId="276"/>
            <ac:grpSpMk id="28" creationId="{3773FAF5-C452-4455-9411-D6AF5EBD4CA9}"/>
          </ac:grpSpMkLst>
        </pc:grpChg>
      </pc:sldChg>
      <pc:sldChg chg="addSp modSp mod setBg">
        <pc:chgData name="Zita Draper" userId="b063123c-f51f-481b-b99c-f574606c9ace" providerId="ADAL" clId="{04F26555-3F80-4D33-BF85-AF3E9CC0F87A}" dt="2024-02-12T09:37:30.999" v="14138" actId="26606"/>
        <pc:sldMkLst>
          <pc:docMk/>
          <pc:sldMk cId="3656311236" sldId="277"/>
        </pc:sldMkLst>
        <pc:spChg chg="mod">
          <ac:chgData name="Zita Draper" userId="b063123c-f51f-481b-b99c-f574606c9ace" providerId="ADAL" clId="{04F26555-3F80-4D33-BF85-AF3E9CC0F87A}" dt="2024-02-12T09:37:30.999" v="14138" actId="26606"/>
          <ac:spMkLst>
            <pc:docMk/>
            <pc:sldMk cId="3656311236" sldId="277"/>
            <ac:spMk id="2" creationId="{92B1995D-DFAF-EDA9-DFE0-132AC4B2B441}"/>
          </ac:spMkLst>
        </pc:spChg>
        <pc:spChg chg="mod">
          <ac:chgData name="Zita Draper" userId="b063123c-f51f-481b-b99c-f574606c9ace" providerId="ADAL" clId="{04F26555-3F80-4D33-BF85-AF3E9CC0F87A}" dt="2024-02-12T09:37:30.999" v="14138" actId="26606"/>
          <ac:spMkLst>
            <pc:docMk/>
            <pc:sldMk cId="3656311236" sldId="277"/>
            <ac:spMk id="3" creationId="{EF3FB506-4C6F-1B79-46DF-AE437C0518FE}"/>
          </ac:spMkLst>
        </pc:spChg>
        <pc:spChg chg="add">
          <ac:chgData name="Zita Draper" userId="b063123c-f51f-481b-b99c-f574606c9ace" providerId="ADAL" clId="{04F26555-3F80-4D33-BF85-AF3E9CC0F87A}" dt="2024-02-12T09:37:30.999" v="14138" actId="26606"/>
          <ac:spMkLst>
            <pc:docMk/>
            <pc:sldMk cId="3656311236" sldId="277"/>
            <ac:spMk id="8" creationId="{5A0118C5-4F8D-4CF4-BADD-53FEACC6C42A}"/>
          </ac:spMkLst>
        </pc:spChg>
        <pc:spChg chg="add">
          <ac:chgData name="Zita Draper" userId="b063123c-f51f-481b-b99c-f574606c9ace" providerId="ADAL" clId="{04F26555-3F80-4D33-BF85-AF3E9CC0F87A}" dt="2024-02-12T09:37:30.999" v="14138" actId="26606"/>
          <ac:spMkLst>
            <pc:docMk/>
            <pc:sldMk cId="3656311236" sldId="277"/>
            <ac:spMk id="10" creationId="{4E0A5C5C-2A95-428E-9F6A-0D29EBD57C9F}"/>
          </ac:spMkLst>
        </pc:spChg>
        <pc:spChg chg="add">
          <ac:chgData name="Zita Draper" userId="b063123c-f51f-481b-b99c-f574606c9ace" providerId="ADAL" clId="{04F26555-3F80-4D33-BF85-AF3E9CC0F87A}" dt="2024-02-12T09:37:30.999" v="14138" actId="26606"/>
          <ac:spMkLst>
            <pc:docMk/>
            <pc:sldMk cId="3656311236" sldId="277"/>
            <ac:spMk id="12" creationId="{1056F38F-7C4E-461D-8709-7D0024AE1F79}"/>
          </ac:spMkLst>
        </pc:spChg>
        <pc:spChg chg="add">
          <ac:chgData name="Zita Draper" userId="b063123c-f51f-481b-b99c-f574606c9ace" providerId="ADAL" clId="{04F26555-3F80-4D33-BF85-AF3E9CC0F87A}" dt="2024-02-12T09:37:30.999" v="14138" actId="26606"/>
          <ac:spMkLst>
            <pc:docMk/>
            <pc:sldMk cId="3656311236" sldId="277"/>
            <ac:spMk id="14" creationId="{C7278469-3C3C-49CE-AEEE-E176A4900B78}"/>
          </ac:spMkLst>
        </pc:spChg>
        <pc:spChg chg="add">
          <ac:chgData name="Zita Draper" userId="b063123c-f51f-481b-b99c-f574606c9ace" providerId="ADAL" clId="{04F26555-3F80-4D33-BF85-AF3E9CC0F87A}" dt="2024-02-12T09:37:30.999" v="14138" actId="26606"/>
          <ac:spMkLst>
            <pc:docMk/>
            <pc:sldMk cId="3656311236" sldId="277"/>
            <ac:spMk id="20" creationId="{4C6598AB-1C17-4D54-951C-A082D94ACB7A}"/>
          </ac:spMkLst>
        </pc:spChg>
        <pc:spChg chg="add">
          <ac:chgData name="Zita Draper" userId="b063123c-f51f-481b-b99c-f574606c9ace" providerId="ADAL" clId="{04F26555-3F80-4D33-BF85-AF3E9CC0F87A}" dt="2024-02-12T09:37:30.999" v="14138" actId="26606"/>
          <ac:spMkLst>
            <pc:docMk/>
            <pc:sldMk cId="3656311236" sldId="277"/>
            <ac:spMk id="22" creationId="{C83B66D7-137D-4AC1-B172-53D60F08BEB5}"/>
          </ac:spMkLst>
        </pc:spChg>
        <pc:spChg chg="add">
          <ac:chgData name="Zita Draper" userId="b063123c-f51f-481b-b99c-f574606c9ace" providerId="ADAL" clId="{04F26555-3F80-4D33-BF85-AF3E9CC0F87A}" dt="2024-02-12T09:37:30.999" v="14138" actId="26606"/>
          <ac:spMkLst>
            <pc:docMk/>
            <pc:sldMk cId="3656311236" sldId="277"/>
            <ac:spMk id="24" creationId="{F6B92503-6984-4D15-8B98-8718709B785D}"/>
          </ac:spMkLst>
        </pc:spChg>
        <pc:spChg chg="add">
          <ac:chgData name="Zita Draper" userId="b063123c-f51f-481b-b99c-f574606c9ace" providerId="ADAL" clId="{04F26555-3F80-4D33-BF85-AF3E9CC0F87A}" dt="2024-02-12T09:37:30.999" v="14138" actId="26606"/>
          <ac:spMkLst>
            <pc:docMk/>
            <pc:sldMk cId="3656311236" sldId="277"/>
            <ac:spMk id="26" creationId="{08DDF938-524E-4C18-A47D-C00627832366}"/>
          </ac:spMkLst>
        </pc:spChg>
        <pc:grpChg chg="add">
          <ac:chgData name="Zita Draper" userId="b063123c-f51f-481b-b99c-f574606c9ace" providerId="ADAL" clId="{04F26555-3F80-4D33-BF85-AF3E9CC0F87A}" dt="2024-02-12T09:37:30.999" v="14138" actId="26606"/>
          <ac:grpSpMkLst>
            <pc:docMk/>
            <pc:sldMk cId="3656311236" sldId="277"/>
            <ac:grpSpMk id="16" creationId="{93DC754C-7E09-422D-A8BB-AF632E90DFA2}"/>
          </ac:grpSpMkLst>
        </pc:grpChg>
        <pc:grpChg chg="add">
          <ac:chgData name="Zita Draper" userId="b063123c-f51f-481b-b99c-f574606c9ace" providerId="ADAL" clId="{04F26555-3F80-4D33-BF85-AF3E9CC0F87A}" dt="2024-02-12T09:37:30.999" v="14138" actId="26606"/>
          <ac:grpSpMkLst>
            <pc:docMk/>
            <pc:sldMk cId="3656311236" sldId="277"/>
            <ac:grpSpMk id="28" creationId="{3773FAF5-C452-4455-9411-D6AF5EBD4CA9}"/>
          </ac:grpSpMkLst>
        </pc:grpChg>
      </pc:sldChg>
      <pc:sldChg chg="addSp modSp mod setBg">
        <pc:chgData name="Zita Draper" userId="b063123c-f51f-481b-b99c-f574606c9ace" providerId="ADAL" clId="{04F26555-3F80-4D33-BF85-AF3E9CC0F87A}" dt="2024-02-12T09:37:34.602" v="14139" actId="26606"/>
        <pc:sldMkLst>
          <pc:docMk/>
          <pc:sldMk cId="2464954017" sldId="278"/>
        </pc:sldMkLst>
        <pc:spChg chg="mod">
          <ac:chgData name="Zita Draper" userId="b063123c-f51f-481b-b99c-f574606c9ace" providerId="ADAL" clId="{04F26555-3F80-4D33-BF85-AF3E9CC0F87A}" dt="2024-02-12T09:37:34.602" v="14139" actId="26606"/>
          <ac:spMkLst>
            <pc:docMk/>
            <pc:sldMk cId="2464954017" sldId="278"/>
            <ac:spMk id="2" creationId="{16719802-29FC-0978-1229-7CF4FAA9B052}"/>
          </ac:spMkLst>
        </pc:spChg>
        <pc:spChg chg="mod">
          <ac:chgData name="Zita Draper" userId="b063123c-f51f-481b-b99c-f574606c9ace" providerId="ADAL" clId="{04F26555-3F80-4D33-BF85-AF3E9CC0F87A}" dt="2024-02-12T09:37:34.602" v="14139" actId="26606"/>
          <ac:spMkLst>
            <pc:docMk/>
            <pc:sldMk cId="2464954017" sldId="278"/>
            <ac:spMk id="3" creationId="{DD10EEF5-F2F2-1882-C5B8-A1B7661695F8}"/>
          </ac:spMkLst>
        </pc:spChg>
        <pc:spChg chg="add">
          <ac:chgData name="Zita Draper" userId="b063123c-f51f-481b-b99c-f574606c9ace" providerId="ADAL" clId="{04F26555-3F80-4D33-BF85-AF3E9CC0F87A}" dt="2024-02-12T09:37:34.602" v="14139" actId="26606"/>
          <ac:spMkLst>
            <pc:docMk/>
            <pc:sldMk cId="2464954017" sldId="278"/>
            <ac:spMk id="8" creationId="{5A0118C5-4F8D-4CF4-BADD-53FEACC6C42A}"/>
          </ac:spMkLst>
        </pc:spChg>
        <pc:spChg chg="add">
          <ac:chgData name="Zita Draper" userId="b063123c-f51f-481b-b99c-f574606c9ace" providerId="ADAL" clId="{04F26555-3F80-4D33-BF85-AF3E9CC0F87A}" dt="2024-02-12T09:37:34.602" v="14139" actId="26606"/>
          <ac:spMkLst>
            <pc:docMk/>
            <pc:sldMk cId="2464954017" sldId="278"/>
            <ac:spMk id="10" creationId="{4E0A5C5C-2A95-428E-9F6A-0D29EBD57C9F}"/>
          </ac:spMkLst>
        </pc:spChg>
        <pc:spChg chg="add">
          <ac:chgData name="Zita Draper" userId="b063123c-f51f-481b-b99c-f574606c9ace" providerId="ADAL" clId="{04F26555-3F80-4D33-BF85-AF3E9CC0F87A}" dt="2024-02-12T09:37:34.602" v="14139" actId="26606"/>
          <ac:spMkLst>
            <pc:docMk/>
            <pc:sldMk cId="2464954017" sldId="278"/>
            <ac:spMk id="12" creationId="{1056F38F-7C4E-461D-8709-7D0024AE1F79}"/>
          </ac:spMkLst>
        </pc:spChg>
        <pc:spChg chg="add">
          <ac:chgData name="Zita Draper" userId="b063123c-f51f-481b-b99c-f574606c9ace" providerId="ADAL" clId="{04F26555-3F80-4D33-BF85-AF3E9CC0F87A}" dt="2024-02-12T09:37:34.602" v="14139" actId="26606"/>
          <ac:spMkLst>
            <pc:docMk/>
            <pc:sldMk cId="2464954017" sldId="278"/>
            <ac:spMk id="14" creationId="{C7278469-3C3C-49CE-AEEE-E176A4900B78}"/>
          </ac:spMkLst>
        </pc:spChg>
        <pc:spChg chg="add">
          <ac:chgData name="Zita Draper" userId="b063123c-f51f-481b-b99c-f574606c9ace" providerId="ADAL" clId="{04F26555-3F80-4D33-BF85-AF3E9CC0F87A}" dt="2024-02-12T09:37:34.602" v="14139" actId="26606"/>
          <ac:spMkLst>
            <pc:docMk/>
            <pc:sldMk cId="2464954017" sldId="278"/>
            <ac:spMk id="20" creationId="{4C6598AB-1C17-4D54-951C-A082D94ACB7A}"/>
          </ac:spMkLst>
        </pc:spChg>
        <pc:spChg chg="add">
          <ac:chgData name="Zita Draper" userId="b063123c-f51f-481b-b99c-f574606c9ace" providerId="ADAL" clId="{04F26555-3F80-4D33-BF85-AF3E9CC0F87A}" dt="2024-02-12T09:37:34.602" v="14139" actId="26606"/>
          <ac:spMkLst>
            <pc:docMk/>
            <pc:sldMk cId="2464954017" sldId="278"/>
            <ac:spMk id="22" creationId="{C83B66D7-137D-4AC1-B172-53D60F08BEB5}"/>
          </ac:spMkLst>
        </pc:spChg>
        <pc:spChg chg="add">
          <ac:chgData name="Zita Draper" userId="b063123c-f51f-481b-b99c-f574606c9ace" providerId="ADAL" clId="{04F26555-3F80-4D33-BF85-AF3E9CC0F87A}" dt="2024-02-12T09:37:34.602" v="14139" actId="26606"/>
          <ac:spMkLst>
            <pc:docMk/>
            <pc:sldMk cId="2464954017" sldId="278"/>
            <ac:spMk id="24" creationId="{F6B92503-6984-4D15-8B98-8718709B785D}"/>
          </ac:spMkLst>
        </pc:spChg>
        <pc:spChg chg="add">
          <ac:chgData name="Zita Draper" userId="b063123c-f51f-481b-b99c-f574606c9ace" providerId="ADAL" clId="{04F26555-3F80-4D33-BF85-AF3E9CC0F87A}" dt="2024-02-12T09:37:34.602" v="14139" actId="26606"/>
          <ac:spMkLst>
            <pc:docMk/>
            <pc:sldMk cId="2464954017" sldId="278"/>
            <ac:spMk id="26" creationId="{08DDF938-524E-4C18-A47D-C00627832366}"/>
          </ac:spMkLst>
        </pc:spChg>
        <pc:grpChg chg="add">
          <ac:chgData name="Zita Draper" userId="b063123c-f51f-481b-b99c-f574606c9ace" providerId="ADAL" clId="{04F26555-3F80-4D33-BF85-AF3E9CC0F87A}" dt="2024-02-12T09:37:34.602" v="14139" actId="26606"/>
          <ac:grpSpMkLst>
            <pc:docMk/>
            <pc:sldMk cId="2464954017" sldId="278"/>
            <ac:grpSpMk id="16" creationId="{93DC754C-7E09-422D-A8BB-AF632E90DFA2}"/>
          </ac:grpSpMkLst>
        </pc:grpChg>
        <pc:grpChg chg="add">
          <ac:chgData name="Zita Draper" userId="b063123c-f51f-481b-b99c-f574606c9ace" providerId="ADAL" clId="{04F26555-3F80-4D33-BF85-AF3E9CC0F87A}" dt="2024-02-12T09:37:34.602" v="14139" actId="26606"/>
          <ac:grpSpMkLst>
            <pc:docMk/>
            <pc:sldMk cId="2464954017" sldId="278"/>
            <ac:grpSpMk id="28" creationId="{3773FAF5-C452-4455-9411-D6AF5EBD4CA9}"/>
          </ac:grpSpMkLst>
        </pc:grpChg>
      </pc:sldChg>
      <pc:sldChg chg="addSp modSp mod setBg">
        <pc:chgData name="Zita Draper" userId="b063123c-f51f-481b-b99c-f574606c9ace" providerId="ADAL" clId="{04F26555-3F80-4D33-BF85-AF3E9CC0F87A}" dt="2024-02-12T09:37:37.618" v="14140" actId="26606"/>
        <pc:sldMkLst>
          <pc:docMk/>
          <pc:sldMk cId="987487050" sldId="279"/>
        </pc:sldMkLst>
        <pc:spChg chg="mod">
          <ac:chgData name="Zita Draper" userId="b063123c-f51f-481b-b99c-f574606c9ace" providerId="ADAL" clId="{04F26555-3F80-4D33-BF85-AF3E9CC0F87A}" dt="2024-02-12T09:37:37.618" v="14140" actId="26606"/>
          <ac:spMkLst>
            <pc:docMk/>
            <pc:sldMk cId="987487050" sldId="279"/>
            <ac:spMk id="2" creationId="{D0AEFFA5-919E-30A2-5769-D0C4E5A4BA2A}"/>
          </ac:spMkLst>
        </pc:spChg>
        <pc:spChg chg="mod">
          <ac:chgData name="Zita Draper" userId="b063123c-f51f-481b-b99c-f574606c9ace" providerId="ADAL" clId="{04F26555-3F80-4D33-BF85-AF3E9CC0F87A}" dt="2024-02-12T09:37:37.618" v="14140" actId="26606"/>
          <ac:spMkLst>
            <pc:docMk/>
            <pc:sldMk cId="987487050" sldId="279"/>
            <ac:spMk id="3" creationId="{A5DDFE8B-AB2D-7EFC-A768-C9F73AED3455}"/>
          </ac:spMkLst>
        </pc:spChg>
        <pc:spChg chg="add">
          <ac:chgData name="Zita Draper" userId="b063123c-f51f-481b-b99c-f574606c9ace" providerId="ADAL" clId="{04F26555-3F80-4D33-BF85-AF3E9CC0F87A}" dt="2024-02-12T09:37:37.618" v="14140" actId="26606"/>
          <ac:spMkLst>
            <pc:docMk/>
            <pc:sldMk cId="987487050" sldId="279"/>
            <ac:spMk id="8" creationId="{5A0118C5-4F8D-4CF4-BADD-53FEACC6C42A}"/>
          </ac:spMkLst>
        </pc:spChg>
        <pc:spChg chg="add">
          <ac:chgData name="Zita Draper" userId="b063123c-f51f-481b-b99c-f574606c9ace" providerId="ADAL" clId="{04F26555-3F80-4D33-BF85-AF3E9CC0F87A}" dt="2024-02-12T09:37:37.618" v="14140" actId="26606"/>
          <ac:spMkLst>
            <pc:docMk/>
            <pc:sldMk cId="987487050" sldId="279"/>
            <ac:spMk id="10" creationId="{4E0A5C5C-2A95-428E-9F6A-0D29EBD57C9F}"/>
          </ac:spMkLst>
        </pc:spChg>
        <pc:spChg chg="add">
          <ac:chgData name="Zita Draper" userId="b063123c-f51f-481b-b99c-f574606c9ace" providerId="ADAL" clId="{04F26555-3F80-4D33-BF85-AF3E9CC0F87A}" dt="2024-02-12T09:37:37.618" v="14140" actId="26606"/>
          <ac:spMkLst>
            <pc:docMk/>
            <pc:sldMk cId="987487050" sldId="279"/>
            <ac:spMk id="12" creationId="{1056F38F-7C4E-461D-8709-7D0024AE1F79}"/>
          </ac:spMkLst>
        </pc:spChg>
        <pc:spChg chg="add">
          <ac:chgData name="Zita Draper" userId="b063123c-f51f-481b-b99c-f574606c9ace" providerId="ADAL" clId="{04F26555-3F80-4D33-BF85-AF3E9CC0F87A}" dt="2024-02-12T09:37:37.618" v="14140" actId="26606"/>
          <ac:spMkLst>
            <pc:docMk/>
            <pc:sldMk cId="987487050" sldId="279"/>
            <ac:spMk id="14" creationId="{C7278469-3C3C-49CE-AEEE-E176A4900B78}"/>
          </ac:spMkLst>
        </pc:spChg>
        <pc:spChg chg="add">
          <ac:chgData name="Zita Draper" userId="b063123c-f51f-481b-b99c-f574606c9ace" providerId="ADAL" clId="{04F26555-3F80-4D33-BF85-AF3E9CC0F87A}" dt="2024-02-12T09:37:37.618" v="14140" actId="26606"/>
          <ac:spMkLst>
            <pc:docMk/>
            <pc:sldMk cId="987487050" sldId="279"/>
            <ac:spMk id="20" creationId="{4C6598AB-1C17-4D54-951C-A082D94ACB7A}"/>
          </ac:spMkLst>
        </pc:spChg>
        <pc:spChg chg="add">
          <ac:chgData name="Zita Draper" userId="b063123c-f51f-481b-b99c-f574606c9ace" providerId="ADAL" clId="{04F26555-3F80-4D33-BF85-AF3E9CC0F87A}" dt="2024-02-12T09:37:37.618" v="14140" actId="26606"/>
          <ac:spMkLst>
            <pc:docMk/>
            <pc:sldMk cId="987487050" sldId="279"/>
            <ac:spMk id="22" creationId="{C83B66D7-137D-4AC1-B172-53D60F08BEB5}"/>
          </ac:spMkLst>
        </pc:spChg>
        <pc:spChg chg="add">
          <ac:chgData name="Zita Draper" userId="b063123c-f51f-481b-b99c-f574606c9ace" providerId="ADAL" clId="{04F26555-3F80-4D33-BF85-AF3E9CC0F87A}" dt="2024-02-12T09:37:37.618" v="14140" actId="26606"/>
          <ac:spMkLst>
            <pc:docMk/>
            <pc:sldMk cId="987487050" sldId="279"/>
            <ac:spMk id="24" creationId="{F6B92503-6984-4D15-8B98-8718709B785D}"/>
          </ac:spMkLst>
        </pc:spChg>
        <pc:spChg chg="add">
          <ac:chgData name="Zita Draper" userId="b063123c-f51f-481b-b99c-f574606c9ace" providerId="ADAL" clId="{04F26555-3F80-4D33-BF85-AF3E9CC0F87A}" dt="2024-02-12T09:37:37.618" v="14140" actId="26606"/>
          <ac:spMkLst>
            <pc:docMk/>
            <pc:sldMk cId="987487050" sldId="279"/>
            <ac:spMk id="26" creationId="{08DDF938-524E-4C18-A47D-C00627832366}"/>
          </ac:spMkLst>
        </pc:spChg>
        <pc:grpChg chg="add">
          <ac:chgData name="Zita Draper" userId="b063123c-f51f-481b-b99c-f574606c9ace" providerId="ADAL" clId="{04F26555-3F80-4D33-BF85-AF3E9CC0F87A}" dt="2024-02-12T09:37:37.618" v="14140" actId="26606"/>
          <ac:grpSpMkLst>
            <pc:docMk/>
            <pc:sldMk cId="987487050" sldId="279"/>
            <ac:grpSpMk id="16" creationId="{93DC754C-7E09-422D-A8BB-AF632E90DFA2}"/>
          </ac:grpSpMkLst>
        </pc:grpChg>
        <pc:grpChg chg="add">
          <ac:chgData name="Zita Draper" userId="b063123c-f51f-481b-b99c-f574606c9ace" providerId="ADAL" clId="{04F26555-3F80-4D33-BF85-AF3E9CC0F87A}" dt="2024-02-12T09:37:37.618" v="14140" actId="26606"/>
          <ac:grpSpMkLst>
            <pc:docMk/>
            <pc:sldMk cId="987487050" sldId="279"/>
            <ac:grpSpMk id="28" creationId="{3773FAF5-C452-4455-9411-D6AF5EBD4CA9}"/>
          </ac:grpSpMkLst>
        </pc:grpChg>
      </pc:sldChg>
      <pc:sldChg chg="addSp modSp mod setBg">
        <pc:chgData name="Zita Draper" userId="b063123c-f51f-481b-b99c-f574606c9ace" providerId="ADAL" clId="{04F26555-3F80-4D33-BF85-AF3E9CC0F87A}" dt="2024-02-12T09:37:40.328" v="14141" actId="26606"/>
        <pc:sldMkLst>
          <pc:docMk/>
          <pc:sldMk cId="3709038245" sldId="280"/>
        </pc:sldMkLst>
        <pc:spChg chg="mod">
          <ac:chgData name="Zita Draper" userId="b063123c-f51f-481b-b99c-f574606c9ace" providerId="ADAL" clId="{04F26555-3F80-4D33-BF85-AF3E9CC0F87A}" dt="2024-02-12T09:37:40.328" v="14141" actId="26606"/>
          <ac:spMkLst>
            <pc:docMk/>
            <pc:sldMk cId="3709038245" sldId="280"/>
            <ac:spMk id="2" creationId="{B1B36BFA-770B-26EE-E457-2DDFF125A114}"/>
          </ac:spMkLst>
        </pc:spChg>
        <pc:spChg chg="mod">
          <ac:chgData name="Zita Draper" userId="b063123c-f51f-481b-b99c-f574606c9ace" providerId="ADAL" clId="{04F26555-3F80-4D33-BF85-AF3E9CC0F87A}" dt="2024-02-12T09:37:40.328" v="14141" actId="26606"/>
          <ac:spMkLst>
            <pc:docMk/>
            <pc:sldMk cId="3709038245" sldId="280"/>
            <ac:spMk id="3" creationId="{E77D2F49-A715-9CE6-FD7C-503426CA80FA}"/>
          </ac:spMkLst>
        </pc:spChg>
        <pc:spChg chg="add">
          <ac:chgData name="Zita Draper" userId="b063123c-f51f-481b-b99c-f574606c9ace" providerId="ADAL" clId="{04F26555-3F80-4D33-BF85-AF3E9CC0F87A}" dt="2024-02-12T09:37:40.328" v="14141" actId="26606"/>
          <ac:spMkLst>
            <pc:docMk/>
            <pc:sldMk cId="3709038245" sldId="280"/>
            <ac:spMk id="8" creationId="{5A0118C5-4F8D-4CF4-BADD-53FEACC6C42A}"/>
          </ac:spMkLst>
        </pc:spChg>
        <pc:spChg chg="add">
          <ac:chgData name="Zita Draper" userId="b063123c-f51f-481b-b99c-f574606c9ace" providerId="ADAL" clId="{04F26555-3F80-4D33-BF85-AF3E9CC0F87A}" dt="2024-02-12T09:37:40.328" v="14141" actId="26606"/>
          <ac:spMkLst>
            <pc:docMk/>
            <pc:sldMk cId="3709038245" sldId="280"/>
            <ac:spMk id="10" creationId="{4E0A5C5C-2A95-428E-9F6A-0D29EBD57C9F}"/>
          </ac:spMkLst>
        </pc:spChg>
        <pc:spChg chg="add">
          <ac:chgData name="Zita Draper" userId="b063123c-f51f-481b-b99c-f574606c9ace" providerId="ADAL" clId="{04F26555-3F80-4D33-BF85-AF3E9CC0F87A}" dt="2024-02-12T09:37:40.328" v="14141" actId="26606"/>
          <ac:spMkLst>
            <pc:docMk/>
            <pc:sldMk cId="3709038245" sldId="280"/>
            <ac:spMk id="12" creationId="{1056F38F-7C4E-461D-8709-7D0024AE1F79}"/>
          </ac:spMkLst>
        </pc:spChg>
        <pc:spChg chg="add">
          <ac:chgData name="Zita Draper" userId="b063123c-f51f-481b-b99c-f574606c9ace" providerId="ADAL" clId="{04F26555-3F80-4D33-BF85-AF3E9CC0F87A}" dt="2024-02-12T09:37:40.328" v="14141" actId="26606"/>
          <ac:spMkLst>
            <pc:docMk/>
            <pc:sldMk cId="3709038245" sldId="280"/>
            <ac:spMk id="14" creationId="{C7278469-3C3C-49CE-AEEE-E176A4900B78}"/>
          </ac:spMkLst>
        </pc:spChg>
        <pc:spChg chg="add">
          <ac:chgData name="Zita Draper" userId="b063123c-f51f-481b-b99c-f574606c9ace" providerId="ADAL" clId="{04F26555-3F80-4D33-BF85-AF3E9CC0F87A}" dt="2024-02-12T09:37:40.328" v="14141" actId="26606"/>
          <ac:spMkLst>
            <pc:docMk/>
            <pc:sldMk cId="3709038245" sldId="280"/>
            <ac:spMk id="20" creationId="{4C6598AB-1C17-4D54-951C-A082D94ACB7A}"/>
          </ac:spMkLst>
        </pc:spChg>
        <pc:spChg chg="add">
          <ac:chgData name="Zita Draper" userId="b063123c-f51f-481b-b99c-f574606c9ace" providerId="ADAL" clId="{04F26555-3F80-4D33-BF85-AF3E9CC0F87A}" dt="2024-02-12T09:37:40.328" v="14141" actId="26606"/>
          <ac:spMkLst>
            <pc:docMk/>
            <pc:sldMk cId="3709038245" sldId="280"/>
            <ac:spMk id="22" creationId="{C83B66D7-137D-4AC1-B172-53D60F08BEB5}"/>
          </ac:spMkLst>
        </pc:spChg>
        <pc:spChg chg="add">
          <ac:chgData name="Zita Draper" userId="b063123c-f51f-481b-b99c-f574606c9ace" providerId="ADAL" clId="{04F26555-3F80-4D33-BF85-AF3E9CC0F87A}" dt="2024-02-12T09:37:40.328" v="14141" actId="26606"/>
          <ac:spMkLst>
            <pc:docMk/>
            <pc:sldMk cId="3709038245" sldId="280"/>
            <ac:spMk id="24" creationId="{F6B92503-6984-4D15-8B98-8718709B785D}"/>
          </ac:spMkLst>
        </pc:spChg>
        <pc:spChg chg="add">
          <ac:chgData name="Zita Draper" userId="b063123c-f51f-481b-b99c-f574606c9ace" providerId="ADAL" clId="{04F26555-3F80-4D33-BF85-AF3E9CC0F87A}" dt="2024-02-12T09:37:40.328" v="14141" actId="26606"/>
          <ac:spMkLst>
            <pc:docMk/>
            <pc:sldMk cId="3709038245" sldId="280"/>
            <ac:spMk id="26" creationId="{08DDF938-524E-4C18-A47D-C00627832366}"/>
          </ac:spMkLst>
        </pc:spChg>
        <pc:grpChg chg="add">
          <ac:chgData name="Zita Draper" userId="b063123c-f51f-481b-b99c-f574606c9ace" providerId="ADAL" clId="{04F26555-3F80-4D33-BF85-AF3E9CC0F87A}" dt="2024-02-12T09:37:40.328" v="14141" actId="26606"/>
          <ac:grpSpMkLst>
            <pc:docMk/>
            <pc:sldMk cId="3709038245" sldId="280"/>
            <ac:grpSpMk id="16" creationId="{93DC754C-7E09-422D-A8BB-AF632E90DFA2}"/>
          </ac:grpSpMkLst>
        </pc:grpChg>
        <pc:grpChg chg="add">
          <ac:chgData name="Zita Draper" userId="b063123c-f51f-481b-b99c-f574606c9ace" providerId="ADAL" clId="{04F26555-3F80-4D33-BF85-AF3E9CC0F87A}" dt="2024-02-12T09:37:40.328" v="14141" actId="26606"/>
          <ac:grpSpMkLst>
            <pc:docMk/>
            <pc:sldMk cId="3709038245" sldId="280"/>
            <ac:grpSpMk id="28" creationId="{3773FAF5-C452-4455-9411-D6AF5EBD4CA9}"/>
          </ac:grpSpMkLst>
        </pc:grpChg>
      </pc:sldChg>
      <pc:sldChg chg="addSp modSp mod setBg modNotesTx">
        <pc:chgData name="Zita Draper" userId="b063123c-f51f-481b-b99c-f574606c9ace" providerId="ADAL" clId="{04F26555-3F80-4D33-BF85-AF3E9CC0F87A}" dt="2024-02-12T09:37:43.772" v="14142" actId="26606"/>
        <pc:sldMkLst>
          <pc:docMk/>
          <pc:sldMk cId="1170150761" sldId="281"/>
        </pc:sldMkLst>
        <pc:spChg chg="mod">
          <ac:chgData name="Zita Draper" userId="b063123c-f51f-481b-b99c-f574606c9ace" providerId="ADAL" clId="{04F26555-3F80-4D33-BF85-AF3E9CC0F87A}" dt="2024-02-12T09:37:43.772" v="14142" actId="26606"/>
          <ac:spMkLst>
            <pc:docMk/>
            <pc:sldMk cId="1170150761" sldId="281"/>
            <ac:spMk id="2" creationId="{1A23604D-A9D1-024B-B548-6B824773E03E}"/>
          </ac:spMkLst>
        </pc:spChg>
        <pc:spChg chg="mod">
          <ac:chgData name="Zita Draper" userId="b063123c-f51f-481b-b99c-f574606c9ace" providerId="ADAL" clId="{04F26555-3F80-4D33-BF85-AF3E9CC0F87A}" dt="2024-02-12T09:37:43.772" v="14142" actId="26606"/>
          <ac:spMkLst>
            <pc:docMk/>
            <pc:sldMk cId="1170150761" sldId="281"/>
            <ac:spMk id="3" creationId="{CF62DCED-311B-E4AE-199A-73555278CAAA}"/>
          </ac:spMkLst>
        </pc:spChg>
        <pc:spChg chg="add">
          <ac:chgData name="Zita Draper" userId="b063123c-f51f-481b-b99c-f574606c9ace" providerId="ADAL" clId="{04F26555-3F80-4D33-BF85-AF3E9CC0F87A}" dt="2024-02-12T09:37:43.772" v="14142" actId="26606"/>
          <ac:spMkLst>
            <pc:docMk/>
            <pc:sldMk cId="1170150761" sldId="281"/>
            <ac:spMk id="8" creationId="{5A0118C5-4F8D-4CF4-BADD-53FEACC6C42A}"/>
          </ac:spMkLst>
        </pc:spChg>
        <pc:spChg chg="add">
          <ac:chgData name="Zita Draper" userId="b063123c-f51f-481b-b99c-f574606c9ace" providerId="ADAL" clId="{04F26555-3F80-4D33-BF85-AF3E9CC0F87A}" dt="2024-02-12T09:37:43.772" v="14142" actId="26606"/>
          <ac:spMkLst>
            <pc:docMk/>
            <pc:sldMk cId="1170150761" sldId="281"/>
            <ac:spMk id="10" creationId="{4E0A5C5C-2A95-428E-9F6A-0D29EBD57C9F}"/>
          </ac:spMkLst>
        </pc:spChg>
        <pc:spChg chg="add">
          <ac:chgData name="Zita Draper" userId="b063123c-f51f-481b-b99c-f574606c9ace" providerId="ADAL" clId="{04F26555-3F80-4D33-BF85-AF3E9CC0F87A}" dt="2024-02-12T09:37:43.772" v="14142" actId="26606"/>
          <ac:spMkLst>
            <pc:docMk/>
            <pc:sldMk cId="1170150761" sldId="281"/>
            <ac:spMk id="12" creationId="{1056F38F-7C4E-461D-8709-7D0024AE1F79}"/>
          </ac:spMkLst>
        </pc:spChg>
        <pc:spChg chg="add">
          <ac:chgData name="Zita Draper" userId="b063123c-f51f-481b-b99c-f574606c9ace" providerId="ADAL" clId="{04F26555-3F80-4D33-BF85-AF3E9CC0F87A}" dt="2024-02-12T09:37:43.772" v="14142" actId="26606"/>
          <ac:spMkLst>
            <pc:docMk/>
            <pc:sldMk cId="1170150761" sldId="281"/>
            <ac:spMk id="14" creationId="{C7278469-3C3C-49CE-AEEE-E176A4900B78}"/>
          </ac:spMkLst>
        </pc:spChg>
        <pc:spChg chg="add">
          <ac:chgData name="Zita Draper" userId="b063123c-f51f-481b-b99c-f574606c9ace" providerId="ADAL" clId="{04F26555-3F80-4D33-BF85-AF3E9CC0F87A}" dt="2024-02-12T09:37:43.772" v="14142" actId="26606"/>
          <ac:spMkLst>
            <pc:docMk/>
            <pc:sldMk cId="1170150761" sldId="281"/>
            <ac:spMk id="20" creationId="{4C6598AB-1C17-4D54-951C-A082D94ACB7A}"/>
          </ac:spMkLst>
        </pc:spChg>
        <pc:spChg chg="add">
          <ac:chgData name="Zita Draper" userId="b063123c-f51f-481b-b99c-f574606c9ace" providerId="ADAL" clId="{04F26555-3F80-4D33-BF85-AF3E9CC0F87A}" dt="2024-02-12T09:37:43.772" v="14142" actId="26606"/>
          <ac:spMkLst>
            <pc:docMk/>
            <pc:sldMk cId="1170150761" sldId="281"/>
            <ac:spMk id="22" creationId="{C83B66D7-137D-4AC1-B172-53D60F08BEB5}"/>
          </ac:spMkLst>
        </pc:spChg>
        <pc:spChg chg="add">
          <ac:chgData name="Zita Draper" userId="b063123c-f51f-481b-b99c-f574606c9ace" providerId="ADAL" clId="{04F26555-3F80-4D33-BF85-AF3E9CC0F87A}" dt="2024-02-12T09:37:43.772" v="14142" actId="26606"/>
          <ac:spMkLst>
            <pc:docMk/>
            <pc:sldMk cId="1170150761" sldId="281"/>
            <ac:spMk id="24" creationId="{F6B92503-6984-4D15-8B98-8718709B785D}"/>
          </ac:spMkLst>
        </pc:spChg>
        <pc:spChg chg="add">
          <ac:chgData name="Zita Draper" userId="b063123c-f51f-481b-b99c-f574606c9ace" providerId="ADAL" clId="{04F26555-3F80-4D33-BF85-AF3E9CC0F87A}" dt="2024-02-12T09:37:43.772" v="14142" actId="26606"/>
          <ac:spMkLst>
            <pc:docMk/>
            <pc:sldMk cId="1170150761" sldId="281"/>
            <ac:spMk id="26" creationId="{08DDF938-524E-4C18-A47D-C00627832366}"/>
          </ac:spMkLst>
        </pc:spChg>
        <pc:grpChg chg="add">
          <ac:chgData name="Zita Draper" userId="b063123c-f51f-481b-b99c-f574606c9ace" providerId="ADAL" clId="{04F26555-3F80-4D33-BF85-AF3E9CC0F87A}" dt="2024-02-12T09:37:43.772" v="14142" actId="26606"/>
          <ac:grpSpMkLst>
            <pc:docMk/>
            <pc:sldMk cId="1170150761" sldId="281"/>
            <ac:grpSpMk id="16" creationId="{93DC754C-7E09-422D-A8BB-AF632E90DFA2}"/>
          </ac:grpSpMkLst>
        </pc:grpChg>
        <pc:grpChg chg="add">
          <ac:chgData name="Zita Draper" userId="b063123c-f51f-481b-b99c-f574606c9ace" providerId="ADAL" clId="{04F26555-3F80-4D33-BF85-AF3E9CC0F87A}" dt="2024-02-12T09:37:43.772" v="14142" actId="26606"/>
          <ac:grpSpMkLst>
            <pc:docMk/>
            <pc:sldMk cId="1170150761" sldId="281"/>
            <ac:grpSpMk id="28" creationId="{3773FAF5-C452-4455-9411-D6AF5EBD4CA9}"/>
          </ac:grpSpMkLst>
        </pc:grpChg>
      </pc:sldChg>
      <pc:sldChg chg="addSp delSp modSp mod ord">
        <pc:chgData name="Zita Draper" userId="b063123c-f51f-481b-b99c-f574606c9ace" providerId="ADAL" clId="{04F26555-3F80-4D33-BF85-AF3E9CC0F87A}" dt="2024-02-13T08:20:41.018" v="14148" actId="33524"/>
        <pc:sldMkLst>
          <pc:docMk/>
          <pc:sldMk cId="4134768587" sldId="282"/>
        </pc:sldMkLst>
        <pc:spChg chg="del mod">
          <ac:chgData name="Zita Draper" userId="b063123c-f51f-481b-b99c-f574606c9ace" providerId="ADAL" clId="{04F26555-3F80-4D33-BF85-AF3E9CC0F87A}" dt="2024-02-12T08:37:20.754" v="13489" actId="26606"/>
          <ac:spMkLst>
            <pc:docMk/>
            <pc:sldMk cId="4134768587" sldId="282"/>
            <ac:spMk id="3" creationId="{E7869A24-B930-A939-34FA-332F3DDBC1EC}"/>
          </ac:spMkLst>
        </pc:spChg>
        <pc:graphicFrameChg chg="add mod">
          <ac:chgData name="Zita Draper" userId="b063123c-f51f-481b-b99c-f574606c9ace" providerId="ADAL" clId="{04F26555-3F80-4D33-BF85-AF3E9CC0F87A}" dt="2024-02-13T08:20:41.018" v="14148" actId="33524"/>
          <ac:graphicFrameMkLst>
            <pc:docMk/>
            <pc:sldMk cId="4134768587" sldId="282"/>
            <ac:graphicFrameMk id="5" creationId="{F37914ED-5CFA-CBD1-3C83-8B1AB27C6A30}"/>
          </ac:graphicFrameMkLst>
        </pc:graphicFrameChg>
      </pc:sldChg>
      <pc:sldChg chg="addSp modSp mod setBg modNotesTx">
        <pc:chgData name="Zita Draper" userId="b063123c-f51f-481b-b99c-f574606c9ace" providerId="ADAL" clId="{04F26555-3F80-4D33-BF85-AF3E9CC0F87A}" dt="2024-02-12T09:37:47.082" v="14143" actId="26606"/>
        <pc:sldMkLst>
          <pc:docMk/>
          <pc:sldMk cId="1255060755" sldId="283"/>
        </pc:sldMkLst>
        <pc:spChg chg="mod">
          <ac:chgData name="Zita Draper" userId="b063123c-f51f-481b-b99c-f574606c9ace" providerId="ADAL" clId="{04F26555-3F80-4D33-BF85-AF3E9CC0F87A}" dt="2024-02-12T09:37:47.082" v="14143" actId="26606"/>
          <ac:spMkLst>
            <pc:docMk/>
            <pc:sldMk cId="1255060755" sldId="283"/>
            <ac:spMk id="2" creationId="{DB05BB18-8559-0E5A-C5FB-410899E66FCF}"/>
          </ac:spMkLst>
        </pc:spChg>
        <pc:spChg chg="mod">
          <ac:chgData name="Zita Draper" userId="b063123c-f51f-481b-b99c-f574606c9ace" providerId="ADAL" clId="{04F26555-3F80-4D33-BF85-AF3E9CC0F87A}" dt="2024-02-12T09:37:47.082" v="14143" actId="26606"/>
          <ac:spMkLst>
            <pc:docMk/>
            <pc:sldMk cId="1255060755" sldId="283"/>
            <ac:spMk id="3" creationId="{28FBF606-0CA7-512F-43AA-688F5A454DA6}"/>
          </ac:spMkLst>
        </pc:spChg>
        <pc:spChg chg="add">
          <ac:chgData name="Zita Draper" userId="b063123c-f51f-481b-b99c-f574606c9ace" providerId="ADAL" clId="{04F26555-3F80-4D33-BF85-AF3E9CC0F87A}" dt="2024-02-12T09:37:47.082" v="14143" actId="26606"/>
          <ac:spMkLst>
            <pc:docMk/>
            <pc:sldMk cId="1255060755" sldId="283"/>
            <ac:spMk id="8" creationId="{5A0118C5-4F8D-4CF4-BADD-53FEACC6C42A}"/>
          </ac:spMkLst>
        </pc:spChg>
        <pc:spChg chg="add">
          <ac:chgData name="Zita Draper" userId="b063123c-f51f-481b-b99c-f574606c9ace" providerId="ADAL" clId="{04F26555-3F80-4D33-BF85-AF3E9CC0F87A}" dt="2024-02-12T09:37:47.082" v="14143" actId="26606"/>
          <ac:spMkLst>
            <pc:docMk/>
            <pc:sldMk cId="1255060755" sldId="283"/>
            <ac:spMk id="10" creationId="{4E0A5C5C-2A95-428E-9F6A-0D29EBD57C9F}"/>
          </ac:spMkLst>
        </pc:spChg>
        <pc:spChg chg="add">
          <ac:chgData name="Zita Draper" userId="b063123c-f51f-481b-b99c-f574606c9ace" providerId="ADAL" clId="{04F26555-3F80-4D33-BF85-AF3E9CC0F87A}" dt="2024-02-12T09:37:47.082" v="14143" actId="26606"/>
          <ac:spMkLst>
            <pc:docMk/>
            <pc:sldMk cId="1255060755" sldId="283"/>
            <ac:spMk id="12" creationId="{1056F38F-7C4E-461D-8709-7D0024AE1F79}"/>
          </ac:spMkLst>
        </pc:spChg>
        <pc:spChg chg="add">
          <ac:chgData name="Zita Draper" userId="b063123c-f51f-481b-b99c-f574606c9ace" providerId="ADAL" clId="{04F26555-3F80-4D33-BF85-AF3E9CC0F87A}" dt="2024-02-12T09:37:47.082" v="14143" actId="26606"/>
          <ac:spMkLst>
            <pc:docMk/>
            <pc:sldMk cId="1255060755" sldId="283"/>
            <ac:spMk id="14" creationId="{C7278469-3C3C-49CE-AEEE-E176A4900B78}"/>
          </ac:spMkLst>
        </pc:spChg>
        <pc:spChg chg="add">
          <ac:chgData name="Zita Draper" userId="b063123c-f51f-481b-b99c-f574606c9ace" providerId="ADAL" clId="{04F26555-3F80-4D33-BF85-AF3E9CC0F87A}" dt="2024-02-12T09:37:47.082" v="14143" actId="26606"/>
          <ac:spMkLst>
            <pc:docMk/>
            <pc:sldMk cId="1255060755" sldId="283"/>
            <ac:spMk id="20" creationId="{4C6598AB-1C17-4D54-951C-A082D94ACB7A}"/>
          </ac:spMkLst>
        </pc:spChg>
        <pc:spChg chg="add">
          <ac:chgData name="Zita Draper" userId="b063123c-f51f-481b-b99c-f574606c9ace" providerId="ADAL" clId="{04F26555-3F80-4D33-BF85-AF3E9CC0F87A}" dt="2024-02-12T09:37:47.082" v="14143" actId="26606"/>
          <ac:spMkLst>
            <pc:docMk/>
            <pc:sldMk cId="1255060755" sldId="283"/>
            <ac:spMk id="22" creationId="{C83B66D7-137D-4AC1-B172-53D60F08BEB5}"/>
          </ac:spMkLst>
        </pc:spChg>
        <pc:spChg chg="add">
          <ac:chgData name="Zita Draper" userId="b063123c-f51f-481b-b99c-f574606c9ace" providerId="ADAL" clId="{04F26555-3F80-4D33-BF85-AF3E9CC0F87A}" dt="2024-02-12T09:37:47.082" v="14143" actId="26606"/>
          <ac:spMkLst>
            <pc:docMk/>
            <pc:sldMk cId="1255060755" sldId="283"/>
            <ac:spMk id="24" creationId="{F6B92503-6984-4D15-8B98-8718709B785D}"/>
          </ac:spMkLst>
        </pc:spChg>
        <pc:spChg chg="add">
          <ac:chgData name="Zita Draper" userId="b063123c-f51f-481b-b99c-f574606c9ace" providerId="ADAL" clId="{04F26555-3F80-4D33-BF85-AF3E9CC0F87A}" dt="2024-02-12T09:37:47.082" v="14143" actId="26606"/>
          <ac:spMkLst>
            <pc:docMk/>
            <pc:sldMk cId="1255060755" sldId="283"/>
            <ac:spMk id="26" creationId="{08DDF938-524E-4C18-A47D-C00627832366}"/>
          </ac:spMkLst>
        </pc:spChg>
        <pc:grpChg chg="add">
          <ac:chgData name="Zita Draper" userId="b063123c-f51f-481b-b99c-f574606c9ace" providerId="ADAL" clId="{04F26555-3F80-4D33-BF85-AF3E9CC0F87A}" dt="2024-02-12T09:37:47.082" v="14143" actId="26606"/>
          <ac:grpSpMkLst>
            <pc:docMk/>
            <pc:sldMk cId="1255060755" sldId="283"/>
            <ac:grpSpMk id="16" creationId="{93DC754C-7E09-422D-A8BB-AF632E90DFA2}"/>
          </ac:grpSpMkLst>
        </pc:grpChg>
        <pc:grpChg chg="add">
          <ac:chgData name="Zita Draper" userId="b063123c-f51f-481b-b99c-f574606c9ace" providerId="ADAL" clId="{04F26555-3F80-4D33-BF85-AF3E9CC0F87A}" dt="2024-02-12T09:37:47.082" v="14143" actId="26606"/>
          <ac:grpSpMkLst>
            <pc:docMk/>
            <pc:sldMk cId="1255060755" sldId="283"/>
            <ac:grpSpMk id="28" creationId="{3773FAF5-C452-4455-9411-D6AF5EBD4CA9}"/>
          </ac:grpSpMkLst>
        </pc:grpChg>
      </pc:sldChg>
      <pc:sldChg chg="addSp modSp mod setBg modNotesTx">
        <pc:chgData name="Zita Draper" userId="b063123c-f51f-481b-b99c-f574606c9ace" providerId="ADAL" clId="{04F26555-3F80-4D33-BF85-AF3E9CC0F87A}" dt="2024-02-12T09:37:50.392" v="14144" actId="26606"/>
        <pc:sldMkLst>
          <pc:docMk/>
          <pc:sldMk cId="2787392474" sldId="284"/>
        </pc:sldMkLst>
        <pc:spChg chg="mod">
          <ac:chgData name="Zita Draper" userId="b063123c-f51f-481b-b99c-f574606c9ace" providerId="ADAL" clId="{04F26555-3F80-4D33-BF85-AF3E9CC0F87A}" dt="2024-02-12T09:37:50.392" v="14144" actId="26606"/>
          <ac:spMkLst>
            <pc:docMk/>
            <pc:sldMk cId="2787392474" sldId="284"/>
            <ac:spMk id="2" creationId="{18EED62E-586D-7C58-3791-B80759FCC320}"/>
          </ac:spMkLst>
        </pc:spChg>
        <pc:spChg chg="mod">
          <ac:chgData name="Zita Draper" userId="b063123c-f51f-481b-b99c-f574606c9ace" providerId="ADAL" clId="{04F26555-3F80-4D33-BF85-AF3E9CC0F87A}" dt="2024-02-12T09:37:50.392" v="14144" actId="26606"/>
          <ac:spMkLst>
            <pc:docMk/>
            <pc:sldMk cId="2787392474" sldId="284"/>
            <ac:spMk id="3" creationId="{6E63CA16-E17F-BED4-595D-28124AF5DAF2}"/>
          </ac:spMkLst>
        </pc:spChg>
        <pc:spChg chg="add">
          <ac:chgData name="Zita Draper" userId="b063123c-f51f-481b-b99c-f574606c9ace" providerId="ADAL" clId="{04F26555-3F80-4D33-BF85-AF3E9CC0F87A}" dt="2024-02-12T09:37:50.392" v="14144" actId="26606"/>
          <ac:spMkLst>
            <pc:docMk/>
            <pc:sldMk cId="2787392474" sldId="284"/>
            <ac:spMk id="8" creationId="{5A0118C5-4F8D-4CF4-BADD-53FEACC6C42A}"/>
          </ac:spMkLst>
        </pc:spChg>
        <pc:spChg chg="add">
          <ac:chgData name="Zita Draper" userId="b063123c-f51f-481b-b99c-f574606c9ace" providerId="ADAL" clId="{04F26555-3F80-4D33-BF85-AF3E9CC0F87A}" dt="2024-02-12T09:37:50.392" v="14144" actId="26606"/>
          <ac:spMkLst>
            <pc:docMk/>
            <pc:sldMk cId="2787392474" sldId="284"/>
            <ac:spMk id="10" creationId="{4E0A5C5C-2A95-428E-9F6A-0D29EBD57C9F}"/>
          </ac:spMkLst>
        </pc:spChg>
        <pc:spChg chg="add">
          <ac:chgData name="Zita Draper" userId="b063123c-f51f-481b-b99c-f574606c9ace" providerId="ADAL" clId="{04F26555-3F80-4D33-BF85-AF3E9CC0F87A}" dt="2024-02-12T09:37:50.392" v="14144" actId="26606"/>
          <ac:spMkLst>
            <pc:docMk/>
            <pc:sldMk cId="2787392474" sldId="284"/>
            <ac:spMk id="12" creationId="{1056F38F-7C4E-461D-8709-7D0024AE1F79}"/>
          </ac:spMkLst>
        </pc:spChg>
        <pc:spChg chg="add">
          <ac:chgData name="Zita Draper" userId="b063123c-f51f-481b-b99c-f574606c9ace" providerId="ADAL" clId="{04F26555-3F80-4D33-BF85-AF3E9CC0F87A}" dt="2024-02-12T09:37:50.392" v="14144" actId="26606"/>
          <ac:spMkLst>
            <pc:docMk/>
            <pc:sldMk cId="2787392474" sldId="284"/>
            <ac:spMk id="14" creationId="{C7278469-3C3C-49CE-AEEE-E176A4900B78}"/>
          </ac:spMkLst>
        </pc:spChg>
        <pc:spChg chg="add">
          <ac:chgData name="Zita Draper" userId="b063123c-f51f-481b-b99c-f574606c9ace" providerId="ADAL" clId="{04F26555-3F80-4D33-BF85-AF3E9CC0F87A}" dt="2024-02-12T09:37:50.392" v="14144" actId="26606"/>
          <ac:spMkLst>
            <pc:docMk/>
            <pc:sldMk cId="2787392474" sldId="284"/>
            <ac:spMk id="20" creationId="{4C6598AB-1C17-4D54-951C-A082D94ACB7A}"/>
          </ac:spMkLst>
        </pc:spChg>
        <pc:spChg chg="add">
          <ac:chgData name="Zita Draper" userId="b063123c-f51f-481b-b99c-f574606c9ace" providerId="ADAL" clId="{04F26555-3F80-4D33-BF85-AF3E9CC0F87A}" dt="2024-02-12T09:37:50.392" v="14144" actId="26606"/>
          <ac:spMkLst>
            <pc:docMk/>
            <pc:sldMk cId="2787392474" sldId="284"/>
            <ac:spMk id="22" creationId="{C83B66D7-137D-4AC1-B172-53D60F08BEB5}"/>
          </ac:spMkLst>
        </pc:spChg>
        <pc:spChg chg="add">
          <ac:chgData name="Zita Draper" userId="b063123c-f51f-481b-b99c-f574606c9ace" providerId="ADAL" clId="{04F26555-3F80-4D33-BF85-AF3E9CC0F87A}" dt="2024-02-12T09:37:50.392" v="14144" actId="26606"/>
          <ac:spMkLst>
            <pc:docMk/>
            <pc:sldMk cId="2787392474" sldId="284"/>
            <ac:spMk id="24" creationId="{F6B92503-6984-4D15-8B98-8718709B785D}"/>
          </ac:spMkLst>
        </pc:spChg>
        <pc:spChg chg="add">
          <ac:chgData name="Zita Draper" userId="b063123c-f51f-481b-b99c-f574606c9ace" providerId="ADAL" clId="{04F26555-3F80-4D33-BF85-AF3E9CC0F87A}" dt="2024-02-12T09:37:50.392" v="14144" actId="26606"/>
          <ac:spMkLst>
            <pc:docMk/>
            <pc:sldMk cId="2787392474" sldId="284"/>
            <ac:spMk id="26" creationId="{08DDF938-524E-4C18-A47D-C00627832366}"/>
          </ac:spMkLst>
        </pc:spChg>
        <pc:grpChg chg="add">
          <ac:chgData name="Zita Draper" userId="b063123c-f51f-481b-b99c-f574606c9ace" providerId="ADAL" clId="{04F26555-3F80-4D33-BF85-AF3E9CC0F87A}" dt="2024-02-12T09:37:50.392" v="14144" actId="26606"/>
          <ac:grpSpMkLst>
            <pc:docMk/>
            <pc:sldMk cId="2787392474" sldId="284"/>
            <ac:grpSpMk id="16" creationId="{93DC754C-7E09-422D-A8BB-AF632E90DFA2}"/>
          </ac:grpSpMkLst>
        </pc:grpChg>
        <pc:grpChg chg="add">
          <ac:chgData name="Zita Draper" userId="b063123c-f51f-481b-b99c-f574606c9ace" providerId="ADAL" clId="{04F26555-3F80-4D33-BF85-AF3E9CC0F87A}" dt="2024-02-12T09:37:50.392" v="14144" actId="26606"/>
          <ac:grpSpMkLst>
            <pc:docMk/>
            <pc:sldMk cId="2787392474" sldId="284"/>
            <ac:grpSpMk id="28" creationId="{3773FAF5-C452-4455-9411-D6AF5EBD4CA9}"/>
          </ac:grpSpMkLst>
        </pc:grpChg>
      </pc:sldChg>
      <pc:sldChg chg="del">
        <pc:chgData name="Zita Draper" userId="b063123c-f51f-481b-b99c-f574606c9ace" providerId="ADAL" clId="{04F26555-3F80-4D33-BF85-AF3E9CC0F87A}" dt="2024-02-11T11:35:42.754" v="6072" actId="2696"/>
        <pc:sldMkLst>
          <pc:docMk/>
          <pc:sldMk cId="1909118956" sldId="285"/>
        </pc:sldMkLst>
      </pc:sldChg>
      <pc:sldChg chg="del">
        <pc:chgData name="Zita Draper" userId="b063123c-f51f-481b-b99c-f574606c9ace" providerId="ADAL" clId="{04F26555-3F80-4D33-BF85-AF3E9CC0F87A}" dt="2024-02-11T11:35:54.666" v="6075" actId="2696"/>
        <pc:sldMkLst>
          <pc:docMk/>
          <pc:sldMk cId="2847840423" sldId="286"/>
        </pc:sldMkLst>
      </pc:sldChg>
      <pc:sldChg chg="del">
        <pc:chgData name="Zita Draper" userId="b063123c-f51f-481b-b99c-f574606c9ace" providerId="ADAL" clId="{04F26555-3F80-4D33-BF85-AF3E9CC0F87A}" dt="2024-02-11T11:35:54.996" v="6076" actId="2696"/>
        <pc:sldMkLst>
          <pc:docMk/>
          <pc:sldMk cId="3048505160" sldId="287"/>
        </pc:sldMkLst>
      </pc:sldChg>
      <pc:sldChg chg="del">
        <pc:chgData name="Zita Draper" userId="b063123c-f51f-481b-b99c-f574606c9ace" providerId="ADAL" clId="{04F26555-3F80-4D33-BF85-AF3E9CC0F87A}" dt="2024-02-11T11:35:55.384" v="6077" actId="2696"/>
        <pc:sldMkLst>
          <pc:docMk/>
          <pc:sldMk cId="2533148430" sldId="288"/>
        </pc:sldMkLst>
      </pc:sldChg>
      <pc:sldChg chg="del">
        <pc:chgData name="Zita Draper" userId="b063123c-f51f-481b-b99c-f574606c9ace" providerId="ADAL" clId="{04F26555-3F80-4D33-BF85-AF3E9CC0F87A}" dt="2024-02-11T11:36:05.012" v="6091" actId="2696"/>
        <pc:sldMkLst>
          <pc:docMk/>
          <pc:sldMk cId="504416676" sldId="289"/>
        </pc:sldMkLst>
      </pc:sldChg>
      <pc:sldChg chg="del">
        <pc:chgData name="Zita Draper" userId="b063123c-f51f-481b-b99c-f574606c9ace" providerId="ADAL" clId="{04F26555-3F80-4D33-BF85-AF3E9CC0F87A}" dt="2024-02-11T11:36:05.560" v="6092" actId="2696"/>
        <pc:sldMkLst>
          <pc:docMk/>
          <pc:sldMk cId="4118990620" sldId="290"/>
        </pc:sldMkLst>
      </pc:sldChg>
      <pc:sldChg chg="del">
        <pc:chgData name="Zita Draper" userId="b063123c-f51f-481b-b99c-f574606c9ace" providerId="ADAL" clId="{04F26555-3F80-4D33-BF85-AF3E9CC0F87A}" dt="2024-02-11T11:35:58.710" v="6078" actId="2696"/>
        <pc:sldMkLst>
          <pc:docMk/>
          <pc:sldMk cId="3205711800" sldId="291"/>
        </pc:sldMkLst>
      </pc:sldChg>
      <pc:sldChg chg="del">
        <pc:chgData name="Zita Draper" userId="b063123c-f51f-481b-b99c-f574606c9ace" providerId="ADAL" clId="{04F26555-3F80-4D33-BF85-AF3E9CC0F87A}" dt="2024-02-11T11:35:58.921" v="6079" actId="2696"/>
        <pc:sldMkLst>
          <pc:docMk/>
          <pc:sldMk cId="3351870957" sldId="292"/>
        </pc:sldMkLst>
      </pc:sldChg>
      <pc:sldChg chg="del">
        <pc:chgData name="Zita Draper" userId="b063123c-f51f-481b-b99c-f574606c9ace" providerId="ADAL" clId="{04F26555-3F80-4D33-BF85-AF3E9CC0F87A}" dt="2024-02-11T11:35:59.211" v="6080" actId="2696"/>
        <pc:sldMkLst>
          <pc:docMk/>
          <pc:sldMk cId="536550070" sldId="293"/>
        </pc:sldMkLst>
      </pc:sldChg>
      <pc:sldChg chg="del">
        <pc:chgData name="Zita Draper" userId="b063123c-f51f-481b-b99c-f574606c9ace" providerId="ADAL" clId="{04F26555-3F80-4D33-BF85-AF3E9CC0F87A}" dt="2024-02-11T11:35:59.543" v="6081" actId="2696"/>
        <pc:sldMkLst>
          <pc:docMk/>
          <pc:sldMk cId="718111500" sldId="294"/>
        </pc:sldMkLst>
      </pc:sldChg>
      <pc:sldChg chg="del">
        <pc:chgData name="Zita Draper" userId="b063123c-f51f-481b-b99c-f574606c9ace" providerId="ADAL" clId="{04F26555-3F80-4D33-BF85-AF3E9CC0F87A}" dt="2024-02-11T11:35:59.740" v="6082" actId="2696"/>
        <pc:sldMkLst>
          <pc:docMk/>
          <pc:sldMk cId="3899822752" sldId="295"/>
        </pc:sldMkLst>
      </pc:sldChg>
      <pc:sldChg chg="del">
        <pc:chgData name="Zita Draper" userId="b063123c-f51f-481b-b99c-f574606c9ace" providerId="ADAL" clId="{04F26555-3F80-4D33-BF85-AF3E9CC0F87A}" dt="2024-02-11T11:35:59.998" v="6083" actId="2696"/>
        <pc:sldMkLst>
          <pc:docMk/>
          <pc:sldMk cId="1607361017" sldId="296"/>
        </pc:sldMkLst>
      </pc:sldChg>
      <pc:sldChg chg="del">
        <pc:chgData name="Zita Draper" userId="b063123c-f51f-481b-b99c-f574606c9ace" providerId="ADAL" clId="{04F26555-3F80-4D33-BF85-AF3E9CC0F87A}" dt="2024-02-11T11:36:00.228" v="6084" actId="2696"/>
        <pc:sldMkLst>
          <pc:docMk/>
          <pc:sldMk cId="3182623745" sldId="297"/>
        </pc:sldMkLst>
      </pc:sldChg>
      <pc:sldChg chg="del">
        <pc:chgData name="Zita Draper" userId="b063123c-f51f-481b-b99c-f574606c9ace" providerId="ADAL" clId="{04F26555-3F80-4D33-BF85-AF3E9CC0F87A}" dt="2024-02-11T11:36:00.446" v="6085" actId="2696"/>
        <pc:sldMkLst>
          <pc:docMk/>
          <pc:sldMk cId="4072659651" sldId="298"/>
        </pc:sldMkLst>
      </pc:sldChg>
      <pc:sldChg chg="del">
        <pc:chgData name="Zita Draper" userId="b063123c-f51f-481b-b99c-f574606c9ace" providerId="ADAL" clId="{04F26555-3F80-4D33-BF85-AF3E9CC0F87A}" dt="2024-02-11T11:36:00.668" v="6086" actId="2696"/>
        <pc:sldMkLst>
          <pc:docMk/>
          <pc:sldMk cId="2101726553" sldId="299"/>
        </pc:sldMkLst>
      </pc:sldChg>
      <pc:sldChg chg="del">
        <pc:chgData name="Zita Draper" userId="b063123c-f51f-481b-b99c-f574606c9ace" providerId="ADAL" clId="{04F26555-3F80-4D33-BF85-AF3E9CC0F87A}" dt="2024-02-11T11:36:00.885" v="6087" actId="2696"/>
        <pc:sldMkLst>
          <pc:docMk/>
          <pc:sldMk cId="60204724" sldId="300"/>
        </pc:sldMkLst>
      </pc:sldChg>
      <pc:sldChg chg="del">
        <pc:chgData name="Zita Draper" userId="b063123c-f51f-481b-b99c-f574606c9ace" providerId="ADAL" clId="{04F26555-3F80-4D33-BF85-AF3E9CC0F87A}" dt="2024-02-11T11:36:01.140" v="6088" actId="2696"/>
        <pc:sldMkLst>
          <pc:docMk/>
          <pc:sldMk cId="555341625" sldId="301"/>
        </pc:sldMkLst>
      </pc:sldChg>
      <pc:sldChg chg="add del">
        <pc:chgData name="Zita Draper" userId="b063123c-f51f-481b-b99c-f574606c9ace" providerId="ADAL" clId="{04F26555-3F80-4D33-BF85-AF3E9CC0F87A}" dt="2024-02-12T08:37:02.252" v="13488" actId="2696"/>
        <pc:sldMkLst>
          <pc:docMk/>
          <pc:sldMk cId="2206048729" sldId="302"/>
        </pc:sldMkLst>
      </pc:sldChg>
      <pc:sldChg chg="addSp modSp mod setBg">
        <pc:chgData name="Zita Draper" userId="b063123c-f51f-481b-b99c-f574606c9ace" providerId="ADAL" clId="{04F26555-3F80-4D33-BF85-AF3E9CC0F87A}" dt="2024-02-12T09:37:58.142" v="14146" actId="26606"/>
        <pc:sldMkLst>
          <pc:docMk/>
          <pc:sldMk cId="4204798352" sldId="303"/>
        </pc:sldMkLst>
        <pc:spChg chg="mod">
          <ac:chgData name="Zita Draper" userId="b063123c-f51f-481b-b99c-f574606c9ace" providerId="ADAL" clId="{04F26555-3F80-4D33-BF85-AF3E9CC0F87A}" dt="2024-02-12T09:37:58.142" v="14146" actId="26606"/>
          <ac:spMkLst>
            <pc:docMk/>
            <pc:sldMk cId="4204798352" sldId="303"/>
            <ac:spMk id="2" creationId="{63195F78-1E63-9007-01C2-7B57D3909DA9}"/>
          </ac:spMkLst>
        </pc:spChg>
        <pc:spChg chg="mod">
          <ac:chgData name="Zita Draper" userId="b063123c-f51f-481b-b99c-f574606c9ace" providerId="ADAL" clId="{04F26555-3F80-4D33-BF85-AF3E9CC0F87A}" dt="2024-02-12T09:37:58.142" v="14146" actId="26606"/>
          <ac:spMkLst>
            <pc:docMk/>
            <pc:sldMk cId="4204798352" sldId="303"/>
            <ac:spMk id="3" creationId="{06D68992-D0E9-EA20-DDFE-BC9790B7D334}"/>
          </ac:spMkLst>
        </pc:spChg>
        <pc:spChg chg="add">
          <ac:chgData name="Zita Draper" userId="b063123c-f51f-481b-b99c-f574606c9ace" providerId="ADAL" clId="{04F26555-3F80-4D33-BF85-AF3E9CC0F87A}" dt="2024-02-12T09:37:58.142" v="14146" actId="26606"/>
          <ac:spMkLst>
            <pc:docMk/>
            <pc:sldMk cId="4204798352" sldId="303"/>
            <ac:spMk id="8" creationId="{5A0118C5-4F8D-4CF4-BADD-53FEACC6C42A}"/>
          </ac:spMkLst>
        </pc:spChg>
        <pc:spChg chg="add">
          <ac:chgData name="Zita Draper" userId="b063123c-f51f-481b-b99c-f574606c9ace" providerId="ADAL" clId="{04F26555-3F80-4D33-BF85-AF3E9CC0F87A}" dt="2024-02-12T09:37:58.142" v="14146" actId="26606"/>
          <ac:spMkLst>
            <pc:docMk/>
            <pc:sldMk cId="4204798352" sldId="303"/>
            <ac:spMk id="10" creationId="{4E0A5C5C-2A95-428E-9F6A-0D29EBD57C9F}"/>
          </ac:spMkLst>
        </pc:spChg>
        <pc:spChg chg="add">
          <ac:chgData name="Zita Draper" userId="b063123c-f51f-481b-b99c-f574606c9ace" providerId="ADAL" clId="{04F26555-3F80-4D33-BF85-AF3E9CC0F87A}" dt="2024-02-12T09:37:58.142" v="14146" actId="26606"/>
          <ac:spMkLst>
            <pc:docMk/>
            <pc:sldMk cId="4204798352" sldId="303"/>
            <ac:spMk id="12" creationId="{1056F38F-7C4E-461D-8709-7D0024AE1F79}"/>
          </ac:spMkLst>
        </pc:spChg>
        <pc:spChg chg="add">
          <ac:chgData name="Zita Draper" userId="b063123c-f51f-481b-b99c-f574606c9ace" providerId="ADAL" clId="{04F26555-3F80-4D33-BF85-AF3E9CC0F87A}" dt="2024-02-12T09:37:58.142" v="14146" actId="26606"/>
          <ac:spMkLst>
            <pc:docMk/>
            <pc:sldMk cId="4204798352" sldId="303"/>
            <ac:spMk id="14" creationId="{C7278469-3C3C-49CE-AEEE-E176A4900B78}"/>
          </ac:spMkLst>
        </pc:spChg>
        <pc:spChg chg="add">
          <ac:chgData name="Zita Draper" userId="b063123c-f51f-481b-b99c-f574606c9ace" providerId="ADAL" clId="{04F26555-3F80-4D33-BF85-AF3E9CC0F87A}" dt="2024-02-12T09:37:58.142" v="14146" actId="26606"/>
          <ac:spMkLst>
            <pc:docMk/>
            <pc:sldMk cId="4204798352" sldId="303"/>
            <ac:spMk id="20" creationId="{4C6598AB-1C17-4D54-951C-A082D94ACB7A}"/>
          </ac:spMkLst>
        </pc:spChg>
        <pc:spChg chg="add">
          <ac:chgData name="Zita Draper" userId="b063123c-f51f-481b-b99c-f574606c9ace" providerId="ADAL" clId="{04F26555-3F80-4D33-BF85-AF3E9CC0F87A}" dt="2024-02-12T09:37:58.142" v="14146" actId="26606"/>
          <ac:spMkLst>
            <pc:docMk/>
            <pc:sldMk cId="4204798352" sldId="303"/>
            <ac:spMk id="22" creationId="{C83B66D7-137D-4AC1-B172-53D60F08BEB5}"/>
          </ac:spMkLst>
        </pc:spChg>
        <pc:spChg chg="add">
          <ac:chgData name="Zita Draper" userId="b063123c-f51f-481b-b99c-f574606c9ace" providerId="ADAL" clId="{04F26555-3F80-4D33-BF85-AF3E9CC0F87A}" dt="2024-02-12T09:37:58.142" v="14146" actId="26606"/>
          <ac:spMkLst>
            <pc:docMk/>
            <pc:sldMk cId="4204798352" sldId="303"/>
            <ac:spMk id="24" creationId="{F6B92503-6984-4D15-8B98-8718709B785D}"/>
          </ac:spMkLst>
        </pc:spChg>
        <pc:spChg chg="add">
          <ac:chgData name="Zita Draper" userId="b063123c-f51f-481b-b99c-f574606c9ace" providerId="ADAL" clId="{04F26555-3F80-4D33-BF85-AF3E9CC0F87A}" dt="2024-02-12T09:37:58.142" v="14146" actId="26606"/>
          <ac:spMkLst>
            <pc:docMk/>
            <pc:sldMk cId="4204798352" sldId="303"/>
            <ac:spMk id="26" creationId="{08DDF938-524E-4C18-A47D-C00627832366}"/>
          </ac:spMkLst>
        </pc:spChg>
        <pc:grpChg chg="add">
          <ac:chgData name="Zita Draper" userId="b063123c-f51f-481b-b99c-f574606c9ace" providerId="ADAL" clId="{04F26555-3F80-4D33-BF85-AF3E9CC0F87A}" dt="2024-02-12T09:37:58.142" v="14146" actId="26606"/>
          <ac:grpSpMkLst>
            <pc:docMk/>
            <pc:sldMk cId="4204798352" sldId="303"/>
            <ac:grpSpMk id="16" creationId="{93DC754C-7E09-422D-A8BB-AF632E90DFA2}"/>
          </ac:grpSpMkLst>
        </pc:grpChg>
        <pc:grpChg chg="add">
          <ac:chgData name="Zita Draper" userId="b063123c-f51f-481b-b99c-f574606c9ace" providerId="ADAL" clId="{04F26555-3F80-4D33-BF85-AF3E9CC0F87A}" dt="2024-02-12T09:37:58.142" v="14146" actId="26606"/>
          <ac:grpSpMkLst>
            <pc:docMk/>
            <pc:sldMk cId="4204798352" sldId="303"/>
            <ac:grpSpMk id="28" creationId="{3773FAF5-C452-4455-9411-D6AF5EBD4CA9}"/>
          </ac:grpSpMkLst>
        </pc:grpChg>
      </pc:sldChg>
      <pc:sldChg chg="addSp modSp mod setBg">
        <pc:chgData name="Zita Draper" userId="b063123c-f51f-481b-b99c-f574606c9ace" providerId="ADAL" clId="{04F26555-3F80-4D33-BF85-AF3E9CC0F87A}" dt="2024-02-12T09:38:01.451" v="14147" actId="26606"/>
        <pc:sldMkLst>
          <pc:docMk/>
          <pc:sldMk cId="518533913" sldId="304"/>
        </pc:sldMkLst>
        <pc:spChg chg="mod">
          <ac:chgData name="Zita Draper" userId="b063123c-f51f-481b-b99c-f574606c9ace" providerId="ADAL" clId="{04F26555-3F80-4D33-BF85-AF3E9CC0F87A}" dt="2024-02-12T09:38:01.451" v="14147" actId="26606"/>
          <ac:spMkLst>
            <pc:docMk/>
            <pc:sldMk cId="518533913" sldId="304"/>
            <ac:spMk id="2" creationId="{38CA2E8C-4A2E-F4B3-C11B-5B2CF3BF0685}"/>
          </ac:spMkLst>
        </pc:spChg>
        <pc:spChg chg="mod">
          <ac:chgData name="Zita Draper" userId="b063123c-f51f-481b-b99c-f574606c9ace" providerId="ADAL" clId="{04F26555-3F80-4D33-BF85-AF3E9CC0F87A}" dt="2024-02-12T09:38:01.451" v="14147" actId="26606"/>
          <ac:spMkLst>
            <pc:docMk/>
            <pc:sldMk cId="518533913" sldId="304"/>
            <ac:spMk id="3" creationId="{E63F43F4-AA60-8727-1D38-37E703EBD78E}"/>
          </ac:spMkLst>
        </pc:spChg>
        <pc:spChg chg="add">
          <ac:chgData name="Zita Draper" userId="b063123c-f51f-481b-b99c-f574606c9ace" providerId="ADAL" clId="{04F26555-3F80-4D33-BF85-AF3E9CC0F87A}" dt="2024-02-12T09:38:01.451" v="14147" actId="26606"/>
          <ac:spMkLst>
            <pc:docMk/>
            <pc:sldMk cId="518533913" sldId="304"/>
            <ac:spMk id="8" creationId="{5A0118C5-4F8D-4CF4-BADD-53FEACC6C42A}"/>
          </ac:spMkLst>
        </pc:spChg>
        <pc:spChg chg="add">
          <ac:chgData name="Zita Draper" userId="b063123c-f51f-481b-b99c-f574606c9ace" providerId="ADAL" clId="{04F26555-3F80-4D33-BF85-AF3E9CC0F87A}" dt="2024-02-12T09:38:01.451" v="14147" actId="26606"/>
          <ac:spMkLst>
            <pc:docMk/>
            <pc:sldMk cId="518533913" sldId="304"/>
            <ac:spMk id="10" creationId="{4E0A5C5C-2A95-428E-9F6A-0D29EBD57C9F}"/>
          </ac:spMkLst>
        </pc:spChg>
        <pc:spChg chg="add">
          <ac:chgData name="Zita Draper" userId="b063123c-f51f-481b-b99c-f574606c9ace" providerId="ADAL" clId="{04F26555-3F80-4D33-BF85-AF3E9CC0F87A}" dt="2024-02-12T09:38:01.451" v="14147" actId="26606"/>
          <ac:spMkLst>
            <pc:docMk/>
            <pc:sldMk cId="518533913" sldId="304"/>
            <ac:spMk id="12" creationId="{1056F38F-7C4E-461D-8709-7D0024AE1F79}"/>
          </ac:spMkLst>
        </pc:spChg>
        <pc:spChg chg="add">
          <ac:chgData name="Zita Draper" userId="b063123c-f51f-481b-b99c-f574606c9ace" providerId="ADAL" clId="{04F26555-3F80-4D33-BF85-AF3E9CC0F87A}" dt="2024-02-12T09:38:01.451" v="14147" actId="26606"/>
          <ac:spMkLst>
            <pc:docMk/>
            <pc:sldMk cId="518533913" sldId="304"/>
            <ac:spMk id="14" creationId="{C7278469-3C3C-49CE-AEEE-E176A4900B78}"/>
          </ac:spMkLst>
        </pc:spChg>
        <pc:spChg chg="add">
          <ac:chgData name="Zita Draper" userId="b063123c-f51f-481b-b99c-f574606c9ace" providerId="ADAL" clId="{04F26555-3F80-4D33-BF85-AF3E9CC0F87A}" dt="2024-02-12T09:38:01.451" v="14147" actId="26606"/>
          <ac:spMkLst>
            <pc:docMk/>
            <pc:sldMk cId="518533913" sldId="304"/>
            <ac:spMk id="20" creationId="{4C6598AB-1C17-4D54-951C-A082D94ACB7A}"/>
          </ac:spMkLst>
        </pc:spChg>
        <pc:spChg chg="add">
          <ac:chgData name="Zita Draper" userId="b063123c-f51f-481b-b99c-f574606c9ace" providerId="ADAL" clId="{04F26555-3F80-4D33-BF85-AF3E9CC0F87A}" dt="2024-02-12T09:38:01.451" v="14147" actId="26606"/>
          <ac:spMkLst>
            <pc:docMk/>
            <pc:sldMk cId="518533913" sldId="304"/>
            <ac:spMk id="22" creationId="{C83B66D7-137D-4AC1-B172-53D60F08BEB5}"/>
          </ac:spMkLst>
        </pc:spChg>
        <pc:spChg chg="add">
          <ac:chgData name="Zita Draper" userId="b063123c-f51f-481b-b99c-f574606c9ace" providerId="ADAL" clId="{04F26555-3F80-4D33-BF85-AF3E9CC0F87A}" dt="2024-02-12T09:38:01.451" v="14147" actId="26606"/>
          <ac:spMkLst>
            <pc:docMk/>
            <pc:sldMk cId="518533913" sldId="304"/>
            <ac:spMk id="24" creationId="{F6B92503-6984-4D15-8B98-8718709B785D}"/>
          </ac:spMkLst>
        </pc:spChg>
        <pc:spChg chg="add">
          <ac:chgData name="Zita Draper" userId="b063123c-f51f-481b-b99c-f574606c9ace" providerId="ADAL" clId="{04F26555-3F80-4D33-BF85-AF3E9CC0F87A}" dt="2024-02-12T09:38:01.451" v="14147" actId="26606"/>
          <ac:spMkLst>
            <pc:docMk/>
            <pc:sldMk cId="518533913" sldId="304"/>
            <ac:spMk id="26" creationId="{08DDF938-524E-4C18-A47D-C00627832366}"/>
          </ac:spMkLst>
        </pc:spChg>
        <pc:grpChg chg="add">
          <ac:chgData name="Zita Draper" userId="b063123c-f51f-481b-b99c-f574606c9ace" providerId="ADAL" clId="{04F26555-3F80-4D33-BF85-AF3E9CC0F87A}" dt="2024-02-12T09:38:01.451" v="14147" actId="26606"/>
          <ac:grpSpMkLst>
            <pc:docMk/>
            <pc:sldMk cId="518533913" sldId="304"/>
            <ac:grpSpMk id="16" creationId="{93DC754C-7E09-422D-A8BB-AF632E90DFA2}"/>
          </ac:grpSpMkLst>
        </pc:grpChg>
        <pc:grpChg chg="add">
          <ac:chgData name="Zita Draper" userId="b063123c-f51f-481b-b99c-f574606c9ace" providerId="ADAL" clId="{04F26555-3F80-4D33-BF85-AF3E9CC0F87A}" dt="2024-02-12T09:38:01.451" v="14147" actId="26606"/>
          <ac:grpSpMkLst>
            <pc:docMk/>
            <pc:sldMk cId="518533913" sldId="304"/>
            <ac:grpSpMk id="28" creationId="{3773FAF5-C452-4455-9411-D6AF5EBD4CA9}"/>
          </ac:grpSpMkLst>
        </pc:grpChg>
      </pc:sldChg>
      <pc:sldChg chg="addSp modSp new mod setBg modNotesTx">
        <pc:chgData name="Zita Draper" userId="b063123c-f51f-481b-b99c-f574606c9ace" providerId="ADAL" clId="{04F26555-3F80-4D33-BF85-AF3E9CC0F87A}" dt="2024-02-12T08:37:47.675" v="13490" actId="26606"/>
        <pc:sldMkLst>
          <pc:docMk/>
          <pc:sldMk cId="105291122" sldId="306"/>
        </pc:sldMkLst>
        <pc:spChg chg="mod">
          <ac:chgData name="Zita Draper" userId="b063123c-f51f-481b-b99c-f574606c9ace" providerId="ADAL" clId="{04F26555-3F80-4D33-BF85-AF3E9CC0F87A}" dt="2024-02-12T08:37:47.675" v="13490" actId="26606"/>
          <ac:spMkLst>
            <pc:docMk/>
            <pc:sldMk cId="105291122" sldId="306"/>
            <ac:spMk id="2" creationId="{46A1EDAF-FFC7-40DA-8962-5729A43C9691}"/>
          </ac:spMkLst>
        </pc:spChg>
        <pc:spChg chg="mod">
          <ac:chgData name="Zita Draper" userId="b063123c-f51f-481b-b99c-f574606c9ace" providerId="ADAL" clId="{04F26555-3F80-4D33-BF85-AF3E9CC0F87A}" dt="2024-02-12T08:37:47.675" v="13490" actId="26606"/>
          <ac:spMkLst>
            <pc:docMk/>
            <pc:sldMk cId="105291122" sldId="306"/>
            <ac:spMk id="3" creationId="{B2E52420-AC5A-0D0D-0691-051BB3CA7015}"/>
          </ac:spMkLst>
        </pc:spChg>
        <pc:spChg chg="add">
          <ac:chgData name="Zita Draper" userId="b063123c-f51f-481b-b99c-f574606c9ace" providerId="ADAL" clId="{04F26555-3F80-4D33-BF85-AF3E9CC0F87A}" dt="2024-02-12T08:37:47.675" v="13490" actId="26606"/>
          <ac:spMkLst>
            <pc:docMk/>
            <pc:sldMk cId="105291122" sldId="306"/>
            <ac:spMk id="8" creationId="{5A0118C5-4F8D-4CF4-BADD-53FEACC6C42A}"/>
          </ac:spMkLst>
        </pc:spChg>
        <pc:spChg chg="add">
          <ac:chgData name="Zita Draper" userId="b063123c-f51f-481b-b99c-f574606c9ace" providerId="ADAL" clId="{04F26555-3F80-4D33-BF85-AF3E9CC0F87A}" dt="2024-02-12T08:37:47.675" v="13490" actId="26606"/>
          <ac:spMkLst>
            <pc:docMk/>
            <pc:sldMk cId="105291122" sldId="306"/>
            <ac:spMk id="10" creationId="{4E0A5C5C-2A95-428E-9F6A-0D29EBD57C9F}"/>
          </ac:spMkLst>
        </pc:spChg>
        <pc:spChg chg="add">
          <ac:chgData name="Zita Draper" userId="b063123c-f51f-481b-b99c-f574606c9ace" providerId="ADAL" clId="{04F26555-3F80-4D33-BF85-AF3E9CC0F87A}" dt="2024-02-12T08:37:47.675" v="13490" actId="26606"/>
          <ac:spMkLst>
            <pc:docMk/>
            <pc:sldMk cId="105291122" sldId="306"/>
            <ac:spMk id="12" creationId="{1056F38F-7C4E-461D-8709-7D0024AE1F79}"/>
          </ac:spMkLst>
        </pc:spChg>
        <pc:spChg chg="add">
          <ac:chgData name="Zita Draper" userId="b063123c-f51f-481b-b99c-f574606c9ace" providerId="ADAL" clId="{04F26555-3F80-4D33-BF85-AF3E9CC0F87A}" dt="2024-02-12T08:37:47.675" v="13490" actId="26606"/>
          <ac:spMkLst>
            <pc:docMk/>
            <pc:sldMk cId="105291122" sldId="306"/>
            <ac:spMk id="14" creationId="{C7278469-3C3C-49CE-AEEE-E176A4900B78}"/>
          </ac:spMkLst>
        </pc:spChg>
        <pc:spChg chg="add">
          <ac:chgData name="Zita Draper" userId="b063123c-f51f-481b-b99c-f574606c9ace" providerId="ADAL" clId="{04F26555-3F80-4D33-BF85-AF3E9CC0F87A}" dt="2024-02-12T08:37:47.675" v="13490" actId="26606"/>
          <ac:spMkLst>
            <pc:docMk/>
            <pc:sldMk cId="105291122" sldId="306"/>
            <ac:spMk id="20" creationId="{4C6598AB-1C17-4D54-951C-A082D94ACB7A}"/>
          </ac:spMkLst>
        </pc:spChg>
        <pc:spChg chg="add">
          <ac:chgData name="Zita Draper" userId="b063123c-f51f-481b-b99c-f574606c9ace" providerId="ADAL" clId="{04F26555-3F80-4D33-BF85-AF3E9CC0F87A}" dt="2024-02-12T08:37:47.675" v="13490" actId="26606"/>
          <ac:spMkLst>
            <pc:docMk/>
            <pc:sldMk cId="105291122" sldId="306"/>
            <ac:spMk id="22" creationId="{C83B66D7-137D-4AC1-B172-53D60F08BEB5}"/>
          </ac:spMkLst>
        </pc:spChg>
        <pc:spChg chg="add">
          <ac:chgData name="Zita Draper" userId="b063123c-f51f-481b-b99c-f574606c9ace" providerId="ADAL" clId="{04F26555-3F80-4D33-BF85-AF3E9CC0F87A}" dt="2024-02-12T08:37:47.675" v="13490" actId="26606"/>
          <ac:spMkLst>
            <pc:docMk/>
            <pc:sldMk cId="105291122" sldId="306"/>
            <ac:spMk id="24" creationId="{F6B92503-6984-4D15-8B98-8718709B785D}"/>
          </ac:spMkLst>
        </pc:spChg>
        <pc:spChg chg="add">
          <ac:chgData name="Zita Draper" userId="b063123c-f51f-481b-b99c-f574606c9ace" providerId="ADAL" clId="{04F26555-3F80-4D33-BF85-AF3E9CC0F87A}" dt="2024-02-12T08:37:47.675" v="13490" actId="26606"/>
          <ac:spMkLst>
            <pc:docMk/>
            <pc:sldMk cId="105291122" sldId="306"/>
            <ac:spMk id="26" creationId="{08DDF938-524E-4C18-A47D-C00627832366}"/>
          </ac:spMkLst>
        </pc:spChg>
        <pc:grpChg chg="add">
          <ac:chgData name="Zita Draper" userId="b063123c-f51f-481b-b99c-f574606c9ace" providerId="ADAL" clId="{04F26555-3F80-4D33-BF85-AF3E9CC0F87A}" dt="2024-02-12T08:37:47.675" v="13490" actId="26606"/>
          <ac:grpSpMkLst>
            <pc:docMk/>
            <pc:sldMk cId="105291122" sldId="306"/>
            <ac:grpSpMk id="16" creationId="{93DC754C-7E09-422D-A8BB-AF632E90DFA2}"/>
          </ac:grpSpMkLst>
        </pc:grpChg>
        <pc:grpChg chg="add">
          <ac:chgData name="Zita Draper" userId="b063123c-f51f-481b-b99c-f574606c9ace" providerId="ADAL" clId="{04F26555-3F80-4D33-BF85-AF3E9CC0F87A}" dt="2024-02-12T08:37:47.675" v="13490" actId="26606"/>
          <ac:grpSpMkLst>
            <pc:docMk/>
            <pc:sldMk cId="105291122" sldId="306"/>
            <ac:grpSpMk id="28" creationId="{3773FAF5-C452-4455-9411-D6AF5EBD4CA9}"/>
          </ac:grpSpMkLst>
        </pc:grpChg>
      </pc:sldChg>
      <pc:sldChg chg="addSp modSp new mod setBg modNotesTx">
        <pc:chgData name="Zita Draper" userId="b063123c-f51f-481b-b99c-f574606c9ace" providerId="ADAL" clId="{04F26555-3F80-4D33-BF85-AF3E9CC0F87A}" dt="2024-02-12T08:38:15.423" v="13491" actId="26606"/>
        <pc:sldMkLst>
          <pc:docMk/>
          <pc:sldMk cId="302235637" sldId="307"/>
        </pc:sldMkLst>
        <pc:spChg chg="mod">
          <ac:chgData name="Zita Draper" userId="b063123c-f51f-481b-b99c-f574606c9ace" providerId="ADAL" clId="{04F26555-3F80-4D33-BF85-AF3E9CC0F87A}" dt="2024-02-12T08:38:15.423" v="13491" actId="26606"/>
          <ac:spMkLst>
            <pc:docMk/>
            <pc:sldMk cId="302235637" sldId="307"/>
            <ac:spMk id="2" creationId="{C18CE76D-B644-B7DE-49D3-FC71ED11A279}"/>
          </ac:spMkLst>
        </pc:spChg>
        <pc:spChg chg="mod">
          <ac:chgData name="Zita Draper" userId="b063123c-f51f-481b-b99c-f574606c9ace" providerId="ADAL" clId="{04F26555-3F80-4D33-BF85-AF3E9CC0F87A}" dt="2024-02-12T08:38:15.423" v="13491" actId="26606"/>
          <ac:spMkLst>
            <pc:docMk/>
            <pc:sldMk cId="302235637" sldId="307"/>
            <ac:spMk id="3" creationId="{D9A7C51E-EA8D-18E8-40CD-EFD1251A39B8}"/>
          </ac:spMkLst>
        </pc:spChg>
        <pc:spChg chg="add">
          <ac:chgData name="Zita Draper" userId="b063123c-f51f-481b-b99c-f574606c9ace" providerId="ADAL" clId="{04F26555-3F80-4D33-BF85-AF3E9CC0F87A}" dt="2024-02-12T08:38:15.423" v="13491" actId="26606"/>
          <ac:spMkLst>
            <pc:docMk/>
            <pc:sldMk cId="302235637" sldId="307"/>
            <ac:spMk id="8" creationId="{5A0118C5-4F8D-4CF4-BADD-53FEACC6C42A}"/>
          </ac:spMkLst>
        </pc:spChg>
        <pc:spChg chg="add">
          <ac:chgData name="Zita Draper" userId="b063123c-f51f-481b-b99c-f574606c9ace" providerId="ADAL" clId="{04F26555-3F80-4D33-BF85-AF3E9CC0F87A}" dt="2024-02-12T08:38:15.423" v="13491" actId="26606"/>
          <ac:spMkLst>
            <pc:docMk/>
            <pc:sldMk cId="302235637" sldId="307"/>
            <ac:spMk id="10" creationId="{4E0A5C5C-2A95-428E-9F6A-0D29EBD57C9F}"/>
          </ac:spMkLst>
        </pc:spChg>
        <pc:spChg chg="add">
          <ac:chgData name="Zita Draper" userId="b063123c-f51f-481b-b99c-f574606c9ace" providerId="ADAL" clId="{04F26555-3F80-4D33-BF85-AF3E9CC0F87A}" dt="2024-02-12T08:38:15.423" v="13491" actId="26606"/>
          <ac:spMkLst>
            <pc:docMk/>
            <pc:sldMk cId="302235637" sldId="307"/>
            <ac:spMk id="12" creationId="{1056F38F-7C4E-461D-8709-7D0024AE1F79}"/>
          </ac:spMkLst>
        </pc:spChg>
        <pc:spChg chg="add">
          <ac:chgData name="Zita Draper" userId="b063123c-f51f-481b-b99c-f574606c9ace" providerId="ADAL" clId="{04F26555-3F80-4D33-BF85-AF3E9CC0F87A}" dt="2024-02-12T08:38:15.423" v="13491" actId="26606"/>
          <ac:spMkLst>
            <pc:docMk/>
            <pc:sldMk cId="302235637" sldId="307"/>
            <ac:spMk id="14" creationId="{C7278469-3C3C-49CE-AEEE-E176A4900B78}"/>
          </ac:spMkLst>
        </pc:spChg>
        <pc:spChg chg="add">
          <ac:chgData name="Zita Draper" userId="b063123c-f51f-481b-b99c-f574606c9ace" providerId="ADAL" clId="{04F26555-3F80-4D33-BF85-AF3E9CC0F87A}" dt="2024-02-12T08:38:15.423" v="13491" actId="26606"/>
          <ac:spMkLst>
            <pc:docMk/>
            <pc:sldMk cId="302235637" sldId="307"/>
            <ac:spMk id="20" creationId="{4C6598AB-1C17-4D54-951C-A082D94ACB7A}"/>
          </ac:spMkLst>
        </pc:spChg>
        <pc:spChg chg="add">
          <ac:chgData name="Zita Draper" userId="b063123c-f51f-481b-b99c-f574606c9ace" providerId="ADAL" clId="{04F26555-3F80-4D33-BF85-AF3E9CC0F87A}" dt="2024-02-12T08:38:15.423" v="13491" actId="26606"/>
          <ac:spMkLst>
            <pc:docMk/>
            <pc:sldMk cId="302235637" sldId="307"/>
            <ac:spMk id="22" creationId="{C83B66D7-137D-4AC1-B172-53D60F08BEB5}"/>
          </ac:spMkLst>
        </pc:spChg>
        <pc:spChg chg="add">
          <ac:chgData name="Zita Draper" userId="b063123c-f51f-481b-b99c-f574606c9ace" providerId="ADAL" clId="{04F26555-3F80-4D33-BF85-AF3E9CC0F87A}" dt="2024-02-12T08:38:15.423" v="13491" actId="26606"/>
          <ac:spMkLst>
            <pc:docMk/>
            <pc:sldMk cId="302235637" sldId="307"/>
            <ac:spMk id="24" creationId="{F6B92503-6984-4D15-8B98-8718709B785D}"/>
          </ac:spMkLst>
        </pc:spChg>
        <pc:spChg chg="add">
          <ac:chgData name="Zita Draper" userId="b063123c-f51f-481b-b99c-f574606c9ace" providerId="ADAL" clId="{04F26555-3F80-4D33-BF85-AF3E9CC0F87A}" dt="2024-02-12T08:38:15.423" v="13491" actId="26606"/>
          <ac:spMkLst>
            <pc:docMk/>
            <pc:sldMk cId="302235637" sldId="307"/>
            <ac:spMk id="26" creationId="{08DDF938-524E-4C18-A47D-C00627832366}"/>
          </ac:spMkLst>
        </pc:spChg>
        <pc:grpChg chg="add">
          <ac:chgData name="Zita Draper" userId="b063123c-f51f-481b-b99c-f574606c9ace" providerId="ADAL" clId="{04F26555-3F80-4D33-BF85-AF3E9CC0F87A}" dt="2024-02-12T08:38:15.423" v="13491" actId="26606"/>
          <ac:grpSpMkLst>
            <pc:docMk/>
            <pc:sldMk cId="302235637" sldId="307"/>
            <ac:grpSpMk id="16" creationId="{93DC754C-7E09-422D-A8BB-AF632E90DFA2}"/>
          </ac:grpSpMkLst>
        </pc:grpChg>
        <pc:grpChg chg="add">
          <ac:chgData name="Zita Draper" userId="b063123c-f51f-481b-b99c-f574606c9ace" providerId="ADAL" clId="{04F26555-3F80-4D33-BF85-AF3E9CC0F87A}" dt="2024-02-12T08:38:15.423" v="13491" actId="26606"/>
          <ac:grpSpMkLst>
            <pc:docMk/>
            <pc:sldMk cId="302235637" sldId="307"/>
            <ac:grpSpMk id="28" creationId="{3773FAF5-C452-4455-9411-D6AF5EBD4CA9}"/>
          </ac:grpSpMkLst>
        </pc:grpChg>
      </pc:sldChg>
      <pc:sldChg chg="modSp new mod">
        <pc:chgData name="Zita Draper" userId="b063123c-f51f-481b-b99c-f574606c9ace" providerId="ADAL" clId="{04F26555-3F80-4D33-BF85-AF3E9CC0F87A}" dt="2024-02-12T08:38:34.924" v="13510" actId="122"/>
        <pc:sldMkLst>
          <pc:docMk/>
          <pc:sldMk cId="4051829818" sldId="308"/>
        </pc:sldMkLst>
        <pc:spChg chg="mod">
          <ac:chgData name="Zita Draper" userId="b063123c-f51f-481b-b99c-f574606c9ace" providerId="ADAL" clId="{04F26555-3F80-4D33-BF85-AF3E9CC0F87A}" dt="2024-02-12T08:38:34.924" v="13510" actId="122"/>
          <ac:spMkLst>
            <pc:docMk/>
            <pc:sldMk cId="4051829818" sldId="308"/>
            <ac:spMk id="2" creationId="{EFCA2187-9C4D-9937-3AD7-0E6E6E7850EE}"/>
          </ac:spMkLst>
        </pc:spChg>
        <pc:spChg chg="mod">
          <ac:chgData name="Zita Draper" userId="b063123c-f51f-481b-b99c-f574606c9ace" providerId="ADAL" clId="{04F26555-3F80-4D33-BF85-AF3E9CC0F87A}" dt="2024-02-11T12:49:08.851" v="7744" actId="5793"/>
          <ac:spMkLst>
            <pc:docMk/>
            <pc:sldMk cId="4051829818" sldId="308"/>
            <ac:spMk id="3" creationId="{6459AF13-EE00-A399-962E-AF89A0978D46}"/>
          </ac:spMkLst>
        </pc:spChg>
      </pc:sldChg>
      <pc:sldChg chg="modSp new mod modNotesTx">
        <pc:chgData name="Zita Draper" userId="b063123c-f51f-481b-b99c-f574606c9ace" providerId="ADAL" clId="{04F26555-3F80-4D33-BF85-AF3E9CC0F87A}" dt="2024-02-12T08:39:01.496" v="13531" actId="122"/>
        <pc:sldMkLst>
          <pc:docMk/>
          <pc:sldMk cId="197905942" sldId="309"/>
        </pc:sldMkLst>
        <pc:spChg chg="mod">
          <ac:chgData name="Zita Draper" userId="b063123c-f51f-481b-b99c-f574606c9ace" providerId="ADAL" clId="{04F26555-3F80-4D33-BF85-AF3E9CC0F87A}" dt="2024-02-12T08:39:01.496" v="13531" actId="122"/>
          <ac:spMkLst>
            <pc:docMk/>
            <pc:sldMk cId="197905942" sldId="309"/>
            <ac:spMk id="2" creationId="{DF03D46D-655D-B172-89EE-1B949255E663}"/>
          </ac:spMkLst>
        </pc:spChg>
        <pc:spChg chg="mod">
          <ac:chgData name="Zita Draper" userId="b063123c-f51f-481b-b99c-f574606c9ace" providerId="ADAL" clId="{04F26555-3F80-4D33-BF85-AF3E9CC0F87A}" dt="2024-02-11T12:50:29.066" v="7941" actId="313"/>
          <ac:spMkLst>
            <pc:docMk/>
            <pc:sldMk cId="197905942" sldId="309"/>
            <ac:spMk id="3" creationId="{A028D6C7-3869-E91A-F47C-BF83249BA5AE}"/>
          </ac:spMkLst>
        </pc:spChg>
      </pc:sldChg>
      <pc:sldChg chg="addSp delSp modSp new mod modNotesTx">
        <pc:chgData name="Zita Draper" userId="b063123c-f51f-481b-b99c-f574606c9ace" providerId="ADAL" clId="{04F26555-3F80-4D33-BF85-AF3E9CC0F87A}" dt="2024-02-13T08:32:14.991" v="14553" actId="313"/>
        <pc:sldMkLst>
          <pc:docMk/>
          <pc:sldMk cId="2011135276" sldId="310"/>
        </pc:sldMkLst>
        <pc:spChg chg="del mod">
          <ac:chgData name="Zita Draper" userId="b063123c-f51f-481b-b99c-f574606c9ace" providerId="ADAL" clId="{04F26555-3F80-4D33-BF85-AF3E9CC0F87A}" dt="2024-02-12T08:39:10.880" v="13532" actId="478"/>
          <ac:spMkLst>
            <pc:docMk/>
            <pc:sldMk cId="2011135276" sldId="310"/>
            <ac:spMk id="2" creationId="{71EDE054-5DEC-ED07-00C4-26285AB24CF0}"/>
          </ac:spMkLst>
        </pc:spChg>
        <pc:spChg chg="del mod">
          <ac:chgData name="Zita Draper" userId="b063123c-f51f-481b-b99c-f574606c9ace" providerId="ADAL" clId="{04F26555-3F80-4D33-BF85-AF3E9CC0F87A}" dt="2024-02-12T08:54:24.929" v="13539" actId="26606"/>
          <ac:spMkLst>
            <pc:docMk/>
            <pc:sldMk cId="2011135276" sldId="310"/>
            <ac:spMk id="3" creationId="{C277936E-31C1-3ACA-4F72-6AD0EDA951A2}"/>
          </ac:spMkLst>
        </pc:spChg>
        <pc:spChg chg="add del mod">
          <ac:chgData name="Zita Draper" userId="b063123c-f51f-481b-b99c-f574606c9ace" providerId="ADAL" clId="{04F26555-3F80-4D33-BF85-AF3E9CC0F87A}" dt="2024-02-12T08:39:12.577" v="13533" actId="478"/>
          <ac:spMkLst>
            <pc:docMk/>
            <pc:sldMk cId="2011135276" sldId="310"/>
            <ac:spMk id="5" creationId="{23C83F07-326A-3604-DE54-AD458C3103C8}"/>
          </ac:spMkLst>
        </pc:spChg>
        <pc:graphicFrameChg chg="add">
          <ac:chgData name="Zita Draper" userId="b063123c-f51f-481b-b99c-f574606c9ace" providerId="ADAL" clId="{04F26555-3F80-4D33-BF85-AF3E9CC0F87A}" dt="2024-02-12T08:54:24.929" v="13539" actId="26606"/>
          <ac:graphicFrameMkLst>
            <pc:docMk/>
            <pc:sldMk cId="2011135276" sldId="310"/>
            <ac:graphicFrameMk id="6" creationId="{158FBA02-FC43-E31F-1B7E-935B86AE8A58}"/>
          </ac:graphicFrameMkLst>
        </pc:graphicFrameChg>
      </pc:sldChg>
      <pc:sldChg chg="addSp delSp modSp new mod">
        <pc:chgData name="Zita Draper" userId="b063123c-f51f-481b-b99c-f574606c9ace" providerId="ADAL" clId="{04F26555-3F80-4D33-BF85-AF3E9CC0F87A}" dt="2024-02-12T08:54:34.745" v="13540" actId="26606"/>
        <pc:sldMkLst>
          <pc:docMk/>
          <pc:sldMk cId="1242440316" sldId="311"/>
        </pc:sldMkLst>
        <pc:spChg chg="del">
          <ac:chgData name="Zita Draper" userId="b063123c-f51f-481b-b99c-f574606c9ace" providerId="ADAL" clId="{04F26555-3F80-4D33-BF85-AF3E9CC0F87A}" dt="2024-02-12T08:41:24.104" v="13537" actId="478"/>
          <ac:spMkLst>
            <pc:docMk/>
            <pc:sldMk cId="1242440316" sldId="311"/>
            <ac:spMk id="2" creationId="{8BC8B77D-4CAD-F03F-199C-BE6C37A599FD}"/>
          </ac:spMkLst>
        </pc:spChg>
        <pc:spChg chg="del mod">
          <ac:chgData name="Zita Draper" userId="b063123c-f51f-481b-b99c-f574606c9ace" providerId="ADAL" clId="{04F26555-3F80-4D33-BF85-AF3E9CC0F87A}" dt="2024-02-12T08:54:34.745" v="13540" actId="26606"/>
          <ac:spMkLst>
            <pc:docMk/>
            <pc:sldMk cId="1242440316" sldId="311"/>
            <ac:spMk id="3" creationId="{82DADD9E-FBF0-9CB9-2E1C-1F53D21D65A7}"/>
          </ac:spMkLst>
        </pc:spChg>
        <pc:graphicFrameChg chg="add">
          <ac:chgData name="Zita Draper" userId="b063123c-f51f-481b-b99c-f574606c9ace" providerId="ADAL" clId="{04F26555-3F80-4D33-BF85-AF3E9CC0F87A}" dt="2024-02-12T08:54:34.745" v="13540" actId="26606"/>
          <ac:graphicFrameMkLst>
            <pc:docMk/>
            <pc:sldMk cId="1242440316" sldId="311"/>
            <ac:graphicFrameMk id="5" creationId="{40878815-233B-E6E8-14C9-ED7D9DCDDDA3}"/>
          </ac:graphicFrameMkLst>
        </pc:graphicFrameChg>
      </pc:sldChg>
      <pc:sldChg chg="addSp delSp modSp new mod modNotesTx">
        <pc:chgData name="Zita Draper" userId="b063123c-f51f-481b-b99c-f574606c9ace" providerId="ADAL" clId="{04F26555-3F80-4D33-BF85-AF3E9CC0F87A}" dt="2024-02-12T08:54:58.233" v="13563" actId="122"/>
        <pc:sldMkLst>
          <pc:docMk/>
          <pc:sldMk cId="3456224662" sldId="312"/>
        </pc:sldMkLst>
        <pc:spChg chg="mod">
          <ac:chgData name="Zita Draper" userId="b063123c-f51f-481b-b99c-f574606c9ace" providerId="ADAL" clId="{04F26555-3F80-4D33-BF85-AF3E9CC0F87A}" dt="2024-02-12T08:54:58.233" v="13563" actId="122"/>
          <ac:spMkLst>
            <pc:docMk/>
            <pc:sldMk cId="3456224662" sldId="312"/>
            <ac:spMk id="2" creationId="{D94BEE28-3DC9-14E1-0961-2D3EC7EBD459}"/>
          </ac:spMkLst>
        </pc:spChg>
        <pc:spChg chg="del mod">
          <ac:chgData name="Zita Draper" userId="b063123c-f51f-481b-b99c-f574606c9ace" providerId="ADAL" clId="{04F26555-3F80-4D33-BF85-AF3E9CC0F87A}" dt="2024-02-12T08:54:42.223" v="13541" actId="26606"/>
          <ac:spMkLst>
            <pc:docMk/>
            <pc:sldMk cId="3456224662" sldId="312"/>
            <ac:spMk id="3" creationId="{6982B0EF-60FF-9645-76D8-2EB565BFDB6C}"/>
          </ac:spMkLst>
        </pc:spChg>
        <pc:graphicFrameChg chg="add">
          <ac:chgData name="Zita Draper" userId="b063123c-f51f-481b-b99c-f574606c9ace" providerId="ADAL" clId="{04F26555-3F80-4D33-BF85-AF3E9CC0F87A}" dt="2024-02-12T08:54:42.223" v="13541" actId="26606"/>
          <ac:graphicFrameMkLst>
            <pc:docMk/>
            <pc:sldMk cId="3456224662" sldId="312"/>
            <ac:graphicFrameMk id="5" creationId="{170D2B6B-AF7A-DC7C-2316-437E3DFD8407}"/>
          </ac:graphicFrameMkLst>
        </pc:graphicFrameChg>
      </pc:sldChg>
      <pc:sldChg chg="addSp delSp modSp new mod modNotesTx">
        <pc:chgData name="Zita Draper" userId="b063123c-f51f-481b-b99c-f574606c9ace" providerId="ADAL" clId="{04F26555-3F80-4D33-BF85-AF3E9CC0F87A}" dt="2024-02-13T08:22:16.519" v="14230" actId="33524"/>
        <pc:sldMkLst>
          <pc:docMk/>
          <pc:sldMk cId="1350149496" sldId="313"/>
        </pc:sldMkLst>
        <pc:spChg chg="del">
          <ac:chgData name="Zita Draper" userId="b063123c-f51f-481b-b99c-f574606c9ace" providerId="ADAL" clId="{04F26555-3F80-4D33-BF85-AF3E9CC0F87A}" dt="2024-02-12T08:55:04.511" v="13564" actId="478"/>
          <ac:spMkLst>
            <pc:docMk/>
            <pc:sldMk cId="1350149496" sldId="313"/>
            <ac:spMk id="2" creationId="{5D17CE41-173B-B4F7-F219-B47E3C652539}"/>
          </ac:spMkLst>
        </pc:spChg>
        <pc:spChg chg="del mod">
          <ac:chgData name="Zita Draper" userId="b063123c-f51f-481b-b99c-f574606c9ace" providerId="ADAL" clId="{04F26555-3F80-4D33-BF85-AF3E9CC0F87A}" dt="2024-02-12T08:55:17.897" v="13565" actId="26606"/>
          <ac:spMkLst>
            <pc:docMk/>
            <pc:sldMk cId="1350149496" sldId="313"/>
            <ac:spMk id="3" creationId="{D27F73B2-74D0-3836-1F51-E5BB196DC720}"/>
          </ac:spMkLst>
        </pc:spChg>
        <pc:graphicFrameChg chg="add mod">
          <ac:chgData name="Zita Draper" userId="b063123c-f51f-481b-b99c-f574606c9ace" providerId="ADAL" clId="{04F26555-3F80-4D33-BF85-AF3E9CC0F87A}" dt="2024-02-13T08:22:16.519" v="14230" actId="33524"/>
          <ac:graphicFrameMkLst>
            <pc:docMk/>
            <pc:sldMk cId="1350149496" sldId="313"/>
            <ac:graphicFrameMk id="5" creationId="{F83167E8-1A8F-2605-91E1-3616EAC556D4}"/>
          </ac:graphicFrameMkLst>
        </pc:graphicFrameChg>
      </pc:sldChg>
      <pc:sldChg chg="addSp modSp new mod setBg">
        <pc:chgData name="Zita Draper" userId="b063123c-f51f-481b-b99c-f574606c9ace" providerId="ADAL" clId="{04F26555-3F80-4D33-BF85-AF3E9CC0F87A}" dt="2024-02-12T08:55:33.823" v="13584" actId="403"/>
        <pc:sldMkLst>
          <pc:docMk/>
          <pc:sldMk cId="3769336475" sldId="314"/>
        </pc:sldMkLst>
        <pc:spChg chg="mod">
          <ac:chgData name="Zita Draper" userId="b063123c-f51f-481b-b99c-f574606c9ace" providerId="ADAL" clId="{04F26555-3F80-4D33-BF85-AF3E9CC0F87A}" dt="2024-02-12T08:55:33.823" v="13584" actId="403"/>
          <ac:spMkLst>
            <pc:docMk/>
            <pc:sldMk cId="3769336475" sldId="314"/>
            <ac:spMk id="2" creationId="{019768AC-7D8B-2DE1-7DB6-3B2FB73EC1F2}"/>
          </ac:spMkLst>
        </pc:spChg>
        <pc:spChg chg="mod">
          <ac:chgData name="Zita Draper" userId="b063123c-f51f-481b-b99c-f574606c9ace" providerId="ADAL" clId="{04F26555-3F80-4D33-BF85-AF3E9CC0F87A}" dt="2024-02-12T08:55:22.892" v="13566" actId="26606"/>
          <ac:spMkLst>
            <pc:docMk/>
            <pc:sldMk cId="3769336475" sldId="314"/>
            <ac:spMk id="3" creationId="{9A2F2863-00EC-7BF2-8E56-A779115620BC}"/>
          </ac:spMkLst>
        </pc:spChg>
        <pc:spChg chg="add">
          <ac:chgData name="Zita Draper" userId="b063123c-f51f-481b-b99c-f574606c9ace" providerId="ADAL" clId="{04F26555-3F80-4D33-BF85-AF3E9CC0F87A}" dt="2024-02-12T08:55:22.892" v="13566" actId="26606"/>
          <ac:spMkLst>
            <pc:docMk/>
            <pc:sldMk cId="3769336475" sldId="314"/>
            <ac:spMk id="8" creationId="{5A0118C5-4F8D-4CF4-BADD-53FEACC6C42A}"/>
          </ac:spMkLst>
        </pc:spChg>
        <pc:spChg chg="add">
          <ac:chgData name="Zita Draper" userId="b063123c-f51f-481b-b99c-f574606c9ace" providerId="ADAL" clId="{04F26555-3F80-4D33-BF85-AF3E9CC0F87A}" dt="2024-02-12T08:55:22.892" v="13566" actId="26606"/>
          <ac:spMkLst>
            <pc:docMk/>
            <pc:sldMk cId="3769336475" sldId="314"/>
            <ac:spMk id="10" creationId="{4E0A5C5C-2A95-428E-9F6A-0D29EBD57C9F}"/>
          </ac:spMkLst>
        </pc:spChg>
        <pc:spChg chg="add">
          <ac:chgData name="Zita Draper" userId="b063123c-f51f-481b-b99c-f574606c9ace" providerId="ADAL" clId="{04F26555-3F80-4D33-BF85-AF3E9CC0F87A}" dt="2024-02-12T08:55:22.892" v="13566" actId="26606"/>
          <ac:spMkLst>
            <pc:docMk/>
            <pc:sldMk cId="3769336475" sldId="314"/>
            <ac:spMk id="12" creationId="{1056F38F-7C4E-461D-8709-7D0024AE1F79}"/>
          </ac:spMkLst>
        </pc:spChg>
        <pc:spChg chg="add">
          <ac:chgData name="Zita Draper" userId="b063123c-f51f-481b-b99c-f574606c9ace" providerId="ADAL" clId="{04F26555-3F80-4D33-BF85-AF3E9CC0F87A}" dt="2024-02-12T08:55:22.892" v="13566" actId="26606"/>
          <ac:spMkLst>
            <pc:docMk/>
            <pc:sldMk cId="3769336475" sldId="314"/>
            <ac:spMk id="14" creationId="{C7278469-3C3C-49CE-AEEE-E176A4900B78}"/>
          </ac:spMkLst>
        </pc:spChg>
        <pc:spChg chg="add">
          <ac:chgData name="Zita Draper" userId="b063123c-f51f-481b-b99c-f574606c9ace" providerId="ADAL" clId="{04F26555-3F80-4D33-BF85-AF3E9CC0F87A}" dt="2024-02-12T08:55:22.892" v="13566" actId="26606"/>
          <ac:spMkLst>
            <pc:docMk/>
            <pc:sldMk cId="3769336475" sldId="314"/>
            <ac:spMk id="20" creationId="{4C6598AB-1C17-4D54-951C-A082D94ACB7A}"/>
          </ac:spMkLst>
        </pc:spChg>
        <pc:spChg chg="add">
          <ac:chgData name="Zita Draper" userId="b063123c-f51f-481b-b99c-f574606c9ace" providerId="ADAL" clId="{04F26555-3F80-4D33-BF85-AF3E9CC0F87A}" dt="2024-02-12T08:55:22.892" v="13566" actId="26606"/>
          <ac:spMkLst>
            <pc:docMk/>
            <pc:sldMk cId="3769336475" sldId="314"/>
            <ac:spMk id="22" creationId="{C83B66D7-137D-4AC1-B172-53D60F08BEB5}"/>
          </ac:spMkLst>
        </pc:spChg>
        <pc:spChg chg="add">
          <ac:chgData name="Zita Draper" userId="b063123c-f51f-481b-b99c-f574606c9ace" providerId="ADAL" clId="{04F26555-3F80-4D33-BF85-AF3E9CC0F87A}" dt="2024-02-12T08:55:22.892" v="13566" actId="26606"/>
          <ac:spMkLst>
            <pc:docMk/>
            <pc:sldMk cId="3769336475" sldId="314"/>
            <ac:spMk id="24" creationId="{F6B92503-6984-4D15-8B98-8718709B785D}"/>
          </ac:spMkLst>
        </pc:spChg>
        <pc:spChg chg="add">
          <ac:chgData name="Zita Draper" userId="b063123c-f51f-481b-b99c-f574606c9ace" providerId="ADAL" clId="{04F26555-3F80-4D33-BF85-AF3E9CC0F87A}" dt="2024-02-12T08:55:22.892" v="13566" actId="26606"/>
          <ac:spMkLst>
            <pc:docMk/>
            <pc:sldMk cId="3769336475" sldId="314"/>
            <ac:spMk id="26" creationId="{08DDF938-524E-4C18-A47D-C00627832366}"/>
          </ac:spMkLst>
        </pc:spChg>
        <pc:grpChg chg="add">
          <ac:chgData name="Zita Draper" userId="b063123c-f51f-481b-b99c-f574606c9ace" providerId="ADAL" clId="{04F26555-3F80-4D33-BF85-AF3E9CC0F87A}" dt="2024-02-12T08:55:22.892" v="13566" actId="26606"/>
          <ac:grpSpMkLst>
            <pc:docMk/>
            <pc:sldMk cId="3769336475" sldId="314"/>
            <ac:grpSpMk id="16" creationId="{93DC754C-7E09-422D-A8BB-AF632E90DFA2}"/>
          </ac:grpSpMkLst>
        </pc:grpChg>
        <pc:grpChg chg="add">
          <ac:chgData name="Zita Draper" userId="b063123c-f51f-481b-b99c-f574606c9ace" providerId="ADAL" clId="{04F26555-3F80-4D33-BF85-AF3E9CC0F87A}" dt="2024-02-12T08:55:22.892" v="13566" actId="26606"/>
          <ac:grpSpMkLst>
            <pc:docMk/>
            <pc:sldMk cId="3769336475" sldId="314"/>
            <ac:grpSpMk id="28" creationId="{3773FAF5-C452-4455-9411-D6AF5EBD4CA9}"/>
          </ac:grpSpMkLst>
        </pc:grpChg>
      </pc:sldChg>
      <pc:sldChg chg="addSp modSp new mod setBg modNotesTx">
        <pc:chgData name="Zita Draper" userId="b063123c-f51f-481b-b99c-f574606c9ace" providerId="ADAL" clId="{04F26555-3F80-4D33-BF85-AF3E9CC0F87A}" dt="2024-02-13T08:33:01.974" v="14560" actId="20577"/>
        <pc:sldMkLst>
          <pc:docMk/>
          <pc:sldMk cId="2523162944" sldId="315"/>
        </pc:sldMkLst>
        <pc:spChg chg="mod">
          <ac:chgData name="Zita Draper" userId="b063123c-f51f-481b-b99c-f574606c9ace" providerId="ADAL" clId="{04F26555-3F80-4D33-BF85-AF3E9CC0F87A}" dt="2024-02-12T08:55:50.484" v="13603" actId="115"/>
          <ac:spMkLst>
            <pc:docMk/>
            <pc:sldMk cId="2523162944" sldId="315"/>
            <ac:spMk id="2" creationId="{3C8EE697-693F-9AFB-D055-6EE9ABC5D50E}"/>
          </ac:spMkLst>
        </pc:spChg>
        <pc:spChg chg="mod">
          <ac:chgData name="Zita Draper" userId="b063123c-f51f-481b-b99c-f574606c9ace" providerId="ADAL" clId="{04F26555-3F80-4D33-BF85-AF3E9CC0F87A}" dt="2024-02-12T08:55:39.491" v="13585" actId="26606"/>
          <ac:spMkLst>
            <pc:docMk/>
            <pc:sldMk cId="2523162944" sldId="315"/>
            <ac:spMk id="3" creationId="{C7A1A8EC-1B50-35ED-658F-1F02DB08FDED}"/>
          </ac:spMkLst>
        </pc:spChg>
        <pc:spChg chg="add">
          <ac:chgData name="Zita Draper" userId="b063123c-f51f-481b-b99c-f574606c9ace" providerId="ADAL" clId="{04F26555-3F80-4D33-BF85-AF3E9CC0F87A}" dt="2024-02-12T08:55:39.491" v="13585" actId="26606"/>
          <ac:spMkLst>
            <pc:docMk/>
            <pc:sldMk cId="2523162944" sldId="315"/>
            <ac:spMk id="8" creationId="{5A0118C5-4F8D-4CF4-BADD-53FEACC6C42A}"/>
          </ac:spMkLst>
        </pc:spChg>
        <pc:spChg chg="add">
          <ac:chgData name="Zita Draper" userId="b063123c-f51f-481b-b99c-f574606c9ace" providerId="ADAL" clId="{04F26555-3F80-4D33-BF85-AF3E9CC0F87A}" dt="2024-02-12T08:55:39.491" v="13585" actId="26606"/>
          <ac:spMkLst>
            <pc:docMk/>
            <pc:sldMk cId="2523162944" sldId="315"/>
            <ac:spMk id="10" creationId="{4E0A5C5C-2A95-428E-9F6A-0D29EBD57C9F}"/>
          </ac:spMkLst>
        </pc:spChg>
        <pc:spChg chg="add">
          <ac:chgData name="Zita Draper" userId="b063123c-f51f-481b-b99c-f574606c9ace" providerId="ADAL" clId="{04F26555-3F80-4D33-BF85-AF3E9CC0F87A}" dt="2024-02-12T08:55:39.491" v="13585" actId="26606"/>
          <ac:spMkLst>
            <pc:docMk/>
            <pc:sldMk cId="2523162944" sldId="315"/>
            <ac:spMk id="12" creationId="{1056F38F-7C4E-461D-8709-7D0024AE1F79}"/>
          </ac:spMkLst>
        </pc:spChg>
        <pc:spChg chg="add">
          <ac:chgData name="Zita Draper" userId="b063123c-f51f-481b-b99c-f574606c9ace" providerId="ADAL" clId="{04F26555-3F80-4D33-BF85-AF3E9CC0F87A}" dt="2024-02-12T08:55:39.491" v="13585" actId="26606"/>
          <ac:spMkLst>
            <pc:docMk/>
            <pc:sldMk cId="2523162944" sldId="315"/>
            <ac:spMk id="14" creationId="{C7278469-3C3C-49CE-AEEE-E176A4900B78}"/>
          </ac:spMkLst>
        </pc:spChg>
        <pc:spChg chg="add">
          <ac:chgData name="Zita Draper" userId="b063123c-f51f-481b-b99c-f574606c9ace" providerId="ADAL" clId="{04F26555-3F80-4D33-BF85-AF3E9CC0F87A}" dt="2024-02-12T08:55:39.491" v="13585" actId="26606"/>
          <ac:spMkLst>
            <pc:docMk/>
            <pc:sldMk cId="2523162944" sldId="315"/>
            <ac:spMk id="20" creationId="{4C6598AB-1C17-4D54-951C-A082D94ACB7A}"/>
          </ac:spMkLst>
        </pc:spChg>
        <pc:spChg chg="add">
          <ac:chgData name="Zita Draper" userId="b063123c-f51f-481b-b99c-f574606c9ace" providerId="ADAL" clId="{04F26555-3F80-4D33-BF85-AF3E9CC0F87A}" dt="2024-02-12T08:55:39.491" v="13585" actId="26606"/>
          <ac:spMkLst>
            <pc:docMk/>
            <pc:sldMk cId="2523162944" sldId="315"/>
            <ac:spMk id="22" creationId="{C83B66D7-137D-4AC1-B172-53D60F08BEB5}"/>
          </ac:spMkLst>
        </pc:spChg>
        <pc:spChg chg="add">
          <ac:chgData name="Zita Draper" userId="b063123c-f51f-481b-b99c-f574606c9ace" providerId="ADAL" clId="{04F26555-3F80-4D33-BF85-AF3E9CC0F87A}" dt="2024-02-12T08:55:39.491" v="13585" actId="26606"/>
          <ac:spMkLst>
            <pc:docMk/>
            <pc:sldMk cId="2523162944" sldId="315"/>
            <ac:spMk id="24" creationId="{F6B92503-6984-4D15-8B98-8718709B785D}"/>
          </ac:spMkLst>
        </pc:spChg>
        <pc:spChg chg="add">
          <ac:chgData name="Zita Draper" userId="b063123c-f51f-481b-b99c-f574606c9ace" providerId="ADAL" clId="{04F26555-3F80-4D33-BF85-AF3E9CC0F87A}" dt="2024-02-12T08:55:39.491" v="13585" actId="26606"/>
          <ac:spMkLst>
            <pc:docMk/>
            <pc:sldMk cId="2523162944" sldId="315"/>
            <ac:spMk id="26" creationId="{08DDF938-524E-4C18-A47D-C00627832366}"/>
          </ac:spMkLst>
        </pc:spChg>
        <pc:grpChg chg="add">
          <ac:chgData name="Zita Draper" userId="b063123c-f51f-481b-b99c-f574606c9ace" providerId="ADAL" clId="{04F26555-3F80-4D33-BF85-AF3E9CC0F87A}" dt="2024-02-12T08:55:39.491" v="13585" actId="26606"/>
          <ac:grpSpMkLst>
            <pc:docMk/>
            <pc:sldMk cId="2523162944" sldId="315"/>
            <ac:grpSpMk id="16" creationId="{93DC754C-7E09-422D-A8BB-AF632E90DFA2}"/>
          </ac:grpSpMkLst>
        </pc:grpChg>
        <pc:grpChg chg="add">
          <ac:chgData name="Zita Draper" userId="b063123c-f51f-481b-b99c-f574606c9ace" providerId="ADAL" clId="{04F26555-3F80-4D33-BF85-AF3E9CC0F87A}" dt="2024-02-12T08:55:39.491" v="13585" actId="26606"/>
          <ac:grpSpMkLst>
            <pc:docMk/>
            <pc:sldMk cId="2523162944" sldId="315"/>
            <ac:grpSpMk id="28" creationId="{3773FAF5-C452-4455-9411-D6AF5EBD4CA9}"/>
          </ac:grpSpMkLst>
        </pc:grpChg>
      </pc:sldChg>
      <pc:sldChg chg="addSp modSp new mod setBg modNotesTx">
        <pc:chgData name="Zita Draper" userId="b063123c-f51f-481b-b99c-f574606c9ace" providerId="ADAL" clId="{04F26555-3F80-4D33-BF85-AF3E9CC0F87A}" dt="2024-02-12T08:56:07.036" v="13624" actId="115"/>
        <pc:sldMkLst>
          <pc:docMk/>
          <pc:sldMk cId="3444569149" sldId="316"/>
        </pc:sldMkLst>
        <pc:spChg chg="mod">
          <ac:chgData name="Zita Draper" userId="b063123c-f51f-481b-b99c-f574606c9ace" providerId="ADAL" clId="{04F26555-3F80-4D33-BF85-AF3E9CC0F87A}" dt="2024-02-12T08:56:07.036" v="13624" actId="115"/>
          <ac:spMkLst>
            <pc:docMk/>
            <pc:sldMk cId="3444569149" sldId="316"/>
            <ac:spMk id="2" creationId="{B1EB33CC-BE27-CA4C-0755-B1766D454442}"/>
          </ac:spMkLst>
        </pc:spChg>
        <pc:spChg chg="mod">
          <ac:chgData name="Zita Draper" userId="b063123c-f51f-481b-b99c-f574606c9ace" providerId="ADAL" clId="{04F26555-3F80-4D33-BF85-AF3E9CC0F87A}" dt="2024-02-12T08:55:54.712" v="13604" actId="26606"/>
          <ac:spMkLst>
            <pc:docMk/>
            <pc:sldMk cId="3444569149" sldId="316"/>
            <ac:spMk id="3" creationId="{65390ECB-1B9C-166C-C6D6-84B9A73A1846}"/>
          </ac:spMkLst>
        </pc:spChg>
        <pc:spChg chg="add">
          <ac:chgData name="Zita Draper" userId="b063123c-f51f-481b-b99c-f574606c9ace" providerId="ADAL" clId="{04F26555-3F80-4D33-BF85-AF3E9CC0F87A}" dt="2024-02-12T08:55:54.712" v="13604" actId="26606"/>
          <ac:spMkLst>
            <pc:docMk/>
            <pc:sldMk cId="3444569149" sldId="316"/>
            <ac:spMk id="8" creationId="{5A0118C5-4F8D-4CF4-BADD-53FEACC6C42A}"/>
          </ac:spMkLst>
        </pc:spChg>
        <pc:spChg chg="add">
          <ac:chgData name="Zita Draper" userId="b063123c-f51f-481b-b99c-f574606c9ace" providerId="ADAL" clId="{04F26555-3F80-4D33-BF85-AF3E9CC0F87A}" dt="2024-02-12T08:55:54.712" v="13604" actId="26606"/>
          <ac:spMkLst>
            <pc:docMk/>
            <pc:sldMk cId="3444569149" sldId="316"/>
            <ac:spMk id="10" creationId="{4E0A5C5C-2A95-428E-9F6A-0D29EBD57C9F}"/>
          </ac:spMkLst>
        </pc:spChg>
        <pc:spChg chg="add">
          <ac:chgData name="Zita Draper" userId="b063123c-f51f-481b-b99c-f574606c9ace" providerId="ADAL" clId="{04F26555-3F80-4D33-BF85-AF3E9CC0F87A}" dt="2024-02-12T08:55:54.712" v="13604" actId="26606"/>
          <ac:spMkLst>
            <pc:docMk/>
            <pc:sldMk cId="3444569149" sldId="316"/>
            <ac:spMk id="12" creationId="{1056F38F-7C4E-461D-8709-7D0024AE1F79}"/>
          </ac:spMkLst>
        </pc:spChg>
        <pc:spChg chg="add">
          <ac:chgData name="Zita Draper" userId="b063123c-f51f-481b-b99c-f574606c9ace" providerId="ADAL" clId="{04F26555-3F80-4D33-BF85-AF3E9CC0F87A}" dt="2024-02-12T08:55:54.712" v="13604" actId="26606"/>
          <ac:spMkLst>
            <pc:docMk/>
            <pc:sldMk cId="3444569149" sldId="316"/>
            <ac:spMk id="14" creationId="{C7278469-3C3C-49CE-AEEE-E176A4900B78}"/>
          </ac:spMkLst>
        </pc:spChg>
        <pc:spChg chg="add">
          <ac:chgData name="Zita Draper" userId="b063123c-f51f-481b-b99c-f574606c9ace" providerId="ADAL" clId="{04F26555-3F80-4D33-BF85-AF3E9CC0F87A}" dt="2024-02-12T08:55:54.712" v="13604" actId="26606"/>
          <ac:spMkLst>
            <pc:docMk/>
            <pc:sldMk cId="3444569149" sldId="316"/>
            <ac:spMk id="20" creationId="{4C6598AB-1C17-4D54-951C-A082D94ACB7A}"/>
          </ac:spMkLst>
        </pc:spChg>
        <pc:spChg chg="add">
          <ac:chgData name="Zita Draper" userId="b063123c-f51f-481b-b99c-f574606c9ace" providerId="ADAL" clId="{04F26555-3F80-4D33-BF85-AF3E9CC0F87A}" dt="2024-02-12T08:55:54.712" v="13604" actId="26606"/>
          <ac:spMkLst>
            <pc:docMk/>
            <pc:sldMk cId="3444569149" sldId="316"/>
            <ac:spMk id="22" creationId="{C83B66D7-137D-4AC1-B172-53D60F08BEB5}"/>
          </ac:spMkLst>
        </pc:spChg>
        <pc:spChg chg="add">
          <ac:chgData name="Zita Draper" userId="b063123c-f51f-481b-b99c-f574606c9ace" providerId="ADAL" clId="{04F26555-3F80-4D33-BF85-AF3E9CC0F87A}" dt="2024-02-12T08:55:54.712" v="13604" actId="26606"/>
          <ac:spMkLst>
            <pc:docMk/>
            <pc:sldMk cId="3444569149" sldId="316"/>
            <ac:spMk id="24" creationId="{F6B92503-6984-4D15-8B98-8718709B785D}"/>
          </ac:spMkLst>
        </pc:spChg>
        <pc:spChg chg="add">
          <ac:chgData name="Zita Draper" userId="b063123c-f51f-481b-b99c-f574606c9ace" providerId="ADAL" clId="{04F26555-3F80-4D33-BF85-AF3E9CC0F87A}" dt="2024-02-12T08:55:54.712" v="13604" actId="26606"/>
          <ac:spMkLst>
            <pc:docMk/>
            <pc:sldMk cId="3444569149" sldId="316"/>
            <ac:spMk id="26" creationId="{08DDF938-524E-4C18-A47D-C00627832366}"/>
          </ac:spMkLst>
        </pc:spChg>
        <pc:grpChg chg="add">
          <ac:chgData name="Zita Draper" userId="b063123c-f51f-481b-b99c-f574606c9ace" providerId="ADAL" clId="{04F26555-3F80-4D33-BF85-AF3E9CC0F87A}" dt="2024-02-12T08:55:54.712" v="13604" actId="26606"/>
          <ac:grpSpMkLst>
            <pc:docMk/>
            <pc:sldMk cId="3444569149" sldId="316"/>
            <ac:grpSpMk id="16" creationId="{93DC754C-7E09-422D-A8BB-AF632E90DFA2}"/>
          </ac:grpSpMkLst>
        </pc:grpChg>
        <pc:grpChg chg="add">
          <ac:chgData name="Zita Draper" userId="b063123c-f51f-481b-b99c-f574606c9ace" providerId="ADAL" clId="{04F26555-3F80-4D33-BF85-AF3E9CC0F87A}" dt="2024-02-12T08:55:54.712" v="13604" actId="26606"/>
          <ac:grpSpMkLst>
            <pc:docMk/>
            <pc:sldMk cId="3444569149" sldId="316"/>
            <ac:grpSpMk id="28" creationId="{3773FAF5-C452-4455-9411-D6AF5EBD4CA9}"/>
          </ac:grpSpMkLst>
        </pc:grpChg>
      </pc:sldChg>
      <pc:sldChg chg="addSp modSp new mod setBg">
        <pc:chgData name="Zita Draper" userId="b063123c-f51f-481b-b99c-f574606c9ace" providerId="ADAL" clId="{04F26555-3F80-4D33-BF85-AF3E9CC0F87A}" dt="2024-02-12T08:56:25.339" v="13644" actId="115"/>
        <pc:sldMkLst>
          <pc:docMk/>
          <pc:sldMk cId="11009584" sldId="317"/>
        </pc:sldMkLst>
        <pc:spChg chg="mod">
          <ac:chgData name="Zita Draper" userId="b063123c-f51f-481b-b99c-f574606c9ace" providerId="ADAL" clId="{04F26555-3F80-4D33-BF85-AF3E9CC0F87A}" dt="2024-02-12T08:56:25.339" v="13644" actId="115"/>
          <ac:spMkLst>
            <pc:docMk/>
            <pc:sldMk cId="11009584" sldId="317"/>
            <ac:spMk id="2" creationId="{5658837F-1DF0-CD5F-67D3-6B441152B6BA}"/>
          </ac:spMkLst>
        </pc:spChg>
        <pc:spChg chg="mod">
          <ac:chgData name="Zita Draper" userId="b063123c-f51f-481b-b99c-f574606c9ace" providerId="ADAL" clId="{04F26555-3F80-4D33-BF85-AF3E9CC0F87A}" dt="2024-02-12T08:56:12.257" v="13625" actId="26606"/>
          <ac:spMkLst>
            <pc:docMk/>
            <pc:sldMk cId="11009584" sldId="317"/>
            <ac:spMk id="3" creationId="{13ADB82C-0D00-A8D5-3EDA-96F30AA6AD7E}"/>
          </ac:spMkLst>
        </pc:spChg>
        <pc:spChg chg="add">
          <ac:chgData name="Zita Draper" userId="b063123c-f51f-481b-b99c-f574606c9ace" providerId="ADAL" clId="{04F26555-3F80-4D33-BF85-AF3E9CC0F87A}" dt="2024-02-12T08:56:12.257" v="13625" actId="26606"/>
          <ac:spMkLst>
            <pc:docMk/>
            <pc:sldMk cId="11009584" sldId="317"/>
            <ac:spMk id="8" creationId="{5A0118C5-4F8D-4CF4-BADD-53FEACC6C42A}"/>
          </ac:spMkLst>
        </pc:spChg>
        <pc:spChg chg="add">
          <ac:chgData name="Zita Draper" userId="b063123c-f51f-481b-b99c-f574606c9ace" providerId="ADAL" clId="{04F26555-3F80-4D33-BF85-AF3E9CC0F87A}" dt="2024-02-12T08:56:12.257" v="13625" actId="26606"/>
          <ac:spMkLst>
            <pc:docMk/>
            <pc:sldMk cId="11009584" sldId="317"/>
            <ac:spMk id="10" creationId="{F98F79A4-A6C7-4101-B1E9-27E05CB7CFA0}"/>
          </ac:spMkLst>
        </pc:spChg>
        <pc:spChg chg="add">
          <ac:chgData name="Zita Draper" userId="b063123c-f51f-481b-b99c-f574606c9ace" providerId="ADAL" clId="{04F26555-3F80-4D33-BF85-AF3E9CC0F87A}" dt="2024-02-12T08:56:12.257" v="13625" actId="26606"/>
          <ac:spMkLst>
            <pc:docMk/>
            <pc:sldMk cId="11009584" sldId="317"/>
            <ac:spMk id="12" creationId="{31CE7A08-2184-4B99-ABC0-B40CD1D3F281}"/>
          </ac:spMkLst>
        </pc:spChg>
        <pc:spChg chg="add">
          <ac:chgData name="Zita Draper" userId="b063123c-f51f-481b-b99c-f574606c9ace" providerId="ADAL" clId="{04F26555-3F80-4D33-BF85-AF3E9CC0F87A}" dt="2024-02-12T08:56:12.257" v="13625" actId="26606"/>
          <ac:spMkLst>
            <pc:docMk/>
            <pc:sldMk cId="11009584" sldId="317"/>
            <ac:spMk id="14" creationId="{79AFCB35-9C04-4524-A0B1-57FF6865D013}"/>
          </ac:spMkLst>
        </pc:spChg>
        <pc:spChg chg="add">
          <ac:chgData name="Zita Draper" userId="b063123c-f51f-481b-b99c-f574606c9ace" providerId="ADAL" clId="{04F26555-3F80-4D33-BF85-AF3E9CC0F87A}" dt="2024-02-12T08:56:12.257" v="13625" actId="26606"/>
          <ac:spMkLst>
            <pc:docMk/>
            <pc:sldMk cId="11009584" sldId="317"/>
            <ac:spMk id="16" creationId="{D11AD2AD-0BA0-4DD3-8EEA-84686A0E718C}"/>
          </ac:spMkLst>
        </pc:spChg>
        <pc:spChg chg="add">
          <ac:chgData name="Zita Draper" userId="b063123c-f51f-481b-b99c-f574606c9ace" providerId="ADAL" clId="{04F26555-3F80-4D33-BF85-AF3E9CC0F87A}" dt="2024-02-12T08:56:12.257" v="13625" actId="26606"/>
          <ac:spMkLst>
            <pc:docMk/>
            <pc:sldMk cId="11009584" sldId="317"/>
            <ac:spMk id="18" creationId="{9E5C5460-229E-46C8-A712-CC317985420F}"/>
          </ac:spMkLst>
        </pc:spChg>
        <pc:spChg chg="add">
          <ac:chgData name="Zita Draper" userId="b063123c-f51f-481b-b99c-f574606c9ace" providerId="ADAL" clId="{04F26555-3F80-4D33-BF85-AF3E9CC0F87A}" dt="2024-02-12T08:56:12.257" v="13625" actId="26606"/>
          <ac:spMkLst>
            <pc:docMk/>
            <pc:sldMk cId="11009584" sldId="317"/>
            <ac:spMk id="20" creationId="{2552FC29-9118-466F-940E-80C84EFDF07B}"/>
          </ac:spMkLst>
        </pc:spChg>
        <pc:grpChg chg="add">
          <ac:chgData name="Zita Draper" userId="b063123c-f51f-481b-b99c-f574606c9ace" providerId="ADAL" clId="{04F26555-3F80-4D33-BF85-AF3E9CC0F87A}" dt="2024-02-12T08:56:12.257" v="13625" actId="26606"/>
          <ac:grpSpMkLst>
            <pc:docMk/>
            <pc:sldMk cId="11009584" sldId="317"/>
            <ac:grpSpMk id="22" creationId="{0C156BF8-7FF7-440F-BE2B-417DFFE8BFA5}"/>
          </ac:grpSpMkLst>
        </pc:grpChg>
      </pc:sldChg>
      <pc:sldChg chg="addSp modSp new mod setBg modNotesTx">
        <pc:chgData name="Zita Draper" userId="b063123c-f51f-481b-b99c-f574606c9ace" providerId="ADAL" clId="{04F26555-3F80-4D33-BF85-AF3E9CC0F87A}" dt="2024-02-12T09:36:42.702" v="14123" actId="26606"/>
        <pc:sldMkLst>
          <pc:docMk/>
          <pc:sldMk cId="2021526978" sldId="318"/>
        </pc:sldMkLst>
        <pc:spChg chg="mod">
          <ac:chgData name="Zita Draper" userId="b063123c-f51f-481b-b99c-f574606c9ace" providerId="ADAL" clId="{04F26555-3F80-4D33-BF85-AF3E9CC0F87A}" dt="2024-02-12T09:36:42.702" v="14123" actId="26606"/>
          <ac:spMkLst>
            <pc:docMk/>
            <pc:sldMk cId="2021526978" sldId="318"/>
            <ac:spMk id="2" creationId="{1962CF05-A708-13F4-5876-815605465069}"/>
          </ac:spMkLst>
        </pc:spChg>
        <pc:spChg chg="mod">
          <ac:chgData name="Zita Draper" userId="b063123c-f51f-481b-b99c-f574606c9ace" providerId="ADAL" clId="{04F26555-3F80-4D33-BF85-AF3E9CC0F87A}" dt="2024-02-12T09:36:42.702" v="14123" actId="26606"/>
          <ac:spMkLst>
            <pc:docMk/>
            <pc:sldMk cId="2021526978" sldId="318"/>
            <ac:spMk id="3" creationId="{319915B2-793E-16F8-F44D-89FB1B67D2F2}"/>
          </ac:spMkLst>
        </pc:spChg>
        <pc:spChg chg="add">
          <ac:chgData name="Zita Draper" userId="b063123c-f51f-481b-b99c-f574606c9ace" providerId="ADAL" clId="{04F26555-3F80-4D33-BF85-AF3E9CC0F87A}" dt="2024-02-12T09:36:42.702" v="14123" actId="26606"/>
          <ac:spMkLst>
            <pc:docMk/>
            <pc:sldMk cId="2021526978" sldId="318"/>
            <ac:spMk id="10" creationId="{5A0118C5-4F8D-4CF4-BADD-53FEACC6C42A}"/>
          </ac:spMkLst>
        </pc:spChg>
        <pc:spChg chg="add">
          <ac:chgData name="Zita Draper" userId="b063123c-f51f-481b-b99c-f574606c9ace" providerId="ADAL" clId="{04F26555-3F80-4D33-BF85-AF3E9CC0F87A}" dt="2024-02-12T09:36:42.702" v="14123" actId="26606"/>
          <ac:spMkLst>
            <pc:docMk/>
            <pc:sldMk cId="2021526978" sldId="318"/>
            <ac:spMk id="12" creationId="{EAED1919-54A1-41C9-B30B-A3FF3F58E38B}"/>
          </ac:spMkLst>
        </pc:spChg>
        <pc:spChg chg="add">
          <ac:chgData name="Zita Draper" userId="b063123c-f51f-481b-b99c-f574606c9ace" providerId="ADAL" clId="{04F26555-3F80-4D33-BF85-AF3E9CC0F87A}" dt="2024-02-12T09:36:42.702" v="14123" actId="26606"/>
          <ac:spMkLst>
            <pc:docMk/>
            <pc:sldMk cId="2021526978" sldId="318"/>
            <ac:spMk id="18" creationId="{FFFEB18F-F81F-4CED-BE64-EB888A77C3B8}"/>
          </ac:spMkLst>
        </pc:spChg>
        <pc:grpChg chg="add">
          <ac:chgData name="Zita Draper" userId="b063123c-f51f-481b-b99c-f574606c9ace" providerId="ADAL" clId="{04F26555-3F80-4D33-BF85-AF3E9CC0F87A}" dt="2024-02-12T09:36:42.702" v="14123" actId="26606"/>
          <ac:grpSpMkLst>
            <pc:docMk/>
            <pc:sldMk cId="2021526978" sldId="318"/>
            <ac:grpSpMk id="14" creationId="{C4751043-2EE3-4222-9979-8E61D93DA8DC}"/>
          </ac:grpSpMkLst>
        </pc:grpChg>
        <pc:grpChg chg="add">
          <ac:chgData name="Zita Draper" userId="b063123c-f51f-481b-b99c-f574606c9ace" providerId="ADAL" clId="{04F26555-3F80-4D33-BF85-AF3E9CC0F87A}" dt="2024-02-12T09:36:42.702" v="14123" actId="26606"/>
          <ac:grpSpMkLst>
            <pc:docMk/>
            <pc:sldMk cId="2021526978" sldId="318"/>
            <ac:grpSpMk id="20" creationId="{00E015F5-1A99-4E40-BC3D-7707802996B5}"/>
          </ac:grpSpMkLst>
        </pc:grpChg>
        <pc:grpChg chg="add">
          <ac:chgData name="Zita Draper" userId="b063123c-f51f-481b-b99c-f574606c9ace" providerId="ADAL" clId="{04F26555-3F80-4D33-BF85-AF3E9CC0F87A}" dt="2024-02-12T09:36:42.702" v="14123" actId="26606"/>
          <ac:grpSpMkLst>
            <pc:docMk/>
            <pc:sldMk cId="2021526978" sldId="318"/>
            <ac:grpSpMk id="24" creationId="{5468B3A9-705E-43C3-A742-0619B0D8F2EE}"/>
          </ac:grpSpMkLst>
        </pc:grpChg>
        <pc:picChg chg="add">
          <ac:chgData name="Zita Draper" userId="b063123c-f51f-481b-b99c-f574606c9ace" providerId="ADAL" clId="{04F26555-3F80-4D33-BF85-AF3E9CC0F87A}" dt="2024-02-12T09:36:42.702" v="14123" actId="26606"/>
          <ac:picMkLst>
            <pc:docMk/>
            <pc:sldMk cId="2021526978" sldId="318"/>
            <ac:picMk id="7" creationId="{E653B135-4F52-114F-DE13-7C3B8F93C25C}"/>
          </ac:picMkLst>
        </pc:picChg>
      </pc:sldChg>
      <pc:sldChg chg="addSp modSp new mod ord setBg">
        <pc:chgData name="Zita Draper" userId="b063123c-f51f-481b-b99c-f574606c9ace" providerId="ADAL" clId="{04F26555-3F80-4D33-BF85-AF3E9CC0F87A}" dt="2024-02-12T08:57:43.445" v="13690" actId="115"/>
        <pc:sldMkLst>
          <pc:docMk/>
          <pc:sldMk cId="3904514141" sldId="319"/>
        </pc:sldMkLst>
        <pc:spChg chg="mod">
          <ac:chgData name="Zita Draper" userId="b063123c-f51f-481b-b99c-f574606c9ace" providerId="ADAL" clId="{04F26555-3F80-4D33-BF85-AF3E9CC0F87A}" dt="2024-02-12T08:57:43.445" v="13690" actId="115"/>
          <ac:spMkLst>
            <pc:docMk/>
            <pc:sldMk cId="3904514141" sldId="319"/>
            <ac:spMk id="2" creationId="{AD1E05FB-CC6F-B785-5214-C10C6EA41120}"/>
          </ac:spMkLst>
        </pc:spChg>
        <pc:spChg chg="mod">
          <ac:chgData name="Zita Draper" userId="b063123c-f51f-481b-b99c-f574606c9ace" providerId="ADAL" clId="{04F26555-3F80-4D33-BF85-AF3E9CC0F87A}" dt="2024-02-12T08:57:26.044" v="13670" actId="1076"/>
          <ac:spMkLst>
            <pc:docMk/>
            <pc:sldMk cId="3904514141" sldId="319"/>
            <ac:spMk id="3" creationId="{8B5F3554-04D3-22EC-2DE0-282CA23B1BEF}"/>
          </ac:spMkLst>
        </pc:spChg>
        <pc:spChg chg="add">
          <ac:chgData name="Zita Draper" userId="b063123c-f51f-481b-b99c-f574606c9ace" providerId="ADAL" clId="{04F26555-3F80-4D33-BF85-AF3E9CC0F87A}" dt="2024-02-12T08:57:20.491" v="13669" actId="26606"/>
          <ac:spMkLst>
            <pc:docMk/>
            <pc:sldMk cId="3904514141" sldId="319"/>
            <ac:spMk id="10" creationId="{5A0118C5-4F8D-4CF4-BADD-53FEACC6C42A}"/>
          </ac:spMkLst>
        </pc:spChg>
        <pc:spChg chg="add">
          <ac:chgData name="Zita Draper" userId="b063123c-f51f-481b-b99c-f574606c9ace" providerId="ADAL" clId="{04F26555-3F80-4D33-BF85-AF3E9CC0F87A}" dt="2024-02-12T08:57:20.491" v="13669" actId="26606"/>
          <ac:spMkLst>
            <pc:docMk/>
            <pc:sldMk cId="3904514141" sldId="319"/>
            <ac:spMk id="12" creationId="{EAED1919-54A1-41C9-B30B-A3FF3F58E38B}"/>
          </ac:spMkLst>
        </pc:spChg>
        <pc:spChg chg="add">
          <ac:chgData name="Zita Draper" userId="b063123c-f51f-481b-b99c-f574606c9ace" providerId="ADAL" clId="{04F26555-3F80-4D33-BF85-AF3E9CC0F87A}" dt="2024-02-12T08:57:20.491" v="13669" actId="26606"/>
          <ac:spMkLst>
            <pc:docMk/>
            <pc:sldMk cId="3904514141" sldId="319"/>
            <ac:spMk id="18" creationId="{FFFEB18F-F81F-4CED-BE64-EB888A77C3B8}"/>
          </ac:spMkLst>
        </pc:spChg>
        <pc:grpChg chg="add">
          <ac:chgData name="Zita Draper" userId="b063123c-f51f-481b-b99c-f574606c9ace" providerId="ADAL" clId="{04F26555-3F80-4D33-BF85-AF3E9CC0F87A}" dt="2024-02-12T08:57:20.491" v="13669" actId="26606"/>
          <ac:grpSpMkLst>
            <pc:docMk/>
            <pc:sldMk cId="3904514141" sldId="319"/>
            <ac:grpSpMk id="14" creationId="{C4751043-2EE3-4222-9979-8E61D93DA8DC}"/>
          </ac:grpSpMkLst>
        </pc:grpChg>
        <pc:grpChg chg="add">
          <ac:chgData name="Zita Draper" userId="b063123c-f51f-481b-b99c-f574606c9ace" providerId="ADAL" clId="{04F26555-3F80-4D33-BF85-AF3E9CC0F87A}" dt="2024-02-12T08:57:20.491" v="13669" actId="26606"/>
          <ac:grpSpMkLst>
            <pc:docMk/>
            <pc:sldMk cId="3904514141" sldId="319"/>
            <ac:grpSpMk id="20" creationId="{00E015F5-1A99-4E40-BC3D-7707802996B5}"/>
          </ac:grpSpMkLst>
        </pc:grpChg>
        <pc:grpChg chg="add">
          <ac:chgData name="Zita Draper" userId="b063123c-f51f-481b-b99c-f574606c9ace" providerId="ADAL" clId="{04F26555-3F80-4D33-BF85-AF3E9CC0F87A}" dt="2024-02-12T08:57:20.491" v="13669" actId="26606"/>
          <ac:grpSpMkLst>
            <pc:docMk/>
            <pc:sldMk cId="3904514141" sldId="319"/>
            <ac:grpSpMk id="24" creationId="{5468B3A9-705E-43C3-A742-0619B0D8F2EE}"/>
          </ac:grpSpMkLst>
        </pc:grpChg>
        <pc:picChg chg="add">
          <ac:chgData name="Zita Draper" userId="b063123c-f51f-481b-b99c-f574606c9ace" providerId="ADAL" clId="{04F26555-3F80-4D33-BF85-AF3E9CC0F87A}" dt="2024-02-12T08:57:20.491" v="13669" actId="26606"/>
          <ac:picMkLst>
            <pc:docMk/>
            <pc:sldMk cId="3904514141" sldId="319"/>
            <ac:picMk id="7" creationId="{6087EC8B-EC8C-E7BB-5A7C-2A850D6F04F0}"/>
          </ac:picMkLst>
        </pc:picChg>
      </pc:sldChg>
      <pc:sldChg chg="addSp modSp new mod setBg modNotesTx">
        <pc:chgData name="Zita Draper" userId="b063123c-f51f-481b-b99c-f574606c9ace" providerId="ADAL" clId="{04F26555-3F80-4D33-BF85-AF3E9CC0F87A}" dt="2024-02-12T09:36:50.040" v="14125" actId="26606"/>
        <pc:sldMkLst>
          <pc:docMk/>
          <pc:sldMk cId="4171730036" sldId="320"/>
        </pc:sldMkLst>
        <pc:spChg chg="mod">
          <ac:chgData name="Zita Draper" userId="b063123c-f51f-481b-b99c-f574606c9ace" providerId="ADAL" clId="{04F26555-3F80-4D33-BF85-AF3E9CC0F87A}" dt="2024-02-12T09:36:50.040" v="14125" actId="26606"/>
          <ac:spMkLst>
            <pc:docMk/>
            <pc:sldMk cId="4171730036" sldId="320"/>
            <ac:spMk id="2" creationId="{80C6C0DC-B691-B0BE-39BA-ACB29A9B564A}"/>
          </ac:spMkLst>
        </pc:spChg>
        <pc:spChg chg="mod">
          <ac:chgData name="Zita Draper" userId="b063123c-f51f-481b-b99c-f574606c9ace" providerId="ADAL" clId="{04F26555-3F80-4D33-BF85-AF3E9CC0F87A}" dt="2024-02-12T09:36:50.040" v="14125" actId="26606"/>
          <ac:spMkLst>
            <pc:docMk/>
            <pc:sldMk cId="4171730036" sldId="320"/>
            <ac:spMk id="3" creationId="{28459B52-963B-99CB-EF3E-3CBC20586E03}"/>
          </ac:spMkLst>
        </pc:spChg>
        <pc:spChg chg="add">
          <ac:chgData name="Zita Draper" userId="b063123c-f51f-481b-b99c-f574606c9ace" providerId="ADAL" clId="{04F26555-3F80-4D33-BF85-AF3E9CC0F87A}" dt="2024-02-12T09:36:50.040" v="14125" actId="26606"/>
          <ac:spMkLst>
            <pc:docMk/>
            <pc:sldMk cId="4171730036" sldId="320"/>
            <ac:spMk id="8" creationId="{5A0118C5-4F8D-4CF4-BADD-53FEACC6C42A}"/>
          </ac:spMkLst>
        </pc:spChg>
        <pc:spChg chg="add">
          <ac:chgData name="Zita Draper" userId="b063123c-f51f-481b-b99c-f574606c9ace" providerId="ADAL" clId="{04F26555-3F80-4D33-BF85-AF3E9CC0F87A}" dt="2024-02-12T09:36:50.040" v="14125" actId="26606"/>
          <ac:spMkLst>
            <pc:docMk/>
            <pc:sldMk cId="4171730036" sldId="320"/>
            <ac:spMk id="10" creationId="{4E0A5C5C-2A95-428E-9F6A-0D29EBD57C9F}"/>
          </ac:spMkLst>
        </pc:spChg>
        <pc:spChg chg="add">
          <ac:chgData name="Zita Draper" userId="b063123c-f51f-481b-b99c-f574606c9ace" providerId="ADAL" clId="{04F26555-3F80-4D33-BF85-AF3E9CC0F87A}" dt="2024-02-12T09:36:50.040" v="14125" actId="26606"/>
          <ac:spMkLst>
            <pc:docMk/>
            <pc:sldMk cId="4171730036" sldId="320"/>
            <ac:spMk id="12" creationId="{1056F38F-7C4E-461D-8709-7D0024AE1F79}"/>
          </ac:spMkLst>
        </pc:spChg>
        <pc:spChg chg="add">
          <ac:chgData name="Zita Draper" userId="b063123c-f51f-481b-b99c-f574606c9ace" providerId="ADAL" clId="{04F26555-3F80-4D33-BF85-AF3E9CC0F87A}" dt="2024-02-12T09:36:50.040" v="14125" actId="26606"/>
          <ac:spMkLst>
            <pc:docMk/>
            <pc:sldMk cId="4171730036" sldId="320"/>
            <ac:spMk id="14" creationId="{C7278469-3C3C-49CE-AEEE-E176A4900B78}"/>
          </ac:spMkLst>
        </pc:spChg>
        <pc:spChg chg="add">
          <ac:chgData name="Zita Draper" userId="b063123c-f51f-481b-b99c-f574606c9ace" providerId="ADAL" clId="{04F26555-3F80-4D33-BF85-AF3E9CC0F87A}" dt="2024-02-12T09:36:50.040" v="14125" actId="26606"/>
          <ac:spMkLst>
            <pc:docMk/>
            <pc:sldMk cId="4171730036" sldId="320"/>
            <ac:spMk id="20" creationId="{4C6598AB-1C17-4D54-951C-A082D94ACB7A}"/>
          </ac:spMkLst>
        </pc:spChg>
        <pc:spChg chg="add">
          <ac:chgData name="Zita Draper" userId="b063123c-f51f-481b-b99c-f574606c9ace" providerId="ADAL" clId="{04F26555-3F80-4D33-BF85-AF3E9CC0F87A}" dt="2024-02-12T09:36:50.040" v="14125" actId="26606"/>
          <ac:spMkLst>
            <pc:docMk/>
            <pc:sldMk cId="4171730036" sldId="320"/>
            <ac:spMk id="22" creationId="{C83B66D7-137D-4AC1-B172-53D60F08BEB5}"/>
          </ac:spMkLst>
        </pc:spChg>
        <pc:spChg chg="add">
          <ac:chgData name="Zita Draper" userId="b063123c-f51f-481b-b99c-f574606c9ace" providerId="ADAL" clId="{04F26555-3F80-4D33-BF85-AF3E9CC0F87A}" dt="2024-02-12T09:36:50.040" v="14125" actId="26606"/>
          <ac:spMkLst>
            <pc:docMk/>
            <pc:sldMk cId="4171730036" sldId="320"/>
            <ac:spMk id="24" creationId="{F6B92503-6984-4D15-8B98-8718709B785D}"/>
          </ac:spMkLst>
        </pc:spChg>
        <pc:spChg chg="add">
          <ac:chgData name="Zita Draper" userId="b063123c-f51f-481b-b99c-f574606c9ace" providerId="ADAL" clId="{04F26555-3F80-4D33-BF85-AF3E9CC0F87A}" dt="2024-02-12T09:36:50.040" v="14125" actId="26606"/>
          <ac:spMkLst>
            <pc:docMk/>
            <pc:sldMk cId="4171730036" sldId="320"/>
            <ac:spMk id="26" creationId="{08DDF938-524E-4C18-A47D-C00627832366}"/>
          </ac:spMkLst>
        </pc:spChg>
        <pc:grpChg chg="add">
          <ac:chgData name="Zita Draper" userId="b063123c-f51f-481b-b99c-f574606c9ace" providerId="ADAL" clId="{04F26555-3F80-4D33-BF85-AF3E9CC0F87A}" dt="2024-02-12T09:36:50.040" v="14125" actId="26606"/>
          <ac:grpSpMkLst>
            <pc:docMk/>
            <pc:sldMk cId="4171730036" sldId="320"/>
            <ac:grpSpMk id="16" creationId="{93DC754C-7E09-422D-A8BB-AF632E90DFA2}"/>
          </ac:grpSpMkLst>
        </pc:grpChg>
        <pc:grpChg chg="add">
          <ac:chgData name="Zita Draper" userId="b063123c-f51f-481b-b99c-f574606c9ace" providerId="ADAL" clId="{04F26555-3F80-4D33-BF85-AF3E9CC0F87A}" dt="2024-02-12T09:36:50.040" v="14125" actId="26606"/>
          <ac:grpSpMkLst>
            <pc:docMk/>
            <pc:sldMk cId="4171730036" sldId="320"/>
            <ac:grpSpMk id="28" creationId="{3773FAF5-C452-4455-9411-D6AF5EBD4CA9}"/>
          </ac:grpSpMkLst>
        </pc:grpChg>
      </pc:sldChg>
      <pc:sldChg chg="addSp modSp new mod ord setBg">
        <pc:chgData name="Zita Draper" userId="b063123c-f51f-481b-b99c-f574606c9ace" providerId="ADAL" clId="{04F26555-3F80-4D33-BF85-AF3E9CC0F87A}" dt="2024-02-12T09:36:46.559" v="14124" actId="26606"/>
        <pc:sldMkLst>
          <pc:docMk/>
          <pc:sldMk cId="3711817173" sldId="321"/>
        </pc:sldMkLst>
        <pc:spChg chg="mod">
          <ac:chgData name="Zita Draper" userId="b063123c-f51f-481b-b99c-f574606c9ace" providerId="ADAL" clId="{04F26555-3F80-4D33-BF85-AF3E9CC0F87A}" dt="2024-02-12T09:36:46.559" v="14124" actId="26606"/>
          <ac:spMkLst>
            <pc:docMk/>
            <pc:sldMk cId="3711817173" sldId="321"/>
            <ac:spMk id="2" creationId="{B80076A9-BD5A-75C4-8778-794D4430774E}"/>
          </ac:spMkLst>
        </pc:spChg>
        <pc:spChg chg="mod">
          <ac:chgData name="Zita Draper" userId="b063123c-f51f-481b-b99c-f574606c9ace" providerId="ADAL" clId="{04F26555-3F80-4D33-BF85-AF3E9CC0F87A}" dt="2024-02-12T09:36:46.559" v="14124" actId="26606"/>
          <ac:spMkLst>
            <pc:docMk/>
            <pc:sldMk cId="3711817173" sldId="321"/>
            <ac:spMk id="3" creationId="{DA785B7A-C114-4139-82DE-B51B2F170881}"/>
          </ac:spMkLst>
        </pc:spChg>
        <pc:spChg chg="add">
          <ac:chgData name="Zita Draper" userId="b063123c-f51f-481b-b99c-f574606c9ace" providerId="ADAL" clId="{04F26555-3F80-4D33-BF85-AF3E9CC0F87A}" dt="2024-02-12T09:36:46.559" v="14124" actId="26606"/>
          <ac:spMkLst>
            <pc:docMk/>
            <pc:sldMk cId="3711817173" sldId="321"/>
            <ac:spMk id="8" creationId="{5A0118C5-4F8D-4CF4-BADD-53FEACC6C42A}"/>
          </ac:spMkLst>
        </pc:spChg>
        <pc:spChg chg="add">
          <ac:chgData name="Zita Draper" userId="b063123c-f51f-481b-b99c-f574606c9ace" providerId="ADAL" clId="{04F26555-3F80-4D33-BF85-AF3E9CC0F87A}" dt="2024-02-12T09:36:46.559" v="14124" actId="26606"/>
          <ac:spMkLst>
            <pc:docMk/>
            <pc:sldMk cId="3711817173" sldId="321"/>
            <ac:spMk id="10" creationId="{4E0A5C5C-2A95-428E-9F6A-0D29EBD57C9F}"/>
          </ac:spMkLst>
        </pc:spChg>
        <pc:spChg chg="add">
          <ac:chgData name="Zita Draper" userId="b063123c-f51f-481b-b99c-f574606c9ace" providerId="ADAL" clId="{04F26555-3F80-4D33-BF85-AF3E9CC0F87A}" dt="2024-02-12T09:36:46.559" v="14124" actId="26606"/>
          <ac:spMkLst>
            <pc:docMk/>
            <pc:sldMk cId="3711817173" sldId="321"/>
            <ac:spMk id="12" creationId="{1056F38F-7C4E-461D-8709-7D0024AE1F79}"/>
          </ac:spMkLst>
        </pc:spChg>
        <pc:spChg chg="add">
          <ac:chgData name="Zita Draper" userId="b063123c-f51f-481b-b99c-f574606c9ace" providerId="ADAL" clId="{04F26555-3F80-4D33-BF85-AF3E9CC0F87A}" dt="2024-02-12T09:36:46.559" v="14124" actId="26606"/>
          <ac:spMkLst>
            <pc:docMk/>
            <pc:sldMk cId="3711817173" sldId="321"/>
            <ac:spMk id="14" creationId="{C7278469-3C3C-49CE-AEEE-E176A4900B78}"/>
          </ac:spMkLst>
        </pc:spChg>
        <pc:spChg chg="add">
          <ac:chgData name="Zita Draper" userId="b063123c-f51f-481b-b99c-f574606c9ace" providerId="ADAL" clId="{04F26555-3F80-4D33-BF85-AF3E9CC0F87A}" dt="2024-02-12T09:36:46.559" v="14124" actId="26606"/>
          <ac:spMkLst>
            <pc:docMk/>
            <pc:sldMk cId="3711817173" sldId="321"/>
            <ac:spMk id="20" creationId="{4C6598AB-1C17-4D54-951C-A082D94ACB7A}"/>
          </ac:spMkLst>
        </pc:spChg>
        <pc:spChg chg="add">
          <ac:chgData name="Zita Draper" userId="b063123c-f51f-481b-b99c-f574606c9ace" providerId="ADAL" clId="{04F26555-3F80-4D33-BF85-AF3E9CC0F87A}" dt="2024-02-12T09:36:46.559" v="14124" actId="26606"/>
          <ac:spMkLst>
            <pc:docMk/>
            <pc:sldMk cId="3711817173" sldId="321"/>
            <ac:spMk id="22" creationId="{C83B66D7-137D-4AC1-B172-53D60F08BEB5}"/>
          </ac:spMkLst>
        </pc:spChg>
        <pc:spChg chg="add">
          <ac:chgData name="Zita Draper" userId="b063123c-f51f-481b-b99c-f574606c9ace" providerId="ADAL" clId="{04F26555-3F80-4D33-BF85-AF3E9CC0F87A}" dt="2024-02-12T09:36:46.559" v="14124" actId="26606"/>
          <ac:spMkLst>
            <pc:docMk/>
            <pc:sldMk cId="3711817173" sldId="321"/>
            <ac:spMk id="24" creationId="{F6B92503-6984-4D15-8B98-8718709B785D}"/>
          </ac:spMkLst>
        </pc:spChg>
        <pc:spChg chg="add">
          <ac:chgData name="Zita Draper" userId="b063123c-f51f-481b-b99c-f574606c9ace" providerId="ADAL" clId="{04F26555-3F80-4D33-BF85-AF3E9CC0F87A}" dt="2024-02-12T09:36:46.559" v="14124" actId="26606"/>
          <ac:spMkLst>
            <pc:docMk/>
            <pc:sldMk cId="3711817173" sldId="321"/>
            <ac:spMk id="26" creationId="{08DDF938-524E-4C18-A47D-C00627832366}"/>
          </ac:spMkLst>
        </pc:spChg>
        <pc:grpChg chg="add">
          <ac:chgData name="Zita Draper" userId="b063123c-f51f-481b-b99c-f574606c9ace" providerId="ADAL" clId="{04F26555-3F80-4D33-BF85-AF3E9CC0F87A}" dt="2024-02-12T09:36:46.559" v="14124" actId="26606"/>
          <ac:grpSpMkLst>
            <pc:docMk/>
            <pc:sldMk cId="3711817173" sldId="321"/>
            <ac:grpSpMk id="16" creationId="{93DC754C-7E09-422D-A8BB-AF632E90DFA2}"/>
          </ac:grpSpMkLst>
        </pc:grpChg>
        <pc:grpChg chg="add">
          <ac:chgData name="Zita Draper" userId="b063123c-f51f-481b-b99c-f574606c9ace" providerId="ADAL" clId="{04F26555-3F80-4D33-BF85-AF3E9CC0F87A}" dt="2024-02-12T09:36:46.559" v="14124" actId="26606"/>
          <ac:grpSpMkLst>
            <pc:docMk/>
            <pc:sldMk cId="3711817173" sldId="321"/>
            <ac:grpSpMk id="28" creationId="{3773FAF5-C452-4455-9411-D6AF5EBD4CA9}"/>
          </ac:grpSpMkLst>
        </pc:grpChg>
      </pc:sldChg>
      <pc:sldChg chg="addSp modSp new mod setBg modNotesTx">
        <pc:chgData name="Zita Draper" userId="b063123c-f51f-481b-b99c-f574606c9ace" providerId="ADAL" clId="{04F26555-3F80-4D33-BF85-AF3E9CC0F87A}" dt="2024-02-12T09:36:54.039" v="14126" actId="26606"/>
        <pc:sldMkLst>
          <pc:docMk/>
          <pc:sldMk cId="1125945098" sldId="322"/>
        </pc:sldMkLst>
        <pc:spChg chg="mod">
          <ac:chgData name="Zita Draper" userId="b063123c-f51f-481b-b99c-f574606c9ace" providerId="ADAL" clId="{04F26555-3F80-4D33-BF85-AF3E9CC0F87A}" dt="2024-02-12T09:36:54.039" v="14126" actId="26606"/>
          <ac:spMkLst>
            <pc:docMk/>
            <pc:sldMk cId="1125945098" sldId="322"/>
            <ac:spMk id="2" creationId="{DA8E4771-E6E9-26E6-95E6-2B179575F5F4}"/>
          </ac:spMkLst>
        </pc:spChg>
        <pc:spChg chg="mod">
          <ac:chgData name="Zita Draper" userId="b063123c-f51f-481b-b99c-f574606c9ace" providerId="ADAL" clId="{04F26555-3F80-4D33-BF85-AF3E9CC0F87A}" dt="2024-02-12T09:36:54.039" v="14126" actId="26606"/>
          <ac:spMkLst>
            <pc:docMk/>
            <pc:sldMk cId="1125945098" sldId="322"/>
            <ac:spMk id="3" creationId="{5C12B06A-1D4B-0FB5-AC6C-37D306932CB7}"/>
          </ac:spMkLst>
        </pc:spChg>
        <pc:spChg chg="add">
          <ac:chgData name="Zita Draper" userId="b063123c-f51f-481b-b99c-f574606c9ace" providerId="ADAL" clId="{04F26555-3F80-4D33-BF85-AF3E9CC0F87A}" dt="2024-02-12T09:36:54.039" v="14126" actId="26606"/>
          <ac:spMkLst>
            <pc:docMk/>
            <pc:sldMk cId="1125945098" sldId="322"/>
            <ac:spMk id="8" creationId="{5A0118C5-4F8D-4CF4-BADD-53FEACC6C42A}"/>
          </ac:spMkLst>
        </pc:spChg>
        <pc:spChg chg="add">
          <ac:chgData name="Zita Draper" userId="b063123c-f51f-481b-b99c-f574606c9ace" providerId="ADAL" clId="{04F26555-3F80-4D33-BF85-AF3E9CC0F87A}" dt="2024-02-12T09:36:54.039" v="14126" actId="26606"/>
          <ac:spMkLst>
            <pc:docMk/>
            <pc:sldMk cId="1125945098" sldId="322"/>
            <ac:spMk id="10" creationId="{4E0A5C5C-2A95-428E-9F6A-0D29EBD57C9F}"/>
          </ac:spMkLst>
        </pc:spChg>
        <pc:spChg chg="add">
          <ac:chgData name="Zita Draper" userId="b063123c-f51f-481b-b99c-f574606c9ace" providerId="ADAL" clId="{04F26555-3F80-4D33-BF85-AF3E9CC0F87A}" dt="2024-02-12T09:36:54.039" v="14126" actId="26606"/>
          <ac:spMkLst>
            <pc:docMk/>
            <pc:sldMk cId="1125945098" sldId="322"/>
            <ac:spMk id="12" creationId="{1056F38F-7C4E-461D-8709-7D0024AE1F79}"/>
          </ac:spMkLst>
        </pc:spChg>
        <pc:spChg chg="add">
          <ac:chgData name="Zita Draper" userId="b063123c-f51f-481b-b99c-f574606c9ace" providerId="ADAL" clId="{04F26555-3F80-4D33-BF85-AF3E9CC0F87A}" dt="2024-02-12T09:36:54.039" v="14126" actId="26606"/>
          <ac:spMkLst>
            <pc:docMk/>
            <pc:sldMk cId="1125945098" sldId="322"/>
            <ac:spMk id="14" creationId="{C7278469-3C3C-49CE-AEEE-E176A4900B78}"/>
          </ac:spMkLst>
        </pc:spChg>
        <pc:spChg chg="add">
          <ac:chgData name="Zita Draper" userId="b063123c-f51f-481b-b99c-f574606c9ace" providerId="ADAL" clId="{04F26555-3F80-4D33-BF85-AF3E9CC0F87A}" dt="2024-02-12T09:36:54.039" v="14126" actId="26606"/>
          <ac:spMkLst>
            <pc:docMk/>
            <pc:sldMk cId="1125945098" sldId="322"/>
            <ac:spMk id="20" creationId="{4C6598AB-1C17-4D54-951C-A082D94ACB7A}"/>
          </ac:spMkLst>
        </pc:spChg>
        <pc:spChg chg="add">
          <ac:chgData name="Zita Draper" userId="b063123c-f51f-481b-b99c-f574606c9ace" providerId="ADAL" clId="{04F26555-3F80-4D33-BF85-AF3E9CC0F87A}" dt="2024-02-12T09:36:54.039" v="14126" actId="26606"/>
          <ac:spMkLst>
            <pc:docMk/>
            <pc:sldMk cId="1125945098" sldId="322"/>
            <ac:spMk id="22" creationId="{C83B66D7-137D-4AC1-B172-53D60F08BEB5}"/>
          </ac:spMkLst>
        </pc:spChg>
        <pc:spChg chg="add">
          <ac:chgData name="Zita Draper" userId="b063123c-f51f-481b-b99c-f574606c9ace" providerId="ADAL" clId="{04F26555-3F80-4D33-BF85-AF3E9CC0F87A}" dt="2024-02-12T09:36:54.039" v="14126" actId="26606"/>
          <ac:spMkLst>
            <pc:docMk/>
            <pc:sldMk cId="1125945098" sldId="322"/>
            <ac:spMk id="24" creationId="{F6B92503-6984-4D15-8B98-8718709B785D}"/>
          </ac:spMkLst>
        </pc:spChg>
        <pc:spChg chg="add">
          <ac:chgData name="Zita Draper" userId="b063123c-f51f-481b-b99c-f574606c9ace" providerId="ADAL" clId="{04F26555-3F80-4D33-BF85-AF3E9CC0F87A}" dt="2024-02-12T09:36:54.039" v="14126" actId="26606"/>
          <ac:spMkLst>
            <pc:docMk/>
            <pc:sldMk cId="1125945098" sldId="322"/>
            <ac:spMk id="26" creationId="{08DDF938-524E-4C18-A47D-C00627832366}"/>
          </ac:spMkLst>
        </pc:spChg>
        <pc:grpChg chg="add">
          <ac:chgData name="Zita Draper" userId="b063123c-f51f-481b-b99c-f574606c9ace" providerId="ADAL" clId="{04F26555-3F80-4D33-BF85-AF3E9CC0F87A}" dt="2024-02-12T09:36:54.039" v="14126" actId="26606"/>
          <ac:grpSpMkLst>
            <pc:docMk/>
            <pc:sldMk cId="1125945098" sldId="322"/>
            <ac:grpSpMk id="16" creationId="{93DC754C-7E09-422D-A8BB-AF632E90DFA2}"/>
          </ac:grpSpMkLst>
        </pc:grpChg>
        <pc:grpChg chg="add">
          <ac:chgData name="Zita Draper" userId="b063123c-f51f-481b-b99c-f574606c9ace" providerId="ADAL" clId="{04F26555-3F80-4D33-BF85-AF3E9CC0F87A}" dt="2024-02-12T09:36:54.039" v="14126" actId="26606"/>
          <ac:grpSpMkLst>
            <pc:docMk/>
            <pc:sldMk cId="1125945098" sldId="322"/>
            <ac:grpSpMk id="28" creationId="{3773FAF5-C452-4455-9411-D6AF5EBD4CA9}"/>
          </ac:grpSpMkLst>
        </pc:grpChg>
      </pc:sldChg>
      <pc:sldChg chg="new del">
        <pc:chgData name="Zita Draper" userId="b063123c-f51f-481b-b99c-f574606c9ace" providerId="ADAL" clId="{04F26555-3F80-4D33-BF85-AF3E9CC0F87A}" dt="2024-02-11T15:57:28.922" v="13228" actId="2696"/>
        <pc:sldMkLst>
          <pc:docMk/>
          <pc:sldMk cId="4035945372" sldId="323"/>
        </pc:sldMkLst>
      </pc:sldChg>
      <pc:sldChg chg="new del">
        <pc:chgData name="Zita Draper" userId="b063123c-f51f-481b-b99c-f574606c9ace" providerId="ADAL" clId="{04F26555-3F80-4D33-BF85-AF3E9CC0F87A}" dt="2024-02-11T15:57:29.544" v="13229" actId="2696"/>
        <pc:sldMkLst>
          <pc:docMk/>
          <pc:sldMk cId="4245036002" sldId="324"/>
        </pc:sldMkLst>
      </pc:sldChg>
      <pc:sldChg chg="new del">
        <pc:chgData name="Zita Draper" userId="b063123c-f51f-481b-b99c-f574606c9ace" providerId="ADAL" clId="{04F26555-3F80-4D33-BF85-AF3E9CC0F87A}" dt="2024-02-11T15:57:29.868" v="13230" actId="2696"/>
        <pc:sldMkLst>
          <pc:docMk/>
          <pc:sldMk cId="2395854087" sldId="325"/>
        </pc:sldMkLst>
      </pc:sldChg>
      <pc:sldChg chg="new del">
        <pc:chgData name="Zita Draper" userId="b063123c-f51f-481b-b99c-f574606c9ace" providerId="ADAL" clId="{04F26555-3F80-4D33-BF85-AF3E9CC0F87A}" dt="2024-02-11T15:57:30.293" v="13231" actId="2696"/>
        <pc:sldMkLst>
          <pc:docMk/>
          <pc:sldMk cId="2836644509" sldId="326"/>
        </pc:sldMkLst>
      </pc:sldChg>
      <pc:sldChg chg="new del">
        <pc:chgData name="Zita Draper" userId="b063123c-f51f-481b-b99c-f574606c9ace" providerId="ADAL" clId="{04F26555-3F80-4D33-BF85-AF3E9CC0F87A}" dt="2024-02-11T15:57:30.761" v="13232" actId="2696"/>
        <pc:sldMkLst>
          <pc:docMk/>
          <pc:sldMk cId="3525930890" sldId="327"/>
        </pc:sldMkLst>
      </pc:sldChg>
      <pc:sldChg chg="new del">
        <pc:chgData name="Zita Draper" userId="b063123c-f51f-481b-b99c-f574606c9ace" providerId="ADAL" clId="{04F26555-3F80-4D33-BF85-AF3E9CC0F87A}" dt="2024-02-11T15:57:31.380" v="13233" actId="2696"/>
        <pc:sldMkLst>
          <pc:docMk/>
          <pc:sldMk cId="2015689530" sldId="328"/>
        </pc:sldMkLst>
      </pc:sldChg>
      <pc:sldChg chg="addSp modSp new mod setBg">
        <pc:chgData name="Zita Draper" userId="b063123c-f51f-481b-b99c-f574606c9ace" providerId="ADAL" clId="{04F26555-3F80-4D33-BF85-AF3E9CC0F87A}" dt="2024-02-12T09:36:57.449" v="14127" actId="26606"/>
        <pc:sldMkLst>
          <pc:docMk/>
          <pc:sldMk cId="4089475215" sldId="329"/>
        </pc:sldMkLst>
        <pc:spChg chg="mod">
          <ac:chgData name="Zita Draper" userId="b063123c-f51f-481b-b99c-f574606c9ace" providerId="ADAL" clId="{04F26555-3F80-4D33-BF85-AF3E9CC0F87A}" dt="2024-02-12T09:36:57.449" v="14127" actId="26606"/>
          <ac:spMkLst>
            <pc:docMk/>
            <pc:sldMk cId="4089475215" sldId="329"/>
            <ac:spMk id="2" creationId="{ACB1F285-6C1D-2928-9587-BBADCA091329}"/>
          </ac:spMkLst>
        </pc:spChg>
        <pc:spChg chg="mod">
          <ac:chgData name="Zita Draper" userId="b063123c-f51f-481b-b99c-f574606c9ace" providerId="ADAL" clId="{04F26555-3F80-4D33-BF85-AF3E9CC0F87A}" dt="2024-02-12T09:36:57.449" v="14127" actId="26606"/>
          <ac:spMkLst>
            <pc:docMk/>
            <pc:sldMk cId="4089475215" sldId="329"/>
            <ac:spMk id="3" creationId="{C427EFAD-9F28-52BF-93C5-AA26CBF9101D}"/>
          </ac:spMkLst>
        </pc:spChg>
        <pc:spChg chg="add">
          <ac:chgData name="Zita Draper" userId="b063123c-f51f-481b-b99c-f574606c9ace" providerId="ADAL" clId="{04F26555-3F80-4D33-BF85-AF3E9CC0F87A}" dt="2024-02-12T09:36:57.449" v="14127" actId="26606"/>
          <ac:spMkLst>
            <pc:docMk/>
            <pc:sldMk cId="4089475215" sldId="329"/>
            <ac:spMk id="8" creationId="{5A0118C5-4F8D-4CF4-BADD-53FEACC6C42A}"/>
          </ac:spMkLst>
        </pc:spChg>
        <pc:spChg chg="add">
          <ac:chgData name="Zita Draper" userId="b063123c-f51f-481b-b99c-f574606c9ace" providerId="ADAL" clId="{04F26555-3F80-4D33-BF85-AF3E9CC0F87A}" dt="2024-02-12T09:36:57.449" v="14127" actId="26606"/>
          <ac:spMkLst>
            <pc:docMk/>
            <pc:sldMk cId="4089475215" sldId="329"/>
            <ac:spMk id="10" creationId="{4E0A5C5C-2A95-428E-9F6A-0D29EBD57C9F}"/>
          </ac:spMkLst>
        </pc:spChg>
        <pc:spChg chg="add">
          <ac:chgData name="Zita Draper" userId="b063123c-f51f-481b-b99c-f574606c9ace" providerId="ADAL" clId="{04F26555-3F80-4D33-BF85-AF3E9CC0F87A}" dt="2024-02-12T09:36:57.449" v="14127" actId="26606"/>
          <ac:spMkLst>
            <pc:docMk/>
            <pc:sldMk cId="4089475215" sldId="329"/>
            <ac:spMk id="12" creationId="{1056F38F-7C4E-461D-8709-7D0024AE1F79}"/>
          </ac:spMkLst>
        </pc:spChg>
        <pc:spChg chg="add">
          <ac:chgData name="Zita Draper" userId="b063123c-f51f-481b-b99c-f574606c9ace" providerId="ADAL" clId="{04F26555-3F80-4D33-BF85-AF3E9CC0F87A}" dt="2024-02-12T09:36:57.449" v="14127" actId="26606"/>
          <ac:spMkLst>
            <pc:docMk/>
            <pc:sldMk cId="4089475215" sldId="329"/>
            <ac:spMk id="14" creationId="{C7278469-3C3C-49CE-AEEE-E176A4900B78}"/>
          </ac:spMkLst>
        </pc:spChg>
        <pc:spChg chg="add">
          <ac:chgData name="Zita Draper" userId="b063123c-f51f-481b-b99c-f574606c9ace" providerId="ADAL" clId="{04F26555-3F80-4D33-BF85-AF3E9CC0F87A}" dt="2024-02-12T09:36:57.449" v="14127" actId="26606"/>
          <ac:spMkLst>
            <pc:docMk/>
            <pc:sldMk cId="4089475215" sldId="329"/>
            <ac:spMk id="20" creationId="{4C6598AB-1C17-4D54-951C-A082D94ACB7A}"/>
          </ac:spMkLst>
        </pc:spChg>
        <pc:spChg chg="add">
          <ac:chgData name="Zita Draper" userId="b063123c-f51f-481b-b99c-f574606c9ace" providerId="ADAL" clId="{04F26555-3F80-4D33-BF85-AF3E9CC0F87A}" dt="2024-02-12T09:36:57.449" v="14127" actId="26606"/>
          <ac:spMkLst>
            <pc:docMk/>
            <pc:sldMk cId="4089475215" sldId="329"/>
            <ac:spMk id="22" creationId="{C83B66D7-137D-4AC1-B172-53D60F08BEB5}"/>
          </ac:spMkLst>
        </pc:spChg>
        <pc:spChg chg="add">
          <ac:chgData name="Zita Draper" userId="b063123c-f51f-481b-b99c-f574606c9ace" providerId="ADAL" clId="{04F26555-3F80-4D33-BF85-AF3E9CC0F87A}" dt="2024-02-12T09:36:57.449" v="14127" actId="26606"/>
          <ac:spMkLst>
            <pc:docMk/>
            <pc:sldMk cId="4089475215" sldId="329"/>
            <ac:spMk id="24" creationId="{F6B92503-6984-4D15-8B98-8718709B785D}"/>
          </ac:spMkLst>
        </pc:spChg>
        <pc:spChg chg="add">
          <ac:chgData name="Zita Draper" userId="b063123c-f51f-481b-b99c-f574606c9ace" providerId="ADAL" clId="{04F26555-3F80-4D33-BF85-AF3E9CC0F87A}" dt="2024-02-12T09:36:57.449" v="14127" actId="26606"/>
          <ac:spMkLst>
            <pc:docMk/>
            <pc:sldMk cId="4089475215" sldId="329"/>
            <ac:spMk id="26" creationId="{08DDF938-524E-4C18-A47D-C00627832366}"/>
          </ac:spMkLst>
        </pc:spChg>
        <pc:grpChg chg="add">
          <ac:chgData name="Zita Draper" userId="b063123c-f51f-481b-b99c-f574606c9ace" providerId="ADAL" clId="{04F26555-3F80-4D33-BF85-AF3E9CC0F87A}" dt="2024-02-12T09:36:57.449" v="14127" actId="26606"/>
          <ac:grpSpMkLst>
            <pc:docMk/>
            <pc:sldMk cId="4089475215" sldId="329"/>
            <ac:grpSpMk id="16" creationId="{93DC754C-7E09-422D-A8BB-AF632E90DFA2}"/>
          </ac:grpSpMkLst>
        </pc:grpChg>
        <pc:grpChg chg="add">
          <ac:chgData name="Zita Draper" userId="b063123c-f51f-481b-b99c-f574606c9ace" providerId="ADAL" clId="{04F26555-3F80-4D33-BF85-AF3E9CC0F87A}" dt="2024-02-12T09:36:57.449" v="14127" actId="26606"/>
          <ac:grpSpMkLst>
            <pc:docMk/>
            <pc:sldMk cId="4089475215" sldId="329"/>
            <ac:grpSpMk id="28" creationId="{3773FAF5-C452-4455-9411-D6AF5EBD4CA9}"/>
          </ac:grpSpMkLst>
        </pc:grpChg>
      </pc:sldChg>
      <pc:sldChg chg="new del">
        <pc:chgData name="Zita Draper" userId="b063123c-f51f-481b-b99c-f574606c9ace" providerId="ADAL" clId="{04F26555-3F80-4D33-BF85-AF3E9CC0F87A}" dt="2024-02-11T15:57:24.175" v="13227" actId="2696"/>
        <pc:sldMkLst>
          <pc:docMk/>
          <pc:sldMk cId="3714544663" sldId="330"/>
        </pc:sldMkLst>
      </pc:sldChg>
      <pc:sldChg chg="addSp delSp modSp new mod modMedia setBg modClrScheme chgLayout">
        <pc:chgData name="Zita Draper" userId="b063123c-f51f-481b-b99c-f574606c9ace" providerId="ADAL" clId="{04F26555-3F80-4D33-BF85-AF3E9CC0F87A}" dt="2024-02-12T09:37:03.966" v="14130"/>
        <pc:sldMkLst>
          <pc:docMk/>
          <pc:sldMk cId="780015446" sldId="331"/>
        </pc:sldMkLst>
        <pc:spChg chg="del mod ord">
          <ac:chgData name="Zita Draper" userId="b063123c-f51f-481b-b99c-f574606c9ace" providerId="ADAL" clId="{04F26555-3F80-4D33-BF85-AF3E9CC0F87A}" dt="2024-02-11T11:36:19.932" v="6119" actId="700"/>
          <ac:spMkLst>
            <pc:docMk/>
            <pc:sldMk cId="780015446" sldId="331"/>
            <ac:spMk id="2" creationId="{DBB1E2B9-01B5-EA37-2185-E9EB97BF5BC3}"/>
          </ac:spMkLst>
        </pc:spChg>
        <pc:spChg chg="del mod ord">
          <ac:chgData name="Zita Draper" userId="b063123c-f51f-481b-b99c-f574606c9ace" providerId="ADAL" clId="{04F26555-3F80-4D33-BF85-AF3E9CC0F87A}" dt="2024-02-11T11:36:19.932" v="6119" actId="700"/>
          <ac:spMkLst>
            <pc:docMk/>
            <pc:sldMk cId="780015446" sldId="331"/>
            <ac:spMk id="3" creationId="{667F94AB-E5DD-9F8D-0201-B9895C3E1CCF}"/>
          </ac:spMkLst>
        </pc:spChg>
        <pc:spChg chg="add mod ord">
          <ac:chgData name="Zita Draper" userId="b063123c-f51f-481b-b99c-f574606c9ace" providerId="ADAL" clId="{04F26555-3F80-4D33-BF85-AF3E9CC0F87A}" dt="2024-02-12T09:37:03.104" v="14128" actId="26606"/>
          <ac:spMkLst>
            <pc:docMk/>
            <pc:sldMk cId="780015446" sldId="331"/>
            <ac:spMk id="4" creationId="{C1178B74-A7ED-9E55-3291-45B7915EC9E7}"/>
          </ac:spMkLst>
        </pc:spChg>
        <pc:spChg chg="add mod ord">
          <ac:chgData name="Zita Draper" userId="b063123c-f51f-481b-b99c-f574606c9ace" providerId="ADAL" clId="{04F26555-3F80-4D33-BF85-AF3E9CC0F87A}" dt="2024-02-12T09:37:03.104" v="14128" actId="26606"/>
          <ac:spMkLst>
            <pc:docMk/>
            <pc:sldMk cId="780015446" sldId="331"/>
            <ac:spMk id="5" creationId="{C9978CB8-B6BA-90A8-83F9-EC1E3CAF8619}"/>
          </ac:spMkLst>
        </pc:spChg>
        <pc:spChg chg="add">
          <ac:chgData name="Zita Draper" userId="b063123c-f51f-481b-b99c-f574606c9ace" providerId="ADAL" clId="{04F26555-3F80-4D33-BF85-AF3E9CC0F87A}" dt="2024-02-12T09:37:03.104" v="14128" actId="26606"/>
          <ac:spMkLst>
            <pc:docMk/>
            <pc:sldMk cId="780015446" sldId="331"/>
            <ac:spMk id="11" creationId="{C1DD1A8A-57D5-4A81-AD04-532B043C5611}"/>
          </ac:spMkLst>
        </pc:spChg>
        <pc:spChg chg="add">
          <ac:chgData name="Zita Draper" userId="b063123c-f51f-481b-b99c-f574606c9ace" providerId="ADAL" clId="{04F26555-3F80-4D33-BF85-AF3E9CC0F87A}" dt="2024-02-12T09:37:03.104" v="14128" actId="26606"/>
          <ac:spMkLst>
            <pc:docMk/>
            <pc:sldMk cId="780015446" sldId="331"/>
            <ac:spMk id="13" creationId="{007891EC-4501-44ED-A8C8-B11B6DB767AB}"/>
          </ac:spMkLst>
        </pc:spChg>
        <pc:picChg chg="add mod">
          <ac:chgData name="Zita Draper" userId="b063123c-f51f-481b-b99c-f574606c9ace" providerId="ADAL" clId="{04F26555-3F80-4D33-BF85-AF3E9CC0F87A}" dt="2024-02-12T09:37:03.966" v="14130"/>
          <ac:picMkLst>
            <pc:docMk/>
            <pc:sldMk cId="780015446" sldId="331"/>
            <ac:picMk id="7" creationId="{74AC1F5C-4D34-476E-40F0-CF62B9E1A0C4}"/>
          </ac:picMkLst>
        </pc:picChg>
      </pc:sldChg>
      <pc:sldChg chg="addSp modSp new mod setBg">
        <pc:chgData name="Zita Draper" userId="b063123c-f51f-481b-b99c-f574606c9ace" providerId="ADAL" clId="{04F26555-3F80-4D33-BF85-AF3E9CC0F87A}" dt="2024-02-12T09:37:54.986" v="14145" actId="26606"/>
        <pc:sldMkLst>
          <pc:docMk/>
          <pc:sldMk cId="2845663229" sldId="332"/>
        </pc:sldMkLst>
        <pc:spChg chg="mod">
          <ac:chgData name="Zita Draper" userId="b063123c-f51f-481b-b99c-f574606c9ace" providerId="ADAL" clId="{04F26555-3F80-4D33-BF85-AF3E9CC0F87A}" dt="2024-02-12T09:37:54.986" v="14145" actId="26606"/>
          <ac:spMkLst>
            <pc:docMk/>
            <pc:sldMk cId="2845663229" sldId="332"/>
            <ac:spMk id="2" creationId="{40DC4620-64AB-4AB1-2B1C-F2A54E68BBAA}"/>
          </ac:spMkLst>
        </pc:spChg>
        <pc:spChg chg="mod">
          <ac:chgData name="Zita Draper" userId="b063123c-f51f-481b-b99c-f574606c9ace" providerId="ADAL" clId="{04F26555-3F80-4D33-BF85-AF3E9CC0F87A}" dt="2024-02-12T09:37:54.986" v="14145" actId="26606"/>
          <ac:spMkLst>
            <pc:docMk/>
            <pc:sldMk cId="2845663229" sldId="332"/>
            <ac:spMk id="3" creationId="{FC8740B5-A5A9-FC99-9565-11570701784D}"/>
          </ac:spMkLst>
        </pc:spChg>
        <pc:spChg chg="add">
          <ac:chgData name="Zita Draper" userId="b063123c-f51f-481b-b99c-f574606c9ace" providerId="ADAL" clId="{04F26555-3F80-4D33-BF85-AF3E9CC0F87A}" dt="2024-02-12T09:37:54.986" v="14145" actId="26606"/>
          <ac:spMkLst>
            <pc:docMk/>
            <pc:sldMk cId="2845663229" sldId="332"/>
            <ac:spMk id="8" creationId="{5A0118C5-4F8D-4CF4-BADD-53FEACC6C42A}"/>
          </ac:spMkLst>
        </pc:spChg>
        <pc:spChg chg="add">
          <ac:chgData name="Zita Draper" userId="b063123c-f51f-481b-b99c-f574606c9ace" providerId="ADAL" clId="{04F26555-3F80-4D33-BF85-AF3E9CC0F87A}" dt="2024-02-12T09:37:54.986" v="14145" actId="26606"/>
          <ac:spMkLst>
            <pc:docMk/>
            <pc:sldMk cId="2845663229" sldId="332"/>
            <ac:spMk id="10" creationId="{4E0A5C5C-2A95-428E-9F6A-0D29EBD57C9F}"/>
          </ac:spMkLst>
        </pc:spChg>
        <pc:spChg chg="add">
          <ac:chgData name="Zita Draper" userId="b063123c-f51f-481b-b99c-f574606c9ace" providerId="ADAL" clId="{04F26555-3F80-4D33-BF85-AF3E9CC0F87A}" dt="2024-02-12T09:37:54.986" v="14145" actId="26606"/>
          <ac:spMkLst>
            <pc:docMk/>
            <pc:sldMk cId="2845663229" sldId="332"/>
            <ac:spMk id="12" creationId="{1056F38F-7C4E-461D-8709-7D0024AE1F79}"/>
          </ac:spMkLst>
        </pc:spChg>
        <pc:spChg chg="add">
          <ac:chgData name="Zita Draper" userId="b063123c-f51f-481b-b99c-f574606c9ace" providerId="ADAL" clId="{04F26555-3F80-4D33-BF85-AF3E9CC0F87A}" dt="2024-02-12T09:37:54.986" v="14145" actId="26606"/>
          <ac:spMkLst>
            <pc:docMk/>
            <pc:sldMk cId="2845663229" sldId="332"/>
            <ac:spMk id="14" creationId="{C7278469-3C3C-49CE-AEEE-E176A4900B78}"/>
          </ac:spMkLst>
        </pc:spChg>
        <pc:spChg chg="add">
          <ac:chgData name="Zita Draper" userId="b063123c-f51f-481b-b99c-f574606c9ace" providerId="ADAL" clId="{04F26555-3F80-4D33-BF85-AF3E9CC0F87A}" dt="2024-02-12T09:37:54.986" v="14145" actId="26606"/>
          <ac:spMkLst>
            <pc:docMk/>
            <pc:sldMk cId="2845663229" sldId="332"/>
            <ac:spMk id="20" creationId="{4C6598AB-1C17-4D54-951C-A082D94ACB7A}"/>
          </ac:spMkLst>
        </pc:spChg>
        <pc:spChg chg="add">
          <ac:chgData name="Zita Draper" userId="b063123c-f51f-481b-b99c-f574606c9ace" providerId="ADAL" clId="{04F26555-3F80-4D33-BF85-AF3E9CC0F87A}" dt="2024-02-12T09:37:54.986" v="14145" actId="26606"/>
          <ac:spMkLst>
            <pc:docMk/>
            <pc:sldMk cId="2845663229" sldId="332"/>
            <ac:spMk id="22" creationId="{C83B66D7-137D-4AC1-B172-53D60F08BEB5}"/>
          </ac:spMkLst>
        </pc:spChg>
        <pc:spChg chg="add">
          <ac:chgData name="Zita Draper" userId="b063123c-f51f-481b-b99c-f574606c9ace" providerId="ADAL" clId="{04F26555-3F80-4D33-BF85-AF3E9CC0F87A}" dt="2024-02-12T09:37:54.986" v="14145" actId="26606"/>
          <ac:spMkLst>
            <pc:docMk/>
            <pc:sldMk cId="2845663229" sldId="332"/>
            <ac:spMk id="24" creationId="{F6B92503-6984-4D15-8B98-8718709B785D}"/>
          </ac:spMkLst>
        </pc:spChg>
        <pc:spChg chg="add">
          <ac:chgData name="Zita Draper" userId="b063123c-f51f-481b-b99c-f574606c9ace" providerId="ADAL" clId="{04F26555-3F80-4D33-BF85-AF3E9CC0F87A}" dt="2024-02-12T09:37:54.986" v="14145" actId="26606"/>
          <ac:spMkLst>
            <pc:docMk/>
            <pc:sldMk cId="2845663229" sldId="332"/>
            <ac:spMk id="26" creationId="{08DDF938-524E-4C18-A47D-C00627832366}"/>
          </ac:spMkLst>
        </pc:spChg>
        <pc:grpChg chg="add">
          <ac:chgData name="Zita Draper" userId="b063123c-f51f-481b-b99c-f574606c9ace" providerId="ADAL" clId="{04F26555-3F80-4D33-BF85-AF3E9CC0F87A}" dt="2024-02-12T09:37:54.986" v="14145" actId="26606"/>
          <ac:grpSpMkLst>
            <pc:docMk/>
            <pc:sldMk cId="2845663229" sldId="332"/>
            <ac:grpSpMk id="16" creationId="{93DC754C-7E09-422D-A8BB-AF632E90DFA2}"/>
          </ac:grpSpMkLst>
        </pc:grpChg>
        <pc:grpChg chg="add">
          <ac:chgData name="Zita Draper" userId="b063123c-f51f-481b-b99c-f574606c9ace" providerId="ADAL" clId="{04F26555-3F80-4D33-BF85-AF3E9CC0F87A}" dt="2024-02-12T09:37:54.986" v="14145" actId="26606"/>
          <ac:grpSpMkLst>
            <pc:docMk/>
            <pc:sldMk cId="2845663229" sldId="332"/>
            <ac:grpSpMk id="28" creationId="{3773FAF5-C452-4455-9411-D6AF5EBD4CA9}"/>
          </ac:grpSpMkLst>
        </pc:gr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F0C81D-843C-43A3-A3CB-B7394B2FD1F9}"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9D817724-1B53-4CFE-B27B-C212AB37D3FF}">
      <dgm:prSet/>
      <dgm:spPr/>
      <dgm:t>
        <a:bodyPr/>
        <a:lstStyle/>
        <a:p>
          <a:r>
            <a:rPr lang="en-GB"/>
            <a:t>Two types of injunctions. </a:t>
          </a:r>
          <a:endParaRPr lang="en-US"/>
        </a:p>
      </dgm:t>
    </dgm:pt>
    <dgm:pt modelId="{F60BA2EC-18A3-4A4D-A915-32A916DD9054}" type="parTrans" cxnId="{A2BF73A2-15AF-4ABF-A36D-8E087DC5BEF7}">
      <dgm:prSet/>
      <dgm:spPr/>
      <dgm:t>
        <a:bodyPr/>
        <a:lstStyle/>
        <a:p>
          <a:endParaRPr lang="en-US"/>
        </a:p>
      </dgm:t>
    </dgm:pt>
    <dgm:pt modelId="{F41C688A-A63B-40A4-B53C-CDC82EDD4E24}" type="sibTrans" cxnId="{A2BF73A2-15AF-4ABF-A36D-8E087DC5BEF7}">
      <dgm:prSet/>
      <dgm:spPr/>
      <dgm:t>
        <a:bodyPr/>
        <a:lstStyle/>
        <a:p>
          <a:endParaRPr lang="en-US"/>
        </a:p>
      </dgm:t>
    </dgm:pt>
    <dgm:pt modelId="{AAE61BEB-862F-4E5E-9468-5919DE24EA61}">
      <dgm:prSet/>
      <dgm:spPr/>
      <dgm:t>
        <a:bodyPr/>
        <a:lstStyle/>
        <a:p>
          <a:r>
            <a:rPr lang="en-GB"/>
            <a:t>Mandatory – Telling a party to do something.</a:t>
          </a:r>
          <a:endParaRPr lang="en-US"/>
        </a:p>
      </dgm:t>
    </dgm:pt>
    <dgm:pt modelId="{CE9A5B12-34ED-47BC-8163-EF33029AF0C3}" type="parTrans" cxnId="{770512F9-3048-4EDE-AB48-4B13FDE75993}">
      <dgm:prSet/>
      <dgm:spPr/>
      <dgm:t>
        <a:bodyPr/>
        <a:lstStyle/>
        <a:p>
          <a:endParaRPr lang="en-US"/>
        </a:p>
      </dgm:t>
    </dgm:pt>
    <dgm:pt modelId="{B8A8FA1D-97E8-4222-A835-DA662F204F00}" type="sibTrans" cxnId="{770512F9-3048-4EDE-AB48-4B13FDE75993}">
      <dgm:prSet/>
      <dgm:spPr/>
      <dgm:t>
        <a:bodyPr/>
        <a:lstStyle/>
        <a:p>
          <a:endParaRPr lang="en-US"/>
        </a:p>
      </dgm:t>
    </dgm:pt>
    <dgm:pt modelId="{D4F701A5-1C55-43E7-AC64-A58E966CC90F}">
      <dgm:prSet/>
      <dgm:spPr/>
      <dgm:t>
        <a:bodyPr/>
        <a:lstStyle/>
        <a:p>
          <a:r>
            <a:rPr lang="en-GB" dirty="0" err="1"/>
            <a:t>ProhIbitory</a:t>
          </a:r>
          <a:r>
            <a:rPr lang="en-GB" dirty="0"/>
            <a:t> – Telling a party not to do something. </a:t>
          </a:r>
          <a:endParaRPr lang="en-US" dirty="0"/>
        </a:p>
      </dgm:t>
    </dgm:pt>
    <dgm:pt modelId="{8AB621CF-FBE5-49A5-9938-195F4D3E4F7B}" type="parTrans" cxnId="{052E1634-8636-4AC7-9482-2DF273644BC1}">
      <dgm:prSet/>
      <dgm:spPr/>
      <dgm:t>
        <a:bodyPr/>
        <a:lstStyle/>
        <a:p>
          <a:endParaRPr lang="en-US"/>
        </a:p>
      </dgm:t>
    </dgm:pt>
    <dgm:pt modelId="{5C5A3B8A-D24D-4B1A-B6D4-532EF6C274F5}" type="sibTrans" cxnId="{052E1634-8636-4AC7-9482-2DF273644BC1}">
      <dgm:prSet/>
      <dgm:spPr/>
      <dgm:t>
        <a:bodyPr/>
        <a:lstStyle/>
        <a:p>
          <a:endParaRPr lang="en-US"/>
        </a:p>
      </dgm:t>
    </dgm:pt>
    <dgm:pt modelId="{FC21A12A-E39B-4A94-B0EB-3B7F82EA445C}">
      <dgm:prSet/>
      <dgm:spPr/>
      <dgm:t>
        <a:bodyPr/>
        <a:lstStyle/>
        <a:p>
          <a:r>
            <a:rPr lang="en-GB"/>
            <a:t>Perpetual – Following the rights each party </a:t>
          </a:r>
          <a:endParaRPr lang="en-US"/>
        </a:p>
      </dgm:t>
    </dgm:pt>
    <dgm:pt modelId="{6676626B-4BC2-49EC-820E-6BA964238BFB}" type="parTrans" cxnId="{C2E103EE-CDC6-4C9C-ACEC-DA5D28681E2B}">
      <dgm:prSet/>
      <dgm:spPr/>
      <dgm:t>
        <a:bodyPr/>
        <a:lstStyle/>
        <a:p>
          <a:endParaRPr lang="en-US"/>
        </a:p>
      </dgm:t>
    </dgm:pt>
    <dgm:pt modelId="{67A623BD-4B4B-496A-A2D7-34C5FAD09A03}" type="sibTrans" cxnId="{C2E103EE-CDC6-4C9C-ACEC-DA5D28681E2B}">
      <dgm:prSet/>
      <dgm:spPr/>
      <dgm:t>
        <a:bodyPr/>
        <a:lstStyle/>
        <a:p>
          <a:endParaRPr lang="en-US"/>
        </a:p>
      </dgm:t>
    </dgm:pt>
    <dgm:pt modelId="{86AA3682-0494-4DD9-BFF0-AC813CD166A9}">
      <dgm:prSet/>
      <dgm:spPr/>
      <dgm:t>
        <a:bodyPr/>
        <a:lstStyle/>
        <a:p>
          <a:r>
            <a:rPr lang="en-GB"/>
            <a:t>Interim – pending the decision of the trial. </a:t>
          </a:r>
          <a:endParaRPr lang="en-US"/>
        </a:p>
      </dgm:t>
    </dgm:pt>
    <dgm:pt modelId="{47B4FE72-E07B-42CC-AFD9-B60EF701D655}" type="parTrans" cxnId="{3BEB8F0B-45CB-42A2-8A46-F015909B818B}">
      <dgm:prSet/>
      <dgm:spPr/>
      <dgm:t>
        <a:bodyPr/>
        <a:lstStyle/>
        <a:p>
          <a:endParaRPr lang="en-US"/>
        </a:p>
      </dgm:t>
    </dgm:pt>
    <dgm:pt modelId="{976663A1-C9EF-4044-BD8F-F626444496EA}" type="sibTrans" cxnId="{3BEB8F0B-45CB-42A2-8A46-F015909B818B}">
      <dgm:prSet/>
      <dgm:spPr/>
      <dgm:t>
        <a:bodyPr/>
        <a:lstStyle/>
        <a:p>
          <a:endParaRPr lang="en-US"/>
        </a:p>
      </dgm:t>
    </dgm:pt>
    <dgm:pt modelId="{FC475776-E22A-48CF-B092-31A14BD79D60}">
      <dgm:prSet/>
      <dgm:spPr/>
      <dgm:t>
        <a:bodyPr/>
        <a:lstStyle/>
        <a:p>
          <a:r>
            <a:rPr lang="en-GB" dirty="0" err="1"/>
            <a:t>Quia</a:t>
          </a:r>
          <a:r>
            <a:rPr lang="en-GB" dirty="0"/>
            <a:t> </a:t>
          </a:r>
          <a:r>
            <a:rPr lang="en-GB" dirty="0" err="1"/>
            <a:t>Timet</a:t>
          </a:r>
          <a:r>
            <a:rPr lang="en-GB" dirty="0"/>
            <a:t> – fear of something happening in the future which requires an injunction. </a:t>
          </a:r>
          <a:endParaRPr lang="en-US" dirty="0"/>
        </a:p>
      </dgm:t>
    </dgm:pt>
    <dgm:pt modelId="{6092A50D-B554-4D53-AC99-E5B1EF4C1AB7}" type="parTrans" cxnId="{A8D230B1-4B19-46F4-9E0C-F02C8BA214F8}">
      <dgm:prSet/>
      <dgm:spPr/>
      <dgm:t>
        <a:bodyPr/>
        <a:lstStyle/>
        <a:p>
          <a:endParaRPr lang="en-US"/>
        </a:p>
      </dgm:t>
    </dgm:pt>
    <dgm:pt modelId="{BA6992DD-5F10-4E07-A142-8DDFEFEA4548}" type="sibTrans" cxnId="{A8D230B1-4B19-46F4-9E0C-F02C8BA214F8}">
      <dgm:prSet/>
      <dgm:spPr/>
      <dgm:t>
        <a:bodyPr/>
        <a:lstStyle/>
        <a:p>
          <a:endParaRPr lang="en-US"/>
        </a:p>
      </dgm:t>
    </dgm:pt>
    <dgm:pt modelId="{0AFD749F-0B9C-4DF4-9821-1B1D1930D52A}" type="pres">
      <dgm:prSet presAssocID="{AFF0C81D-843C-43A3-A3CB-B7394B2FD1F9}" presName="Name0" presStyleCnt="0">
        <dgm:presLayoutVars>
          <dgm:dir/>
          <dgm:resizeHandles val="exact"/>
        </dgm:presLayoutVars>
      </dgm:prSet>
      <dgm:spPr/>
    </dgm:pt>
    <dgm:pt modelId="{36F58A0E-EA9A-4A09-936E-01C5C6D6273E}" type="pres">
      <dgm:prSet presAssocID="{9D817724-1B53-4CFE-B27B-C212AB37D3FF}" presName="node" presStyleLbl="node1" presStyleIdx="0" presStyleCnt="6">
        <dgm:presLayoutVars>
          <dgm:bulletEnabled val="1"/>
        </dgm:presLayoutVars>
      </dgm:prSet>
      <dgm:spPr/>
    </dgm:pt>
    <dgm:pt modelId="{69215F84-A96C-4058-930F-F57C4A877619}" type="pres">
      <dgm:prSet presAssocID="{F41C688A-A63B-40A4-B53C-CDC82EDD4E24}" presName="sibTrans" presStyleLbl="sibTrans1D1" presStyleIdx="0" presStyleCnt="5"/>
      <dgm:spPr/>
    </dgm:pt>
    <dgm:pt modelId="{39062289-DA70-4DAF-A7D7-E45CFED0A5DC}" type="pres">
      <dgm:prSet presAssocID="{F41C688A-A63B-40A4-B53C-CDC82EDD4E24}" presName="connectorText" presStyleLbl="sibTrans1D1" presStyleIdx="0" presStyleCnt="5"/>
      <dgm:spPr/>
    </dgm:pt>
    <dgm:pt modelId="{F20B8CF6-F06F-4AB1-8ED8-A7E866FB5CCA}" type="pres">
      <dgm:prSet presAssocID="{AAE61BEB-862F-4E5E-9468-5919DE24EA61}" presName="node" presStyleLbl="node1" presStyleIdx="1" presStyleCnt="6">
        <dgm:presLayoutVars>
          <dgm:bulletEnabled val="1"/>
        </dgm:presLayoutVars>
      </dgm:prSet>
      <dgm:spPr/>
    </dgm:pt>
    <dgm:pt modelId="{130041D7-E259-4A40-B0CE-2160764102AD}" type="pres">
      <dgm:prSet presAssocID="{B8A8FA1D-97E8-4222-A835-DA662F204F00}" presName="sibTrans" presStyleLbl="sibTrans1D1" presStyleIdx="1" presStyleCnt="5"/>
      <dgm:spPr/>
    </dgm:pt>
    <dgm:pt modelId="{2656D41A-6ABB-4747-ADC3-A125962601E9}" type="pres">
      <dgm:prSet presAssocID="{B8A8FA1D-97E8-4222-A835-DA662F204F00}" presName="connectorText" presStyleLbl="sibTrans1D1" presStyleIdx="1" presStyleCnt="5"/>
      <dgm:spPr/>
    </dgm:pt>
    <dgm:pt modelId="{56DAD01B-3D0F-4F14-94A8-0E6F873BAD2F}" type="pres">
      <dgm:prSet presAssocID="{D4F701A5-1C55-43E7-AC64-A58E966CC90F}" presName="node" presStyleLbl="node1" presStyleIdx="2" presStyleCnt="6">
        <dgm:presLayoutVars>
          <dgm:bulletEnabled val="1"/>
        </dgm:presLayoutVars>
      </dgm:prSet>
      <dgm:spPr/>
    </dgm:pt>
    <dgm:pt modelId="{E7B5F370-7808-4848-9833-7063AD7346B0}" type="pres">
      <dgm:prSet presAssocID="{5C5A3B8A-D24D-4B1A-B6D4-532EF6C274F5}" presName="sibTrans" presStyleLbl="sibTrans1D1" presStyleIdx="2" presStyleCnt="5"/>
      <dgm:spPr/>
    </dgm:pt>
    <dgm:pt modelId="{DD85FE72-B20D-4483-AFC7-5224684D20F7}" type="pres">
      <dgm:prSet presAssocID="{5C5A3B8A-D24D-4B1A-B6D4-532EF6C274F5}" presName="connectorText" presStyleLbl="sibTrans1D1" presStyleIdx="2" presStyleCnt="5"/>
      <dgm:spPr/>
    </dgm:pt>
    <dgm:pt modelId="{8BF00F79-77DF-48E9-8245-2CE88E294F01}" type="pres">
      <dgm:prSet presAssocID="{FC21A12A-E39B-4A94-B0EB-3B7F82EA445C}" presName="node" presStyleLbl="node1" presStyleIdx="3" presStyleCnt="6">
        <dgm:presLayoutVars>
          <dgm:bulletEnabled val="1"/>
        </dgm:presLayoutVars>
      </dgm:prSet>
      <dgm:spPr/>
    </dgm:pt>
    <dgm:pt modelId="{1AA13F7D-3648-4ADD-8877-F2D65B5304E3}" type="pres">
      <dgm:prSet presAssocID="{67A623BD-4B4B-496A-A2D7-34C5FAD09A03}" presName="sibTrans" presStyleLbl="sibTrans1D1" presStyleIdx="3" presStyleCnt="5"/>
      <dgm:spPr/>
    </dgm:pt>
    <dgm:pt modelId="{4C2EF25E-8528-493A-BC84-4A22DD105559}" type="pres">
      <dgm:prSet presAssocID="{67A623BD-4B4B-496A-A2D7-34C5FAD09A03}" presName="connectorText" presStyleLbl="sibTrans1D1" presStyleIdx="3" presStyleCnt="5"/>
      <dgm:spPr/>
    </dgm:pt>
    <dgm:pt modelId="{32E45751-A826-4939-91DD-A30B7A8C3920}" type="pres">
      <dgm:prSet presAssocID="{86AA3682-0494-4DD9-BFF0-AC813CD166A9}" presName="node" presStyleLbl="node1" presStyleIdx="4" presStyleCnt="6">
        <dgm:presLayoutVars>
          <dgm:bulletEnabled val="1"/>
        </dgm:presLayoutVars>
      </dgm:prSet>
      <dgm:spPr/>
    </dgm:pt>
    <dgm:pt modelId="{FC63B0B4-3156-4DF8-A0C3-E1EEFD94CA51}" type="pres">
      <dgm:prSet presAssocID="{976663A1-C9EF-4044-BD8F-F626444496EA}" presName="sibTrans" presStyleLbl="sibTrans1D1" presStyleIdx="4" presStyleCnt="5"/>
      <dgm:spPr/>
    </dgm:pt>
    <dgm:pt modelId="{451D282F-5223-4E10-82B8-E6816C2B5A10}" type="pres">
      <dgm:prSet presAssocID="{976663A1-C9EF-4044-BD8F-F626444496EA}" presName="connectorText" presStyleLbl="sibTrans1D1" presStyleIdx="4" presStyleCnt="5"/>
      <dgm:spPr/>
    </dgm:pt>
    <dgm:pt modelId="{B376E271-2B8B-4F9A-BAA8-BC008797B167}" type="pres">
      <dgm:prSet presAssocID="{FC475776-E22A-48CF-B092-31A14BD79D60}" presName="node" presStyleLbl="node1" presStyleIdx="5" presStyleCnt="6">
        <dgm:presLayoutVars>
          <dgm:bulletEnabled val="1"/>
        </dgm:presLayoutVars>
      </dgm:prSet>
      <dgm:spPr/>
    </dgm:pt>
  </dgm:ptLst>
  <dgm:cxnLst>
    <dgm:cxn modelId="{4C4D5200-03D3-48AC-8D98-5FFE7E5FB325}" type="presOf" srcId="{67A623BD-4B4B-496A-A2D7-34C5FAD09A03}" destId="{1AA13F7D-3648-4ADD-8877-F2D65B5304E3}" srcOrd="0" destOrd="0" presId="urn:microsoft.com/office/officeart/2016/7/layout/RepeatingBendingProcessNew"/>
    <dgm:cxn modelId="{64AD3301-3616-4FFB-9CA4-C0311D824B2F}" type="presOf" srcId="{5C5A3B8A-D24D-4B1A-B6D4-532EF6C274F5}" destId="{E7B5F370-7808-4848-9833-7063AD7346B0}" srcOrd="0" destOrd="0" presId="urn:microsoft.com/office/officeart/2016/7/layout/RepeatingBendingProcessNew"/>
    <dgm:cxn modelId="{3BEB8F0B-45CB-42A2-8A46-F015909B818B}" srcId="{AFF0C81D-843C-43A3-A3CB-B7394B2FD1F9}" destId="{86AA3682-0494-4DD9-BFF0-AC813CD166A9}" srcOrd="4" destOrd="0" parTransId="{47B4FE72-E07B-42CC-AFD9-B60EF701D655}" sibTransId="{976663A1-C9EF-4044-BD8F-F626444496EA}"/>
    <dgm:cxn modelId="{0BDFC20E-854D-4811-A12E-9CB873851FA3}" type="presOf" srcId="{9D817724-1B53-4CFE-B27B-C212AB37D3FF}" destId="{36F58A0E-EA9A-4A09-936E-01C5C6D6273E}" srcOrd="0" destOrd="0" presId="urn:microsoft.com/office/officeart/2016/7/layout/RepeatingBendingProcessNew"/>
    <dgm:cxn modelId="{CC0D9715-F491-4B5D-B6F2-DCA54025DC71}" type="presOf" srcId="{FC475776-E22A-48CF-B092-31A14BD79D60}" destId="{B376E271-2B8B-4F9A-BAA8-BC008797B167}" srcOrd="0" destOrd="0" presId="urn:microsoft.com/office/officeart/2016/7/layout/RepeatingBendingProcessNew"/>
    <dgm:cxn modelId="{CCE4CF19-E541-40F8-A85A-51782691C00E}" type="presOf" srcId="{976663A1-C9EF-4044-BD8F-F626444496EA}" destId="{FC63B0B4-3156-4DF8-A0C3-E1EEFD94CA51}" srcOrd="0" destOrd="0" presId="urn:microsoft.com/office/officeart/2016/7/layout/RepeatingBendingProcessNew"/>
    <dgm:cxn modelId="{052E1634-8636-4AC7-9482-2DF273644BC1}" srcId="{AFF0C81D-843C-43A3-A3CB-B7394B2FD1F9}" destId="{D4F701A5-1C55-43E7-AC64-A58E966CC90F}" srcOrd="2" destOrd="0" parTransId="{8AB621CF-FBE5-49A5-9938-195F4D3E4F7B}" sibTransId="{5C5A3B8A-D24D-4B1A-B6D4-532EF6C274F5}"/>
    <dgm:cxn modelId="{5108A26B-E6CA-4C62-A00C-2FC975A47D32}" type="presOf" srcId="{F41C688A-A63B-40A4-B53C-CDC82EDD4E24}" destId="{39062289-DA70-4DAF-A7D7-E45CFED0A5DC}" srcOrd="1" destOrd="0" presId="urn:microsoft.com/office/officeart/2016/7/layout/RepeatingBendingProcessNew"/>
    <dgm:cxn modelId="{A68F556C-F19F-4B5C-8F57-C4CA1440E596}" type="presOf" srcId="{5C5A3B8A-D24D-4B1A-B6D4-532EF6C274F5}" destId="{DD85FE72-B20D-4483-AFC7-5224684D20F7}" srcOrd="1" destOrd="0" presId="urn:microsoft.com/office/officeart/2016/7/layout/RepeatingBendingProcessNew"/>
    <dgm:cxn modelId="{7F67AA50-66DB-4084-8AF7-FD2A1DF26C14}" type="presOf" srcId="{AFF0C81D-843C-43A3-A3CB-B7394B2FD1F9}" destId="{0AFD749F-0B9C-4DF4-9821-1B1D1930D52A}" srcOrd="0" destOrd="0" presId="urn:microsoft.com/office/officeart/2016/7/layout/RepeatingBendingProcessNew"/>
    <dgm:cxn modelId="{7EDFE651-8C07-4C6A-99F9-25717B0B55AB}" type="presOf" srcId="{B8A8FA1D-97E8-4222-A835-DA662F204F00}" destId="{2656D41A-6ABB-4747-ADC3-A125962601E9}" srcOrd="1" destOrd="0" presId="urn:microsoft.com/office/officeart/2016/7/layout/RepeatingBendingProcessNew"/>
    <dgm:cxn modelId="{A89CB773-489E-4517-BE4A-A84FFD154288}" type="presOf" srcId="{FC21A12A-E39B-4A94-B0EB-3B7F82EA445C}" destId="{8BF00F79-77DF-48E9-8245-2CE88E294F01}" srcOrd="0" destOrd="0" presId="urn:microsoft.com/office/officeart/2016/7/layout/RepeatingBendingProcessNew"/>
    <dgm:cxn modelId="{684FC773-70B3-4B6D-B880-1C96AC71FC0F}" type="presOf" srcId="{86AA3682-0494-4DD9-BFF0-AC813CD166A9}" destId="{32E45751-A826-4939-91DD-A30B7A8C3920}" srcOrd="0" destOrd="0" presId="urn:microsoft.com/office/officeart/2016/7/layout/RepeatingBendingProcessNew"/>
    <dgm:cxn modelId="{4FC8227D-08AB-4D18-B65E-56DF432E802B}" type="presOf" srcId="{F41C688A-A63B-40A4-B53C-CDC82EDD4E24}" destId="{69215F84-A96C-4058-930F-F57C4A877619}" srcOrd="0" destOrd="0" presId="urn:microsoft.com/office/officeart/2016/7/layout/RepeatingBendingProcessNew"/>
    <dgm:cxn modelId="{9A5F5789-F06A-4C22-8E87-FCBA54E91AA2}" type="presOf" srcId="{976663A1-C9EF-4044-BD8F-F626444496EA}" destId="{451D282F-5223-4E10-82B8-E6816C2B5A10}" srcOrd="1" destOrd="0" presId="urn:microsoft.com/office/officeart/2016/7/layout/RepeatingBendingProcessNew"/>
    <dgm:cxn modelId="{4DCBC69B-836D-46E6-B22F-8F57483441A2}" type="presOf" srcId="{B8A8FA1D-97E8-4222-A835-DA662F204F00}" destId="{130041D7-E259-4A40-B0CE-2160764102AD}" srcOrd="0" destOrd="0" presId="urn:microsoft.com/office/officeart/2016/7/layout/RepeatingBendingProcessNew"/>
    <dgm:cxn modelId="{72C0BF9F-4919-4848-8127-117D64AA73D6}" type="presOf" srcId="{AAE61BEB-862F-4E5E-9468-5919DE24EA61}" destId="{F20B8CF6-F06F-4AB1-8ED8-A7E866FB5CCA}" srcOrd="0" destOrd="0" presId="urn:microsoft.com/office/officeart/2016/7/layout/RepeatingBendingProcessNew"/>
    <dgm:cxn modelId="{A2BF73A2-15AF-4ABF-A36D-8E087DC5BEF7}" srcId="{AFF0C81D-843C-43A3-A3CB-B7394B2FD1F9}" destId="{9D817724-1B53-4CFE-B27B-C212AB37D3FF}" srcOrd="0" destOrd="0" parTransId="{F60BA2EC-18A3-4A4D-A915-32A916DD9054}" sibTransId="{F41C688A-A63B-40A4-B53C-CDC82EDD4E24}"/>
    <dgm:cxn modelId="{EDD9F8B0-04C9-45B0-9820-9AAE1F43E4C4}" type="presOf" srcId="{D4F701A5-1C55-43E7-AC64-A58E966CC90F}" destId="{56DAD01B-3D0F-4F14-94A8-0E6F873BAD2F}" srcOrd="0" destOrd="0" presId="urn:microsoft.com/office/officeart/2016/7/layout/RepeatingBendingProcessNew"/>
    <dgm:cxn modelId="{A8D230B1-4B19-46F4-9E0C-F02C8BA214F8}" srcId="{AFF0C81D-843C-43A3-A3CB-B7394B2FD1F9}" destId="{FC475776-E22A-48CF-B092-31A14BD79D60}" srcOrd="5" destOrd="0" parTransId="{6092A50D-B554-4D53-AC99-E5B1EF4C1AB7}" sibTransId="{BA6992DD-5F10-4E07-A142-8DDFEFEA4548}"/>
    <dgm:cxn modelId="{B0E091BD-4E36-4825-85A6-B45067596887}" type="presOf" srcId="{67A623BD-4B4B-496A-A2D7-34C5FAD09A03}" destId="{4C2EF25E-8528-493A-BC84-4A22DD105559}" srcOrd="1" destOrd="0" presId="urn:microsoft.com/office/officeart/2016/7/layout/RepeatingBendingProcessNew"/>
    <dgm:cxn modelId="{C2E103EE-CDC6-4C9C-ACEC-DA5D28681E2B}" srcId="{AFF0C81D-843C-43A3-A3CB-B7394B2FD1F9}" destId="{FC21A12A-E39B-4A94-B0EB-3B7F82EA445C}" srcOrd="3" destOrd="0" parTransId="{6676626B-4BC2-49EC-820E-6BA964238BFB}" sibTransId="{67A623BD-4B4B-496A-A2D7-34C5FAD09A03}"/>
    <dgm:cxn modelId="{770512F9-3048-4EDE-AB48-4B13FDE75993}" srcId="{AFF0C81D-843C-43A3-A3CB-B7394B2FD1F9}" destId="{AAE61BEB-862F-4E5E-9468-5919DE24EA61}" srcOrd="1" destOrd="0" parTransId="{CE9A5B12-34ED-47BC-8163-EF33029AF0C3}" sibTransId="{B8A8FA1D-97E8-4222-A835-DA662F204F00}"/>
    <dgm:cxn modelId="{582AE4BD-1FD8-4754-B702-8630AD67ADE8}" type="presParOf" srcId="{0AFD749F-0B9C-4DF4-9821-1B1D1930D52A}" destId="{36F58A0E-EA9A-4A09-936E-01C5C6D6273E}" srcOrd="0" destOrd="0" presId="urn:microsoft.com/office/officeart/2016/7/layout/RepeatingBendingProcessNew"/>
    <dgm:cxn modelId="{73BB5B43-B5F7-421A-AA89-E89EE41C399B}" type="presParOf" srcId="{0AFD749F-0B9C-4DF4-9821-1B1D1930D52A}" destId="{69215F84-A96C-4058-930F-F57C4A877619}" srcOrd="1" destOrd="0" presId="urn:microsoft.com/office/officeart/2016/7/layout/RepeatingBendingProcessNew"/>
    <dgm:cxn modelId="{A248A753-08A1-4D92-BA33-864EA0DF7FCA}" type="presParOf" srcId="{69215F84-A96C-4058-930F-F57C4A877619}" destId="{39062289-DA70-4DAF-A7D7-E45CFED0A5DC}" srcOrd="0" destOrd="0" presId="urn:microsoft.com/office/officeart/2016/7/layout/RepeatingBendingProcessNew"/>
    <dgm:cxn modelId="{A6835FC3-866F-429D-9E55-573E77709D65}" type="presParOf" srcId="{0AFD749F-0B9C-4DF4-9821-1B1D1930D52A}" destId="{F20B8CF6-F06F-4AB1-8ED8-A7E866FB5CCA}" srcOrd="2" destOrd="0" presId="urn:microsoft.com/office/officeart/2016/7/layout/RepeatingBendingProcessNew"/>
    <dgm:cxn modelId="{13A3CD4E-34D8-4BDB-8340-D3C82783FE56}" type="presParOf" srcId="{0AFD749F-0B9C-4DF4-9821-1B1D1930D52A}" destId="{130041D7-E259-4A40-B0CE-2160764102AD}" srcOrd="3" destOrd="0" presId="urn:microsoft.com/office/officeart/2016/7/layout/RepeatingBendingProcessNew"/>
    <dgm:cxn modelId="{65509EB6-EB76-483F-A8D7-A6E5DD1BD5B8}" type="presParOf" srcId="{130041D7-E259-4A40-B0CE-2160764102AD}" destId="{2656D41A-6ABB-4747-ADC3-A125962601E9}" srcOrd="0" destOrd="0" presId="urn:microsoft.com/office/officeart/2016/7/layout/RepeatingBendingProcessNew"/>
    <dgm:cxn modelId="{36F277BE-1FF5-4C51-AF44-A623DCD57C15}" type="presParOf" srcId="{0AFD749F-0B9C-4DF4-9821-1B1D1930D52A}" destId="{56DAD01B-3D0F-4F14-94A8-0E6F873BAD2F}" srcOrd="4" destOrd="0" presId="urn:microsoft.com/office/officeart/2016/7/layout/RepeatingBendingProcessNew"/>
    <dgm:cxn modelId="{BF65D671-C942-489A-A149-A09CF200152A}" type="presParOf" srcId="{0AFD749F-0B9C-4DF4-9821-1B1D1930D52A}" destId="{E7B5F370-7808-4848-9833-7063AD7346B0}" srcOrd="5" destOrd="0" presId="urn:microsoft.com/office/officeart/2016/7/layout/RepeatingBendingProcessNew"/>
    <dgm:cxn modelId="{9E0E3310-9972-4DBF-98C8-4AFC7ADBBB99}" type="presParOf" srcId="{E7B5F370-7808-4848-9833-7063AD7346B0}" destId="{DD85FE72-B20D-4483-AFC7-5224684D20F7}" srcOrd="0" destOrd="0" presId="urn:microsoft.com/office/officeart/2016/7/layout/RepeatingBendingProcessNew"/>
    <dgm:cxn modelId="{7B1902B2-66F6-4BB4-B870-DD2692F0BF0E}" type="presParOf" srcId="{0AFD749F-0B9C-4DF4-9821-1B1D1930D52A}" destId="{8BF00F79-77DF-48E9-8245-2CE88E294F01}" srcOrd="6" destOrd="0" presId="urn:microsoft.com/office/officeart/2016/7/layout/RepeatingBendingProcessNew"/>
    <dgm:cxn modelId="{3637C634-2A13-4F51-BB87-F35AB5A446D8}" type="presParOf" srcId="{0AFD749F-0B9C-4DF4-9821-1B1D1930D52A}" destId="{1AA13F7D-3648-4ADD-8877-F2D65B5304E3}" srcOrd="7" destOrd="0" presId="urn:microsoft.com/office/officeart/2016/7/layout/RepeatingBendingProcessNew"/>
    <dgm:cxn modelId="{AD29E047-59DF-4FCA-B72B-8DDFD4FA445E}" type="presParOf" srcId="{1AA13F7D-3648-4ADD-8877-F2D65B5304E3}" destId="{4C2EF25E-8528-493A-BC84-4A22DD105559}" srcOrd="0" destOrd="0" presId="urn:microsoft.com/office/officeart/2016/7/layout/RepeatingBendingProcessNew"/>
    <dgm:cxn modelId="{423E9AEF-125F-48D8-990F-5ED9C3394A5B}" type="presParOf" srcId="{0AFD749F-0B9C-4DF4-9821-1B1D1930D52A}" destId="{32E45751-A826-4939-91DD-A30B7A8C3920}" srcOrd="8" destOrd="0" presId="urn:microsoft.com/office/officeart/2016/7/layout/RepeatingBendingProcessNew"/>
    <dgm:cxn modelId="{81634776-888E-44EE-A3FE-B8D5EA9979D0}" type="presParOf" srcId="{0AFD749F-0B9C-4DF4-9821-1B1D1930D52A}" destId="{FC63B0B4-3156-4DF8-A0C3-E1EEFD94CA51}" srcOrd="9" destOrd="0" presId="urn:microsoft.com/office/officeart/2016/7/layout/RepeatingBendingProcessNew"/>
    <dgm:cxn modelId="{91F50E5A-480E-47AD-8F21-146DE3B4B8D2}" type="presParOf" srcId="{FC63B0B4-3156-4DF8-A0C3-E1EEFD94CA51}" destId="{451D282F-5223-4E10-82B8-E6816C2B5A10}" srcOrd="0" destOrd="0" presId="urn:microsoft.com/office/officeart/2016/7/layout/RepeatingBendingProcessNew"/>
    <dgm:cxn modelId="{172728E7-9C39-4CFC-9ABE-98FEFA2E84B5}" type="presParOf" srcId="{0AFD749F-0B9C-4DF4-9821-1B1D1930D52A}" destId="{B376E271-2B8B-4F9A-BAA8-BC008797B16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29DF3D-A2D4-478B-8B68-B54A8DE0546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EE3679D-79F8-4044-9D08-892CD4C4CFDB}">
      <dgm:prSet/>
      <dgm:spPr/>
      <dgm:t>
        <a:bodyPr/>
        <a:lstStyle/>
        <a:p>
          <a:pPr>
            <a:lnSpc>
              <a:spcPct val="100000"/>
            </a:lnSpc>
          </a:pPr>
          <a:r>
            <a:rPr lang="en-GB"/>
            <a:t>No injunction if injury is trivial – Llandudno v Woods [1899] – declaration as opposed to an injunction. </a:t>
          </a:r>
          <a:endParaRPr lang="en-US"/>
        </a:p>
      </dgm:t>
    </dgm:pt>
    <dgm:pt modelId="{9CD44231-5E5F-4611-BB6F-5E3BEBCDA97E}" type="parTrans" cxnId="{F4CE7766-F3AE-4A91-A012-69FE5F8294CD}">
      <dgm:prSet/>
      <dgm:spPr/>
      <dgm:t>
        <a:bodyPr/>
        <a:lstStyle/>
        <a:p>
          <a:endParaRPr lang="en-US"/>
        </a:p>
      </dgm:t>
    </dgm:pt>
    <dgm:pt modelId="{E8BDF0C7-0F59-405B-A7C6-03AD29DCC22F}" type="sibTrans" cxnId="{F4CE7766-F3AE-4A91-A012-69FE5F8294CD}">
      <dgm:prSet/>
      <dgm:spPr/>
      <dgm:t>
        <a:bodyPr/>
        <a:lstStyle/>
        <a:p>
          <a:endParaRPr lang="en-US"/>
        </a:p>
      </dgm:t>
    </dgm:pt>
    <dgm:pt modelId="{60939F3B-4E1E-4C0C-BFCD-8694F6FC862F}">
      <dgm:prSet/>
      <dgm:spPr/>
      <dgm:t>
        <a:bodyPr/>
        <a:lstStyle/>
        <a:p>
          <a:pPr>
            <a:lnSpc>
              <a:spcPct val="100000"/>
            </a:lnSpc>
          </a:pPr>
          <a:r>
            <a:rPr lang="en-GB" dirty="0"/>
            <a:t>Courts will also consider elements such as has the individual come with clean hands, would an injunction cause hardship to the other party – Jaggard v Swayer [1995] </a:t>
          </a:r>
          <a:endParaRPr lang="en-US" dirty="0"/>
        </a:p>
      </dgm:t>
    </dgm:pt>
    <dgm:pt modelId="{B0D96303-563E-4969-99E1-6FFE298BDC7D}" type="parTrans" cxnId="{7C4BC53A-6E20-4A57-A36B-5AB56862912B}">
      <dgm:prSet/>
      <dgm:spPr/>
      <dgm:t>
        <a:bodyPr/>
        <a:lstStyle/>
        <a:p>
          <a:endParaRPr lang="en-US"/>
        </a:p>
      </dgm:t>
    </dgm:pt>
    <dgm:pt modelId="{41C97D40-D689-4C7F-8637-9F83694D1CD2}" type="sibTrans" cxnId="{7C4BC53A-6E20-4A57-A36B-5AB56862912B}">
      <dgm:prSet/>
      <dgm:spPr/>
      <dgm:t>
        <a:bodyPr/>
        <a:lstStyle/>
        <a:p>
          <a:endParaRPr lang="en-US"/>
        </a:p>
      </dgm:t>
    </dgm:pt>
    <dgm:pt modelId="{B9D03465-B2F5-46C5-B940-81B8286D08CC}" type="pres">
      <dgm:prSet presAssocID="{1829DF3D-A2D4-478B-8B68-B54A8DE05462}" presName="root" presStyleCnt="0">
        <dgm:presLayoutVars>
          <dgm:dir/>
          <dgm:resizeHandles val="exact"/>
        </dgm:presLayoutVars>
      </dgm:prSet>
      <dgm:spPr/>
    </dgm:pt>
    <dgm:pt modelId="{41258ADE-36A3-4A3D-93FD-DC3509853BBA}" type="pres">
      <dgm:prSet presAssocID="{5EE3679D-79F8-4044-9D08-892CD4C4CFDB}" presName="compNode" presStyleCnt="0"/>
      <dgm:spPr/>
    </dgm:pt>
    <dgm:pt modelId="{5A143AC5-212C-47AD-A8EB-8907BBF50E6A}" type="pres">
      <dgm:prSet presAssocID="{5EE3679D-79F8-4044-9D08-892CD4C4CFDB}" presName="bgRect" presStyleLbl="bgShp" presStyleIdx="0" presStyleCnt="2"/>
      <dgm:spPr/>
    </dgm:pt>
    <dgm:pt modelId="{EA206BD7-05D6-4591-AEF1-FED8CE2099AB}" type="pres">
      <dgm:prSet presAssocID="{5EE3679D-79F8-4044-9D08-892CD4C4CFD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CB8E0453-E55A-4152-B410-C9AD7051B541}" type="pres">
      <dgm:prSet presAssocID="{5EE3679D-79F8-4044-9D08-892CD4C4CFDB}" presName="spaceRect" presStyleCnt="0"/>
      <dgm:spPr/>
    </dgm:pt>
    <dgm:pt modelId="{CA1DBF3D-45F2-4886-9C46-36A236D2EC43}" type="pres">
      <dgm:prSet presAssocID="{5EE3679D-79F8-4044-9D08-892CD4C4CFDB}" presName="parTx" presStyleLbl="revTx" presStyleIdx="0" presStyleCnt="2">
        <dgm:presLayoutVars>
          <dgm:chMax val="0"/>
          <dgm:chPref val="0"/>
        </dgm:presLayoutVars>
      </dgm:prSet>
      <dgm:spPr/>
    </dgm:pt>
    <dgm:pt modelId="{61E71BA6-A511-4404-9519-0D67830C3258}" type="pres">
      <dgm:prSet presAssocID="{E8BDF0C7-0F59-405B-A7C6-03AD29DCC22F}" presName="sibTrans" presStyleCnt="0"/>
      <dgm:spPr/>
    </dgm:pt>
    <dgm:pt modelId="{DB28DC09-317E-4E51-BD2E-DA37A02F98E9}" type="pres">
      <dgm:prSet presAssocID="{60939F3B-4E1E-4C0C-BFCD-8694F6FC862F}" presName="compNode" presStyleCnt="0"/>
      <dgm:spPr/>
    </dgm:pt>
    <dgm:pt modelId="{D978F626-782F-4687-A50A-80A19EE6B4AC}" type="pres">
      <dgm:prSet presAssocID="{60939F3B-4E1E-4C0C-BFCD-8694F6FC862F}" presName="bgRect" presStyleLbl="bgShp" presStyleIdx="1" presStyleCnt="2"/>
      <dgm:spPr/>
    </dgm:pt>
    <dgm:pt modelId="{0D2746B5-252B-4552-80F1-85DBD64973D1}" type="pres">
      <dgm:prSet presAssocID="{60939F3B-4E1E-4C0C-BFCD-8694F6FC862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0D76DD74-E1AB-4501-98AC-EACC7CADF115}" type="pres">
      <dgm:prSet presAssocID="{60939F3B-4E1E-4C0C-BFCD-8694F6FC862F}" presName="spaceRect" presStyleCnt="0"/>
      <dgm:spPr/>
    </dgm:pt>
    <dgm:pt modelId="{C91F93AE-16F8-454D-B3BA-37A9ADF4847C}" type="pres">
      <dgm:prSet presAssocID="{60939F3B-4E1E-4C0C-BFCD-8694F6FC862F}" presName="parTx" presStyleLbl="revTx" presStyleIdx="1" presStyleCnt="2">
        <dgm:presLayoutVars>
          <dgm:chMax val="0"/>
          <dgm:chPref val="0"/>
        </dgm:presLayoutVars>
      </dgm:prSet>
      <dgm:spPr/>
    </dgm:pt>
  </dgm:ptLst>
  <dgm:cxnLst>
    <dgm:cxn modelId="{5AB9F42F-592E-4886-BE74-19A95589201B}" type="presOf" srcId="{60939F3B-4E1E-4C0C-BFCD-8694F6FC862F}" destId="{C91F93AE-16F8-454D-B3BA-37A9ADF4847C}" srcOrd="0" destOrd="0" presId="urn:microsoft.com/office/officeart/2018/2/layout/IconVerticalSolidList"/>
    <dgm:cxn modelId="{7C4BC53A-6E20-4A57-A36B-5AB56862912B}" srcId="{1829DF3D-A2D4-478B-8B68-B54A8DE05462}" destId="{60939F3B-4E1E-4C0C-BFCD-8694F6FC862F}" srcOrd="1" destOrd="0" parTransId="{B0D96303-563E-4969-99E1-6FFE298BDC7D}" sibTransId="{41C97D40-D689-4C7F-8637-9F83694D1CD2}"/>
    <dgm:cxn modelId="{F4CE7766-F3AE-4A91-A012-69FE5F8294CD}" srcId="{1829DF3D-A2D4-478B-8B68-B54A8DE05462}" destId="{5EE3679D-79F8-4044-9D08-892CD4C4CFDB}" srcOrd="0" destOrd="0" parTransId="{9CD44231-5E5F-4611-BB6F-5E3BEBCDA97E}" sibTransId="{E8BDF0C7-0F59-405B-A7C6-03AD29DCC22F}"/>
    <dgm:cxn modelId="{5D7897B1-A586-4D7A-8BBE-783F4DE1837D}" type="presOf" srcId="{5EE3679D-79F8-4044-9D08-892CD4C4CFDB}" destId="{CA1DBF3D-45F2-4886-9C46-36A236D2EC43}" srcOrd="0" destOrd="0" presId="urn:microsoft.com/office/officeart/2018/2/layout/IconVerticalSolidList"/>
    <dgm:cxn modelId="{9642C5F2-5732-4436-B35A-313C6CA6FD4E}" type="presOf" srcId="{1829DF3D-A2D4-478B-8B68-B54A8DE05462}" destId="{B9D03465-B2F5-46C5-B940-81B8286D08CC}" srcOrd="0" destOrd="0" presId="urn:microsoft.com/office/officeart/2018/2/layout/IconVerticalSolidList"/>
    <dgm:cxn modelId="{31FDC6E2-84C3-45CB-8CDD-9677E3267DAA}" type="presParOf" srcId="{B9D03465-B2F5-46C5-B940-81B8286D08CC}" destId="{41258ADE-36A3-4A3D-93FD-DC3509853BBA}" srcOrd="0" destOrd="0" presId="urn:microsoft.com/office/officeart/2018/2/layout/IconVerticalSolidList"/>
    <dgm:cxn modelId="{8DD2344F-27B2-41AF-B570-DEC43DED9334}" type="presParOf" srcId="{41258ADE-36A3-4A3D-93FD-DC3509853BBA}" destId="{5A143AC5-212C-47AD-A8EB-8907BBF50E6A}" srcOrd="0" destOrd="0" presId="urn:microsoft.com/office/officeart/2018/2/layout/IconVerticalSolidList"/>
    <dgm:cxn modelId="{F5649275-7AC7-4726-9797-789F6F6B1EA7}" type="presParOf" srcId="{41258ADE-36A3-4A3D-93FD-DC3509853BBA}" destId="{EA206BD7-05D6-4591-AEF1-FED8CE2099AB}" srcOrd="1" destOrd="0" presId="urn:microsoft.com/office/officeart/2018/2/layout/IconVerticalSolidList"/>
    <dgm:cxn modelId="{96537292-664F-4567-A255-97689B792E85}" type="presParOf" srcId="{41258ADE-36A3-4A3D-93FD-DC3509853BBA}" destId="{CB8E0453-E55A-4152-B410-C9AD7051B541}" srcOrd="2" destOrd="0" presId="urn:microsoft.com/office/officeart/2018/2/layout/IconVerticalSolidList"/>
    <dgm:cxn modelId="{EB101576-536D-4F4C-97D2-E0B218BDF9F7}" type="presParOf" srcId="{41258ADE-36A3-4A3D-93FD-DC3509853BBA}" destId="{CA1DBF3D-45F2-4886-9C46-36A236D2EC43}" srcOrd="3" destOrd="0" presId="urn:microsoft.com/office/officeart/2018/2/layout/IconVerticalSolidList"/>
    <dgm:cxn modelId="{B530BDF5-0CD5-41FA-8DEB-000B11A847F0}" type="presParOf" srcId="{B9D03465-B2F5-46C5-B940-81B8286D08CC}" destId="{61E71BA6-A511-4404-9519-0D67830C3258}" srcOrd="1" destOrd="0" presId="urn:microsoft.com/office/officeart/2018/2/layout/IconVerticalSolidList"/>
    <dgm:cxn modelId="{C166A81A-98E2-4415-86D6-9823FEA96CB0}" type="presParOf" srcId="{B9D03465-B2F5-46C5-B940-81B8286D08CC}" destId="{DB28DC09-317E-4E51-BD2E-DA37A02F98E9}" srcOrd="2" destOrd="0" presId="urn:microsoft.com/office/officeart/2018/2/layout/IconVerticalSolidList"/>
    <dgm:cxn modelId="{46EEC910-D26B-419E-84E1-A68410BD0906}" type="presParOf" srcId="{DB28DC09-317E-4E51-BD2E-DA37A02F98E9}" destId="{D978F626-782F-4687-A50A-80A19EE6B4AC}" srcOrd="0" destOrd="0" presId="urn:microsoft.com/office/officeart/2018/2/layout/IconVerticalSolidList"/>
    <dgm:cxn modelId="{8C832FCD-7606-4A70-93EC-CC48DDBB41BD}" type="presParOf" srcId="{DB28DC09-317E-4E51-BD2E-DA37A02F98E9}" destId="{0D2746B5-252B-4552-80F1-85DBD64973D1}" srcOrd="1" destOrd="0" presId="urn:microsoft.com/office/officeart/2018/2/layout/IconVerticalSolidList"/>
    <dgm:cxn modelId="{75178181-14A8-4D2C-A026-49CC41708268}" type="presParOf" srcId="{DB28DC09-317E-4E51-BD2E-DA37A02F98E9}" destId="{0D76DD74-E1AB-4501-98AC-EACC7CADF115}" srcOrd="2" destOrd="0" presId="urn:microsoft.com/office/officeart/2018/2/layout/IconVerticalSolidList"/>
    <dgm:cxn modelId="{D508681B-90BC-4FAB-B7B9-DC3A502D6A8B}" type="presParOf" srcId="{DB28DC09-317E-4E51-BD2E-DA37A02F98E9}" destId="{C91F93AE-16F8-454D-B3BA-37A9ADF4847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8D97A70-0CD3-4C7E-9439-966E4B57761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ACC4C6D-0742-4799-99B3-DF8D273953F3}">
      <dgm:prSet/>
      <dgm:spPr/>
      <dgm:t>
        <a:bodyPr/>
        <a:lstStyle/>
        <a:p>
          <a:r>
            <a:rPr lang="en-GB"/>
            <a:t>There are different types of injunctions – </a:t>
          </a:r>
          <a:endParaRPr lang="en-US"/>
        </a:p>
      </dgm:t>
    </dgm:pt>
    <dgm:pt modelId="{AD702F1F-C3FD-41F1-8E30-C33F070C12A3}" type="parTrans" cxnId="{E42F2EAC-12A6-4719-8B40-A7789C7ABC67}">
      <dgm:prSet/>
      <dgm:spPr/>
      <dgm:t>
        <a:bodyPr/>
        <a:lstStyle/>
        <a:p>
          <a:endParaRPr lang="en-US"/>
        </a:p>
      </dgm:t>
    </dgm:pt>
    <dgm:pt modelId="{C501380E-2E91-4A7D-A843-1A384BF97085}" type="sibTrans" cxnId="{E42F2EAC-12A6-4719-8B40-A7789C7ABC67}">
      <dgm:prSet/>
      <dgm:spPr/>
      <dgm:t>
        <a:bodyPr/>
        <a:lstStyle/>
        <a:p>
          <a:endParaRPr lang="en-US"/>
        </a:p>
      </dgm:t>
    </dgm:pt>
    <dgm:pt modelId="{4ED2FDA4-0E4B-4734-96F1-DB46153AE7FB}">
      <dgm:prSet/>
      <dgm:spPr/>
      <dgm:t>
        <a:bodyPr/>
        <a:lstStyle/>
        <a:p>
          <a:r>
            <a:rPr lang="en-GB" dirty="0"/>
            <a:t>1. Prohibitory </a:t>
          </a:r>
          <a:endParaRPr lang="en-US" dirty="0"/>
        </a:p>
      </dgm:t>
    </dgm:pt>
    <dgm:pt modelId="{A414EA60-6AD6-4E64-AC86-17E192D313FE}" type="parTrans" cxnId="{576F4392-0B1D-4573-85EE-A854601A43E1}">
      <dgm:prSet/>
      <dgm:spPr/>
      <dgm:t>
        <a:bodyPr/>
        <a:lstStyle/>
        <a:p>
          <a:endParaRPr lang="en-US"/>
        </a:p>
      </dgm:t>
    </dgm:pt>
    <dgm:pt modelId="{43622206-48AF-44F3-8AA8-70C229A83694}" type="sibTrans" cxnId="{576F4392-0B1D-4573-85EE-A854601A43E1}">
      <dgm:prSet/>
      <dgm:spPr/>
      <dgm:t>
        <a:bodyPr/>
        <a:lstStyle/>
        <a:p>
          <a:endParaRPr lang="en-US"/>
        </a:p>
      </dgm:t>
    </dgm:pt>
    <dgm:pt modelId="{7EEACB3A-82EB-425A-840E-FC0F25AFBBAD}">
      <dgm:prSet/>
      <dgm:spPr/>
      <dgm:t>
        <a:bodyPr/>
        <a:lstStyle/>
        <a:p>
          <a:r>
            <a:rPr lang="en-GB"/>
            <a:t>2. Mandatory. </a:t>
          </a:r>
          <a:endParaRPr lang="en-US"/>
        </a:p>
      </dgm:t>
    </dgm:pt>
    <dgm:pt modelId="{09529BC7-21DA-422C-BEC1-E0CCF4D9E5F1}" type="parTrans" cxnId="{2B115600-CC45-4AFD-9DFA-173BA68A3DA6}">
      <dgm:prSet/>
      <dgm:spPr/>
      <dgm:t>
        <a:bodyPr/>
        <a:lstStyle/>
        <a:p>
          <a:endParaRPr lang="en-US"/>
        </a:p>
      </dgm:t>
    </dgm:pt>
    <dgm:pt modelId="{33BFD30F-F3FB-4B60-85E8-723E4E38DEF2}" type="sibTrans" cxnId="{2B115600-CC45-4AFD-9DFA-173BA68A3DA6}">
      <dgm:prSet/>
      <dgm:spPr/>
      <dgm:t>
        <a:bodyPr/>
        <a:lstStyle/>
        <a:p>
          <a:endParaRPr lang="en-US"/>
        </a:p>
      </dgm:t>
    </dgm:pt>
    <dgm:pt modelId="{C76C3919-E537-4A5E-9630-5B74E17CC9FA}">
      <dgm:prSet/>
      <dgm:spPr/>
      <dgm:t>
        <a:bodyPr/>
        <a:lstStyle/>
        <a:p>
          <a:r>
            <a:rPr lang="en-GB"/>
            <a:t>3. Quia Timet. </a:t>
          </a:r>
          <a:endParaRPr lang="en-US"/>
        </a:p>
      </dgm:t>
    </dgm:pt>
    <dgm:pt modelId="{67E3B3A9-B6B7-42A9-96C7-3456AD6449D2}" type="parTrans" cxnId="{C7E25E60-C9AD-4719-9135-EB83BBCDE43B}">
      <dgm:prSet/>
      <dgm:spPr/>
      <dgm:t>
        <a:bodyPr/>
        <a:lstStyle/>
        <a:p>
          <a:endParaRPr lang="en-US"/>
        </a:p>
      </dgm:t>
    </dgm:pt>
    <dgm:pt modelId="{527035C5-FFCB-4180-9CE2-5D8FCFBC4462}" type="sibTrans" cxnId="{C7E25E60-C9AD-4719-9135-EB83BBCDE43B}">
      <dgm:prSet/>
      <dgm:spPr/>
      <dgm:t>
        <a:bodyPr/>
        <a:lstStyle/>
        <a:p>
          <a:endParaRPr lang="en-US"/>
        </a:p>
      </dgm:t>
    </dgm:pt>
    <dgm:pt modelId="{713125FA-C2A5-4C99-B149-E97B2D65A43D}">
      <dgm:prSet/>
      <dgm:spPr/>
      <dgm:t>
        <a:bodyPr/>
        <a:lstStyle/>
        <a:p>
          <a:r>
            <a:rPr lang="en-GB"/>
            <a:t>4. Interim. </a:t>
          </a:r>
          <a:endParaRPr lang="en-US"/>
        </a:p>
      </dgm:t>
    </dgm:pt>
    <dgm:pt modelId="{D0198047-32C4-4454-9FD6-6FD6B77B76D1}" type="parTrans" cxnId="{82BE7B57-0472-4267-A63F-1A92C937A999}">
      <dgm:prSet/>
      <dgm:spPr/>
      <dgm:t>
        <a:bodyPr/>
        <a:lstStyle/>
        <a:p>
          <a:endParaRPr lang="en-US"/>
        </a:p>
      </dgm:t>
    </dgm:pt>
    <dgm:pt modelId="{F45CF1A1-C854-4F22-ABB7-DA96F4090113}" type="sibTrans" cxnId="{82BE7B57-0472-4267-A63F-1A92C937A999}">
      <dgm:prSet/>
      <dgm:spPr/>
      <dgm:t>
        <a:bodyPr/>
        <a:lstStyle/>
        <a:p>
          <a:endParaRPr lang="en-US"/>
        </a:p>
      </dgm:t>
    </dgm:pt>
    <dgm:pt modelId="{8408073B-1334-46D7-AF3B-B869583C0F06}">
      <dgm:prSet/>
      <dgm:spPr/>
      <dgm:t>
        <a:bodyPr/>
        <a:lstStyle/>
        <a:p>
          <a:r>
            <a:rPr lang="en-GB"/>
            <a:t>5. Freezing </a:t>
          </a:r>
          <a:endParaRPr lang="en-US"/>
        </a:p>
      </dgm:t>
    </dgm:pt>
    <dgm:pt modelId="{3AA69969-3016-4396-A725-089B04D3FAEF}" type="parTrans" cxnId="{1C7AFD39-675D-4659-A3D6-B69D68F8F49B}">
      <dgm:prSet/>
      <dgm:spPr/>
      <dgm:t>
        <a:bodyPr/>
        <a:lstStyle/>
        <a:p>
          <a:endParaRPr lang="en-US"/>
        </a:p>
      </dgm:t>
    </dgm:pt>
    <dgm:pt modelId="{CF2AFEB3-6F4B-40C2-A7C9-8A15AB9A68A8}" type="sibTrans" cxnId="{1C7AFD39-675D-4659-A3D6-B69D68F8F49B}">
      <dgm:prSet/>
      <dgm:spPr/>
      <dgm:t>
        <a:bodyPr/>
        <a:lstStyle/>
        <a:p>
          <a:endParaRPr lang="en-US"/>
        </a:p>
      </dgm:t>
    </dgm:pt>
    <dgm:pt modelId="{235C563E-00ED-4987-96C2-98988CF1D821}">
      <dgm:prSet/>
      <dgm:spPr/>
      <dgm:t>
        <a:bodyPr/>
        <a:lstStyle/>
        <a:p>
          <a:r>
            <a:rPr lang="en-GB"/>
            <a:t>6. Searching. </a:t>
          </a:r>
          <a:endParaRPr lang="en-US"/>
        </a:p>
      </dgm:t>
    </dgm:pt>
    <dgm:pt modelId="{904B7531-406B-4448-8596-7C3356EF389C}" type="parTrans" cxnId="{DFFED71F-D4E1-4D68-8437-936111AD2821}">
      <dgm:prSet/>
      <dgm:spPr/>
      <dgm:t>
        <a:bodyPr/>
        <a:lstStyle/>
        <a:p>
          <a:endParaRPr lang="en-US"/>
        </a:p>
      </dgm:t>
    </dgm:pt>
    <dgm:pt modelId="{66CA1196-81E5-4510-A136-5592F35B922C}" type="sibTrans" cxnId="{DFFED71F-D4E1-4D68-8437-936111AD2821}">
      <dgm:prSet/>
      <dgm:spPr/>
      <dgm:t>
        <a:bodyPr/>
        <a:lstStyle/>
        <a:p>
          <a:endParaRPr lang="en-US"/>
        </a:p>
      </dgm:t>
    </dgm:pt>
    <dgm:pt modelId="{3545D14F-6B92-4A0C-B7C5-213A57D05915}" type="pres">
      <dgm:prSet presAssocID="{28D97A70-0CD3-4C7E-9439-966E4B57761F}" presName="linear" presStyleCnt="0">
        <dgm:presLayoutVars>
          <dgm:animLvl val="lvl"/>
          <dgm:resizeHandles val="exact"/>
        </dgm:presLayoutVars>
      </dgm:prSet>
      <dgm:spPr/>
    </dgm:pt>
    <dgm:pt modelId="{965015EB-D043-42B8-B787-1536EDAE8849}" type="pres">
      <dgm:prSet presAssocID="{6ACC4C6D-0742-4799-99B3-DF8D273953F3}" presName="parentText" presStyleLbl="node1" presStyleIdx="0" presStyleCnt="7">
        <dgm:presLayoutVars>
          <dgm:chMax val="0"/>
          <dgm:bulletEnabled val="1"/>
        </dgm:presLayoutVars>
      </dgm:prSet>
      <dgm:spPr/>
    </dgm:pt>
    <dgm:pt modelId="{6B84FA40-1D08-4667-A239-00BA0773524D}" type="pres">
      <dgm:prSet presAssocID="{C501380E-2E91-4A7D-A843-1A384BF97085}" presName="spacer" presStyleCnt="0"/>
      <dgm:spPr/>
    </dgm:pt>
    <dgm:pt modelId="{F491BDBF-0EEB-4244-AC95-9E9DA2797B9E}" type="pres">
      <dgm:prSet presAssocID="{4ED2FDA4-0E4B-4734-96F1-DB46153AE7FB}" presName="parentText" presStyleLbl="node1" presStyleIdx="1" presStyleCnt="7">
        <dgm:presLayoutVars>
          <dgm:chMax val="0"/>
          <dgm:bulletEnabled val="1"/>
        </dgm:presLayoutVars>
      </dgm:prSet>
      <dgm:spPr/>
    </dgm:pt>
    <dgm:pt modelId="{43DA24BE-4567-423D-9D83-97BDE71F3CA2}" type="pres">
      <dgm:prSet presAssocID="{43622206-48AF-44F3-8AA8-70C229A83694}" presName="spacer" presStyleCnt="0"/>
      <dgm:spPr/>
    </dgm:pt>
    <dgm:pt modelId="{733C7F27-2C66-41FF-8CE3-173EAABE361E}" type="pres">
      <dgm:prSet presAssocID="{7EEACB3A-82EB-425A-840E-FC0F25AFBBAD}" presName="parentText" presStyleLbl="node1" presStyleIdx="2" presStyleCnt="7">
        <dgm:presLayoutVars>
          <dgm:chMax val="0"/>
          <dgm:bulletEnabled val="1"/>
        </dgm:presLayoutVars>
      </dgm:prSet>
      <dgm:spPr/>
    </dgm:pt>
    <dgm:pt modelId="{29A1FD09-F655-4519-9DB8-E8AC2DB00728}" type="pres">
      <dgm:prSet presAssocID="{33BFD30F-F3FB-4B60-85E8-723E4E38DEF2}" presName="spacer" presStyleCnt="0"/>
      <dgm:spPr/>
    </dgm:pt>
    <dgm:pt modelId="{BB4D65ED-1C30-4020-A827-992B4F126B90}" type="pres">
      <dgm:prSet presAssocID="{C76C3919-E537-4A5E-9630-5B74E17CC9FA}" presName="parentText" presStyleLbl="node1" presStyleIdx="3" presStyleCnt="7">
        <dgm:presLayoutVars>
          <dgm:chMax val="0"/>
          <dgm:bulletEnabled val="1"/>
        </dgm:presLayoutVars>
      </dgm:prSet>
      <dgm:spPr/>
    </dgm:pt>
    <dgm:pt modelId="{E5790B73-53A9-4BA8-9025-39A94917182D}" type="pres">
      <dgm:prSet presAssocID="{527035C5-FFCB-4180-9CE2-5D8FCFBC4462}" presName="spacer" presStyleCnt="0"/>
      <dgm:spPr/>
    </dgm:pt>
    <dgm:pt modelId="{FFEA00E6-43CC-41F3-90C2-5F14E03DBC96}" type="pres">
      <dgm:prSet presAssocID="{713125FA-C2A5-4C99-B149-E97B2D65A43D}" presName="parentText" presStyleLbl="node1" presStyleIdx="4" presStyleCnt="7">
        <dgm:presLayoutVars>
          <dgm:chMax val="0"/>
          <dgm:bulletEnabled val="1"/>
        </dgm:presLayoutVars>
      </dgm:prSet>
      <dgm:spPr/>
    </dgm:pt>
    <dgm:pt modelId="{DB8934DF-BD74-482B-B489-601932154DD6}" type="pres">
      <dgm:prSet presAssocID="{F45CF1A1-C854-4F22-ABB7-DA96F4090113}" presName="spacer" presStyleCnt="0"/>
      <dgm:spPr/>
    </dgm:pt>
    <dgm:pt modelId="{5BCADD9D-26CB-4633-8901-620CE4803E3F}" type="pres">
      <dgm:prSet presAssocID="{8408073B-1334-46D7-AF3B-B869583C0F06}" presName="parentText" presStyleLbl="node1" presStyleIdx="5" presStyleCnt="7">
        <dgm:presLayoutVars>
          <dgm:chMax val="0"/>
          <dgm:bulletEnabled val="1"/>
        </dgm:presLayoutVars>
      </dgm:prSet>
      <dgm:spPr/>
    </dgm:pt>
    <dgm:pt modelId="{1BB6B42E-D167-4191-8B10-55426BF46555}" type="pres">
      <dgm:prSet presAssocID="{CF2AFEB3-6F4B-40C2-A7C9-8A15AB9A68A8}" presName="spacer" presStyleCnt="0"/>
      <dgm:spPr/>
    </dgm:pt>
    <dgm:pt modelId="{A4C198B0-2958-41F1-88B6-10CCF75E856D}" type="pres">
      <dgm:prSet presAssocID="{235C563E-00ED-4987-96C2-98988CF1D821}" presName="parentText" presStyleLbl="node1" presStyleIdx="6" presStyleCnt="7">
        <dgm:presLayoutVars>
          <dgm:chMax val="0"/>
          <dgm:bulletEnabled val="1"/>
        </dgm:presLayoutVars>
      </dgm:prSet>
      <dgm:spPr/>
    </dgm:pt>
  </dgm:ptLst>
  <dgm:cxnLst>
    <dgm:cxn modelId="{2B115600-CC45-4AFD-9DFA-173BA68A3DA6}" srcId="{28D97A70-0CD3-4C7E-9439-966E4B57761F}" destId="{7EEACB3A-82EB-425A-840E-FC0F25AFBBAD}" srcOrd="2" destOrd="0" parTransId="{09529BC7-21DA-422C-BEC1-E0CCF4D9E5F1}" sibTransId="{33BFD30F-F3FB-4B60-85E8-723E4E38DEF2}"/>
    <dgm:cxn modelId="{DFFED71F-D4E1-4D68-8437-936111AD2821}" srcId="{28D97A70-0CD3-4C7E-9439-966E4B57761F}" destId="{235C563E-00ED-4987-96C2-98988CF1D821}" srcOrd="6" destOrd="0" parTransId="{904B7531-406B-4448-8596-7C3356EF389C}" sibTransId="{66CA1196-81E5-4510-A136-5592F35B922C}"/>
    <dgm:cxn modelId="{1C7AFD39-675D-4659-A3D6-B69D68F8F49B}" srcId="{28D97A70-0CD3-4C7E-9439-966E4B57761F}" destId="{8408073B-1334-46D7-AF3B-B869583C0F06}" srcOrd="5" destOrd="0" parTransId="{3AA69969-3016-4396-A725-089B04D3FAEF}" sibTransId="{CF2AFEB3-6F4B-40C2-A7C9-8A15AB9A68A8}"/>
    <dgm:cxn modelId="{C7E25E60-C9AD-4719-9135-EB83BBCDE43B}" srcId="{28D97A70-0CD3-4C7E-9439-966E4B57761F}" destId="{C76C3919-E537-4A5E-9630-5B74E17CC9FA}" srcOrd="3" destOrd="0" parTransId="{67E3B3A9-B6B7-42A9-96C7-3456AD6449D2}" sibTransId="{527035C5-FFCB-4180-9CE2-5D8FCFBC4462}"/>
    <dgm:cxn modelId="{F16F3664-529C-47ED-9873-E0B0BF20FB13}" type="presOf" srcId="{6ACC4C6D-0742-4799-99B3-DF8D273953F3}" destId="{965015EB-D043-42B8-B787-1536EDAE8849}" srcOrd="0" destOrd="0" presId="urn:microsoft.com/office/officeart/2005/8/layout/vList2"/>
    <dgm:cxn modelId="{82BE7B57-0472-4267-A63F-1A92C937A999}" srcId="{28D97A70-0CD3-4C7E-9439-966E4B57761F}" destId="{713125FA-C2A5-4C99-B149-E97B2D65A43D}" srcOrd="4" destOrd="0" parTransId="{D0198047-32C4-4454-9FD6-6FD6B77B76D1}" sibTransId="{F45CF1A1-C854-4F22-ABB7-DA96F4090113}"/>
    <dgm:cxn modelId="{02A30259-F403-4A43-9778-C2A1AB0702A0}" type="presOf" srcId="{235C563E-00ED-4987-96C2-98988CF1D821}" destId="{A4C198B0-2958-41F1-88B6-10CCF75E856D}" srcOrd="0" destOrd="0" presId="urn:microsoft.com/office/officeart/2005/8/layout/vList2"/>
    <dgm:cxn modelId="{576F4392-0B1D-4573-85EE-A854601A43E1}" srcId="{28D97A70-0CD3-4C7E-9439-966E4B57761F}" destId="{4ED2FDA4-0E4B-4734-96F1-DB46153AE7FB}" srcOrd="1" destOrd="0" parTransId="{A414EA60-6AD6-4E64-AC86-17E192D313FE}" sibTransId="{43622206-48AF-44F3-8AA8-70C229A83694}"/>
    <dgm:cxn modelId="{625D7796-89BC-45F5-825F-A0A1483FA2C6}" type="presOf" srcId="{4ED2FDA4-0E4B-4734-96F1-DB46153AE7FB}" destId="{F491BDBF-0EEB-4244-AC95-9E9DA2797B9E}" srcOrd="0" destOrd="0" presId="urn:microsoft.com/office/officeart/2005/8/layout/vList2"/>
    <dgm:cxn modelId="{E42F2EAC-12A6-4719-8B40-A7789C7ABC67}" srcId="{28D97A70-0CD3-4C7E-9439-966E4B57761F}" destId="{6ACC4C6D-0742-4799-99B3-DF8D273953F3}" srcOrd="0" destOrd="0" parTransId="{AD702F1F-C3FD-41F1-8E30-C33F070C12A3}" sibTransId="{C501380E-2E91-4A7D-A843-1A384BF97085}"/>
    <dgm:cxn modelId="{38ECDDAD-8657-4C1D-A40C-F5FB399D2B3A}" type="presOf" srcId="{C76C3919-E537-4A5E-9630-5B74E17CC9FA}" destId="{BB4D65ED-1C30-4020-A827-992B4F126B90}" srcOrd="0" destOrd="0" presId="urn:microsoft.com/office/officeart/2005/8/layout/vList2"/>
    <dgm:cxn modelId="{63951EB8-0378-4ECD-9B54-0D5A07CEEF8B}" type="presOf" srcId="{713125FA-C2A5-4C99-B149-E97B2D65A43D}" destId="{FFEA00E6-43CC-41F3-90C2-5F14E03DBC96}" srcOrd="0" destOrd="0" presId="urn:microsoft.com/office/officeart/2005/8/layout/vList2"/>
    <dgm:cxn modelId="{12FFFAD5-F1CA-446A-8C5B-E38E2561CB0B}" type="presOf" srcId="{7EEACB3A-82EB-425A-840E-FC0F25AFBBAD}" destId="{733C7F27-2C66-41FF-8CE3-173EAABE361E}" srcOrd="0" destOrd="0" presId="urn:microsoft.com/office/officeart/2005/8/layout/vList2"/>
    <dgm:cxn modelId="{E02B0CFA-C2CB-47DB-B06D-6FE84505CEFE}" type="presOf" srcId="{8408073B-1334-46D7-AF3B-B869583C0F06}" destId="{5BCADD9D-26CB-4633-8901-620CE4803E3F}" srcOrd="0" destOrd="0" presId="urn:microsoft.com/office/officeart/2005/8/layout/vList2"/>
    <dgm:cxn modelId="{C23940FE-37C2-49AE-B93F-227DEE9ADBD9}" type="presOf" srcId="{28D97A70-0CD3-4C7E-9439-966E4B57761F}" destId="{3545D14F-6B92-4A0C-B7C5-213A57D05915}" srcOrd="0" destOrd="0" presId="urn:microsoft.com/office/officeart/2005/8/layout/vList2"/>
    <dgm:cxn modelId="{798764C6-A5B7-40E8-90EF-3250DDCD9A8B}" type="presParOf" srcId="{3545D14F-6B92-4A0C-B7C5-213A57D05915}" destId="{965015EB-D043-42B8-B787-1536EDAE8849}" srcOrd="0" destOrd="0" presId="urn:microsoft.com/office/officeart/2005/8/layout/vList2"/>
    <dgm:cxn modelId="{89AA9343-6537-45D7-86A1-A98DC823E810}" type="presParOf" srcId="{3545D14F-6B92-4A0C-B7C5-213A57D05915}" destId="{6B84FA40-1D08-4667-A239-00BA0773524D}" srcOrd="1" destOrd="0" presId="urn:microsoft.com/office/officeart/2005/8/layout/vList2"/>
    <dgm:cxn modelId="{E14AAC80-90D6-458C-8A1C-23271F37555D}" type="presParOf" srcId="{3545D14F-6B92-4A0C-B7C5-213A57D05915}" destId="{F491BDBF-0EEB-4244-AC95-9E9DA2797B9E}" srcOrd="2" destOrd="0" presId="urn:microsoft.com/office/officeart/2005/8/layout/vList2"/>
    <dgm:cxn modelId="{C67D5F94-BD75-4997-91FB-67FFBA054722}" type="presParOf" srcId="{3545D14F-6B92-4A0C-B7C5-213A57D05915}" destId="{43DA24BE-4567-423D-9D83-97BDE71F3CA2}" srcOrd="3" destOrd="0" presId="urn:microsoft.com/office/officeart/2005/8/layout/vList2"/>
    <dgm:cxn modelId="{98077E88-8476-476C-9F91-2A7D3C2C67EE}" type="presParOf" srcId="{3545D14F-6B92-4A0C-B7C5-213A57D05915}" destId="{733C7F27-2C66-41FF-8CE3-173EAABE361E}" srcOrd="4" destOrd="0" presId="urn:microsoft.com/office/officeart/2005/8/layout/vList2"/>
    <dgm:cxn modelId="{788923BF-2A0A-4DFC-B740-1146C21BA18C}" type="presParOf" srcId="{3545D14F-6B92-4A0C-B7C5-213A57D05915}" destId="{29A1FD09-F655-4519-9DB8-E8AC2DB00728}" srcOrd="5" destOrd="0" presId="urn:microsoft.com/office/officeart/2005/8/layout/vList2"/>
    <dgm:cxn modelId="{DF165219-9983-447E-AE32-C478D026F1C7}" type="presParOf" srcId="{3545D14F-6B92-4A0C-B7C5-213A57D05915}" destId="{BB4D65ED-1C30-4020-A827-992B4F126B90}" srcOrd="6" destOrd="0" presId="urn:microsoft.com/office/officeart/2005/8/layout/vList2"/>
    <dgm:cxn modelId="{A7461B7A-1E6A-42CC-A164-35C4FE9BA6E1}" type="presParOf" srcId="{3545D14F-6B92-4A0C-B7C5-213A57D05915}" destId="{E5790B73-53A9-4BA8-9025-39A94917182D}" srcOrd="7" destOrd="0" presId="urn:microsoft.com/office/officeart/2005/8/layout/vList2"/>
    <dgm:cxn modelId="{32C2BC47-9561-4C77-84D8-2BA8703F2EBD}" type="presParOf" srcId="{3545D14F-6B92-4A0C-B7C5-213A57D05915}" destId="{FFEA00E6-43CC-41F3-90C2-5F14E03DBC96}" srcOrd="8" destOrd="0" presId="urn:microsoft.com/office/officeart/2005/8/layout/vList2"/>
    <dgm:cxn modelId="{15B8AA34-7186-4359-BBED-D741697F17F0}" type="presParOf" srcId="{3545D14F-6B92-4A0C-B7C5-213A57D05915}" destId="{DB8934DF-BD74-482B-B489-601932154DD6}" srcOrd="9" destOrd="0" presId="urn:microsoft.com/office/officeart/2005/8/layout/vList2"/>
    <dgm:cxn modelId="{43EE0D76-174D-4E45-BC6D-5DE388297417}" type="presParOf" srcId="{3545D14F-6B92-4A0C-B7C5-213A57D05915}" destId="{5BCADD9D-26CB-4633-8901-620CE4803E3F}" srcOrd="10" destOrd="0" presId="urn:microsoft.com/office/officeart/2005/8/layout/vList2"/>
    <dgm:cxn modelId="{1625DEA5-9C85-4C76-8435-6821BD63367D}" type="presParOf" srcId="{3545D14F-6B92-4A0C-B7C5-213A57D05915}" destId="{1BB6B42E-D167-4191-8B10-55426BF46555}" srcOrd="11" destOrd="0" presId="urn:microsoft.com/office/officeart/2005/8/layout/vList2"/>
    <dgm:cxn modelId="{AB8A7D4E-4EF2-452B-A3FD-04B2EE5D284E}" type="presParOf" srcId="{3545D14F-6B92-4A0C-B7C5-213A57D05915}" destId="{A4C198B0-2958-41F1-88B6-10CCF75E856D}"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938073-2BA7-4CC5-A74F-BF61930935C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2DA141B-449F-4021-AFC0-AACC70DCDE07}">
      <dgm:prSet/>
      <dgm:spPr/>
      <dgm:t>
        <a:bodyPr/>
        <a:lstStyle/>
        <a:p>
          <a:r>
            <a:rPr lang="en-GB"/>
            <a:t>Injunctions can be given at different times. </a:t>
          </a:r>
          <a:endParaRPr lang="en-US"/>
        </a:p>
      </dgm:t>
    </dgm:pt>
    <dgm:pt modelId="{64917796-6FDB-4ED9-B61B-72AD0B760108}" type="parTrans" cxnId="{A428EB61-2A7F-4560-860E-95AA7AA463BC}">
      <dgm:prSet/>
      <dgm:spPr/>
      <dgm:t>
        <a:bodyPr/>
        <a:lstStyle/>
        <a:p>
          <a:endParaRPr lang="en-US"/>
        </a:p>
      </dgm:t>
    </dgm:pt>
    <dgm:pt modelId="{1C16A4E2-53B9-4E34-8907-A94E6918C053}" type="sibTrans" cxnId="{A428EB61-2A7F-4560-860E-95AA7AA463BC}">
      <dgm:prSet/>
      <dgm:spPr/>
      <dgm:t>
        <a:bodyPr/>
        <a:lstStyle/>
        <a:p>
          <a:endParaRPr lang="en-US"/>
        </a:p>
      </dgm:t>
    </dgm:pt>
    <dgm:pt modelId="{D1F4A70B-87C8-4CFB-9373-AD4EF0A91B58}">
      <dgm:prSet/>
      <dgm:spPr/>
      <dgm:t>
        <a:bodyPr/>
        <a:lstStyle/>
        <a:p>
          <a:r>
            <a:rPr lang="en-GB"/>
            <a:t>1. Final injunction (Perpetual) – at the time of the final judgement.</a:t>
          </a:r>
          <a:endParaRPr lang="en-US"/>
        </a:p>
      </dgm:t>
    </dgm:pt>
    <dgm:pt modelId="{8A2924CA-A83B-47AB-B011-C0CA067B3D0F}" type="parTrans" cxnId="{C6FC8C3C-28A3-44D8-8803-21B314922734}">
      <dgm:prSet/>
      <dgm:spPr/>
      <dgm:t>
        <a:bodyPr/>
        <a:lstStyle/>
        <a:p>
          <a:endParaRPr lang="en-US"/>
        </a:p>
      </dgm:t>
    </dgm:pt>
    <dgm:pt modelId="{DD06B34E-D216-46DD-BCA1-B92662C0F728}" type="sibTrans" cxnId="{C6FC8C3C-28A3-44D8-8803-21B314922734}">
      <dgm:prSet/>
      <dgm:spPr/>
      <dgm:t>
        <a:bodyPr/>
        <a:lstStyle/>
        <a:p>
          <a:endParaRPr lang="en-US"/>
        </a:p>
      </dgm:t>
    </dgm:pt>
    <dgm:pt modelId="{B600A04A-4BB0-4142-9162-30ED211FFC88}">
      <dgm:prSet/>
      <dgm:spPr/>
      <dgm:t>
        <a:bodyPr/>
        <a:lstStyle/>
        <a:p>
          <a:r>
            <a:rPr lang="en-GB"/>
            <a:t>2. Interim injunction – given before trial/ until trial. </a:t>
          </a:r>
          <a:endParaRPr lang="en-US"/>
        </a:p>
      </dgm:t>
    </dgm:pt>
    <dgm:pt modelId="{D8B61AC8-9A57-43D1-9FA8-00F2169D6BD2}" type="parTrans" cxnId="{008B57EF-2174-494C-A27A-61E01A36BD91}">
      <dgm:prSet/>
      <dgm:spPr/>
      <dgm:t>
        <a:bodyPr/>
        <a:lstStyle/>
        <a:p>
          <a:endParaRPr lang="en-US"/>
        </a:p>
      </dgm:t>
    </dgm:pt>
    <dgm:pt modelId="{17CF69F8-08BB-4258-96E3-CCB0A49F94BA}" type="sibTrans" cxnId="{008B57EF-2174-494C-A27A-61E01A36BD91}">
      <dgm:prSet/>
      <dgm:spPr/>
      <dgm:t>
        <a:bodyPr/>
        <a:lstStyle/>
        <a:p>
          <a:endParaRPr lang="en-US"/>
        </a:p>
      </dgm:t>
    </dgm:pt>
    <dgm:pt modelId="{79BD94A8-66AA-4B2C-AE35-9A65F925973B}">
      <dgm:prSet/>
      <dgm:spPr/>
      <dgm:t>
        <a:bodyPr/>
        <a:lstStyle/>
        <a:p>
          <a:r>
            <a:rPr lang="en-GB" dirty="0"/>
            <a:t>3. Prohibitory injunctions – stops one party from doing something.</a:t>
          </a:r>
          <a:endParaRPr lang="en-US" dirty="0"/>
        </a:p>
      </dgm:t>
    </dgm:pt>
    <dgm:pt modelId="{44F7015E-444C-4B41-80F1-3594912D0167}" type="parTrans" cxnId="{A1959B84-FFE7-45FB-8C76-EE9B74A034D4}">
      <dgm:prSet/>
      <dgm:spPr/>
      <dgm:t>
        <a:bodyPr/>
        <a:lstStyle/>
        <a:p>
          <a:endParaRPr lang="en-US"/>
        </a:p>
      </dgm:t>
    </dgm:pt>
    <dgm:pt modelId="{C7D7A163-28A8-4960-8F72-5C6AB1353CA0}" type="sibTrans" cxnId="{A1959B84-FFE7-45FB-8C76-EE9B74A034D4}">
      <dgm:prSet/>
      <dgm:spPr/>
      <dgm:t>
        <a:bodyPr/>
        <a:lstStyle/>
        <a:p>
          <a:endParaRPr lang="en-US"/>
        </a:p>
      </dgm:t>
    </dgm:pt>
    <dgm:pt modelId="{0A4787DE-135D-4EC8-B04A-20E5D3CAC8CC}">
      <dgm:prSet/>
      <dgm:spPr/>
      <dgm:t>
        <a:bodyPr/>
        <a:lstStyle/>
        <a:p>
          <a:r>
            <a:rPr lang="en-GB"/>
            <a:t>Research – Doherty v Allman [1878]  </a:t>
          </a:r>
          <a:endParaRPr lang="en-US"/>
        </a:p>
      </dgm:t>
    </dgm:pt>
    <dgm:pt modelId="{E478F58F-C0DF-4259-BF07-FFC1B53DE4D2}" type="parTrans" cxnId="{F9ABBA22-7CF9-4378-8FA4-852271FD1714}">
      <dgm:prSet/>
      <dgm:spPr/>
      <dgm:t>
        <a:bodyPr/>
        <a:lstStyle/>
        <a:p>
          <a:endParaRPr lang="en-US"/>
        </a:p>
      </dgm:t>
    </dgm:pt>
    <dgm:pt modelId="{98314C0A-740C-45FB-9860-EAC2FCFF6266}" type="sibTrans" cxnId="{F9ABBA22-7CF9-4378-8FA4-852271FD1714}">
      <dgm:prSet/>
      <dgm:spPr/>
      <dgm:t>
        <a:bodyPr/>
        <a:lstStyle/>
        <a:p>
          <a:endParaRPr lang="en-US"/>
        </a:p>
      </dgm:t>
    </dgm:pt>
    <dgm:pt modelId="{349A3434-40AD-4FDA-BE74-9F1481CBA3C7}" type="pres">
      <dgm:prSet presAssocID="{88938073-2BA7-4CC5-A74F-BF61930935CF}" presName="linear" presStyleCnt="0">
        <dgm:presLayoutVars>
          <dgm:animLvl val="lvl"/>
          <dgm:resizeHandles val="exact"/>
        </dgm:presLayoutVars>
      </dgm:prSet>
      <dgm:spPr/>
    </dgm:pt>
    <dgm:pt modelId="{94B2F4B0-38E0-4970-B44A-D46D25C128E7}" type="pres">
      <dgm:prSet presAssocID="{52DA141B-449F-4021-AFC0-AACC70DCDE07}" presName="parentText" presStyleLbl="node1" presStyleIdx="0" presStyleCnt="5">
        <dgm:presLayoutVars>
          <dgm:chMax val="0"/>
          <dgm:bulletEnabled val="1"/>
        </dgm:presLayoutVars>
      </dgm:prSet>
      <dgm:spPr/>
    </dgm:pt>
    <dgm:pt modelId="{F30FC93C-B162-4CB4-B167-33E53BD9A78A}" type="pres">
      <dgm:prSet presAssocID="{1C16A4E2-53B9-4E34-8907-A94E6918C053}" presName="spacer" presStyleCnt="0"/>
      <dgm:spPr/>
    </dgm:pt>
    <dgm:pt modelId="{269FAB92-7BE9-4A2E-9B14-89D056062D82}" type="pres">
      <dgm:prSet presAssocID="{D1F4A70B-87C8-4CFB-9373-AD4EF0A91B58}" presName="parentText" presStyleLbl="node1" presStyleIdx="1" presStyleCnt="5">
        <dgm:presLayoutVars>
          <dgm:chMax val="0"/>
          <dgm:bulletEnabled val="1"/>
        </dgm:presLayoutVars>
      </dgm:prSet>
      <dgm:spPr/>
    </dgm:pt>
    <dgm:pt modelId="{50E67848-AFBA-4E0B-B08E-664E1075042A}" type="pres">
      <dgm:prSet presAssocID="{DD06B34E-D216-46DD-BCA1-B92662C0F728}" presName="spacer" presStyleCnt="0"/>
      <dgm:spPr/>
    </dgm:pt>
    <dgm:pt modelId="{8DD9C948-1E96-4366-94C0-7E25B628C1CC}" type="pres">
      <dgm:prSet presAssocID="{B600A04A-4BB0-4142-9162-30ED211FFC88}" presName="parentText" presStyleLbl="node1" presStyleIdx="2" presStyleCnt="5">
        <dgm:presLayoutVars>
          <dgm:chMax val="0"/>
          <dgm:bulletEnabled val="1"/>
        </dgm:presLayoutVars>
      </dgm:prSet>
      <dgm:spPr/>
    </dgm:pt>
    <dgm:pt modelId="{F0438AE0-06AC-47DF-B7BC-D4D7FD0B3436}" type="pres">
      <dgm:prSet presAssocID="{17CF69F8-08BB-4258-96E3-CCB0A49F94BA}" presName="spacer" presStyleCnt="0"/>
      <dgm:spPr/>
    </dgm:pt>
    <dgm:pt modelId="{6040974F-7726-4B44-A95A-5328FB30F6A7}" type="pres">
      <dgm:prSet presAssocID="{79BD94A8-66AA-4B2C-AE35-9A65F925973B}" presName="parentText" presStyleLbl="node1" presStyleIdx="3" presStyleCnt="5">
        <dgm:presLayoutVars>
          <dgm:chMax val="0"/>
          <dgm:bulletEnabled val="1"/>
        </dgm:presLayoutVars>
      </dgm:prSet>
      <dgm:spPr/>
    </dgm:pt>
    <dgm:pt modelId="{79BBC3EF-898A-4F70-B9DC-EE7BA21FABBC}" type="pres">
      <dgm:prSet presAssocID="{C7D7A163-28A8-4960-8F72-5C6AB1353CA0}" presName="spacer" presStyleCnt="0"/>
      <dgm:spPr/>
    </dgm:pt>
    <dgm:pt modelId="{C1A9DB81-CFFA-4B62-9B94-92F921B4DA21}" type="pres">
      <dgm:prSet presAssocID="{0A4787DE-135D-4EC8-B04A-20E5D3CAC8CC}" presName="parentText" presStyleLbl="node1" presStyleIdx="4" presStyleCnt="5">
        <dgm:presLayoutVars>
          <dgm:chMax val="0"/>
          <dgm:bulletEnabled val="1"/>
        </dgm:presLayoutVars>
      </dgm:prSet>
      <dgm:spPr/>
    </dgm:pt>
  </dgm:ptLst>
  <dgm:cxnLst>
    <dgm:cxn modelId="{35D8D90C-8C69-452F-B4A3-38D5D5AA05DA}" type="presOf" srcId="{79BD94A8-66AA-4B2C-AE35-9A65F925973B}" destId="{6040974F-7726-4B44-A95A-5328FB30F6A7}" srcOrd="0" destOrd="0" presId="urn:microsoft.com/office/officeart/2005/8/layout/vList2"/>
    <dgm:cxn modelId="{F9ABBA22-7CF9-4378-8FA4-852271FD1714}" srcId="{88938073-2BA7-4CC5-A74F-BF61930935CF}" destId="{0A4787DE-135D-4EC8-B04A-20E5D3CAC8CC}" srcOrd="4" destOrd="0" parTransId="{E478F58F-C0DF-4259-BF07-FFC1B53DE4D2}" sibTransId="{98314C0A-740C-45FB-9860-EAC2FCFF6266}"/>
    <dgm:cxn modelId="{C6FC8C3C-28A3-44D8-8803-21B314922734}" srcId="{88938073-2BA7-4CC5-A74F-BF61930935CF}" destId="{D1F4A70B-87C8-4CFB-9373-AD4EF0A91B58}" srcOrd="1" destOrd="0" parTransId="{8A2924CA-A83B-47AB-B011-C0CA067B3D0F}" sibTransId="{DD06B34E-D216-46DD-BCA1-B92662C0F728}"/>
    <dgm:cxn modelId="{A428EB61-2A7F-4560-860E-95AA7AA463BC}" srcId="{88938073-2BA7-4CC5-A74F-BF61930935CF}" destId="{52DA141B-449F-4021-AFC0-AACC70DCDE07}" srcOrd="0" destOrd="0" parTransId="{64917796-6FDB-4ED9-B61B-72AD0B760108}" sibTransId="{1C16A4E2-53B9-4E34-8907-A94E6918C053}"/>
    <dgm:cxn modelId="{E9570158-6754-4C5B-8752-9CEFBF4F32E2}" type="presOf" srcId="{88938073-2BA7-4CC5-A74F-BF61930935CF}" destId="{349A3434-40AD-4FDA-BE74-9F1481CBA3C7}" srcOrd="0" destOrd="0" presId="urn:microsoft.com/office/officeart/2005/8/layout/vList2"/>
    <dgm:cxn modelId="{D1A87A79-FD20-403A-B855-9F92C44408FD}" type="presOf" srcId="{52DA141B-449F-4021-AFC0-AACC70DCDE07}" destId="{94B2F4B0-38E0-4970-B44A-D46D25C128E7}" srcOrd="0" destOrd="0" presId="urn:microsoft.com/office/officeart/2005/8/layout/vList2"/>
    <dgm:cxn modelId="{A1959B84-FFE7-45FB-8C76-EE9B74A034D4}" srcId="{88938073-2BA7-4CC5-A74F-BF61930935CF}" destId="{79BD94A8-66AA-4B2C-AE35-9A65F925973B}" srcOrd="3" destOrd="0" parTransId="{44F7015E-444C-4B41-80F1-3594912D0167}" sibTransId="{C7D7A163-28A8-4960-8F72-5C6AB1353CA0}"/>
    <dgm:cxn modelId="{68DF2E85-D9FC-4A64-8828-6BAA82B26858}" type="presOf" srcId="{0A4787DE-135D-4EC8-B04A-20E5D3CAC8CC}" destId="{C1A9DB81-CFFA-4B62-9B94-92F921B4DA21}" srcOrd="0" destOrd="0" presId="urn:microsoft.com/office/officeart/2005/8/layout/vList2"/>
    <dgm:cxn modelId="{2778C489-B881-458D-B5FC-3ADD6D967E94}" type="presOf" srcId="{B600A04A-4BB0-4142-9162-30ED211FFC88}" destId="{8DD9C948-1E96-4366-94C0-7E25B628C1CC}" srcOrd="0" destOrd="0" presId="urn:microsoft.com/office/officeart/2005/8/layout/vList2"/>
    <dgm:cxn modelId="{562D53E8-791E-4F07-8110-1002814BE720}" type="presOf" srcId="{D1F4A70B-87C8-4CFB-9373-AD4EF0A91B58}" destId="{269FAB92-7BE9-4A2E-9B14-89D056062D82}" srcOrd="0" destOrd="0" presId="urn:microsoft.com/office/officeart/2005/8/layout/vList2"/>
    <dgm:cxn modelId="{008B57EF-2174-494C-A27A-61E01A36BD91}" srcId="{88938073-2BA7-4CC5-A74F-BF61930935CF}" destId="{B600A04A-4BB0-4142-9162-30ED211FFC88}" srcOrd="2" destOrd="0" parTransId="{D8B61AC8-9A57-43D1-9FA8-00F2169D6BD2}" sibTransId="{17CF69F8-08BB-4258-96E3-CCB0A49F94BA}"/>
    <dgm:cxn modelId="{E2CBC027-0F6E-4C97-84E2-26AF8E017B54}" type="presParOf" srcId="{349A3434-40AD-4FDA-BE74-9F1481CBA3C7}" destId="{94B2F4B0-38E0-4970-B44A-D46D25C128E7}" srcOrd="0" destOrd="0" presId="urn:microsoft.com/office/officeart/2005/8/layout/vList2"/>
    <dgm:cxn modelId="{C2F92038-96D4-4459-8FC3-8B987F13A360}" type="presParOf" srcId="{349A3434-40AD-4FDA-BE74-9F1481CBA3C7}" destId="{F30FC93C-B162-4CB4-B167-33E53BD9A78A}" srcOrd="1" destOrd="0" presId="urn:microsoft.com/office/officeart/2005/8/layout/vList2"/>
    <dgm:cxn modelId="{2BBF5715-3795-4D13-8E79-1D2C3AFDD169}" type="presParOf" srcId="{349A3434-40AD-4FDA-BE74-9F1481CBA3C7}" destId="{269FAB92-7BE9-4A2E-9B14-89D056062D82}" srcOrd="2" destOrd="0" presId="urn:microsoft.com/office/officeart/2005/8/layout/vList2"/>
    <dgm:cxn modelId="{8B9B1D54-6140-46A5-AA01-C0E73FA36812}" type="presParOf" srcId="{349A3434-40AD-4FDA-BE74-9F1481CBA3C7}" destId="{50E67848-AFBA-4E0B-B08E-664E1075042A}" srcOrd="3" destOrd="0" presId="urn:microsoft.com/office/officeart/2005/8/layout/vList2"/>
    <dgm:cxn modelId="{15F31564-68CB-4C66-929B-DFE0BB425772}" type="presParOf" srcId="{349A3434-40AD-4FDA-BE74-9F1481CBA3C7}" destId="{8DD9C948-1E96-4366-94C0-7E25B628C1CC}" srcOrd="4" destOrd="0" presId="urn:microsoft.com/office/officeart/2005/8/layout/vList2"/>
    <dgm:cxn modelId="{608E7EB0-729F-4ED7-B1DB-0CF2B904A045}" type="presParOf" srcId="{349A3434-40AD-4FDA-BE74-9F1481CBA3C7}" destId="{F0438AE0-06AC-47DF-B7BC-D4D7FD0B3436}" srcOrd="5" destOrd="0" presId="urn:microsoft.com/office/officeart/2005/8/layout/vList2"/>
    <dgm:cxn modelId="{2CFDD6CE-FB41-4F88-8B2D-77639BFF5796}" type="presParOf" srcId="{349A3434-40AD-4FDA-BE74-9F1481CBA3C7}" destId="{6040974F-7726-4B44-A95A-5328FB30F6A7}" srcOrd="6" destOrd="0" presId="urn:microsoft.com/office/officeart/2005/8/layout/vList2"/>
    <dgm:cxn modelId="{93793CD4-7CC3-435D-8838-1C6CC25AFA3F}" type="presParOf" srcId="{349A3434-40AD-4FDA-BE74-9F1481CBA3C7}" destId="{79BBC3EF-898A-4F70-B9DC-EE7BA21FABBC}" srcOrd="7" destOrd="0" presId="urn:microsoft.com/office/officeart/2005/8/layout/vList2"/>
    <dgm:cxn modelId="{28418F1D-11A2-4918-9A33-AD2A1462EE2D}" type="presParOf" srcId="{349A3434-40AD-4FDA-BE74-9F1481CBA3C7}" destId="{C1A9DB81-CFFA-4B62-9B94-92F921B4DA2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57601C-08A8-4600-8B6B-DDDCAED3A13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E9C1CA0-B31A-4A5A-BEC4-5B013CD5D2C2}">
      <dgm:prSet/>
      <dgm:spPr/>
      <dgm:t>
        <a:bodyPr/>
        <a:lstStyle/>
        <a:p>
          <a:pPr>
            <a:lnSpc>
              <a:spcPct val="100000"/>
            </a:lnSpc>
          </a:pPr>
          <a:r>
            <a:rPr lang="en-GB"/>
            <a:t>Mandatory injunctions – ordering the party to do something. </a:t>
          </a:r>
          <a:endParaRPr lang="en-US"/>
        </a:p>
      </dgm:t>
    </dgm:pt>
    <dgm:pt modelId="{43EF61C8-9EAB-4BAE-8BAA-6A62AA568497}" type="parTrans" cxnId="{F93CFC15-9408-4A4B-9D07-5A97563B3A7E}">
      <dgm:prSet/>
      <dgm:spPr/>
      <dgm:t>
        <a:bodyPr/>
        <a:lstStyle/>
        <a:p>
          <a:endParaRPr lang="en-US"/>
        </a:p>
      </dgm:t>
    </dgm:pt>
    <dgm:pt modelId="{E67BC039-DCCB-4E1B-97CA-E3B5BB7C71E2}" type="sibTrans" cxnId="{F93CFC15-9408-4A4B-9D07-5A97563B3A7E}">
      <dgm:prSet/>
      <dgm:spPr/>
      <dgm:t>
        <a:bodyPr/>
        <a:lstStyle/>
        <a:p>
          <a:endParaRPr lang="en-US"/>
        </a:p>
      </dgm:t>
    </dgm:pt>
    <dgm:pt modelId="{2C7A5831-8BA7-4E66-8773-00BE2E08C185}">
      <dgm:prSet/>
      <dgm:spPr/>
      <dgm:t>
        <a:bodyPr/>
        <a:lstStyle/>
        <a:p>
          <a:pPr>
            <a:lnSpc>
              <a:spcPct val="100000"/>
            </a:lnSpc>
          </a:pPr>
          <a:r>
            <a:rPr lang="en-GB"/>
            <a:t>Bower v Bantam Investments LTD 1972 – inconsistent conduct is not grounds for a mandatory injunction. </a:t>
          </a:r>
          <a:endParaRPr lang="en-US"/>
        </a:p>
      </dgm:t>
    </dgm:pt>
    <dgm:pt modelId="{CA949B59-FB7B-415A-84EC-99011DBDFC0A}" type="parTrans" cxnId="{CE0A2040-5AE2-426B-B95F-9FCA7BC4E4F9}">
      <dgm:prSet/>
      <dgm:spPr/>
      <dgm:t>
        <a:bodyPr/>
        <a:lstStyle/>
        <a:p>
          <a:endParaRPr lang="en-US"/>
        </a:p>
      </dgm:t>
    </dgm:pt>
    <dgm:pt modelId="{1EB2C23E-0BF9-43C0-9518-A6C81054CF9A}" type="sibTrans" cxnId="{CE0A2040-5AE2-426B-B95F-9FCA7BC4E4F9}">
      <dgm:prSet/>
      <dgm:spPr/>
      <dgm:t>
        <a:bodyPr/>
        <a:lstStyle/>
        <a:p>
          <a:endParaRPr lang="en-US"/>
        </a:p>
      </dgm:t>
    </dgm:pt>
    <dgm:pt modelId="{DC254EC7-1362-4908-96D3-94DDD9B83ECF}">
      <dgm:prSet/>
      <dgm:spPr/>
      <dgm:t>
        <a:bodyPr/>
        <a:lstStyle/>
        <a:p>
          <a:pPr>
            <a:lnSpc>
              <a:spcPct val="100000"/>
            </a:lnSpc>
          </a:pPr>
          <a:r>
            <a:rPr lang="en-GB" dirty="0"/>
            <a:t>Mandatory injunctions – where Specific performance is not possible, but it would mean that someone would lose their business. Sky petroleum LTD v VIP Petroleum. </a:t>
          </a:r>
          <a:endParaRPr lang="en-US" dirty="0"/>
        </a:p>
      </dgm:t>
    </dgm:pt>
    <dgm:pt modelId="{6EE9F3B6-9AE6-442B-A1DE-DA6872E125F4}" type="parTrans" cxnId="{6783A717-4057-4E32-B1FB-75D3011B9BDE}">
      <dgm:prSet/>
      <dgm:spPr/>
      <dgm:t>
        <a:bodyPr/>
        <a:lstStyle/>
        <a:p>
          <a:endParaRPr lang="en-US"/>
        </a:p>
      </dgm:t>
    </dgm:pt>
    <dgm:pt modelId="{5BC79A39-8168-4E36-93C8-564C8CCDB73C}" type="sibTrans" cxnId="{6783A717-4057-4E32-B1FB-75D3011B9BDE}">
      <dgm:prSet/>
      <dgm:spPr/>
      <dgm:t>
        <a:bodyPr/>
        <a:lstStyle/>
        <a:p>
          <a:endParaRPr lang="en-US"/>
        </a:p>
      </dgm:t>
    </dgm:pt>
    <dgm:pt modelId="{AD220A66-E150-434D-8D23-69530117BD36}" type="pres">
      <dgm:prSet presAssocID="{2257601C-08A8-4600-8B6B-DDDCAED3A137}" presName="root" presStyleCnt="0">
        <dgm:presLayoutVars>
          <dgm:dir/>
          <dgm:resizeHandles val="exact"/>
        </dgm:presLayoutVars>
      </dgm:prSet>
      <dgm:spPr/>
    </dgm:pt>
    <dgm:pt modelId="{DE2FA2DE-DA9C-4279-A7B7-AE5930BE54CA}" type="pres">
      <dgm:prSet presAssocID="{3E9C1CA0-B31A-4A5A-BEC4-5B013CD5D2C2}" presName="compNode" presStyleCnt="0"/>
      <dgm:spPr/>
    </dgm:pt>
    <dgm:pt modelId="{18179292-F295-4872-93DD-84E9C21BF9DC}" type="pres">
      <dgm:prSet presAssocID="{3E9C1CA0-B31A-4A5A-BEC4-5B013CD5D2C2}" presName="bgRect" presStyleLbl="bgShp" presStyleIdx="0" presStyleCnt="3"/>
      <dgm:spPr/>
    </dgm:pt>
    <dgm:pt modelId="{F3C21E42-E173-4E67-AA3B-C1C82851CDE5}" type="pres">
      <dgm:prSet presAssocID="{3E9C1CA0-B31A-4A5A-BEC4-5B013CD5D2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vel"/>
        </a:ext>
      </dgm:extLst>
    </dgm:pt>
    <dgm:pt modelId="{C45DE2A6-316C-40B3-A112-E2FEEFF3F5B1}" type="pres">
      <dgm:prSet presAssocID="{3E9C1CA0-B31A-4A5A-BEC4-5B013CD5D2C2}" presName="spaceRect" presStyleCnt="0"/>
      <dgm:spPr/>
    </dgm:pt>
    <dgm:pt modelId="{0F672CFE-0C91-4957-B475-D35309DCDBCC}" type="pres">
      <dgm:prSet presAssocID="{3E9C1CA0-B31A-4A5A-BEC4-5B013CD5D2C2}" presName="parTx" presStyleLbl="revTx" presStyleIdx="0" presStyleCnt="3">
        <dgm:presLayoutVars>
          <dgm:chMax val="0"/>
          <dgm:chPref val="0"/>
        </dgm:presLayoutVars>
      </dgm:prSet>
      <dgm:spPr/>
    </dgm:pt>
    <dgm:pt modelId="{8D6DB877-E1C5-49AA-9A91-2D21C90FB092}" type="pres">
      <dgm:prSet presAssocID="{E67BC039-DCCB-4E1B-97CA-E3B5BB7C71E2}" presName="sibTrans" presStyleCnt="0"/>
      <dgm:spPr/>
    </dgm:pt>
    <dgm:pt modelId="{3BBBD077-ACF8-49C6-8196-D350D48325D5}" type="pres">
      <dgm:prSet presAssocID="{2C7A5831-8BA7-4E66-8773-00BE2E08C185}" presName="compNode" presStyleCnt="0"/>
      <dgm:spPr/>
    </dgm:pt>
    <dgm:pt modelId="{94C0EF9A-5B2A-4ACB-8225-AFE200256159}" type="pres">
      <dgm:prSet presAssocID="{2C7A5831-8BA7-4E66-8773-00BE2E08C185}" presName="bgRect" presStyleLbl="bgShp" presStyleIdx="1" presStyleCnt="3"/>
      <dgm:spPr/>
    </dgm:pt>
    <dgm:pt modelId="{D1931BC3-E1CD-4C08-AF3B-74031B1B56A2}" type="pres">
      <dgm:prSet presAssocID="{2C7A5831-8BA7-4E66-8773-00BE2E08C18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o sign"/>
        </a:ext>
      </dgm:extLst>
    </dgm:pt>
    <dgm:pt modelId="{7EEE0514-102E-4712-B180-E525E2611416}" type="pres">
      <dgm:prSet presAssocID="{2C7A5831-8BA7-4E66-8773-00BE2E08C185}" presName="spaceRect" presStyleCnt="0"/>
      <dgm:spPr/>
    </dgm:pt>
    <dgm:pt modelId="{85A0C94E-9A93-4E6E-883F-30EDF3F6B5CF}" type="pres">
      <dgm:prSet presAssocID="{2C7A5831-8BA7-4E66-8773-00BE2E08C185}" presName="parTx" presStyleLbl="revTx" presStyleIdx="1" presStyleCnt="3">
        <dgm:presLayoutVars>
          <dgm:chMax val="0"/>
          <dgm:chPref val="0"/>
        </dgm:presLayoutVars>
      </dgm:prSet>
      <dgm:spPr/>
    </dgm:pt>
    <dgm:pt modelId="{4F8CDDC1-76DF-4C10-BF07-022FD995F1B2}" type="pres">
      <dgm:prSet presAssocID="{1EB2C23E-0BF9-43C0-9518-A6C81054CF9A}" presName="sibTrans" presStyleCnt="0"/>
      <dgm:spPr/>
    </dgm:pt>
    <dgm:pt modelId="{54B3712C-3B39-4739-8295-F2449A8F1FF6}" type="pres">
      <dgm:prSet presAssocID="{DC254EC7-1362-4908-96D3-94DDD9B83ECF}" presName="compNode" presStyleCnt="0"/>
      <dgm:spPr/>
    </dgm:pt>
    <dgm:pt modelId="{B0246839-F09C-48B9-B7D6-71531552ABE3}" type="pres">
      <dgm:prSet presAssocID="{DC254EC7-1362-4908-96D3-94DDD9B83ECF}" presName="bgRect" presStyleLbl="bgShp" presStyleIdx="2" presStyleCnt="3"/>
      <dgm:spPr/>
    </dgm:pt>
    <dgm:pt modelId="{F2E28027-A2C1-46D5-87E3-5B46B5F09016}" type="pres">
      <dgm:prSet presAssocID="{DC254EC7-1362-4908-96D3-94DDD9B83EC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A7607FC0-171A-4FA0-89E7-E706FF6D2B2B}" type="pres">
      <dgm:prSet presAssocID="{DC254EC7-1362-4908-96D3-94DDD9B83ECF}" presName="spaceRect" presStyleCnt="0"/>
      <dgm:spPr/>
    </dgm:pt>
    <dgm:pt modelId="{DF48EC67-0A0E-410F-8574-2E1BA3C6902F}" type="pres">
      <dgm:prSet presAssocID="{DC254EC7-1362-4908-96D3-94DDD9B83ECF}" presName="parTx" presStyleLbl="revTx" presStyleIdx="2" presStyleCnt="3">
        <dgm:presLayoutVars>
          <dgm:chMax val="0"/>
          <dgm:chPref val="0"/>
        </dgm:presLayoutVars>
      </dgm:prSet>
      <dgm:spPr/>
    </dgm:pt>
  </dgm:ptLst>
  <dgm:cxnLst>
    <dgm:cxn modelId="{9D4D7F03-6887-451A-B633-F59191D82141}" type="presOf" srcId="{2C7A5831-8BA7-4E66-8773-00BE2E08C185}" destId="{85A0C94E-9A93-4E6E-883F-30EDF3F6B5CF}" srcOrd="0" destOrd="0" presId="urn:microsoft.com/office/officeart/2018/2/layout/IconVerticalSolidList"/>
    <dgm:cxn modelId="{F93CFC15-9408-4A4B-9D07-5A97563B3A7E}" srcId="{2257601C-08A8-4600-8B6B-DDDCAED3A137}" destId="{3E9C1CA0-B31A-4A5A-BEC4-5B013CD5D2C2}" srcOrd="0" destOrd="0" parTransId="{43EF61C8-9EAB-4BAE-8BAA-6A62AA568497}" sibTransId="{E67BC039-DCCB-4E1B-97CA-E3B5BB7C71E2}"/>
    <dgm:cxn modelId="{6783A717-4057-4E32-B1FB-75D3011B9BDE}" srcId="{2257601C-08A8-4600-8B6B-DDDCAED3A137}" destId="{DC254EC7-1362-4908-96D3-94DDD9B83ECF}" srcOrd="2" destOrd="0" parTransId="{6EE9F3B6-9AE6-442B-A1DE-DA6872E125F4}" sibTransId="{5BC79A39-8168-4E36-93C8-564C8CCDB73C}"/>
    <dgm:cxn modelId="{CE0A2040-5AE2-426B-B95F-9FCA7BC4E4F9}" srcId="{2257601C-08A8-4600-8B6B-DDDCAED3A137}" destId="{2C7A5831-8BA7-4E66-8773-00BE2E08C185}" srcOrd="1" destOrd="0" parTransId="{CA949B59-FB7B-415A-84EC-99011DBDFC0A}" sibTransId="{1EB2C23E-0BF9-43C0-9518-A6C81054CF9A}"/>
    <dgm:cxn modelId="{CEB32642-BE1E-4124-B5BE-265B1B065CF5}" type="presOf" srcId="{DC254EC7-1362-4908-96D3-94DDD9B83ECF}" destId="{DF48EC67-0A0E-410F-8574-2E1BA3C6902F}" srcOrd="0" destOrd="0" presId="urn:microsoft.com/office/officeart/2018/2/layout/IconVerticalSolidList"/>
    <dgm:cxn modelId="{1B42E070-79BC-435A-B142-132533B80F6A}" type="presOf" srcId="{2257601C-08A8-4600-8B6B-DDDCAED3A137}" destId="{AD220A66-E150-434D-8D23-69530117BD36}" srcOrd="0" destOrd="0" presId="urn:microsoft.com/office/officeart/2018/2/layout/IconVerticalSolidList"/>
    <dgm:cxn modelId="{CBB9977D-C86A-4C86-86DC-A36309E00814}" type="presOf" srcId="{3E9C1CA0-B31A-4A5A-BEC4-5B013CD5D2C2}" destId="{0F672CFE-0C91-4957-B475-D35309DCDBCC}" srcOrd="0" destOrd="0" presId="urn:microsoft.com/office/officeart/2018/2/layout/IconVerticalSolidList"/>
    <dgm:cxn modelId="{E3E8A76B-7CC7-4280-88E1-A4806970813A}" type="presParOf" srcId="{AD220A66-E150-434D-8D23-69530117BD36}" destId="{DE2FA2DE-DA9C-4279-A7B7-AE5930BE54CA}" srcOrd="0" destOrd="0" presId="urn:microsoft.com/office/officeart/2018/2/layout/IconVerticalSolidList"/>
    <dgm:cxn modelId="{C2D5AF28-038E-4237-89F0-A96E79B9B527}" type="presParOf" srcId="{DE2FA2DE-DA9C-4279-A7B7-AE5930BE54CA}" destId="{18179292-F295-4872-93DD-84E9C21BF9DC}" srcOrd="0" destOrd="0" presId="urn:microsoft.com/office/officeart/2018/2/layout/IconVerticalSolidList"/>
    <dgm:cxn modelId="{40F53F52-64CE-4284-808C-C7FF9CB0B7A6}" type="presParOf" srcId="{DE2FA2DE-DA9C-4279-A7B7-AE5930BE54CA}" destId="{F3C21E42-E173-4E67-AA3B-C1C82851CDE5}" srcOrd="1" destOrd="0" presId="urn:microsoft.com/office/officeart/2018/2/layout/IconVerticalSolidList"/>
    <dgm:cxn modelId="{E90C9E51-0D97-4296-9599-BB60285CC8B0}" type="presParOf" srcId="{DE2FA2DE-DA9C-4279-A7B7-AE5930BE54CA}" destId="{C45DE2A6-316C-40B3-A112-E2FEEFF3F5B1}" srcOrd="2" destOrd="0" presId="urn:microsoft.com/office/officeart/2018/2/layout/IconVerticalSolidList"/>
    <dgm:cxn modelId="{A259CBC2-CFA5-4C49-ACAC-203C9C708C58}" type="presParOf" srcId="{DE2FA2DE-DA9C-4279-A7B7-AE5930BE54CA}" destId="{0F672CFE-0C91-4957-B475-D35309DCDBCC}" srcOrd="3" destOrd="0" presId="urn:microsoft.com/office/officeart/2018/2/layout/IconVerticalSolidList"/>
    <dgm:cxn modelId="{45AC9DF7-EF36-458B-8F68-91C97A41B97D}" type="presParOf" srcId="{AD220A66-E150-434D-8D23-69530117BD36}" destId="{8D6DB877-E1C5-49AA-9A91-2D21C90FB092}" srcOrd="1" destOrd="0" presId="urn:microsoft.com/office/officeart/2018/2/layout/IconVerticalSolidList"/>
    <dgm:cxn modelId="{A1B64295-53A3-494C-B1EA-4ADCD74AA525}" type="presParOf" srcId="{AD220A66-E150-434D-8D23-69530117BD36}" destId="{3BBBD077-ACF8-49C6-8196-D350D48325D5}" srcOrd="2" destOrd="0" presId="urn:microsoft.com/office/officeart/2018/2/layout/IconVerticalSolidList"/>
    <dgm:cxn modelId="{F28C731B-674E-46A0-A4AF-730FDE95BECB}" type="presParOf" srcId="{3BBBD077-ACF8-49C6-8196-D350D48325D5}" destId="{94C0EF9A-5B2A-4ACB-8225-AFE200256159}" srcOrd="0" destOrd="0" presId="urn:microsoft.com/office/officeart/2018/2/layout/IconVerticalSolidList"/>
    <dgm:cxn modelId="{BADCDAFE-4D4F-467C-AFF5-9819DBB88F3E}" type="presParOf" srcId="{3BBBD077-ACF8-49C6-8196-D350D48325D5}" destId="{D1931BC3-E1CD-4C08-AF3B-74031B1B56A2}" srcOrd="1" destOrd="0" presId="urn:microsoft.com/office/officeart/2018/2/layout/IconVerticalSolidList"/>
    <dgm:cxn modelId="{83F47207-67D7-49F1-8FFB-5DAC7EE95BD0}" type="presParOf" srcId="{3BBBD077-ACF8-49C6-8196-D350D48325D5}" destId="{7EEE0514-102E-4712-B180-E525E2611416}" srcOrd="2" destOrd="0" presId="urn:microsoft.com/office/officeart/2018/2/layout/IconVerticalSolidList"/>
    <dgm:cxn modelId="{AA7261C7-47FD-4068-A0B3-DC5504F86019}" type="presParOf" srcId="{3BBBD077-ACF8-49C6-8196-D350D48325D5}" destId="{85A0C94E-9A93-4E6E-883F-30EDF3F6B5CF}" srcOrd="3" destOrd="0" presId="urn:microsoft.com/office/officeart/2018/2/layout/IconVerticalSolidList"/>
    <dgm:cxn modelId="{09F6CBAB-2EAA-40D7-92EA-97F79B138FC5}" type="presParOf" srcId="{AD220A66-E150-434D-8D23-69530117BD36}" destId="{4F8CDDC1-76DF-4C10-BF07-022FD995F1B2}" srcOrd="3" destOrd="0" presId="urn:microsoft.com/office/officeart/2018/2/layout/IconVerticalSolidList"/>
    <dgm:cxn modelId="{8E194EEA-0B5A-4060-B2B8-8C53DD61A21A}" type="presParOf" srcId="{AD220A66-E150-434D-8D23-69530117BD36}" destId="{54B3712C-3B39-4739-8295-F2449A8F1FF6}" srcOrd="4" destOrd="0" presId="urn:microsoft.com/office/officeart/2018/2/layout/IconVerticalSolidList"/>
    <dgm:cxn modelId="{5198BC98-81D7-4BB7-99EF-3876516A47B1}" type="presParOf" srcId="{54B3712C-3B39-4739-8295-F2449A8F1FF6}" destId="{B0246839-F09C-48B9-B7D6-71531552ABE3}" srcOrd="0" destOrd="0" presId="urn:microsoft.com/office/officeart/2018/2/layout/IconVerticalSolidList"/>
    <dgm:cxn modelId="{C0AD38F5-6428-46BE-A96A-020710D8BA4B}" type="presParOf" srcId="{54B3712C-3B39-4739-8295-F2449A8F1FF6}" destId="{F2E28027-A2C1-46D5-87E3-5B46B5F09016}" srcOrd="1" destOrd="0" presId="urn:microsoft.com/office/officeart/2018/2/layout/IconVerticalSolidList"/>
    <dgm:cxn modelId="{6C6871B9-DAF7-4B19-B629-F446714A7129}" type="presParOf" srcId="{54B3712C-3B39-4739-8295-F2449A8F1FF6}" destId="{A7607FC0-171A-4FA0-89E7-E706FF6D2B2B}" srcOrd="2" destOrd="0" presId="urn:microsoft.com/office/officeart/2018/2/layout/IconVerticalSolidList"/>
    <dgm:cxn modelId="{7CFE242A-3346-4772-9897-4DABBD1503EB}" type="presParOf" srcId="{54B3712C-3B39-4739-8295-F2449A8F1FF6}" destId="{DF48EC67-0A0E-410F-8574-2E1BA3C690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15F84-A96C-4058-930F-F57C4A877619}">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36F58A0E-EA9A-4A09-936E-01C5C6D6273E}">
      <dsp:nvSpPr>
        <dsp:cNvPr id="0" name=""/>
        <dsp:cNvSpPr/>
      </dsp:nvSpPr>
      <dsp:spPr>
        <a:xfrm>
          <a:off x="8061"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Two types of injunctions. </a:t>
          </a:r>
          <a:endParaRPr lang="en-US" sz="2300" kern="1200"/>
        </a:p>
      </dsp:txBody>
      <dsp:txXfrm>
        <a:off x="8061" y="5979"/>
        <a:ext cx="3034531" cy="1820718"/>
      </dsp:txXfrm>
    </dsp:sp>
    <dsp:sp modelId="{130041D7-E259-4A40-B0CE-2160764102AD}">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F20B8CF6-F06F-4AB1-8ED8-A7E866FB5CCA}">
      <dsp:nvSpPr>
        <dsp:cNvPr id="0" name=""/>
        <dsp:cNvSpPr/>
      </dsp:nvSpPr>
      <dsp:spPr>
        <a:xfrm>
          <a:off x="3740534"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Mandatory – Telling a party to do something.</a:t>
          </a:r>
          <a:endParaRPr lang="en-US" sz="2300" kern="1200"/>
        </a:p>
      </dsp:txBody>
      <dsp:txXfrm>
        <a:off x="3740534" y="5979"/>
        <a:ext cx="3034531" cy="1820718"/>
      </dsp:txXfrm>
    </dsp:sp>
    <dsp:sp modelId="{E7B5F370-7808-4848-9833-7063AD7346B0}">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56DAD01B-3D0F-4F14-94A8-0E6F873BAD2F}">
      <dsp:nvSpPr>
        <dsp:cNvPr id="0" name=""/>
        <dsp:cNvSpPr/>
      </dsp:nvSpPr>
      <dsp:spPr>
        <a:xfrm>
          <a:off x="7473007"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dirty="0" err="1"/>
            <a:t>ProhIbitory</a:t>
          </a:r>
          <a:r>
            <a:rPr lang="en-GB" sz="2300" kern="1200" dirty="0"/>
            <a:t> – Telling a party not to do something. </a:t>
          </a:r>
          <a:endParaRPr lang="en-US" sz="2300" kern="1200" dirty="0"/>
        </a:p>
      </dsp:txBody>
      <dsp:txXfrm>
        <a:off x="7473007" y="5979"/>
        <a:ext cx="3034531" cy="1820718"/>
      </dsp:txXfrm>
    </dsp:sp>
    <dsp:sp modelId="{1AA13F7D-3648-4ADD-8877-F2D65B5304E3}">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8BF00F79-77DF-48E9-8245-2CE88E294F01}">
      <dsp:nvSpPr>
        <dsp:cNvPr id="0" name=""/>
        <dsp:cNvSpPr/>
      </dsp:nvSpPr>
      <dsp:spPr>
        <a:xfrm>
          <a:off x="8061"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Perpetual – Following the rights each party </a:t>
          </a:r>
          <a:endParaRPr lang="en-US" sz="2300" kern="1200"/>
        </a:p>
      </dsp:txBody>
      <dsp:txXfrm>
        <a:off x="8061" y="2524640"/>
        <a:ext cx="3034531" cy="1820718"/>
      </dsp:txXfrm>
    </dsp:sp>
    <dsp:sp modelId="{FC63B0B4-3156-4DF8-A0C3-E1EEFD94CA51}">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32E45751-A826-4939-91DD-A30B7A8C3920}">
      <dsp:nvSpPr>
        <dsp:cNvPr id="0" name=""/>
        <dsp:cNvSpPr/>
      </dsp:nvSpPr>
      <dsp:spPr>
        <a:xfrm>
          <a:off x="3740534"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a:t>Interim – pending the decision of the trial. </a:t>
          </a:r>
          <a:endParaRPr lang="en-US" sz="2300" kern="1200"/>
        </a:p>
      </dsp:txBody>
      <dsp:txXfrm>
        <a:off x="3740534" y="2524640"/>
        <a:ext cx="3034531" cy="1820718"/>
      </dsp:txXfrm>
    </dsp:sp>
    <dsp:sp modelId="{B376E271-2B8B-4F9A-BAA8-BC008797B167}">
      <dsp:nvSpPr>
        <dsp:cNvPr id="0" name=""/>
        <dsp:cNvSpPr/>
      </dsp:nvSpPr>
      <dsp:spPr>
        <a:xfrm>
          <a:off x="7473007"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22350">
            <a:lnSpc>
              <a:spcPct val="90000"/>
            </a:lnSpc>
            <a:spcBef>
              <a:spcPct val="0"/>
            </a:spcBef>
            <a:spcAft>
              <a:spcPct val="35000"/>
            </a:spcAft>
            <a:buNone/>
          </a:pPr>
          <a:r>
            <a:rPr lang="en-GB" sz="2300" kern="1200" dirty="0" err="1"/>
            <a:t>Quia</a:t>
          </a:r>
          <a:r>
            <a:rPr lang="en-GB" sz="2300" kern="1200" dirty="0"/>
            <a:t> </a:t>
          </a:r>
          <a:r>
            <a:rPr lang="en-GB" sz="2300" kern="1200" dirty="0" err="1"/>
            <a:t>Timet</a:t>
          </a:r>
          <a:r>
            <a:rPr lang="en-GB" sz="2300" kern="1200" dirty="0"/>
            <a:t> – fear of something happening in the future which requires an injunction. </a:t>
          </a:r>
          <a:endParaRPr lang="en-US" sz="2300" kern="1200" dirty="0"/>
        </a:p>
      </dsp:txBody>
      <dsp:txXfrm>
        <a:off x="7473007" y="2524640"/>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43AC5-212C-47AD-A8EB-8907BBF50E6A}">
      <dsp:nvSpPr>
        <dsp:cNvPr id="0" name=""/>
        <dsp:cNvSpPr/>
      </dsp:nvSpPr>
      <dsp:spPr>
        <a:xfrm>
          <a:off x="0" y="926899"/>
          <a:ext cx="10515600" cy="17111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206BD7-05D6-4591-AEF1-FED8CE2099AB}">
      <dsp:nvSpPr>
        <dsp:cNvPr id="0" name=""/>
        <dsp:cNvSpPr/>
      </dsp:nvSpPr>
      <dsp:spPr>
        <a:xfrm>
          <a:off x="517637" y="1311919"/>
          <a:ext cx="941159" cy="941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1DBF3D-45F2-4886-9C46-36A236D2EC43}">
      <dsp:nvSpPr>
        <dsp:cNvPr id="0" name=""/>
        <dsp:cNvSpPr/>
      </dsp:nvSpPr>
      <dsp:spPr>
        <a:xfrm>
          <a:off x="1976434" y="926899"/>
          <a:ext cx="8539165" cy="1711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102" tIns="181102" rIns="181102" bIns="181102" numCol="1" spcCol="1270" anchor="ctr" anchorCtr="0">
          <a:noAutofit/>
        </a:bodyPr>
        <a:lstStyle/>
        <a:p>
          <a:pPr marL="0" lvl="0" indent="0" algn="l" defTabSz="1111250">
            <a:lnSpc>
              <a:spcPct val="100000"/>
            </a:lnSpc>
            <a:spcBef>
              <a:spcPct val="0"/>
            </a:spcBef>
            <a:spcAft>
              <a:spcPct val="35000"/>
            </a:spcAft>
            <a:buNone/>
          </a:pPr>
          <a:r>
            <a:rPr lang="en-GB" sz="2500" kern="1200"/>
            <a:t>No injunction if injury is trivial – Llandudno v Woods [1899] – declaration as opposed to an injunction. </a:t>
          </a:r>
          <a:endParaRPr lang="en-US" sz="2500" kern="1200"/>
        </a:p>
      </dsp:txBody>
      <dsp:txXfrm>
        <a:off x="1976434" y="926899"/>
        <a:ext cx="8539165" cy="1711199"/>
      </dsp:txXfrm>
    </dsp:sp>
    <dsp:sp modelId="{D978F626-782F-4687-A50A-80A19EE6B4AC}">
      <dsp:nvSpPr>
        <dsp:cNvPr id="0" name=""/>
        <dsp:cNvSpPr/>
      </dsp:nvSpPr>
      <dsp:spPr>
        <a:xfrm>
          <a:off x="0" y="3065898"/>
          <a:ext cx="10515600" cy="171119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2746B5-252B-4552-80F1-85DBD64973D1}">
      <dsp:nvSpPr>
        <dsp:cNvPr id="0" name=""/>
        <dsp:cNvSpPr/>
      </dsp:nvSpPr>
      <dsp:spPr>
        <a:xfrm>
          <a:off x="517637" y="3450918"/>
          <a:ext cx="941159" cy="941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1F93AE-16F8-454D-B3BA-37A9ADF4847C}">
      <dsp:nvSpPr>
        <dsp:cNvPr id="0" name=""/>
        <dsp:cNvSpPr/>
      </dsp:nvSpPr>
      <dsp:spPr>
        <a:xfrm>
          <a:off x="1976434" y="3065898"/>
          <a:ext cx="8539165" cy="1711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102" tIns="181102" rIns="181102" bIns="181102" numCol="1" spcCol="1270" anchor="ctr" anchorCtr="0">
          <a:noAutofit/>
        </a:bodyPr>
        <a:lstStyle/>
        <a:p>
          <a:pPr marL="0" lvl="0" indent="0" algn="l" defTabSz="1111250">
            <a:lnSpc>
              <a:spcPct val="100000"/>
            </a:lnSpc>
            <a:spcBef>
              <a:spcPct val="0"/>
            </a:spcBef>
            <a:spcAft>
              <a:spcPct val="35000"/>
            </a:spcAft>
            <a:buNone/>
          </a:pPr>
          <a:r>
            <a:rPr lang="en-GB" sz="2500" kern="1200" dirty="0"/>
            <a:t>Courts will also consider elements such as has the individual come with clean hands, would an injunction cause hardship to the other party – Jaggard v Swayer [1995] </a:t>
          </a:r>
          <a:endParaRPr lang="en-US" sz="2500" kern="1200" dirty="0"/>
        </a:p>
      </dsp:txBody>
      <dsp:txXfrm>
        <a:off x="1976434" y="3065898"/>
        <a:ext cx="8539165" cy="1711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015EB-D043-42B8-B787-1536EDAE8849}">
      <dsp:nvSpPr>
        <dsp:cNvPr id="0" name=""/>
        <dsp:cNvSpPr/>
      </dsp:nvSpPr>
      <dsp:spPr>
        <a:xfrm>
          <a:off x="0" y="1857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There are different types of injunctions – </a:t>
          </a:r>
          <a:endParaRPr lang="en-US" sz="3100" kern="1200"/>
        </a:p>
      </dsp:txBody>
      <dsp:txXfrm>
        <a:off x="36296" y="54868"/>
        <a:ext cx="10443008" cy="670943"/>
      </dsp:txXfrm>
    </dsp:sp>
    <dsp:sp modelId="{F491BDBF-0EEB-4244-AC95-9E9DA2797B9E}">
      <dsp:nvSpPr>
        <dsp:cNvPr id="0" name=""/>
        <dsp:cNvSpPr/>
      </dsp:nvSpPr>
      <dsp:spPr>
        <a:xfrm>
          <a:off x="0" y="851387"/>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1. Prohibitory </a:t>
          </a:r>
          <a:endParaRPr lang="en-US" sz="3100" kern="1200" dirty="0"/>
        </a:p>
      </dsp:txBody>
      <dsp:txXfrm>
        <a:off x="36296" y="887683"/>
        <a:ext cx="10443008" cy="670943"/>
      </dsp:txXfrm>
    </dsp:sp>
    <dsp:sp modelId="{733C7F27-2C66-41FF-8CE3-173EAABE361E}">
      <dsp:nvSpPr>
        <dsp:cNvPr id="0" name=""/>
        <dsp:cNvSpPr/>
      </dsp:nvSpPr>
      <dsp:spPr>
        <a:xfrm>
          <a:off x="0" y="168420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2. Mandatory. </a:t>
          </a:r>
          <a:endParaRPr lang="en-US" sz="3100" kern="1200"/>
        </a:p>
      </dsp:txBody>
      <dsp:txXfrm>
        <a:off x="36296" y="1720498"/>
        <a:ext cx="10443008" cy="670943"/>
      </dsp:txXfrm>
    </dsp:sp>
    <dsp:sp modelId="{BB4D65ED-1C30-4020-A827-992B4F126B90}">
      <dsp:nvSpPr>
        <dsp:cNvPr id="0" name=""/>
        <dsp:cNvSpPr/>
      </dsp:nvSpPr>
      <dsp:spPr>
        <a:xfrm>
          <a:off x="0" y="2517017"/>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3. Quia Timet. </a:t>
          </a:r>
          <a:endParaRPr lang="en-US" sz="3100" kern="1200"/>
        </a:p>
      </dsp:txBody>
      <dsp:txXfrm>
        <a:off x="36296" y="2553313"/>
        <a:ext cx="10443008" cy="670943"/>
      </dsp:txXfrm>
    </dsp:sp>
    <dsp:sp modelId="{FFEA00E6-43CC-41F3-90C2-5F14E03DBC96}">
      <dsp:nvSpPr>
        <dsp:cNvPr id="0" name=""/>
        <dsp:cNvSpPr/>
      </dsp:nvSpPr>
      <dsp:spPr>
        <a:xfrm>
          <a:off x="0" y="334983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4. Interim. </a:t>
          </a:r>
          <a:endParaRPr lang="en-US" sz="3100" kern="1200"/>
        </a:p>
      </dsp:txBody>
      <dsp:txXfrm>
        <a:off x="36296" y="3386128"/>
        <a:ext cx="10443008" cy="670943"/>
      </dsp:txXfrm>
    </dsp:sp>
    <dsp:sp modelId="{5BCADD9D-26CB-4633-8901-620CE4803E3F}">
      <dsp:nvSpPr>
        <dsp:cNvPr id="0" name=""/>
        <dsp:cNvSpPr/>
      </dsp:nvSpPr>
      <dsp:spPr>
        <a:xfrm>
          <a:off x="0" y="4182647"/>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5. Freezing </a:t>
          </a:r>
          <a:endParaRPr lang="en-US" sz="3100" kern="1200"/>
        </a:p>
      </dsp:txBody>
      <dsp:txXfrm>
        <a:off x="36296" y="4218943"/>
        <a:ext cx="10443008" cy="670943"/>
      </dsp:txXfrm>
    </dsp:sp>
    <dsp:sp modelId="{A4C198B0-2958-41F1-88B6-10CCF75E856D}">
      <dsp:nvSpPr>
        <dsp:cNvPr id="0" name=""/>
        <dsp:cNvSpPr/>
      </dsp:nvSpPr>
      <dsp:spPr>
        <a:xfrm>
          <a:off x="0" y="5015462"/>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6. Searching. </a:t>
          </a:r>
          <a:endParaRPr lang="en-US" sz="3100" kern="1200"/>
        </a:p>
      </dsp:txBody>
      <dsp:txXfrm>
        <a:off x="36296" y="5051758"/>
        <a:ext cx="10443008" cy="6709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2F4B0-38E0-4970-B44A-D46D25C128E7}">
      <dsp:nvSpPr>
        <dsp:cNvPr id="0" name=""/>
        <dsp:cNvSpPr/>
      </dsp:nvSpPr>
      <dsp:spPr>
        <a:xfrm>
          <a:off x="0" y="269716"/>
          <a:ext cx="105156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Injunctions can be given at different times. </a:t>
          </a:r>
          <a:endParaRPr lang="en-US" sz="2900" kern="1200"/>
        </a:p>
      </dsp:txBody>
      <dsp:txXfrm>
        <a:off x="33955" y="303671"/>
        <a:ext cx="10447690" cy="627655"/>
      </dsp:txXfrm>
    </dsp:sp>
    <dsp:sp modelId="{269FAB92-7BE9-4A2E-9B14-89D056062D82}">
      <dsp:nvSpPr>
        <dsp:cNvPr id="0" name=""/>
        <dsp:cNvSpPr/>
      </dsp:nvSpPr>
      <dsp:spPr>
        <a:xfrm>
          <a:off x="0" y="1048801"/>
          <a:ext cx="105156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1. Final injunction (Perpetual) – at the time of the final judgement.</a:t>
          </a:r>
          <a:endParaRPr lang="en-US" sz="2900" kern="1200"/>
        </a:p>
      </dsp:txBody>
      <dsp:txXfrm>
        <a:off x="33955" y="1082756"/>
        <a:ext cx="10447690" cy="627655"/>
      </dsp:txXfrm>
    </dsp:sp>
    <dsp:sp modelId="{8DD9C948-1E96-4366-94C0-7E25B628C1CC}">
      <dsp:nvSpPr>
        <dsp:cNvPr id="0" name=""/>
        <dsp:cNvSpPr/>
      </dsp:nvSpPr>
      <dsp:spPr>
        <a:xfrm>
          <a:off x="0" y="1827886"/>
          <a:ext cx="105156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2. Interim injunction – given before trial/ until trial. </a:t>
          </a:r>
          <a:endParaRPr lang="en-US" sz="2900" kern="1200"/>
        </a:p>
      </dsp:txBody>
      <dsp:txXfrm>
        <a:off x="33955" y="1861841"/>
        <a:ext cx="10447690" cy="627655"/>
      </dsp:txXfrm>
    </dsp:sp>
    <dsp:sp modelId="{6040974F-7726-4B44-A95A-5328FB30F6A7}">
      <dsp:nvSpPr>
        <dsp:cNvPr id="0" name=""/>
        <dsp:cNvSpPr/>
      </dsp:nvSpPr>
      <dsp:spPr>
        <a:xfrm>
          <a:off x="0" y="2606971"/>
          <a:ext cx="105156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3. Prohibitory injunctions – stops one party from doing something.</a:t>
          </a:r>
          <a:endParaRPr lang="en-US" sz="2900" kern="1200" dirty="0"/>
        </a:p>
      </dsp:txBody>
      <dsp:txXfrm>
        <a:off x="33955" y="2640926"/>
        <a:ext cx="10447690" cy="627655"/>
      </dsp:txXfrm>
    </dsp:sp>
    <dsp:sp modelId="{C1A9DB81-CFFA-4B62-9B94-92F921B4DA21}">
      <dsp:nvSpPr>
        <dsp:cNvPr id="0" name=""/>
        <dsp:cNvSpPr/>
      </dsp:nvSpPr>
      <dsp:spPr>
        <a:xfrm>
          <a:off x="0" y="3386056"/>
          <a:ext cx="10515600" cy="6955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Research – Doherty v Allman [1878]  </a:t>
          </a:r>
          <a:endParaRPr lang="en-US" sz="2900" kern="1200"/>
        </a:p>
      </dsp:txBody>
      <dsp:txXfrm>
        <a:off x="33955" y="3420011"/>
        <a:ext cx="10447690" cy="6276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79292-F295-4872-93DD-84E9C21BF9DC}">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C21E42-E173-4E67-AA3B-C1C82851CDE5}">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672CFE-0C91-4957-B475-D35309DCDBCC}">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Mandatory injunctions – ordering the party to do something. </a:t>
          </a:r>
          <a:endParaRPr lang="en-US" sz="2100" kern="1200"/>
        </a:p>
      </dsp:txBody>
      <dsp:txXfrm>
        <a:off x="1435590" y="531"/>
        <a:ext cx="9080009" cy="1242935"/>
      </dsp:txXfrm>
    </dsp:sp>
    <dsp:sp modelId="{94C0EF9A-5B2A-4ACB-8225-AFE200256159}">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931BC3-E1CD-4C08-AF3B-74031B1B56A2}">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0C94E-9A93-4E6E-883F-30EDF3F6B5CF}">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Bower v Bantam Investments LTD 1972 – inconsistent conduct is not grounds for a mandatory injunction. </a:t>
          </a:r>
          <a:endParaRPr lang="en-US" sz="2100" kern="1200"/>
        </a:p>
      </dsp:txBody>
      <dsp:txXfrm>
        <a:off x="1435590" y="1554201"/>
        <a:ext cx="9080009" cy="1242935"/>
      </dsp:txXfrm>
    </dsp:sp>
    <dsp:sp modelId="{B0246839-F09C-48B9-B7D6-71531552ABE3}">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E28027-A2C1-46D5-87E3-5B46B5F09016}">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48EC67-0A0E-410F-8574-2E1BA3C6902F}">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dirty="0"/>
            <a:t>Mandatory injunctions – where Specific performance is not possible, but it would mean that someone would lose their business. Sky petroleum LTD v VIP Petroleum. </a:t>
          </a:r>
          <a:endParaRPr lang="en-US" sz="2100" kern="1200" dirty="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B516EA-5ECF-44D9-89B3-B5D1BD5F2CB8}"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28CA9E-ACA7-4F43-BE2E-D154A3FCB7BB}" type="slidenum">
              <a:rPr lang="en-GB" smtClean="0"/>
              <a:t>‹#›</a:t>
            </a:fld>
            <a:endParaRPr lang="en-GB"/>
          </a:p>
        </p:txBody>
      </p:sp>
    </p:spTree>
    <p:extLst>
      <p:ext uri="{BB962C8B-B14F-4D97-AF65-F5344CB8AC3E}">
        <p14:creationId xmlns:p14="http://schemas.microsoft.com/office/powerpoint/2010/main" val="190946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damages will be appropriate. </a:t>
            </a:r>
          </a:p>
          <a:p>
            <a:endParaRPr lang="en-GB" dirty="0"/>
          </a:p>
          <a:p>
            <a:r>
              <a:rPr lang="en-GB" dirty="0"/>
              <a:t>Pride of Derby and Derbyshire Angling Association v British Celanese [1953] – injunction granted to stop pollution. </a:t>
            </a:r>
          </a:p>
        </p:txBody>
      </p:sp>
      <p:sp>
        <p:nvSpPr>
          <p:cNvPr id="4" name="Slide Number Placeholder 3"/>
          <p:cNvSpPr>
            <a:spLocks noGrp="1"/>
          </p:cNvSpPr>
          <p:nvPr>
            <p:ph type="sldNum" sz="quarter" idx="5"/>
          </p:nvPr>
        </p:nvSpPr>
        <p:spPr/>
        <p:txBody>
          <a:bodyPr/>
          <a:lstStyle/>
          <a:p>
            <a:fld id="{0528CA9E-ACA7-4F43-BE2E-D154A3FCB7BB}" type="slidenum">
              <a:rPr lang="en-GB" smtClean="0"/>
              <a:t>5</a:t>
            </a:fld>
            <a:endParaRPr lang="en-GB"/>
          </a:p>
        </p:txBody>
      </p:sp>
    </p:spTree>
    <p:extLst>
      <p:ext uri="{BB962C8B-B14F-4D97-AF65-F5344CB8AC3E}">
        <p14:creationId xmlns:p14="http://schemas.microsoft.com/office/powerpoint/2010/main" val="2383440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Concerned electric company causing damage (structural) to a house and nuisance to the occupier. </a:t>
            </a:r>
          </a:p>
          <a:p>
            <a:endParaRPr lang="en-GB" dirty="0"/>
          </a:p>
          <a:p>
            <a:r>
              <a:rPr lang="en-GB" dirty="0"/>
              <a:t>- Court of appeal said being able to pay the damages should not mean that the damages should be the outcome. </a:t>
            </a:r>
          </a:p>
          <a:p>
            <a:endParaRPr lang="en-GB" dirty="0"/>
          </a:p>
          <a:p>
            <a:r>
              <a:rPr lang="en-GB" dirty="0"/>
              <a:t>	</a:t>
            </a:r>
          </a:p>
        </p:txBody>
      </p:sp>
      <p:sp>
        <p:nvSpPr>
          <p:cNvPr id="4" name="Slide Number Placeholder 3"/>
          <p:cNvSpPr>
            <a:spLocks noGrp="1"/>
          </p:cNvSpPr>
          <p:nvPr>
            <p:ph type="sldNum" sz="quarter" idx="5"/>
          </p:nvPr>
        </p:nvSpPr>
        <p:spPr/>
        <p:txBody>
          <a:bodyPr/>
          <a:lstStyle/>
          <a:p>
            <a:fld id="{0528CA9E-ACA7-4F43-BE2E-D154A3FCB7BB}" type="slidenum">
              <a:rPr lang="en-GB" smtClean="0"/>
              <a:t>6</a:t>
            </a:fld>
            <a:endParaRPr lang="en-GB"/>
          </a:p>
        </p:txBody>
      </p:sp>
    </p:spTree>
    <p:extLst>
      <p:ext uri="{BB962C8B-B14F-4D97-AF65-F5344CB8AC3E}">
        <p14:creationId xmlns:p14="http://schemas.microsoft.com/office/powerpoint/2010/main" val="4266751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for the defendant to prove that damages would be better. </a:t>
            </a:r>
          </a:p>
          <a:p>
            <a:endParaRPr lang="en-GB" dirty="0"/>
          </a:p>
          <a:p>
            <a:r>
              <a:rPr lang="en-GB" dirty="0"/>
              <a:t>	Lawrence v Fen Tigers LTD and Others [2014] – Public interest </a:t>
            </a:r>
          </a:p>
        </p:txBody>
      </p:sp>
      <p:sp>
        <p:nvSpPr>
          <p:cNvPr id="4" name="Slide Number Placeholder 3"/>
          <p:cNvSpPr>
            <a:spLocks noGrp="1"/>
          </p:cNvSpPr>
          <p:nvPr>
            <p:ph type="sldNum" sz="quarter" idx="5"/>
          </p:nvPr>
        </p:nvSpPr>
        <p:spPr/>
        <p:txBody>
          <a:bodyPr/>
          <a:lstStyle/>
          <a:p>
            <a:fld id="{0528CA9E-ACA7-4F43-BE2E-D154A3FCB7BB}" type="slidenum">
              <a:rPr lang="en-GB" smtClean="0"/>
              <a:t>8</a:t>
            </a:fld>
            <a:endParaRPr lang="en-GB"/>
          </a:p>
        </p:txBody>
      </p:sp>
    </p:spTree>
    <p:extLst>
      <p:ext uri="{BB962C8B-B14F-4D97-AF65-F5344CB8AC3E}">
        <p14:creationId xmlns:p14="http://schemas.microsoft.com/office/powerpoint/2010/main" val="2041825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Llandudno v Woods [1899] – Stopping preaching on a beach – it was trivial. </a:t>
            </a:r>
          </a:p>
          <a:p>
            <a:endParaRPr lang="en-GB" dirty="0"/>
          </a:p>
          <a:p>
            <a:endParaRPr lang="en-GB" dirty="0"/>
          </a:p>
          <a:p>
            <a:endParaRPr lang="en-GB" dirty="0"/>
          </a:p>
          <a:p>
            <a:r>
              <a:rPr lang="en-GB" dirty="0"/>
              <a:t>Jaggard v Swayer – Restrictive covenant leave a private road clear started building on it, wanted an injunction to stop people from using it. Considered elements such as oppression, but damages were enough. </a:t>
            </a:r>
          </a:p>
        </p:txBody>
      </p:sp>
      <p:sp>
        <p:nvSpPr>
          <p:cNvPr id="4" name="Slide Number Placeholder 3"/>
          <p:cNvSpPr>
            <a:spLocks noGrp="1"/>
          </p:cNvSpPr>
          <p:nvPr>
            <p:ph type="sldNum" sz="quarter" idx="5"/>
          </p:nvPr>
        </p:nvSpPr>
        <p:spPr/>
        <p:txBody>
          <a:bodyPr/>
          <a:lstStyle/>
          <a:p>
            <a:fld id="{0528CA9E-ACA7-4F43-BE2E-D154A3FCB7BB}" type="slidenum">
              <a:rPr lang="en-GB" smtClean="0"/>
              <a:t>9</a:t>
            </a:fld>
            <a:endParaRPr lang="en-GB"/>
          </a:p>
        </p:txBody>
      </p:sp>
    </p:spTree>
    <p:extLst>
      <p:ext uri="{BB962C8B-B14F-4D97-AF65-F5344CB8AC3E}">
        <p14:creationId xmlns:p14="http://schemas.microsoft.com/office/powerpoint/2010/main" val="1799515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prohibitory injunction – the courts will consider the impact that the prohibition would have such as if the prohibition would cause injury. Would that injury then need further damages </a:t>
            </a:r>
            <a:r>
              <a:rPr lang="en-GB" dirty="0" err="1"/>
              <a:t>ect</a:t>
            </a:r>
            <a:r>
              <a:rPr lang="en-GB" dirty="0"/>
              <a:t>. </a:t>
            </a:r>
          </a:p>
          <a:p>
            <a:endParaRPr lang="en-GB" dirty="0"/>
          </a:p>
          <a:p>
            <a:r>
              <a:rPr lang="en-GB" dirty="0"/>
              <a:t>‘’The Attorney General may apply for a prohibitory injunction to restrain the continued</a:t>
            </a:r>
          </a:p>
          <a:p>
            <a:r>
              <a:rPr lang="en-GB" dirty="0"/>
              <a:t>commission of a criminal offence if he considers that such a course of action will be in</a:t>
            </a:r>
          </a:p>
          <a:p>
            <a:r>
              <a:rPr lang="en-GB" dirty="0"/>
              <a:t>the public interest’’ </a:t>
            </a:r>
          </a:p>
        </p:txBody>
      </p:sp>
      <p:sp>
        <p:nvSpPr>
          <p:cNvPr id="4" name="Slide Number Placeholder 3"/>
          <p:cNvSpPr>
            <a:spLocks noGrp="1"/>
          </p:cNvSpPr>
          <p:nvPr>
            <p:ph type="sldNum" sz="quarter" idx="5"/>
          </p:nvPr>
        </p:nvSpPr>
        <p:spPr/>
        <p:txBody>
          <a:bodyPr/>
          <a:lstStyle/>
          <a:p>
            <a:fld id="{0528CA9E-ACA7-4F43-BE2E-D154A3FCB7BB}" type="slidenum">
              <a:rPr lang="en-GB" smtClean="0"/>
              <a:t>11</a:t>
            </a:fld>
            <a:endParaRPr lang="en-GB"/>
          </a:p>
        </p:txBody>
      </p:sp>
    </p:spTree>
    <p:extLst>
      <p:ext uri="{BB962C8B-B14F-4D97-AF65-F5344CB8AC3E}">
        <p14:creationId xmlns:p14="http://schemas.microsoft.com/office/powerpoint/2010/main" val="2588562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Other elements such as hardship will be considered. </a:t>
            </a:r>
          </a:p>
          <a:p>
            <a:endParaRPr lang="en-GB" dirty="0"/>
          </a:p>
          <a:p>
            <a:r>
              <a:rPr lang="en-GB" dirty="0"/>
              <a:t>Charrington v Simons Co LTD 1971</a:t>
            </a:r>
          </a:p>
          <a:p>
            <a:endParaRPr lang="en-GB" dirty="0"/>
          </a:p>
          <a:p>
            <a:r>
              <a:rPr lang="en-GB" dirty="0"/>
              <a:t>Bower v Batman - </a:t>
            </a:r>
          </a:p>
        </p:txBody>
      </p:sp>
      <p:sp>
        <p:nvSpPr>
          <p:cNvPr id="4" name="Slide Number Placeholder 3"/>
          <p:cNvSpPr>
            <a:spLocks noGrp="1"/>
          </p:cNvSpPr>
          <p:nvPr>
            <p:ph type="sldNum" sz="quarter" idx="5"/>
          </p:nvPr>
        </p:nvSpPr>
        <p:spPr/>
        <p:txBody>
          <a:bodyPr/>
          <a:lstStyle/>
          <a:p>
            <a:fld id="{0528CA9E-ACA7-4F43-BE2E-D154A3FCB7BB}" type="slidenum">
              <a:rPr lang="en-GB" smtClean="0"/>
              <a:t>12</a:t>
            </a:fld>
            <a:endParaRPr lang="en-GB"/>
          </a:p>
        </p:txBody>
      </p:sp>
    </p:spTree>
    <p:extLst>
      <p:ext uri="{BB962C8B-B14F-4D97-AF65-F5344CB8AC3E}">
        <p14:creationId xmlns:p14="http://schemas.microsoft.com/office/powerpoint/2010/main" val="416414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for an injunction – fling an application notice – which explains what is needed, date, time and place of hearing , evidence is needed to support. Need to be served to the d  3 days before the hearing. </a:t>
            </a:r>
          </a:p>
        </p:txBody>
      </p:sp>
      <p:sp>
        <p:nvSpPr>
          <p:cNvPr id="4" name="Slide Number Placeholder 3"/>
          <p:cNvSpPr>
            <a:spLocks noGrp="1"/>
          </p:cNvSpPr>
          <p:nvPr>
            <p:ph type="sldNum" sz="quarter" idx="5"/>
          </p:nvPr>
        </p:nvSpPr>
        <p:spPr/>
        <p:txBody>
          <a:bodyPr/>
          <a:lstStyle/>
          <a:p>
            <a:fld id="{0528CA9E-ACA7-4F43-BE2E-D154A3FCB7BB}" type="slidenum">
              <a:rPr lang="en-GB" smtClean="0"/>
              <a:t>14</a:t>
            </a:fld>
            <a:endParaRPr lang="en-GB"/>
          </a:p>
        </p:txBody>
      </p:sp>
    </p:spTree>
    <p:extLst>
      <p:ext uri="{BB962C8B-B14F-4D97-AF65-F5344CB8AC3E}">
        <p14:creationId xmlns:p14="http://schemas.microsoft.com/office/powerpoint/2010/main" val="26527723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Series 5 Software LTD v Clarke [1996] – strengths of each party should only be considered in some cases and not when the case includes disputes which are difficult and are based on the facts or the law. </a:t>
            </a:r>
          </a:p>
          <a:p>
            <a:endParaRPr lang="en-GB" dirty="0"/>
          </a:p>
          <a:p>
            <a:endParaRPr lang="en-GB" dirty="0"/>
          </a:p>
        </p:txBody>
      </p:sp>
      <p:sp>
        <p:nvSpPr>
          <p:cNvPr id="4" name="Slide Number Placeholder 3"/>
          <p:cNvSpPr>
            <a:spLocks noGrp="1"/>
          </p:cNvSpPr>
          <p:nvPr>
            <p:ph type="sldNum" sz="quarter" idx="5"/>
          </p:nvPr>
        </p:nvSpPr>
        <p:spPr/>
        <p:txBody>
          <a:bodyPr/>
          <a:lstStyle/>
          <a:p>
            <a:fld id="{0528CA9E-ACA7-4F43-BE2E-D154A3FCB7BB}" type="slidenum">
              <a:rPr lang="en-GB" smtClean="0"/>
              <a:t>15</a:t>
            </a:fld>
            <a:endParaRPr lang="en-GB"/>
          </a:p>
        </p:txBody>
      </p:sp>
    </p:spTree>
    <p:extLst>
      <p:ext uri="{BB962C8B-B14F-4D97-AF65-F5344CB8AC3E}">
        <p14:creationId xmlns:p14="http://schemas.microsoft.com/office/powerpoint/2010/main" val="1347912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Criteria; </a:t>
            </a:r>
          </a:p>
          <a:p>
            <a:endParaRPr lang="en-GB" dirty="0"/>
          </a:p>
          <a:p>
            <a:pPr marL="228600" indent="-228600">
              <a:buAutoNum type="arabicPeriod"/>
            </a:pPr>
            <a:r>
              <a:rPr lang="en-GB" dirty="0"/>
              <a:t>Arguable case. </a:t>
            </a:r>
          </a:p>
          <a:p>
            <a:pPr marL="228600" indent="-228600">
              <a:buAutoNum type="arabicPeriod"/>
            </a:pPr>
            <a:r>
              <a:rPr lang="en-GB" dirty="0"/>
              <a:t>C must prove that D has assets and where an extra territorial asset – they need to provide that the assets exist. </a:t>
            </a:r>
          </a:p>
          <a:p>
            <a:pPr marL="228600" indent="-228600">
              <a:buAutoNum type="arabicPeriod"/>
            </a:pPr>
            <a:r>
              <a:rPr lang="en-GB" dirty="0"/>
              <a:t>that there is a real risk of dissipation or secretion of assets which would render nugatory any judgment which the claimant might obtain;</a:t>
            </a:r>
          </a:p>
          <a:p>
            <a:pPr marL="228600" indent="-228600">
              <a:buAutoNum type="arabicPeriod"/>
            </a:pPr>
            <a:r>
              <a:rPr lang="en-GB" dirty="0"/>
              <a:t> that the applicant who seeks a freezing injunction ex </a:t>
            </a:r>
            <a:r>
              <a:rPr lang="en-GB" dirty="0" err="1"/>
              <a:t>parte</a:t>
            </a:r>
            <a:r>
              <a:rPr lang="en-GB" dirty="0"/>
              <a:t> must make full disclosure of all material facts, including any facts that he might reasonably discover;</a:t>
            </a:r>
          </a:p>
          <a:p>
            <a:pPr marL="228600" indent="-228600">
              <a:buAutoNum type="arabicPeriod"/>
            </a:pPr>
            <a:r>
              <a:rPr lang="en-GB" dirty="0"/>
              <a:t>that the claimant has given an undertaking in damages;</a:t>
            </a:r>
          </a:p>
          <a:p>
            <a:pPr marL="228600" indent="-228600">
              <a:buAutoNum type="arabicPeriod"/>
            </a:pPr>
            <a:r>
              <a:rPr lang="en-GB" dirty="0"/>
              <a:t>the defendant should not be prevented from using his assets for a purpose which does not conﬂict with the purpose of a freezing injunction;</a:t>
            </a:r>
          </a:p>
          <a:p>
            <a:pPr marL="228600" indent="-228600">
              <a:buAutoNum type="arabicPeriod"/>
            </a:pPr>
            <a:r>
              <a:rPr lang="en-GB" dirty="0"/>
              <a:t>the order should not be used to prevent a defendant from living as he has always lived, or from paying legal costs to defend the proceedings;</a:t>
            </a:r>
          </a:p>
          <a:p>
            <a:pPr marL="228600" indent="-228600">
              <a:buAutoNum type="arabicPeriod"/>
            </a:pPr>
            <a:r>
              <a:rPr lang="en-GB" dirty="0"/>
              <a:t>the order should make reasonable provision for the protection of third parties and</a:t>
            </a:r>
          </a:p>
          <a:p>
            <a:pPr marL="228600" indent="-228600">
              <a:buAutoNum type="arabicPeriod"/>
            </a:pPr>
            <a:r>
              <a:rPr lang="en-GB" dirty="0"/>
              <a:t>should include notice of their right to seek variation of the order.</a:t>
            </a:r>
          </a:p>
        </p:txBody>
      </p:sp>
      <p:sp>
        <p:nvSpPr>
          <p:cNvPr id="4" name="Slide Number Placeholder 3"/>
          <p:cNvSpPr>
            <a:spLocks noGrp="1"/>
          </p:cNvSpPr>
          <p:nvPr>
            <p:ph type="sldNum" sz="quarter" idx="5"/>
          </p:nvPr>
        </p:nvSpPr>
        <p:spPr/>
        <p:txBody>
          <a:bodyPr/>
          <a:lstStyle/>
          <a:p>
            <a:fld id="{0528CA9E-ACA7-4F43-BE2E-D154A3FCB7BB}" type="slidenum">
              <a:rPr lang="en-GB" smtClean="0"/>
              <a:t>17</a:t>
            </a:fld>
            <a:endParaRPr lang="en-GB"/>
          </a:p>
        </p:txBody>
      </p:sp>
    </p:spTree>
    <p:extLst>
      <p:ext uri="{BB962C8B-B14F-4D97-AF65-F5344CB8AC3E}">
        <p14:creationId xmlns:p14="http://schemas.microsoft.com/office/powerpoint/2010/main" val="3554766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that the order be served and supervised by a solicitor from a different ﬁrm from that</a:t>
            </a:r>
          </a:p>
          <a:p>
            <a:r>
              <a:rPr lang="en-GB" dirty="0"/>
              <a:t>acting for the claimant;</a:t>
            </a:r>
          </a:p>
          <a:p>
            <a:r>
              <a:rPr lang="en-GB" dirty="0"/>
              <a:t>-  that the solicitor supervising the search should be experienced and knowledgeable</a:t>
            </a:r>
          </a:p>
          <a:p>
            <a:r>
              <a:rPr lang="en-GB" dirty="0"/>
              <a:t>about the workings of search orders;</a:t>
            </a:r>
          </a:p>
          <a:p>
            <a:endParaRPr lang="en-GB" dirty="0"/>
          </a:p>
          <a:p>
            <a:r>
              <a:rPr lang="en-GB" dirty="0"/>
              <a:t>- that the solicitor should prepare a written report on the execution of the order;</a:t>
            </a:r>
          </a:p>
          <a:p>
            <a:r>
              <a:rPr lang="en-GB" dirty="0"/>
              <a:t>- that a copy of the report should be served on the defendant and that the report should</a:t>
            </a:r>
          </a:p>
          <a:p>
            <a:r>
              <a:rPr lang="en-GB" dirty="0"/>
              <a:t>be presented to the court at an inter partes hearing;</a:t>
            </a:r>
          </a:p>
          <a:p>
            <a:r>
              <a:rPr lang="en-GB" dirty="0"/>
              <a:t>-  that the orders should be served on week day </a:t>
            </a:r>
            <a:r>
              <a:rPr lang="en-GB" dirty="0" err="1"/>
              <a:t>sduring</a:t>
            </a:r>
            <a:r>
              <a:rPr lang="en-GB" dirty="0"/>
              <a:t> ofﬁce hours in order to give the</a:t>
            </a:r>
          </a:p>
          <a:p>
            <a:r>
              <a:rPr lang="en-GB" dirty="0"/>
              <a:t>defendants the opportunity to obtain legal advice;</a:t>
            </a:r>
          </a:p>
          <a:p>
            <a:r>
              <a:rPr lang="en-GB" dirty="0"/>
              <a:t>- that the party serving the order should include a woman if it is likely that a woman</a:t>
            </a:r>
          </a:p>
          <a:p>
            <a:r>
              <a:rPr lang="en-GB" dirty="0"/>
              <a:t>might be alone at the premises.</a:t>
            </a:r>
          </a:p>
        </p:txBody>
      </p:sp>
      <p:sp>
        <p:nvSpPr>
          <p:cNvPr id="4" name="Slide Number Placeholder 3"/>
          <p:cNvSpPr>
            <a:spLocks noGrp="1"/>
          </p:cNvSpPr>
          <p:nvPr>
            <p:ph type="sldNum" sz="quarter" idx="5"/>
          </p:nvPr>
        </p:nvSpPr>
        <p:spPr/>
        <p:txBody>
          <a:bodyPr/>
          <a:lstStyle/>
          <a:p>
            <a:fld id="{0528CA9E-ACA7-4F43-BE2E-D154A3FCB7BB}" type="slidenum">
              <a:rPr lang="en-GB" smtClean="0"/>
              <a:t>20</a:t>
            </a:fld>
            <a:endParaRPr lang="en-GB"/>
          </a:p>
        </p:txBody>
      </p:sp>
    </p:spTree>
    <p:extLst>
      <p:ext uri="{BB962C8B-B14F-4D97-AF65-F5344CB8AC3E}">
        <p14:creationId xmlns:p14="http://schemas.microsoft.com/office/powerpoint/2010/main" val="3315018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7(7) of the Civil Procedure Act 1997 (as amended) expressly enacts that the order</a:t>
            </a:r>
          </a:p>
          <a:p>
            <a:r>
              <a:rPr lang="en-GB" dirty="0"/>
              <a:t>does not affect the defendant’s privilege against self-incrimination. </a:t>
            </a:r>
          </a:p>
          <a:p>
            <a:endParaRPr lang="en-GB" dirty="0"/>
          </a:p>
          <a:p>
            <a:r>
              <a:rPr lang="en-GB" dirty="0"/>
              <a:t>However, s72 of the Senior Courts Act 1981 now prohibits the defendant from relying on this privilege in</a:t>
            </a:r>
          </a:p>
          <a:p>
            <a:r>
              <a:rPr lang="en-GB" dirty="0"/>
              <a:t>cases involving passing off and/or cases relating to the infringement of intellectual</a:t>
            </a:r>
          </a:p>
          <a:p>
            <a:r>
              <a:rPr lang="en-GB" dirty="0"/>
              <a:t>property rights.</a:t>
            </a:r>
          </a:p>
        </p:txBody>
      </p:sp>
      <p:sp>
        <p:nvSpPr>
          <p:cNvPr id="4" name="Slide Number Placeholder 3"/>
          <p:cNvSpPr>
            <a:spLocks noGrp="1"/>
          </p:cNvSpPr>
          <p:nvPr>
            <p:ph type="sldNum" sz="quarter" idx="5"/>
          </p:nvPr>
        </p:nvSpPr>
        <p:spPr/>
        <p:txBody>
          <a:bodyPr/>
          <a:lstStyle/>
          <a:p>
            <a:fld id="{0528CA9E-ACA7-4F43-BE2E-D154A3FCB7BB}" type="slidenum">
              <a:rPr lang="en-GB" smtClean="0"/>
              <a:t>21</a:t>
            </a:fld>
            <a:endParaRPr lang="en-GB"/>
          </a:p>
        </p:txBody>
      </p:sp>
    </p:spTree>
    <p:extLst>
      <p:ext uri="{BB962C8B-B14F-4D97-AF65-F5344CB8AC3E}">
        <p14:creationId xmlns:p14="http://schemas.microsoft.com/office/powerpoint/2010/main" val="2946820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will include the following; </a:t>
            </a:r>
          </a:p>
          <a:p>
            <a:endParaRPr lang="en-GB" dirty="0"/>
          </a:p>
          <a:p>
            <a:pPr marL="228600" indent="-228600">
              <a:buAutoNum type="arabicPeriod"/>
            </a:pPr>
            <a:r>
              <a:rPr lang="en-GB" dirty="0"/>
              <a:t>An order in personam  - Penn v Lord Baltimore [1750] – Regardless of where the goods are. </a:t>
            </a:r>
          </a:p>
          <a:p>
            <a:pPr marL="228600" indent="-228600">
              <a:buAutoNum type="arabicPeriod"/>
            </a:pPr>
            <a:r>
              <a:rPr lang="en-GB" dirty="0"/>
              <a:t>Discretionary – up to the courts if they wish to give the remedy. </a:t>
            </a:r>
          </a:p>
          <a:p>
            <a:pPr marL="228600" indent="-228600">
              <a:buAutoNum type="arabicPeriod"/>
            </a:pPr>
            <a:r>
              <a:rPr lang="en-GB" dirty="0"/>
              <a:t>Common law must me inadequate. </a:t>
            </a:r>
          </a:p>
          <a:p>
            <a:pPr marL="228600" indent="-228600">
              <a:buAutoNum type="arabicPeriod"/>
            </a:pPr>
            <a:endParaRPr lang="en-GB" dirty="0"/>
          </a:p>
          <a:p>
            <a:pPr marL="228600" indent="-228600">
              <a:buAutoNum type="arabicPeriod"/>
            </a:pPr>
            <a:endParaRPr lang="en-GB" dirty="0"/>
          </a:p>
          <a:p>
            <a:pPr marL="0" indent="0">
              <a:buNone/>
            </a:pPr>
            <a:r>
              <a:rPr lang="en-GB" dirty="0"/>
              <a:t>Third parties can only bring a case in line with the requirements under the Contracts (Rights of Third Parties Act 1999</a:t>
            </a:r>
          </a:p>
        </p:txBody>
      </p:sp>
      <p:sp>
        <p:nvSpPr>
          <p:cNvPr id="4" name="Slide Number Placeholder 3"/>
          <p:cNvSpPr>
            <a:spLocks noGrp="1"/>
          </p:cNvSpPr>
          <p:nvPr>
            <p:ph type="sldNum" sz="quarter" idx="5"/>
          </p:nvPr>
        </p:nvSpPr>
        <p:spPr/>
        <p:txBody>
          <a:bodyPr/>
          <a:lstStyle/>
          <a:p>
            <a:fld id="{0528CA9E-ACA7-4F43-BE2E-D154A3FCB7BB}" type="slidenum">
              <a:rPr lang="en-GB" smtClean="0"/>
              <a:t>24</a:t>
            </a:fld>
            <a:endParaRPr lang="en-GB"/>
          </a:p>
        </p:txBody>
      </p:sp>
    </p:spTree>
    <p:extLst>
      <p:ext uri="{BB962C8B-B14F-4D97-AF65-F5344CB8AC3E}">
        <p14:creationId xmlns:p14="http://schemas.microsoft.com/office/powerpoint/2010/main" val="15716626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Flight v </a:t>
            </a:r>
            <a:r>
              <a:rPr lang="en-GB" dirty="0" err="1"/>
              <a:t>Bolland</a:t>
            </a:r>
            <a:r>
              <a:rPr lang="en-GB" dirty="0"/>
              <a:t> [1828] </a:t>
            </a:r>
          </a:p>
        </p:txBody>
      </p:sp>
      <p:sp>
        <p:nvSpPr>
          <p:cNvPr id="4" name="Slide Number Placeholder 3"/>
          <p:cNvSpPr>
            <a:spLocks noGrp="1"/>
          </p:cNvSpPr>
          <p:nvPr>
            <p:ph type="sldNum" sz="quarter" idx="5"/>
          </p:nvPr>
        </p:nvSpPr>
        <p:spPr/>
        <p:txBody>
          <a:bodyPr/>
          <a:lstStyle/>
          <a:p>
            <a:fld id="{0528CA9E-ACA7-4F43-BE2E-D154A3FCB7BB}" type="slidenum">
              <a:rPr lang="en-GB" smtClean="0"/>
              <a:t>25</a:t>
            </a:fld>
            <a:endParaRPr lang="en-GB"/>
          </a:p>
        </p:txBody>
      </p:sp>
    </p:spTree>
    <p:extLst>
      <p:ext uri="{BB962C8B-B14F-4D97-AF65-F5344CB8AC3E}">
        <p14:creationId xmlns:p14="http://schemas.microsoft.com/office/powerpoint/2010/main" val="25838697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few examples – Antiques – if the item is rare then damages will not help – Phillips v </a:t>
            </a:r>
            <a:r>
              <a:rPr lang="en-GB" dirty="0" err="1"/>
              <a:t>Lamdin</a:t>
            </a:r>
            <a:r>
              <a:rPr lang="en-GB" dirty="0"/>
              <a:t> [1949] </a:t>
            </a:r>
          </a:p>
        </p:txBody>
      </p:sp>
      <p:sp>
        <p:nvSpPr>
          <p:cNvPr id="4" name="Slide Number Placeholder 3"/>
          <p:cNvSpPr>
            <a:spLocks noGrp="1"/>
          </p:cNvSpPr>
          <p:nvPr>
            <p:ph type="sldNum" sz="quarter" idx="5"/>
          </p:nvPr>
        </p:nvSpPr>
        <p:spPr/>
        <p:txBody>
          <a:bodyPr/>
          <a:lstStyle/>
          <a:p>
            <a:fld id="{0528CA9E-ACA7-4F43-BE2E-D154A3FCB7BB}" type="slidenum">
              <a:rPr lang="en-GB" smtClean="0"/>
              <a:t>26</a:t>
            </a:fld>
            <a:endParaRPr lang="en-GB"/>
          </a:p>
        </p:txBody>
      </p:sp>
    </p:spTree>
    <p:extLst>
      <p:ext uri="{BB962C8B-B14F-4D97-AF65-F5344CB8AC3E}">
        <p14:creationId xmlns:p14="http://schemas.microsoft.com/office/powerpoint/2010/main" val="31121634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not matter if the damages are available or not – Marks v </a:t>
            </a:r>
            <a:r>
              <a:rPr lang="en-GB" dirty="0" err="1"/>
              <a:t>Liley</a:t>
            </a:r>
            <a:r>
              <a:rPr lang="en-GB" dirty="0"/>
              <a:t> [1959] – not entitled to </a:t>
            </a:r>
            <a:r>
              <a:rPr lang="en-GB" dirty="0" err="1"/>
              <a:t>dmaages</a:t>
            </a:r>
            <a:r>
              <a:rPr lang="en-GB" dirty="0"/>
              <a:t> because the contract completion date had not passed. </a:t>
            </a:r>
          </a:p>
          <a:p>
            <a:endParaRPr lang="en-GB" dirty="0"/>
          </a:p>
          <a:p>
            <a:endParaRPr lang="en-GB" dirty="0"/>
          </a:p>
          <a:p>
            <a:r>
              <a:rPr lang="en-GB" dirty="0"/>
              <a:t>Courts will not play a part until the contract time has arrived. </a:t>
            </a:r>
          </a:p>
          <a:p>
            <a:endParaRPr lang="en-GB" dirty="0"/>
          </a:p>
          <a:p>
            <a:r>
              <a:rPr lang="en-GB" dirty="0"/>
              <a:t>You can change your mind is specific performance does not work. </a:t>
            </a:r>
          </a:p>
          <a:p>
            <a:endParaRPr lang="en-GB" dirty="0"/>
          </a:p>
          <a:p>
            <a:endParaRPr lang="en-GB" dirty="0"/>
          </a:p>
        </p:txBody>
      </p:sp>
      <p:sp>
        <p:nvSpPr>
          <p:cNvPr id="4" name="Slide Number Placeholder 3"/>
          <p:cNvSpPr>
            <a:spLocks noGrp="1"/>
          </p:cNvSpPr>
          <p:nvPr>
            <p:ph type="sldNum" sz="quarter" idx="5"/>
          </p:nvPr>
        </p:nvSpPr>
        <p:spPr/>
        <p:txBody>
          <a:bodyPr/>
          <a:lstStyle/>
          <a:p>
            <a:fld id="{0528CA9E-ACA7-4F43-BE2E-D154A3FCB7BB}" type="slidenum">
              <a:rPr lang="en-GB" smtClean="0"/>
              <a:t>28</a:t>
            </a:fld>
            <a:endParaRPr lang="en-GB"/>
          </a:p>
        </p:txBody>
      </p:sp>
    </p:spTree>
    <p:extLst>
      <p:ext uri="{BB962C8B-B14F-4D97-AF65-F5344CB8AC3E}">
        <p14:creationId xmlns:p14="http://schemas.microsoft.com/office/powerpoint/2010/main" val="21274213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 A promise for a promise/ except if there is a deed. </a:t>
            </a:r>
          </a:p>
          <a:p>
            <a:endParaRPr lang="en-GB" dirty="0"/>
          </a:p>
          <a:p>
            <a:endParaRPr lang="en-GB" dirty="0"/>
          </a:p>
          <a:p>
            <a:r>
              <a:rPr lang="en-GB" dirty="0"/>
              <a:t>Not complying with legislation such as the Law of property Miscellaneous Provisions Act 1989 – Ruddick v </a:t>
            </a:r>
            <a:r>
              <a:rPr lang="en-GB" dirty="0" err="1"/>
              <a:t>Ormston</a:t>
            </a:r>
            <a:r>
              <a:rPr lang="en-GB" dirty="0"/>
              <a:t> [2005] – no mutual obligations and no agreement of the completion date. </a:t>
            </a:r>
          </a:p>
          <a:p>
            <a:endParaRPr lang="en-GB" dirty="0"/>
          </a:p>
          <a:p>
            <a:endParaRPr lang="en-GB" dirty="0"/>
          </a:p>
          <a:p>
            <a:r>
              <a:rPr lang="en-GB" dirty="0"/>
              <a:t>Part of a contract – </a:t>
            </a:r>
            <a:r>
              <a:rPr lang="en-GB" dirty="0" err="1"/>
              <a:t>Odgen</a:t>
            </a:r>
            <a:r>
              <a:rPr lang="en-GB" dirty="0"/>
              <a:t> v Fossick [1862]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528CA9E-ACA7-4F43-BE2E-D154A3FCB7BB}" type="slidenum">
              <a:rPr lang="en-GB" smtClean="0"/>
              <a:t>29</a:t>
            </a:fld>
            <a:endParaRPr lang="en-GB"/>
          </a:p>
        </p:txBody>
      </p:sp>
    </p:spTree>
    <p:extLst>
      <p:ext uri="{BB962C8B-B14F-4D97-AF65-F5344CB8AC3E}">
        <p14:creationId xmlns:p14="http://schemas.microsoft.com/office/powerpoint/2010/main" val="29782418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Elements such as not having enough money to uphold your side of the promise in the past has not been considered hardship, but it is starting too now. </a:t>
            </a:r>
          </a:p>
          <a:p>
            <a:endParaRPr lang="en-GB" dirty="0"/>
          </a:p>
          <a:p>
            <a:r>
              <a:rPr lang="en-GB" dirty="0"/>
              <a:t>Such as in the case of Matila LTD v </a:t>
            </a:r>
            <a:r>
              <a:rPr lang="en-GB" dirty="0" err="1"/>
              <a:t>Lisheen</a:t>
            </a:r>
            <a:r>
              <a:rPr lang="en-GB" dirty="0"/>
              <a:t> Properties LTD [2010] </a:t>
            </a:r>
          </a:p>
        </p:txBody>
      </p:sp>
      <p:sp>
        <p:nvSpPr>
          <p:cNvPr id="4" name="Slide Number Placeholder 3"/>
          <p:cNvSpPr>
            <a:spLocks noGrp="1"/>
          </p:cNvSpPr>
          <p:nvPr>
            <p:ph type="sldNum" sz="quarter" idx="5"/>
          </p:nvPr>
        </p:nvSpPr>
        <p:spPr/>
        <p:txBody>
          <a:bodyPr/>
          <a:lstStyle/>
          <a:p>
            <a:fld id="{0528CA9E-ACA7-4F43-BE2E-D154A3FCB7BB}" type="slidenum">
              <a:rPr lang="en-GB" smtClean="0"/>
              <a:t>35</a:t>
            </a:fld>
            <a:endParaRPr lang="en-GB"/>
          </a:p>
        </p:txBody>
      </p:sp>
    </p:spTree>
    <p:extLst>
      <p:ext uri="{BB962C8B-B14F-4D97-AF65-F5344CB8AC3E}">
        <p14:creationId xmlns:p14="http://schemas.microsoft.com/office/powerpoint/2010/main" val="21305510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Delay may defeat a claim for Specific performance. </a:t>
            </a:r>
          </a:p>
          <a:p>
            <a:endParaRPr lang="en-GB" dirty="0"/>
          </a:p>
          <a:p>
            <a:r>
              <a:rPr lang="en-GB" dirty="0"/>
              <a:t>Courts will always balance if it would be justice for both parties. </a:t>
            </a:r>
          </a:p>
          <a:p>
            <a:endParaRPr lang="en-GB" dirty="0"/>
          </a:p>
          <a:p>
            <a:r>
              <a:rPr lang="en-GB" dirty="0"/>
              <a:t>Defendant has to prove that allowing a delayed claim would prejudice them. </a:t>
            </a:r>
          </a:p>
          <a:p>
            <a:endParaRPr lang="en-GB" dirty="0"/>
          </a:p>
          <a:p>
            <a:r>
              <a:rPr lang="en-GB" sz="1800" dirty="0">
                <a:effectLst/>
                <a:latin typeface="Calibri" panose="020F0502020204030204" pitchFamily="34" charset="0"/>
                <a:ea typeface="Calibri" panose="020F0502020204030204" pitchFamily="34" charset="0"/>
                <a:cs typeface="Arial" panose="020B0604020202020204" pitchFamily="34" charset="0"/>
              </a:rPr>
              <a:t>‘’Delay will not defeat the claim if the Cl has already taken possession under the contract so that the purpose of SP is merely to vest the legal estate in him.</a:t>
            </a:r>
          </a:p>
          <a:p>
            <a:r>
              <a:rPr lang="en-GB" sz="1800" dirty="0">
                <a:effectLst/>
                <a:latin typeface="Calibri" panose="020F0502020204030204" pitchFamily="34" charset="0"/>
                <a:ea typeface="Calibri" panose="020F0502020204030204" pitchFamily="34" charset="0"/>
                <a:cs typeface="Arial" panose="020B0604020202020204" pitchFamily="34" charset="0"/>
              </a:rPr>
              <a:t>In </a:t>
            </a:r>
            <a:r>
              <a:rPr lang="en-GB" sz="1800" b="1" i="1" dirty="0">
                <a:effectLst/>
                <a:latin typeface="Calibri" panose="020F0502020204030204" pitchFamily="34" charset="0"/>
                <a:ea typeface="Calibri" panose="020F0502020204030204" pitchFamily="34" charset="0"/>
                <a:cs typeface="Arial" panose="020B0604020202020204" pitchFamily="34" charset="0"/>
              </a:rPr>
              <a:t>Williams v </a:t>
            </a:r>
            <a:r>
              <a:rPr lang="en-GB" sz="1800" b="1" i="1" dirty="0" err="1">
                <a:effectLst/>
                <a:latin typeface="Calibri" panose="020F0502020204030204" pitchFamily="34" charset="0"/>
                <a:ea typeface="Calibri" panose="020F0502020204030204" pitchFamily="34" charset="0"/>
                <a:cs typeface="Arial" panose="020B0604020202020204" pitchFamily="34" charset="0"/>
              </a:rPr>
              <a:t>Greatex</a:t>
            </a:r>
            <a:r>
              <a:rPr lang="en-GB" sz="1800" b="1" i="1" dirty="0">
                <a:effectLst/>
                <a:latin typeface="Calibri" panose="020F0502020204030204" pitchFamily="34" charset="0"/>
                <a:ea typeface="Calibri" panose="020F0502020204030204" pitchFamily="34" charset="0"/>
                <a:cs typeface="Arial" panose="020B0604020202020204" pitchFamily="34" charset="0"/>
              </a:rPr>
              <a:t> [1957] </a:t>
            </a:r>
            <a:r>
              <a:rPr lang="en-GB" sz="1800" dirty="0">
                <a:effectLst/>
                <a:latin typeface="Calibri" panose="020F0502020204030204" pitchFamily="34" charset="0"/>
                <a:ea typeface="Calibri" panose="020F0502020204030204" pitchFamily="34" charset="0"/>
                <a:cs typeface="Arial" panose="020B0604020202020204" pitchFamily="34" charset="0"/>
              </a:rPr>
              <a:t>a delay of 10 </a:t>
            </a:r>
            <a:r>
              <a:rPr lang="en-GB" sz="1800" dirty="0" err="1">
                <a:effectLst/>
                <a:latin typeface="Calibri" panose="020F0502020204030204" pitchFamily="34" charset="0"/>
                <a:ea typeface="Calibri" panose="020F0502020204030204" pitchFamily="34" charset="0"/>
                <a:cs typeface="Arial" panose="020B0604020202020204" pitchFamily="34" charset="0"/>
              </a:rPr>
              <a:t>yrs</a:t>
            </a:r>
            <a:r>
              <a:rPr lang="en-GB" sz="1800" dirty="0">
                <a:effectLst/>
                <a:latin typeface="Calibri" panose="020F0502020204030204" pitchFamily="34" charset="0"/>
                <a:ea typeface="Calibri" panose="020F0502020204030204" pitchFamily="34" charset="0"/>
                <a:cs typeface="Arial" panose="020B0604020202020204" pitchFamily="34" charset="0"/>
              </a:rPr>
              <a:t> in such circumstances did not bar SP.  In that case the transactions giving rise the to the Cl’s claim was not disputed.</a:t>
            </a:r>
          </a:p>
          <a:p>
            <a:r>
              <a:rPr lang="en-GB" sz="1800" dirty="0">
                <a:effectLst/>
                <a:latin typeface="Calibri" panose="020F0502020204030204" pitchFamily="34" charset="0"/>
                <a:ea typeface="Calibri" panose="020F0502020204030204" pitchFamily="34" charset="0"/>
                <a:cs typeface="Arial" panose="020B0604020202020204" pitchFamily="34" charset="0"/>
              </a:rPr>
              <a:t>Laches will be relevant, however, where the contract is disputed (</a:t>
            </a:r>
            <a:r>
              <a:rPr lang="en-GB" sz="1800" b="1" i="1" dirty="0">
                <a:effectLst/>
                <a:latin typeface="Calibri" panose="020F0502020204030204" pitchFamily="34" charset="0"/>
                <a:ea typeface="Calibri" panose="020F0502020204030204" pitchFamily="34" charset="0"/>
                <a:cs typeface="Arial" panose="020B0604020202020204" pitchFamily="34" charset="0"/>
              </a:rPr>
              <a:t>Joyce v Joyce [1979]</a:t>
            </a:r>
            <a:r>
              <a:rPr lang="en-GB" sz="1800" dirty="0">
                <a:effectLst/>
                <a:latin typeface="Calibri" panose="020F0502020204030204" pitchFamily="34" charset="0"/>
                <a:ea typeface="Calibri" panose="020F0502020204030204" pitchFamily="34" charset="0"/>
                <a:cs typeface="Arial" panose="020B0604020202020204" pitchFamily="34" charset="0"/>
              </a:rPr>
              <a:t>).’’</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528CA9E-ACA7-4F43-BE2E-D154A3FCB7BB}" type="slidenum">
              <a:rPr lang="en-GB" smtClean="0"/>
              <a:t>36</a:t>
            </a:fld>
            <a:endParaRPr lang="en-GB"/>
          </a:p>
        </p:txBody>
      </p:sp>
    </p:spTree>
    <p:extLst>
      <p:ext uri="{BB962C8B-B14F-4D97-AF65-F5344CB8AC3E}">
        <p14:creationId xmlns:p14="http://schemas.microsoft.com/office/powerpoint/2010/main" val="12171492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Mistake – ‘’</a:t>
            </a:r>
            <a:r>
              <a:rPr lang="en-GB" sz="1800" b="1" i="1" dirty="0" err="1">
                <a:effectLst/>
                <a:latin typeface="Calibri" panose="020F0502020204030204" pitchFamily="34" charset="0"/>
                <a:ea typeface="Calibri" panose="020F0502020204030204" pitchFamily="34" charset="0"/>
                <a:cs typeface="Arial" panose="020B0604020202020204" pitchFamily="34" charset="0"/>
              </a:rPr>
              <a:t>Tamplin</a:t>
            </a:r>
            <a:r>
              <a:rPr lang="en-GB" sz="1800" b="1" i="1" dirty="0">
                <a:effectLst/>
                <a:latin typeface="Calibri" panose="020F0502020204030204" pitchFamily="34" charset="0"/>
                <a:ea typeface="Calibri" panose="020F0502020204030204" pitchFamily="34" charset="0"/>
                <a:cs typeface="Arial" panose="020B0604020202020204" pitchFamily="34" charset="0"/>
              </a:rPr>
              <a:t> v James [1880] – </a:t>
            </a:r>
            <a:r>
              <a:rPr lang="en-GB" sz="1800" dirty="0">
                <a:effectLst/>
                <a:latin typeface="Calibri" panose="020F0502020204030204" pitchFamily="34" charset="0"/>
                <a:ea typeface="Calibri" panose="020F0502020204030204" pitchFamily="34" charset="0"/>
                <a:cs typeface="Arial" panose="020B0604020202020204" pitchFamily="34" charset="0"/>
              </a:rPr>
              <a:t>SP was ordered against a purchaser of an inn who mistakenly believed that the piece of land at the rear had been included.  The purchaser failed to refer to correctly drawn plans.’’ </a:t>
            </a:r>
          </a:p>
          <a:p>
            <a:endParaRPr lang="en-GB" sz="1800" dirty="0">
              <a:effectLst/>
              <a:latin typeface="Calibri" panose="020F0502020204030204" pitchFamily="34" charset="0"/>
              <a:cs typeface="Arial" panose="020B0604020202020204" pitchFamily="34" charset="0"/>
            </a:endParaRPr>
          </a:p>
          <a:p>
            <a:r>
              <a:rPr lang="en-GB" sz="1800" dirty="0">
                <a:effectLst/>
                <a:latin typeface="Calibri" panose="020F0502020204030204" pitchFamily="34" charset="0"/>
                <a:cs typeface="Arial" panose="020B0604020202020204" pitchFamily="34" charset="0"/>
              </a:rPr>
              <a:t>If the mistake is in the contract – rectification can take place. </a:t>
            </a:r>
          </a:p>
          <a:p>
            <a:endParaRPr lang="en-GB" sz="1800" dirty="0">
              <a:effectLst/>
              <a:latin typeface="Calibri" panose="020F0502020204030204" pitchFamily="34" charset="0"/>
              <a:cs typeface="Arial" panose="020B0604020202020204" pitchFamily="34" charset="0"/>
            </a:endParaRPr>
          </a:p>
          <a:p>
            <a:r>
              <a:rPr lang="en-GB" sz="1800" dirty="0">
                <a:effectLst/>
                <a:latin typeface="Calibri" panose="020F0502020204030204" pitchFamily="34" charset="0"/>
                <a:ea typeface="Calibri" panose="020F0502020204030204" pitchFamily="34" charset="0"/>
                <a:cs typeface="Arial" panose="020B0604020202020204" pitchFamily="34" charset="0"/>
              </a:rPr>
              <a:t>‘’In the case of a </a:t>
            </a:r>
            <a:r>
              <a:rPr lang="en-GB" sz="1800" b="1" dirty="0">
                <a:effectLst/>
                <a:latin typeface="Calibri" panose="020F0502020204030204" pitchFamily="34" charset="0"/>
                <a:ea typeface="Calibri" panose="020F0502020204030204" pitchFamily="34" charset="0"/>
                <a:cs typeface="Arial" panose="020B0604020202020204" pitchFamily="34" charset="0"/>
              </a:rPr>
              <a:t>substantial </a:t>
            </a:r>
            <a:r>
              <a:rPr lang="en-GB" sz="1800" dirty="0">
                <a:effectLst/>
                <a:latin typeface="Calibri" panose="020F0502020204030204" pitchFamily="34" charset="0"/>
                <a:ea typeface="Calibri" panose="020F0502020204030204" pitchFamily="34" charset="0"/>
                <a:cs typeface="Arial" panose="020B0604020202020204" pitchFamily="34" charset="0"/>
              </a:rPr>
              <a:t>misdescription, the purchaser has a choice.  He may rescind </a:t>
            </a:r>
            <a:r>
              <a:rPr lang="en-GB" sz="1800" b="1" dirty="0">
                <a:effectLst/>
                <a:latin typeface="Calibri" panose="020F0502020204030204" pitchFamily="34" charset="0"/>
                <a:ea typeface="Calibri" panose="020F0502020204030204" pitchFamily="34" charset="0"/>
                <a:cs typeface="Arial" panose="020B0604020202020204" pitchFamily="34" charset="0"/>
              </a:rPr>
              <a:t>or </a:t>
            </a:r>
            <a:r>
              <a:rPr lang="en-GB" sz="1800" dirty="0">
                <a:effectLst/>
                <a:latin typeface="Calibri" panose="020F0502020204030204" pitchFamily="34" charset="0"/>
                <a:ea typeface="Calibri" panose="020F0502020204030204" pitchFamily="34" charset="0"/>
                <a:cs typeface="Arial" panose="020B0604020202020204" pitchFamily="34" charset="0"/>
              </a:rPr>
              <a:t>obtain SP with an abatement of the price.  There will be no SP if:-</a:t>
            </a:r>
          </a:p>
          <a:p>
            <a:pPr marL="342900" lvl="0" indent="-342900">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Arial" panose="020B0604020202020204" pitchFamily="34" charset="0"/>
              </a:rPr>
              <a:t>Abatement would result in great hardship;</a:t>
            </a:r>
          </a:p>
          <a:p>
            <a:pPr marL="342900" lvl="0" indent="-342900">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Arial" panose="020B0604020202020204" pitchFamily="34" charset="0"/>
              </a:rPr>
              <a:t>It is not possible to fairly assess compensation; or</a:t>
            </a:r>
          </a:p>
          <a:p>
            <a:pPr marL="342900" lvl="0" indent="-342900">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Arial" panose="020B0604020202020204" pitchFamily="34" charset="0"/>
              </a:rPr>
              <a:t>The right has been excluded in the contract, as it sometimes is under the standard form contracts (though the courts have been reluctant to allow contracting out of equitable rights).</a:t>
            </a:r>
          </a:p>
          <a:p>
            <a:pPr marL="342900" lvl="0" indent="-342900">
              <a:buFont typeface="Courier New" panose="02070309020205020404" pitchFamily="49" charset="0"/>
              <a:buChar char="o"/>
            </a:pPr>
            <a:r>
              <a:rPr lang="en-GB" sz="1800" dirty="0">
                <a:effectLst/>
                <a:latin typeface="Calibri" panose="020F0502020204030204" pitchFamily="34" charset="0"/>
                <a:ea typeface="Calibri" panose="020F0502020204030204" pitchFamily="34" charset="0"/>
                <a:cs typeface="Arial" panose="020B0604020202020204" pitchFamily="34" charset="0"/>
              </a:rPr>
              <a:t> </a:t>
            </a:r>
          </a:p>
          <a:p>
            <a:r>
              <a:rPr lang="en-GB" sz="1800" dirty="0" err="1">
                <a:effectLst/>
                <a:latin typeface="Calibri" panose="020F0502020204030204" pitchFamily="34" charset="0"/>
                <a:ea typeface="Calibri" panose="020F0502020204030204" pitchFamily="34" charset="0"/>
                <a:cs typeface="Arial" panose="020B0604020202020204" pitchFamily="34" charset="0"/>
              </a:rPr>
              <a:t>Infact</a:t>
            </a:r>
            <a:r>
              <a:rPr lang="en-GB" sz="1800" dirty="0">
                <a:effectLst/>
                <a:latin typeface="Calibri" panose="020F0502020204030204" pitchFamily="34" charset="0"/>
                <a:ea typeface="Calibri" panose="020F0502020204030204" pitchFamily="34" charset="0"/>
                <a:cs typeface="Arial" panose="020B0604020202020204" pitchFamily="34" charset="0"/>
              </a:rPr>
              <a:t>, the effect of the </a:t>
            </a:r>
            <a:r>
              <a:rPr lang="en-GB" sz="1800" b="1" dirty="0">
                <a:effectLst/>
                <a:latin typeface="Calibri" panose="020F0502020204030204" pitchFamily="34" charset="0"/>
                <a:ea typeface="Calibri" panose="020F0502020204030204" pitchFamily="34" charset="0"/>
                <a:cs typeface="Arial" panose="020B0604020202020204" pitchFamily="34" charset="0"/>
              </a:rPr>
              <a:t>Misrepresentation Act 1967 </a:t>
            </a:r>
            <a:r>
              <a:rPr lang="en-GB" sz="1800" dirty="0">
                <a:effectLst/>
                <a:latin typeface="Calibri" panose="020F0502020204030204" pitchFamily="34" charset="0"/>
                <a:ea typeface="Calibri" panose="020F0502020204030204" pitchFamily="34" charset="0"/>
                <a:cs typeface="Arial" panose="020B0604020202020204" pitchFamily="34" charset="0"/>
              </a:rPr>
              <a:t>is that </a:t>
            </a:r>
            <a:r>
              <a:rPr lang="en-GB" sz="1800" dirty="0" err="1">
                <a:effectLst/>
                <a:latin typeface="Calibri" panose="020F0502020204030204" pitchFamily="34" charset="0"/>
                <a:ea typeface="Calibri" panose="020F0502020204030204" pitchFamily="34" charset="0"/>
                <a:cs typeface="Arial" panose="020B0604020202020204" pitchFamily="34" charset="0"/>
              </a:rPr>
              <a:t>misrep</a:t>
            </a:r>
            <a:r>
              <a:rPr lang="en-GB" sz="1800" dirty="0">
                <a:effectLst/>
                <a:latin typeface="Calibri" panose="020F0502020204030204" pitchFamily="34" charset="0"/>
                <a:ea typeface="Calibri" panose="020F0502020204030204" pitchFamily="34" charset="0"/>
                <a:cs typeface="Arial" panose="020B0604020202020204" pitchFamily="34" charset="0"/>
              </a:rPr>
              <a:t> now covers much of the former ground of misdescription – in particular, now that </a:t>
            </a:r>
            <a:r>
              <a:rPr lang="en-GB" sz="1800" dirty="0" err="1">
                <a:effectLst/>
                <a:latin typeface="Calibri" panose="020F0502020204030204" pitchFamily="34" charset="0"/>
                <a:ea typeface="Calibri" panose="020F0502020204030204" pitchFamily="34" charset="0"/>
                <a:cs typeface="Arial" panose="020B0604020202020204" pitchFamily="34" charset="0"/>
              </a:rPr>
              <a:t>misrep</a:t>
            </a:r>
            <a:r>
              <a:rPr lang="en-GB" sz="1800" dirty="0">
                <a:effectLst/>
                <a:latin typeface="Calibri" panose="020F0502020204030204" pitchFamily="34" charset="0"/>
                <a:ea typeface="Calibri" panose="020F0502020204030204" pitchFamily="34" charset="0"/>
                <a:cs typeface="Arial" panose="020B0604020202020204" pitchFamily="34" charset="0"/>
              </a:rPr>
              <a:t> remedies can be pursued even when the pre-contract </a:t>
            </a:r>
            <a:r>
              <a:rPr lang="en-GB" sz="1800" dirty="0" err="1">
                <a:effectLst/>
                <a:latin typeface="Calibri" panose="020F0502020204030204" pitchFamily="34" charset="0"/>
                <a:ea typeface="Calibri" panose="020F0502020204030204" pitchFamily="34" charset="0"/>
                <a:cs typeface="Arial" panose="020B0604020202020204" pitchFamily="34" charset="0"/>
              </a:rPr>
              <a:t>misrep</a:t>
            </a:r>
            <a:r>
              <a:rPr lang="en-GB" sz="1800" dirty="0">
                <a:effectLst/>
                <a:latin typeface="Calibri" panose="020F0502020204030204" pitchFamily="34" charset="0"/>
                <a:ea typeface="Calibri" panose="020F0502020204030204" pitchFamily="34" charset="0"/>
                <a:cs typeface="Arial" panose="020B0604020202020204" pitchFamily="34" charset="0"/>
              </a:rPr>
              <a:t> becomes a term of the contract’’ </a:t>
            </a:r>
          </a:p>
          <a:p>
            <a:endParaRPr lang="en-GB" dirty="0"/>
          </a:p>
        </p:txBody>
      </p:sp>
      <p:sp>
        <p:nvSpPr>
          <p:cNvPr id="4" name="Slide Number Placeholder 3"/>
          <p:cNvSpPr>
            <a:spLocks noGrp="1"/>
          </p:cNvSpPr>
          <p:nvPr>
            <p:ph type="sldNum" sz="quarter" idx="5"/>
          </p:nvPr>
        </p:nvSpPr>
        <p:spPr/>
        <p:txBody>
          <a:bodyPr/>
          <a:lstStyle/>
          <a:p>
            <a:fld id="{0528CA9E-ACA7-4F43-BE2E-D154A3FCB7BB}" type="slidenum">
              <a:rPr lang="en-GB" smtClean="0"/>
              <a:t>37</a:t>
            </a:fld>
            <a:endParaRPr lang="en-GB"/>
          </a:p>
        </p:txBody>
      </p:sp>
    </p:spTree>
    <p:extLst>
      <p:ext uri="{BB962C8B-B14F-4D97-AF65-F5344CB8AC3E}">
        <p14:creationId xmlns:p14="http://schemas.microsoft.com/office/powerpoint/2010/main" val="3166529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4DE435-0463-3F47-A813-33258633E1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37E740-9A64-5C86-BE14-31CE711D67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34A553-7F34-ACD2-A69A-D46B01F04CFF}"/>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5" name="Footer Placeholder 4">
            <a:extLst>
              <a:ext uri="{FF2B5EF4-FFF2-40B4-BE49-F238E27FC236}">
                <a16:creationId xmlns:a16="http://schemas.microsoft.com/office/drawing/2014/main" id="{76C3ADB2-3FD9-092E-4255-23BC6EDA82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F87A31-07BC-2865-8D20-5F5D0A143824}"/>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1896598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38C9C-E787-369F-0AC9-C6BEBE64F0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16F2709-C92F-EA2F-3128-3DEB665FC7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FACC48-76B8-7C09-DB48-E5C2B2969385}"/>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5" name="Footer Placeholder 4">
            <a:extLst>
              <a:ext uri="{FF2B5EF4-FFF2-40B4-BE49-F238E27FC236}">
                <a16:creationId xmlns:a16="http://schemas.microsoft.com/office/drawing/2014/main" id="{9C7EA4EB-EE67-929C-8ED8-C2527A633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E98AB-9E2C-6A30-EE84-803057D2ECA3}"/>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3897682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242CE-87FB-709E-040A-0336FCB1A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A2AEEF-0C62-E390-A2F1-80DFD176A27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32991B-8198-6AC8-D504-E8AF4FFF7005}"/>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5" name="Footer Placeholder 4">
            <a:extLst>
              <a:ext uri="{FF2B5EF4-FFF2-40B4-BE49-F238E27FC236}">
                <a16:creationId xmlns:a16="http://schemas.microsoft.com/office/drawing/2014/main" id="{B388207A-46C8-6750-A66F-767217307D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295BD3-42C6-4380-ABE3-CE7F29FF484B}"/>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2891698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C968-E4CC-A0BC-A909-60C2714BD9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124C2B-7CE0-B09A-4465-56E59ADCA5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CBDE91-2012-6678-DCD7-A8017A13C3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156835-69F0-9529-DFDD-0EF8C404E735}"/>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6" name="Footer Placeholder 5">
            <a:extLst>
              <a:ext uri="{FF2B5EF4-FFF2-40B4-BE49-F238E27FC236}">
                <a16:creationId xmlns:a16="http://schemas.microsoft.com/office/drawing/2014/main" id="{DD28FED2-0583-53A4-ABFB-C21FE3B06E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979EF9-FF40-2168-A928-9492E1CA8333}"/>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92237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BD80D-529E-7E7D-41E4-15F5A7BEAE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850A95-CDBD-8C54-09F8-730AE59E64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706B8A-4614-0F00-78CB-87EB2E576C9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F69FF4-A933-1F23-290C-7883D2E884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4366AEF-016E-65D3-9D05-4F3FD7E19D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E9AAEE-7392-DD62-BA94-8E055439C8FA}"/>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8" name="Footer Placeholder 7">
            <a:extLst>
              <a:ext uri="{FF2B5EF4-FFF2-40B4-BE49-F238E27FC236}">
                <a16:creationId xmlns:a16="http://schemas.microsoft.com/office/drawing/2014/main" id="{46B9B99B-5B29-F6A2-2070-FF990AD141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51047B-78BA-7FCC-FF2F-29834405BE5B}"/>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1678179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1A2D4-66EF-6C43-0FE3-B09796040E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F60015-C367-8D12-F48B-F90395CB1F86}"/>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4" name="Footer Placeholder 3">
            <a:extLst>
              <a:ext uri="{FF2B5EF4-FFF2-40B4-BE49-F238E27FC236}">
                <a16:creationId xmlns:a16="http://schemas.microsoft.com/office/drawing/2014/main" id="{47A88A88-0B88-BF08-D727-52DA588A64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0D4C152-BEF0-6A14-F7F2-765FD240D49D}"/>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2079301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02D01-D9C1-23F1-7832-FF900C5A510E}"/>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3" name="Footer Placeholder 2">
            <a:extLst>
              <a:ext uri="{FF2B5EF4-FFF2-40B4-BE49-F238E27FC236}">
                <a16:creationId xmlns:a16="http://schemas.microsoft.com/office/drawing/2014/main" id="{E22548BB-7CC6-26B5-731B-6013B11D35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7B1BA17-B1D6-73F7-3941-B342EF913609}"/>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3697604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303D-D72D-6A60-07A7-E5100EDA5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AB27EBA-7334-7D79-7055-6E288677A8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C2AF10-380E-DBC2-7923-267E035649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F8D6A5-9AAF-2EB3-A391-8650D60937AA}"/>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6" name="Footer Placeholder 5">
            <a:extLst>
              <a:ext uri="{FF2B5EF4-FFF2-40B4-BE49-F238E27FC236}">
                <a16:creationId xmlns:a16="http://schemas.microsoft.com/office/drawing/2014/main" id="{76C75FE5-4A0E-14F8-E803-21F0761CB2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E1989F-B60B-C612-192F-31E1E720EC78}"/>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74778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09260-B010-2B6F-8E36-936E99CAC4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709330-932E-7569-E8F0-718694B77D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6FCCEF-DFE7-8D84-85AE-B20363904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7E0CFA-13A2-70A1-1C8D-08155CF12AE8}"/>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6" name="Footer Placeholder 5">
            <a:extLst>
              <a:ext uri="{FF2B5EF4-FFF2-40B4-BE49-F238E27FC236}">
                <a16:creationId xmlns:a16="http://schemas.microsoft.com/office/drawing/2014/main" id="{A051FC2E-EE81-50CC-A131-0B434C17B6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93F227-C696-9E6E-07E8-1FD33B46A079}"/>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2297656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ABC31-81FD-B1B4-C18E-BFEC0464FA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5FD589-0EEF-9BE1-006D-6D19F268A3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95371A-28DD-4CB7-A338-F4EE9C4130CC}"/>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5" name="Footer Placeholder 4">
            <a:extLst>
              <a:ext uri="{FF2B5EF4-FFF2-40B4-BE49-F238E27FC236}">
                <a16:creationId xmlns:a16="http://schemas.microsoft.com/office/drawing/2014/main" id="{1F959C7E-7ECE-584B-B789-C2607BAFC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A44460-CF59-5B33-2BE7-A86805B7DAF3}"/>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19694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FE75919-7734-DA6C-9F02-4B8041DC0B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7884A3-5834-A2E4-B7FB-40AE4356B3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650F92-C3CD-7460-3A74-849594389CC9}"/>
              </a:ext>
            </a:extLst>
          </p:cNvPr>
          <p:cNvSpPr>
            <a:spLocks noGrp="1"/>
          </p:cNvSpPr>
          <p:nvPr>
            <p:ph type="dt" sz="half" idx="10"/>
          </p:nvPr>
        </p:nvSpPr>
        <p:spPr/>
        <p:txBody>
          <a:bodyPr/>
          <a:lstStyle/>
          <a:p>
            <a:fld id="{7F5CE691-1E34-4BF9-B33B-3F38AECA833D}" type="datetimeFigureOut">
              <a:rPr lang="en-GB" smtClean="0"/>
              <a:t>13/02/2024</a:t>
            </a:fld>
            <a:endParaRPr lang="en-GB"/>
          </a:p>
        </p:txBody>
      </p:sp>
      <p:sp>
        <p:nvSpPr>
          <p:cNvPr id="5" name="Footer Placeholder 4">
            <a:extLst>
              <a:ext uri="{FF2B5EF4-FFF2-40B4-BE49-F238E27FC236}">
                <a16:creationId xmlns:a16="http://schemas.microsoft.com/office/drawing/2014/main" id="{2CFDC900-2301-9E6F-E4C9-5EDAA4218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3796B5-C061-1DFE-20A5-5AA76C3E1A03}"/>
              </a:ext>
            </a:extLst>
          </p:cNvPr>
          <p:cNvSpPr>
            <a:spLocks noGrp="1"/>
          </p:cNvSpPr>
          <p:nvPr>
            <p:ph type="sldNum" sz="quarter" idx="12"/>
          </p:nvPr>
        </p:nvSpPr>
        <p:spPr/>
        <p:txBody>
          <a:bodyPr/>
          <a:lstStyle/>
          <a:p>
            <a:fld id="{71C9FE07-3B80-4707-9B89-B9DA45EB4AFB}" type="slidenum">
              <a:rPr lang="en-GB" smtClean="0"/>
              <a:t>‹#›</a:t>
            </a:fld>
            <a:endParaRPr lang="en-GB"/>
          </a:p>
        </p:txBody>
      </p:sp>
    </p:spTree>
    <p:extLst>
      <p:ext uri="{BB962C8B-B14F-4D97-AF65-F5344CB8AC3E}">
        <p14:creationId xmlns:p14="http://schemas.microsoft.com/office/powerpoint/2010/main" val="30775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4389EB-FE19-2A2E-DBB5-B96AB6585A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5BCF07-B817-8865-DD3C-ACD7930E91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3DF775-D24E-FB7D-95EC-560B82B21E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5CE691-1E34-4BF9-B33B-3F38AECA833D}" type="datetimeFigureOut">
              <a:rPr lang="en-GB" smtClean="0"/>
              <a:t>13/02/2024</a:t>
            </a:fld>
            <a:endParaRPr lang="en-GB"/>
          </a:p>
        </p:txBody>
      </p:sp>
      <p:sp>
        <p:nvSpPr>
          <p:cNvPr id="5" name="Footer Placeholder 4">
            <a:extLst>
              <a:ext uri="{FF2B5EF4-FFF2-40B4-BE49-F238E27FC236}">
                <a16:creationId xmlns:a16="http://schemas.microsoft.com/office/drawing/2014/main" id="{B98EE578-C72D-8273-49C6-F6C9B5FF1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808050-3C6E-8737-2FF9-906D004E26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C9FE07-3B80-4707-9B89-B9DA45EB4AFB}" type="slidenum">
              <a:rPr lang="en-GB" smtClean="0"/>
              <a:t>‹#›</a:t>
            </a:fld>
            <a:endParaRPr lang="en-GB"/>
          </a:p>
        </p:txBody>
      </p:sp>
    </p:spTree>
    <p:extLst>
      <p:ext uri="{BB962C8B-B14F-4D97-AF65-F5344CB8AC3E}">
        <p14:creationId xmlns:p14="http://schemas.microsoft.com/office/powerpoint/2010/main" val="1280684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r powder explosion on white background">
            <a:extLst>
              <a:ext uri="{FF2B5EF4-FFF2-40B4-BE49-F238E27FC236}">
                <a16:creationId xmlns:a16="http://schemas.microsoft.com/office/drawing/2014/main" id="{6A813CA1-9E54-6C47-D54F-3A3D7C0BC8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EDD49F3-518F-21BD-F6AD-8CBB0AEBF2B8}"/>
              </a:ext>
            </a:extLst>
          </p:cNvPr>
          <p:cNvSpPr>
            <a:spLocks noGrp="1"/>
          </p:cNvSpPr>
          <p:nvPr>
            <p:ph type="ctrTitle"/>
          </p:nvPr>
        </p:nvSpPr>
        <p:spPr/>
        <p:txBody>
          <a:bodyPr>
            <a:normAutofit fontScale="90000"/>
          </a:bodyPr>
          <a:lstStyle/>
          <a:p>
            <a:r>
              <a:rPr lang="en-GB" sz="9600" b="1" i="1" u="sng" dirty="0"/>
              <a:t>Equitable remedies </a:t>
            </a:r>
          </a:p>
        </p:txBody>
      </p:sp>
      <p:sp>
        <p:nvSpPr>
          <p:cNvPr id="3" name="Subtitle 2">
            <a:extLst>
              <a:ext uri="{FF2B5EF4-FFF2-40B4-BE49-F238E27FC236}">
                <a16:creationId xmlns:a16="http://schemas.microsoft.com/office/drawing/2014/main" id="{27F1AB26-9BCC-0144-DB22-7BD9BD5974A0}"/>
              </a:ext>
            </a:extLst>
          </p:cNvPr>
          <p:cNvSpPr>
            <a:spLocks noGrp="1"/>
          </p:cNvSpPr>
          <p:nvPr>
            <p:ph type="subTitle" idx="1"/>
          </p:nvPr>
        </p:nvSpPr>
        <p:spPr/>
        <p:txBody>
          <a:bodyPr/>
          <a:lstStyle/>
          <a:p>
            <a:r>
              <a:rPr lang="en-GB" dirty="0"/>
              <a:t>By Zita Draper</a:t>
            </a:r>
          </a:p>
        </p:txBody>
      </p:sp>
    </p:spTree>
    <p:extLst>
      <p:ext uri="{BB962C8B-B14F-4D97-AF65-F5344CB8AC3E}">
        <p14:creationId xmlns:p14="http://schemas.microsoft.com/office/powerpoint/2010/main" val="124623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20D3C-0DCF-75C4-1398-A64B04368571}"/>
              </a:ext>
            </a:extLst>
          </p:cNvPr>
          <p:cNvSpPr>
            <a:spLocks noGrp="1"/>
          </p:cNvSpPr>
          <p:nvPr>
            <p:ph type="title"/>
          </p:nvPr>
        </p:nvSpPr>
        <p:spPr/>
        <p:txBody>
          <a:bodyPr>
            <a:normAutofit/>
          </a:bodyPr>
          <a:lstStyle/>
          <a:p>
            <a:pPr algn="ctr"/>
            <a:r>
              <a:rPr lang="en-GB" sz="6600" b="1" i="1" u="sng" dirty="0">
                <a:solidFill>
                  <a:schemeClr val="bg1"/>
                </a:solidFill>
              </a:rPr>
              <a:t>Content </a:t>
            </a:r>
          </a:p>
        </p:txBody>
      </p:sp>
      <p:sp>
        <p:nvSpPr>
          <p:cNvPr id="3" name="Content Placeholder 2">
            <a:extLst>
              <a:ext uri="{FF2B5EF4-FFF2-40B4-BE49-F238E27FC236}">
                <a16:creationId xmlns:a16="http://schemas.microsoft.com/office/drawing/2014/main" id="{54F940B8-4403-526A-E8DE-E752CCF59886}"/>
              </a:ext>
            </a:extLst>
          </p:cNvPr>
          <p:cNvSpPr>
            <a:spLocks noGrp="1"/>
          </p:cNvSpPr>
          <p:nvPr>
            <p:ph idx="1"/>
          </p:nvPr>
        </p:nvSpPr>
        <p:spPr>
          <a:xfrm>
            <a:off x="838200" y="1825625"/>
            <a:ext cx="6684034" cy="4351338"/>
          </a:xfrm>
        </p:spPr>
        <p:txBody>
          <a:bodyPr/>
          <a:lstStyle/>
          <a:p>
            <a:pPr marL="0" indent="0">
              <a:buNone/>
            </a:pPr>
            <a:r>
              <a:rPr lang="en-GB" dirty="0">
                <a:solidFill>
                  <a:schemeClr val="bg1"/>
                </a:solidFill>
              </a:rPr>
              <a:t>- Aims and learning objectives. </a:t>
            </a:r>
          </a:p>
          <a:p>
            <a:pPr marL="0" indent="0">
              <a:buNone/>
            </a:pPr>
            <a:r>
              <a:rPr lang="en-GB" dirty="0">
                <a:solidFill>
                  <a:schemeClr val="bg1"/>
                </a:solidFill>
              </a:rPr>
              <a:t>- Remedies in Equity. </a:t>
            </a:r>
          </a:p>
          <a:p>
            <a:pPr marL="0" indent="0">
              <a:buNone/>
            </a:pPr>
            <a:r>
              <a:rPr lang="en-GB" dirty="0">
                <a:solidFill>
                  <a:schemeClr val="bg1"/>
                </a:solidFill>
              </a:rPr>
              <a:t>- Specific performance.</a:t>
            </a:r>
          </a:p>
          <a:p>
            <a:pPr marL="0" indent="0">
              <a:buNone/>
            </a:pPr>
            <a:r>
              <a:rPr lang="en-GB" dirty="0">
                <a:solidFill>
                  <a:schemeClr val="bg1"/>
                </a:solidFill>
              </a:rPr>
              <a:t>- Injunctions. </a:t>
            </a:r>
          </a:p>
          <a:p>
            <a:pPr marL="0" indent="0">
              <a:buNone/>
            </a:pPr>
            <a:r>
              <a:rPr lang="en-GB" dirty="0">
                <a:solidFill>
                  <a:schemeClr val="bg1"/>
                </a:solidFill>
              </a:rPr>
              <a:t>- Activities. </a:t>
            </a:r>
          </a:p>
          <a:p>
            <a:pPr marL="0" indent="0">
              <a:buNone/>
            </a:pPr>
            <a:r>
              <a:rPr lang="en-GB" dirty="0">
                <a:solidFill>
                  <a:schemeClr val="bg1"/>
                </a:solidFill>
              </a:rPr>
              <a:t>- Summary. </a:t>
            </a:r>
          </a:p>
          <a:p>
            <a:pPr marL="0" indent="0">
              <a:buNone/>
            </a:pPr>
            <a:r>
              <a:rPr lang="en-GB" dirty="0">
                <a:solidFill>
                  <a:schemeClr val="bg1"/>
                </a:solidFill>
              </a:rPr>
              <a:t>- Thank you, any questions?</a:t>
            </a:r>
          </a:p>
          <a:p>
            <a:pPr marL="0" indent="0">
              <a:buNone/>
            </a:pPr>
            <a:endParaRPr lang="en-GB" dirty="0">
              <a:solidFill>
                <a:schemeClr val="bg1"/>
              </a:solidFill>
            </a:endParaRPr>
          </a:p>
        </p:txBody>
      </p:sp>
      <p:pic>
        <p:nvPicPr>
          <p:cNvPr id="5" name="Graphic 4" descr="Advertising with solid fill">
            <a:extLst>
              <a:ext uri="{FF2B5EF4-FFF2-40B4-BE49-F238E27FC236}">
                <a16:creationId xmlns:a16="http://schemas.microsoft.com/office/drawing/2014/main" id="{4D9F7964-F097-97C7-6595-A67AAF83A0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38845" y="2017143"/>
            <a:ext cx="3252158" cy="3252158"/>
          </a:xfrm>
          <a:prstGeom prst="rect">
            <a:avLst/>
          </a:prstGeom>
        </p:spPr>
      </p:pic>
    </p:spTree>
    <p:extLst>
      <p:ext uri="{BB962C8B-B14F-4D97-AF65-F5344CB8AC3E}">
        <p14:creationId xmlns:p14="http://schemas.microsoft.com/office/powerpoint/2010/main" val="4014396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E5E66-E95A-FE18-20FE-D66F06045103}"/>
              </a:ext>
            </a:extLst>
          </p:cNvPr>
          <p:cNvSpPr>
            <a:spLocks noGrp="1"/>
          </p:cNvSpPr>
          <p:nvPr>
            <p:ph type="title"/>
          </p:nvPr>
        </p:nvSpPr>
        <p:spPr/>
        <p:txBody>
          <a:bodyPr>
            <a:normAutofit/>
          </a:bodyPr>
          <a:lstStyle/>
          <a:p>
            <a:pPr algn="ctr"/>
            <a:r>
              <a:rPr lang="en-GB" sz="7200" b="1" i="1" u="sng" dirty="0">
                <a:solidFill>
                  <a:schemeClr val="bg1"/>
                </a:solidFill>
              </a:rPr>
              <a:t>Aims and learning objectives </a:t>
            </a:r>
          </a:p>
        </p:txBody>
      </p:sp>
      <p:sp>
        <p:nvSpPr>
          <p:cNvPr id="3" name="Content Placeholder 2">
            <a:extLst>
              <a:ext uri="{FF2B5EF4-FFF2-40B4-BE49-F238E27FC236}">
                <a16:creationId xmlns:a16="http://schemas.microsoft.com/office/drawing/2014/main" id="{69DF62C0-F320-463E-0EDC-4866074C39CF}"/>
              </a:ext>
            </a:extLst>
          </p:cNvPr>
          <p:cNvSpPr>
            <a:spLocks noGrp="1"/>
          </p:cNvSpPr>
          <p:nvPr>
            <p:ph idx="1"/>
          </p:nvPr>
        </p:nvSpPr>
        <p:spPr/>
        <p:txBody>
          <a:bodyPr/>
          <a:lstStyle/>
          <a:p>
            <a:r>
              <a:rPr lang="en-GB" dirty="0">
                <a:solidFill>
                  <a:schemeClr val="bg1"/>
                </a:solidFill>
              </a:rPr>
              <a:t>The aim of today’s session is to complete our discussion surrounding remedies. </a:t>
            </a:r>
          </a:p>
          <a:p>
            <a:endParaRPr lang="en-GB" dirty="0">
              <a:solidFill>
                <a:schemeClr val="bg1"/>
              </a:solidFill>
            </a:endParaRPr>
          </a:p>
          <a:p>
            <a:r>
              <a:rPr lang="en-GB" dirty="0">
                <a:solidFill>
                  <a:schemeClr val="bg1"/>
                </a:solidFill>
              </a:rPr>
              <a:t>By the end of today’s session students should be able to demonstrate their understanding of the remedies provided by Equity. </a:t>
            </a:r>
          </a:p>
        </p:txBody>
      </p:sp>
      <p:pic>
        <p:nvPicPr>
          <p:cNvPr id="5" name="Graphic 4" descr="Apple with solid fill">
            <a:extLst>
              <a:ext uri="{FF2B5EF4-FFF2-40B4-BE49-F238E27FC236}">
                <a16:creationId xmlns:a16="http://schemas.microsoft.com/office/drawing/2014/main" id="{ECD53DEE-2DF7-A4DF-8226-A89DB32F7C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77864" y="4382220"/>
            <a:ext cx="2392842" cy="2392842"/>
          </a:xfrm>
          <a:prstGeom prst="rect">
            <a:avLst/>
          </a:prstGeom>
        </p:spPr>
      </p:pic>
    </p:spTree>
    <p:extLst>
      <p:ext uri="{BB962C8B-B14F-4D97-AF65-F5344CB8AC3E}">
        <p14:creationId xmlns:p14="http://schemas.microsoft.com/office/powerpoint/2010/main" val="3536091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AE1F4-AA17-C00A-4F25-248B4A34968A}"/>
              </a:ext>
            </a:extLst>
          </p:cNvPr>
          <p:cNvSpPr>
            <a:spLocks noGrp="1"/>
          </p:cNvSpPr>
          <p:nvPr>
            <p:ph type="title"/>
          </p:nvPr>
        </p:nvSpPr>
        <p:spPr/>
        <p:txBody>
          <a:bodyPr>
            <a:normAutofit/>
          </a:bodyPr>
          <a:lstStyle/>
          <a:p>
            <a:pPr algn="ctr"/>
            <a:r>
              <a:rPr lang="en-GB" sz="6600" b="1" i="1" u="sng" dirty="0">
                <a:solidFill>
                  <a:schemeClr val="bg1"/>
                </a:solidFill>
              </a:rPr>
              <a:t>Injunctions</a:t>
            </a:r>
          </a:p>
        </p:txBody>
      </p:sp>
      <p:graphicFrame>
        <p:nvGraphicFramePr>
          <p:cNvPr id="5" name="Content Placeholder 2">
            <a:extLst>
              <a:ext uri="{FF2B5EF4-FFF2-40B4-BE49-F238E27FC236}">
                <a16:creationId xmlns:a16="http://schemas.microsoft.com/office/drawing/2014/main" id="{F37914ED-5CFA-CBD1-3C83-8B1AB27C6A30}"/>
              </a:ext>
            </a:extLst>
          </p:cNvPr>
          <p:cNvGraphicFramePr>
            <a:graphicFrameLocks noGrp="1"/>
          </p:cNvGraphicFramePr>
          <p:nvPr>
            <p:ph idx="1"/>
            <p:extLst>
              <p:ext uri="{D42A27DB-BD31-4B8C-83A1-F6EECF244321}">
                <p14:modId xmlns:p14="http://schemas.microsoft.com/office/powerpoint/2010/main" val="39727566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4768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A1EDAF-FFC7-40DA-8962-5729A43C9691}"/>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Injunctions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B2E52420-AC5A-0D0D-0691-051BB3CA7015}"/>
              </a:ext>
            </a:extLst>
          </p:cNvPr>
          <p:cNvSpPr>
            <a:spLocks noGrp="1"/>
          </p:cNvSpPr>
          <p:nvPr>
            <p:ph idx="1"/>
          </p:nvPr>
        </p:nvSpPr>
        <p:spPr>
          <a:xfrm>
            <a:off x="6234868" y="1130846"/>
            <a:ext cx="5217173" cy="4351338"/>
          </a:xfrm>
        </p:spPr>
        <p:txBody>
          <a:bodyPr>
            <a:normAutofit/>
          </a:bodyPr>
          <a:lstStyle/>
          <a:p>
            <a:r>
              <a:rPr lang="en-GB" sz="2400">
                <a:solidFill>
                  <a:schemeClr val="bg1"/>
                </a:solidFill>
              </a:rPr>
              <a:t>Senior courts act 1981 – High court can give out injunctions. </a:t>
            </a:r>
          </a:p>
          <a:p>
            <a:r>
              <a:rPr lang="en-GB" sz="2400">
                <a:solidFill>
                  <a:schemeClr val="bg1"/>
                </a:solidFill>
              </a:rPr>
              <a:t>County Courts Act 1984 – County court can issue injunctions. </a:t>
            </a:r>
          </a:p>
          <a:p>
            <a:endParaRPr lang="en-GB" sz="2400">
              <a:solidFill>
                <a:schemeClr val="bg1"/>
              </a:solidFill>
            </a:endParaRPr>
          </a:p>
          <a:p>
            <a:r>
              <a:rPr lang="en-GB" sz="2400">
                <a:solidFill>
                  <a:schemeClr val="bg1"/>
                </a:solidFill>
              </a:rPr>
              <a:t>Injunction will only be available where you can prove that a right has been infringed or could be infringed. </a:t>
            </a:r>
          </a:p>
          <a:p>
            <a:endParaRPr lang="en-GB" sz="2400">
              <a:solidFill>
                <a:schemeClr val="bg1"/>
              </a:solidFill>
            </a:endParaRPr>
          </a:p>
          <a:p>
            <a:r>
              <a:rPr lang="en-GB" sz="2400">
                <a:solidFill>
                  <a:schemeClr val="bg1"/>
                </a:solidFill>
              </a:rPr>
              <a:t>Day v Brownrigg [1878] – Naming of a house not classed as infringing a right.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5291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8CE76D-B644-B7DE-49D3-FC71ED11A27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Injunctions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9A7C51E-EA8D-18E8-40CD-EFD1251A39B8}"/>
              </a:ext>
            </a:extLst>
          </p:cNvPr>
          <p:cNvSpPr>
            <a:spLocks noGrp="1"/>
          </p:cNvSpPr>
          <p:nvPr>
            <p:ph idx="1"/>
          </p:nvPr>
        </p:nvSpPr>
        <p:spPr>
          <a:xfrm>
            <a:off x="6234868" y="1130846"/>
            <a:ext cx="5217173" cy="4351338"/>
          </a:xfrm>
        </p:spPr>
        <p:txBody>
          <a:bodyPr>
            <a:normAutofit/>
          </a:bodyPr>
          <a:lstStyle/>
          <a:p>
            <a:r>
              <a:rPr lang="en-GB" sz="2400">
                <a:solidFill>
                  <a:schemeClr val="bg1"/>
                </a:solidFill>
              </a:rPr>
              <a:t>Courts will not grant an injunction where; </a:t>
            </a:r>
          </a:p>
          <a:p>
            <a:endParaRPr lang="en-GB" sz="2400">
              <a:solidFill>
                <a:schemeClr val="bg1"/>
              </a:solidFill>
            </a:endParaRPr>
          </a:p>
          <a:p>
            <a:r>
              <a:rPr lang="en-GB" sz="2400">
                <a:solidFill>
                  <a:schemeClr val="bg1"/>
                </a:solidFill>
              </a:rPr>
              <a:t>1. Damage is small. </a:t>
            </a:r>
          </a:p>
          <a:p>
            <a:r>
              <a:rPr lang="en-GB" sz="2400">
                <a:solidFill>
                  <a:schemeClr val="bg1"/>
                </a:solidFill>
              </a:rPr>
              <a:t>2. Monetary value. </a:t>
            </a:r>
          </a:p>
          <a:p>
            <a:r>
              <a:rPr lang="en-GB" sz="2400">
                <a:solidFill>
                  <a:schemeClr val="bg1"/>
                </a:solidFill>
              </a:rPr>
              <a:t>3. Damages will be fine. </a:t>
            </a:r>
          </a:p>
          <a:p>
            <a:r>
              <a:rPr lang="en-GB" sz="2400">
                <a:solidFill>
                  <a:schemeClr val="bg1"/>
                </a:solidFill>
              </a:rPr>
              <a:t>4. Oppression. </a:t>
            </a:r>
          </a:p>
          <a:p>
            <a:endParaRPr lang="en-GB" sz="2400">
              <a:solidFill>
                <a:schemeClr val="bg1"/>
              </a:solidFill>
            </a:endParaRPr>
          </a:p>
          <a:p>
            <a:r>
              <a:rPr lang="en-GB" sz="2400">
                <a:solidFill>
                  <a:schemeClr val="bg1"/>
                </a:solidFill>
              </a:rPr>
              <a:t>Shelfer v City of London Electric Lighting Co [1895]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2235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A2187-9C4D-9937-3AD7-0E6E6E7850EE}"/>
              </a:ext>
            </a:extLst>
          </p:cNvPr>
          <p:cNvSpPr>
            <a:spLocks noGrp="1"/>
          </p:cNvSpPr>
          <p:nvPr>
            <p:ph type="title"/>
          </p:nvPr>
        </p:nvSpPr>
        <p:spPr/>
        <p:txBody>
          <a:bodyPr>
            <a:normAutofit/>
          </a:bodyPr>
          <a:lstStyle/>
          <a:p>
            <a:pPr algn="ctr"/>
            <a:r>
              <a:rPr lang="en-GB" sz="6000" b="1" i="1" u="sng" dirty="0">
                <a:solidFill>
                  <a:schemeClr val="bg1"/>
                </a:solidFill>
              </a:rPr>
              <a:t>Injunctions</a:t>
            </a:r>
          </a:p>
        </p:txBody>
      </p:sp>
      <p:sp>
        <p:nvSpPr>
          <p:cNvPr id="3" name="Content Placeholder 2">
            <a:extLst>
              <a:ext uri="{FF2B5EF4-FFF2-40B4-BE49-F238E27FC236}">
                <a16:creationId xmlns:a16="http://schemas.microsoft.com/office/drawing/2014/main" id="{6459AF13-EE00-A399-962E-AF89A0978D46}"/>
              </a:ext>
            </a:extLst>
          </p:cNvPr>
          <p:cNvSpPr>
            <a:spLocks noGrp="1"/>
          </p:cNvSpPr>
          <p:nvPr>
            <p:ph idx="1"/>
          </p:nvPr>
        </p:nvSpPr>
        <p:spPr/>
        <p:txBody>
          <a:bodyPr/>
          <a:lstStyle/>
          <a:p>
            <a:r>
              <a:rPr lang="en-GB" dirty="0">
                <a:solidFill>
                  <a:schemeClr val="bg1"/>
                </a:solidFill>
              </a:rPr>
              <a:t>Regan v Paul Properties LTD [2006] – </a:t>
            </a:r>
          </a:p>
          <a:p>
            <a:endParaRPr lang="en-GB" dirty="0">
              <a:solidFill>
                <a:schemeClr val="bg1"/>
              </a:solidFill>
            </a:endParaRPr>
          </a:p>
          <a:p>
            <a:r>
              <a:rPr lang="en-GB" dirty="0">
                <a:solidFill>
                  <a:schemeClr val="bg1"/>
                </a:solidFill>
              </a:rPr>
              <a:t>Developed this further and explains that; </a:t>
            </a:r>
          </a:p>
          <a:p>
            <a:endParaRPr lang="en-GB" dirty="0">
              <a:solidFill>
                <a:schemeClr val="bg1"/>
              </a:solidFill>
            </a:endParaRPr>
          </a:p>
          <a:p>
            <a:r>
              <a:rPr lang="en-GB" dirty="0">
                <a:solidFill>
                  <a:schemeClr val="bg1"/>
                </a:solidFill>
              </a:rPr>
              <a:t>1. injunction for a wrongful act. </a:t>
            </a:r>
          </a:p>
          <a:p>
            <a:r>
              <a:rPr lang="en-GB" dirty="0">
                <a:solidFill>
                  <a:schemeClr val="bg1"/>
                </a:solidFill>
              </a:rPr>
              <a:t>2. cannot ratify by the use of damages. </a:t>
            </a:r>
          </a:p>
          <a:p>
            <a:r>
              <a:rPr lang="en-GB" dirty="0">
                <a:solidFill>
                  <a:schemeClr val="bg1"/>
                </a:solidFill>
              </a:rPr>
              <a:t>3. damages instead of an injunction can only be used if; </a:t>
            </a:r>
          </a:p>
          <a:p>
            <a:endParaRPr lang="en-GB" dirty="0">
              <a:solidFill>
                <a:schemeClr val="bg1"/>
              </a:solidFill>
            </a:endParaRPr>
          </a:p>
          <a:p>
            <a:pPr marL="0" indent="0">
              <a:buNone/>
            </a:pPr>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051829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3D46D-655D-B172-89EE-1B949255E663}"/>
              </a:ext>
            </a:extLst>
          </p:cNvPr>
          <p:cNvSpPr>
            <a:spLocks noGrp="1"/>
          </p:cNvSpPr>
          <p:nvPr>
            <p:ph type="title"/>
          </p:nvPr>
        </p:nvSpPr>
        <p:spPr/>
        <p:txBody>
          <a:bodyPr>
            <a:normAutofit/>
          </a:bodyPr>
          <a:lstStyle/>
          <a:p>
            <a:pPr algn="ctr"/>
            <a:r>
              <a:rPr lang="en-GB" sz="6000" b="1" i="1" u="sng" dirty="0">
                <a:solidFill>
                  <a:schemeClr val="bg1"/>
                </a:solidFill>
              </a:rPr>
              <a:t>Injunctions</a:t>
            </a:r>
          </a:p>
        </p:txBody>
      </p:sp>
      <p:sp>
        <p:nvSpPr>
          <p:cNvPr id="3" name="Content Placeholder 2">
            <a:extLst>
              <a:ext uri="{FF2B5EF4-FFF2-40B4-BE49-F238E27FC236}">
                <a16:creationId xmlns:a16="http://schemas.microsoft.com/office/drawing/2014/main" id="{A028D6C7-3869-E91A-F47C-BF83249BA5AE}"/>
              </a:ext>
            </a:extLst>
          </p:cNvPr>
          <p:cNvSpPr>
            <a:spLocks noGrp="1"/>
          </p:cNvSpPr>
          <p:nvPr>
            <p:ph idx="1"/>
          </p:nvPr>
        </p:nvSpPr>
        <p:spPr/>
        <p:txBody>
          <a:bodyPr/>
          <a:lstStyle/>
          <a:p>
            <a:r>
              <a:rPr lang="en-GB" dirty="0">
                <a:solidFill>
                  <a:schemeClr val="bg1"/>
                </a:solidFill>
              </a:rPr>
              <a:t>1. Small. </a:t>
            </a:r>
          </a:p>
          <a:p>
            <a:r>
              <a:rPr lang="en-GB" dirty="0">
                <a:solidFill>
                  <a:schemeClr val="bg1"/>
                </a:solidFill>
              </a:rPr>
              <a:t>2. Amount to pay is satisfactory. </a:t>
            </a:r>
          </a:p>
          <a:p>
            <a:r>
              <a:rPr lang="en-GB" dirty="0">
                <a:solidFill>
                  <a:schemeClr val="bg1"/>
                </a:solidFill>
              </a:rPr>
              <a:t>3. oppression. </a:t>
            </a:r>
          </a:p>
          <a:p>
            <a:r>
              <a:rPr lang="en-GB" dirty="0">
                <a:solidFill>
                  <a:schemeClr val="bg1"/>
                </a:solidFill>
              </a:rPr>
              <a:t>4. Claimant only motivated by money. </a:t>
            </a:r>
          </a:p>
          <a:p>
            <a:r>
              <a:rPr lang="en-GB" dirty="0">
                <a:solidFill>
                  <a:schemeClr val="bg1"/>
                </a:solidFill>
              </a:rPr>
              <a:t>5. conduct means only damages can be given. </a:t>
            </a:r>
          </a:p>
          <a:p>
            <a:r>
              <a:rPr lang="en-GB" dirty="0">
                <a:solidFill>
                  <a:schemeClr val="bg1"/>
                </a:solidFill>
              </a:rPr>
              <a:t>6. Any other circumstances. </a:t>
            </a:r>
          </a:p>
        </p:txBody>
      </p:sp>
    </p:spTree>
    <p:extLst>
      <p:ext uri="{BB962C8B-B14F-4D97-AF65-F5344CB8AC3E}">
        <p14:creationId xmlns:p14="http://schemas.microsoft.com/office/powerpoint/2010/main" val="1979059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158FBA02-FC43-E31F-1B7E-935B86AE8A58}"/>
              </a:ext>
            </a:extLst>
          </p:cNvPr>
          <p:cNvGraphicFramePr>
            <a:graphicFrameLocks noGrp="1"/>
          </p:cNvGraphicFramePr>
          <p:nvPr>
            <p:ph idx="1"/>
          </p:nvPr>
        </p:nvGraphicFramePr>
        <p:xfrm>
          <a:off x="838200" y="472966"/>
          <a:ext cx="10515600" cy="57039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11352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40878815-233B-E6E8-14C9-ED7D9DCDDDA3}"/>
              </a:ext>
            </a:extLst>
          </p:cNvPr>
          <p:cNvGraphicFramePr>
            <a:graphicFrameLocks noGrp="1"/>
          </p:cNvGraphicFramePr>
          <p:nvPr>
            <p:ph idx="1"/>
          </p:nvPr>
        </p:nvGraphicFramePr>
        <p:xfrm>
          <a:off x="838200" y="399393"/>
          <a:ext cx="10515600" cy="57775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2440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BEE28-3DC9-14E1-0961-2D3EC7EBD459}"/>
              </a:ext>
            </a:extLst>
          </p:cNvPr>
          <p:cNvSpPr>
            <a:spLocks noGrp="1"/>
          </p:cNvSpPr>
          <p:nvPr>
            <p:ph type="title"/>
          </p:nvPr>
        </p:nvSpPr>
        <p:spPr/>
        <p:txBody>
          <a:bodyPr>
            <a:normAutofit/>
          </a:bodyPr>
          <a:lstStyle/>
          <a:p>
            <a:pPr algn="ctr"/>
            <a:r>
              <a:rPr lang="en-GB" sz="8000" b="1" i="1" u="sng" dirty="0">
                <a:solidFill>
                  <a:schemeClr val="bg1"/>
                </a:solidFill>
              </a:rPr>
              <a:t>Injunctions</a:t>
            </a:r>
          </a:p>
        </p:txBody>
      </p:sp>
      <p:graphicFrame>
        <p:nvGraphicFramePr>
          <p:cNvPr id="5" name="Content Placeholder 2">
            <a:extLst>
              <a:ext uri="{FF2B5EF4-FFF2-40B4-BE49-F238E27FC236}">
                <a16:creationId xmlns:a16="http://schemas.microsoft.com/office/drawing/2014/main" id="{170D2B6B-AF7A-DC7C-2316-437E3DFD840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6224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F83167E8-1A8F-2605-91E1-3616EAC556D4}"/>
              </a:ext>
            </a:extLst>
          </p:cNvPr>
          <p:cNvGraphicFramePr>
            <a:graphicFrameLocks noGrp="1"/>
          </p:cNvGraphicFramePr>
          <p:nvPr>
            <p:ph idx="1"/>
            <p:extLst>
              <p:ext uri="{D42A27DB-BD31-4B8C-83A1-F6EECF244321}">
                <p14:modId xmlns:p14="http://schemas.microsoft.com/office/powerpoint/2010/main" val="25190149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01494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768AC-7D8B-2DE1-7DB6-3B2FB73EC1F2}"/>
              </a:ext>
            </a:extLst>
          </p:cNvPr>
          <p:cNvSpPr>
            <a:spLocks noGrp="1"/>
          </p:cNvSpPr>
          <p:nvPr>
            <p:ph type="title"/>
          </p:nvPr>
        </p:nvSpPr>
        <p:spPr>
          <a:xfrm>
            <a:off x="1102368" y="1877492"/>
            <a:ext cx="4030132" cy="3215373"/>
          </a:xfrm>
        </p:spPr>
        <p:txBody>
          <a:bodyPr>
            <a:normAutofit/>
          </a:bodyPr>
          <a:lstStyle/>
          <a:p>
            <a:pPr algn="ctr"/>
            <a:r>
              <a:rPr lang="en-GB" sz="6600" b="1" i="1" u="sng" dirty="0">
                <a:solidFill>
                  <a:schemeClr val="bg1"/>
                </a:solidFill>
              </a:rPr>
              <a:t>Injunctions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A2F2863-00EC-7BF2-8E56-A779115620BC}"/>
              </a:ext>
            </a:extLst>
          </p:cNvPr>
          <p:cNvSpPr>
            <a:spLocks noGrp="1"/>
          </p:cNvSpPr>
          <p:nvPr>
            <p:ph idx="1"/>
          </p:nvPr>
        </p:nvSpPr>
        <p:spPr>
          <a:xfrm>
            <a:off x="6234868" y="1130846"/>
            <a:ext cx="5217173" cy="4351338"/>
          </a:xfrm>
        </p:spPr>
        <p:txBody>
          <a:bodyPr>
            <a:normAutofit/>
          </a:bodyPr>
          <a:lstStyle/>
          <a:p>
            <a:r>
              <a:rPr lang="en-GB" sz="2200">
                <a:solidFill>
                  <a:schemeClr val="bg1"/>
                </a:solidFill>
              </a:rPr>
              <a:t>Quia Timet – fear in the future. </a:t>
            </a:r>
          </a:p>
          <a:p>
            <a:r>
              <a:rPr lang="en-GB" sz="2200">
                <a:solidFill>
                  <a:schemeClr val="bg1"/>
                </a:solidFill>
              </a:rPr>
              <a:t>Before injury to a right. </a:t>
            </a:r>
          </a:p>
          <a:p>
            <a:r>
              <a:rPr lang="en-GB" sz="2200">
                <a:solidFill>
                  <a:schemeClr val="bg1"/>
                </a:solidFill>
              </a:rPr>
              <a:t>Redland Bricks v Morris [1970]  - </a:t>
            </a:r>
          </a:p>
          <a:p>
            <a:endParaRPr lang="en-GB" sz="2200">
              <a:solidFill>
                <a:schemeClr val="bg1"/>
              </a:solidFill>
            </a:endParaRPr>
          </a:p>
          <a:p>
            <a:r>
              <a:rPr lang="en-GB" sz="2200">
                <a:solidFill>
                  <a:schemeClr val="bg1"/>
                </a:solidFill>
              </a:rPr>
              <a:t>Only granted where; </a:t>
            </a:r>
          </a:p>
          <a:p>
            <a:pPr marL="0" indent="0">
              <a:buNone/>
            </a:pPr>
            <a:endParaRPr lang="en-GB" sz="2200">
              <a:solidFill>
                <a:schemeClr val="bg1"/>
              </a:solidFill>
            </a:endParaRPr>
          </a:p>
          <a:p>
            <a:pPr marL="514350" indent="-514350">
              <a:buAutoNum type="arabicPeriod"/>
            </a:pPr>
            <a:r>
              <a:rPr lang="en-GB" sz="2200">
                <a:solidFill>
                  <a:schemeClr val="bg1"/>
                </a:solidFill>
              </a:rPr>
              <a:t>Proof that possibility of damage. </a:t>
            </a:r>
          </a:p>
          <a:p>
            <a:pPr marL="514350" indent="-514350">
              <a:buAutoNum type="arabicPeriod"/>
            </a:pPr>
            <a:r>
              <a:rPr lang="en-GB" sz="2200">
                <a:solidFill>
                  <a:schemeClr val="bg1"/>
                </a:solidFill>
              </a:rPr>
              <a:t>Damages will not be sufficient. </a:t>
            </a:r>
          </a:p>
          <a:p>
            <a:pPr marL="514350" indent="-514350">
              <a:buAutoNum type="arabicPeriod"/>
            </a:pPr>
            <a:r>
              <a:rPr lang="en-GB" sz="2200">
                <a:solidFill>
                  <a:schemeClr val="bg1"/>
                </a:solidFill>
              </a:rPr>
              <a:t>D would not be disproportionate (Cost).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69336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EE697-693F-9AFB-D055-6EE9ABC5D50E}"/>
              </a:ext>
            </a:extLst>
          </p:cNvPr>
          <p:cNvSpPr>
            <a:spLocks noGrp="1"/>
          </p:cNvSpPr>
          <p:nvPr>
            <p:ph type="title"/>
          </p:nvPr>
        </p:nvSpPr>
        <p:spPr>
          <a:xfrm>
            <a:off x="1102368" y="1877492"/>
            <a:ext cx="4030132" cy="3215373"/>
          </a:xfrm>
        </p:spPr>
        <p:txBody>
          <a:bodyPr>
            <a:normAutofit/>
          </a:bodyPr>
          <a:lstStyle/>
          <a:p>
            <a:pPr algn="ctr"/>
            <a:r>
              <a:rPr lang="en-GB" sz="6600" b="1" i="1" u="sng" dirty="0">
                <a:solidFill>
                  <a:schemeClr val="bg1"/>
                </a:solidFill>
              </a:rPr>
              <a:t>Injunctions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7A1A8EC-1B50-35ED-658F-1F02DB08FDED}"/>
              </a:ext>
            </a:extLst>
          </p:cNvPr>
          <p:cNvSpPr>
            <a:spLocks noGrp="1"/>
          </p:cNvSpPr>
          <p:nvPr>
            <p:ph idx="1"/>
          </p:nvPr>
        </p:nvSpPr>
        <p:spPr>
          <a:xfrm>
            <a:off x="6234868" y="1130846"/>
            <a:ext cx="5217173" cy="4351338"/>
          </a:xfrm>
        </p:spPr>
        <p:txBody>
          <a:bodyPr>
            <a:normAutofit/>
          </a:bodyPr>
          <a:lstStyle/>
          <a:p>
            <a:r>
              <a:rPr lang="en-GB" sz="2600">
                <a:solidFill>
                  <a:schemeClr val="bg1"/>
                </a:solidFill>
              </a:rPr>
              <a:t>Interim injunction – once proceedings have started but before the final decision. </a:t>
            </a:r>
          </a:p>
          <a:p>
            <a:endParaRPr lang="en-GB" sz="2600">
              <a:solidFill>
                <a:schemeClr val="bg1"/>
              </a:solidFill>
            </a:endParaRPr>
          </a:p>
          <a:p>
            <a:r>
              <a:rPr lang="en-GB" sz="2600">
                <a:solidFill>
                  <a:schemeClr val="bg1"/>
                </a:solidFill>
              </a:rPr>
              <a:t>C must give damages to D for any consequences due to the injunction but only where there is outcome of the trial favours D. </a:t>
            </a:r>
          </a:p>
          <a:p>
            <a:endParaRPr lang="en-GB" sz="2600">
              <a:solidFill>
                <a:schemeClr val="bg1"/>
              </a:solidFill>
            </a:endParaRPr>
          </a:p>
          <a:p>
            <a:r>
              <a:rPr lang="en-GB" sz="2600">
                <a:solidFill>
                  <a:schemeClr val="bg1"/>
                </a:solidFill>
              </a:rPr>
              <a:t>S.37 of the Senior Courts Act 1981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523162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EB33CC-BE27-CA4C-0755-B1766D454442}"/>
              </a:ext>
            </a:extLst>
          </p:cNvPr>
          <p:cNvSpPr>
            <a:spLocks noGrp="1"/>
          </p:cNvSpPr>
          <p:nvPr>
            <p:ph type="title"/>
          </p:nvPr>
        </p:nvSpPr>
        <p:spPr>
          <a:xfrm>
            <a:off x="1102368" y="1877492"/>
            <a:ext cx="4030132" cy="3215373"/>
          </a:xfrm>
        </p:spPr>
        <p:txBody>
          <a:bodyPr>
            <a:normAutofit/>
          </a:bodyPr>
          <a:lstStyle/>
          <a:p>
            <a:pPr algn="ctr"/>
            <a:r>
              <a:rPr lang="en-GB" sz="6600" b="1" i="1" u="sng" dirty="0">
                <a:solidFill>
                  <a:schemeClr val="bg1"/>
                </a:solidFill>
              </a:rPr>
              <a:t>Injunctions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5390ECB-1B9C-166C-C6D6-84B9A73A1846}"/>
              </a:ext>
            </a:extLst>
          </p:cNvPr>
          <p:cNvSpPr>
            <a:spLocks noGrp="1"/>
          </p:cNvSpPr>
          <p:nvPr>
            <p:ph idx="1"/>
          </p:nvPr>
        </p:nvSpPr>
        <p:spPr>
          <a:xfrm>
            <a:off x="6234868" y="1130846"/>
            <a:ext cx="5217173" cy="4351338"/>
          </a:xfrm>
        </p:spPr>
        <p:txBody>
          <a:bodyPr>
            <a:normAutofit/>
          </a:bodyPr>
          <a:lstStyle/>
          <a:p>
            <a:r>
              <a:rPr lang="en-GB" sz="1500">
                <a:solidFill>
                  <a:schemeClr val="bg1"/>
                </a:solidFill>
              </a:rPr>
              <a:t>Interim injunctions – American Cyananmid Co v Ethicon LTD [1975] – </a:t>
            </a:r>
          </a:p>
          <a:p>
            <a:endParaRPr lang="en-GB" sz="1500">
              <a:solidFill>
                <a:schemeClr val="bg1"/>
              </a:solidFill>
            </a:endParaRPr>
          </a:p>
          <a:p>
            <a:r>
              <a:rPr lang="en-GB" sz="1500">
                <a:solidFill>
                  <a:schemeClr val="bg1"/>
                </a:solidFill>
              </a:rPr>
              <a:t>1. Claim must be serious. </a:t>
            </a:r>
          </a:p>
          <a:p>
            <a:r>
              <a:rPr lang="en-GB" sz="1500">
                <a:solidFill>
                  <a:schemeClr val="bg1"/>
                </a:solidFill>
              </a:rPr>
              <a:t>2. Which way does the balance of convenience lie?</a:t>
            </a:r>
          </a:p>
          <a:p>
            <a:r>
              <a:rPr lang="en-GB" sz="1500">
                <a:solidFill>
                  <a:schemeClr val="bg1"/>
                </a:solidFill>
              </a:rPr>
              <a:t>3. Are damages adequate and can they be paid. </a:t>
            </a:r>
          </a:p>
          <a:p>
            <a:r>
              <a:rPr lang="en-GB" sz="1500">
                <a:solidFill>
                  <a:schemeClr val="bg1"/>
                </a:solidFill>
              </a:rPr>
              <a:t>4. ‘’ Does the undertaking as to damages provided by the claimant constitute adequate protection for the defendant and will the claimant be able to honour it?’’</a:t>
            </a:r>
          </a:p>
          <a:p>
            <a:r>
              <a:rPr lang="en-GB" sz="1500">
                <a:solidFill>
                  <a:schemeClr val="bg1"/>
                </a:solidFill>
              </a:rPr>
              <a:t>5. Maintaing the status quo</a:t>
            </a:r>
          </a:p>
          <a:p>
            <a:r>
              <a:rPr lang="en-GB" sz="1500">
                <a:solidFill>
                  <a:schemeClr val="bg1"/>
                </a:solidFill>
              </a:rPr>
              <a:t>6. Other factors. </a:t>
            </a:r>
          </a:p>
          <a:p>
            <a:r>
              <a:rPr lang="en-GB" sz="1500">
                <a:solidFill>
                  <a:schemeClr val="bg1"/>
                </a:solidFill>
              </a:rPr>
              <a:t>7. Review the strength of the arguments from both parties. </a:t>
            </a:r>
          </a:p>
          <a:p>
            <a:pPr marL="0" indent="0">
              <a:buNone/>
            </a:pPr>
            <a:endParaRPr lang="en-GB" sz="1500">
              <a:solidFill>
                <a:schemeClr val="bg1"/>
              </a:solidFill>
            </a:endParaRPr>
          </a:p>
          <a:p>
            <a:endParaRPr lang="en-GB" sz="15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444569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5658837F-1DF0-CD5F-67D3-6B441152B6BA}"/>
              </a:ext>
            </a:extLst>
          </p:cNvPr>
          <p:cNvSpPr>
            <a:spLocks noGrp="1"/>
          </p:cNvSpPr>
          <p:nvPr>
            <p:ph type="title"/>
          </p:nvPr>
        </p:nvSpPr>
        <p:spPr>
          <a:xfrm>
            <a:off x="1102368" y="3306515"/>
            <a:ext cx="3826286" cy="3215373"/>
          </a:xfrm>
        </p:spPr>
        <p:txBody>
          <a:bodyPr>
            <a:normAutofit/>
          </a:bodyPr>
          <a:lstStyle/>
          <a:p>
            <a:pPr algn="ctr"/>
            <a:r>
              <a:rPr lang="en-GB" sz="6000" b="1" i="1" u="sng" dirty="0">
                <a:solidFill>
                  <a:schemeClr val="bg1"/>
                </a:solidFill>
              </a:rPr>
              <a:t>Injunctions</a:t>
            </a:r>
          </a:p>
        </p:txBody>
      </p:sp>
      <p:sp>
        <p:nvSpPr>
          <p:cNvPr id="14"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13ADB82C-0D00-A8D5-3EDA-96F30AA6AD7E}"/>
              </a:ext>
            </a:extLst>
          </p:cNvPr>
          <p:cNvSpPr>
            <a:spLocks noGrp="1"/>
          </p:cNvSpPr>
          <p:nvPr>
            <p:ph idx="1"/>
          </p:nvPr>
        </p:nvSpPr>
        <p:spPr>
          <a:xfrm>
            <a:off x="5211448" y="706508"/>
            <a:ext cx="5217173" cy="4351338"/>
          </a:xfrm>
        </p:spPr>
        <p:txBody>
          <a:bodyPr>
            <a:normAutofit/>
          </a:bodyPr>
          <a:lstStyle/>
          <a:p>
            <a:r>
              <a:rPr lang="en-GB" sz="1300">
                <a:solidFill>
                  <a:schemeClr val="bg1"/>
                </a:solidFill>
              </a:rPr>
              <a:t>Courts will only consider the strength of each parties' arguments in circumstances such as; </a:t>
            </a:r>
          </a:p>
          <a:p>
            <a:endParaRPr lang="en-GB" sz="1300">
              <a:solidFill>
                <a:schemeClr val="bg1"/>
              </a:solidFill>
            </a:endParaRPr>
          </a:p>
          <a:p>
            <a:r>
              <a:rPr lang="en-GB" sz="1300">
                <a:solidFill>
                  <a:schemeClr val="bg1"/>
                </a:solidFill>
              </a:rPr>
              <a:t>1/ where a defence is likely – S.221 of the Trade Union and Labour Relations (Consolidation) Act 1992. </a:t>
            </a:r>
          </a:p>
          <a:p>
            <a:endParaRPr lang="en-GB" sz="1300">
              <a:solidFill>
                <a:schemeClr val="bg1"/>
              </a:solidFill>
            </a:endParaRPr>
          </a:p>
          <a:p>
            <a:r>
              <a:rPr lang="en-GB" sz="1300">
                <a:solidFill>
                  <a:schemeClr val="bg1"/>
                </a:solidFill>
              </a:rPr>
              <a:t>2/ Article 10 and S.12 of the ECHR 1950.</a:t>
            </a:r>
          </a:p>
          <a:p>
            <a:endParaRPr lang="en-GB" sz="1300">
              <a:solidFill>
                <a:schemeClr val="bg1"/>
              </a:solidFill>
            </a:endParaRPr>
          </a:p>
          <a:p>
            <a:r>
              <a:rPr lang="en-GB" sz="1300">
                <a:solidFill>
                  <a:schemeClr val="bg1"/>
                </a:solidFill>
              </a:rPr>
              <a:t>3/ Interim injunction. </a:t>
            </a:r>
          </a:p>
          <a:p>
            <a:endParaRPr lang="en-GB" sz="1300">
              <a:solidFill>
                <a:schemeClr val="bg1"/>
              </a:solidFill>
            </a:endParaRPr>
          </a:p>
          <a:p>
            <a:r>
              <a:rPr lang="en-GB" sz="1300">
                <a:solidFill>
                  <a:schemeClr val="bg1"/>
                </a:solidFill>
              </a:rPr>
              <a:t>4/ Public rights – Lewis v Heffer [1978] </a:t>
            </a:r>
          </a:p>
          <a:p>
            <a:endParaRPr lang="en-GB" sz="1300">
              <a:solidFill>
                <a:schemeClr val="bg1"/>
              </a:solidFill>
            </a:endParaRPr>
          </a:p>
          <a:p>
            <a:r>
              <a:rPr lang="en-GB" sz="1300">
                <a:solidFill>
                  <a:schemeClr val="bg1"/>
                </a:solidFill>
              </a:rPr>
              <a:t>5/ Where there is no defence – Patel v WH Smith [1987] </a:t>
            </a:r>
          </a:p>
          <a:p>
            <a:endParaRPr lang="en-GB" sz="1300">
              <a:solidFill>
                <a:schemeClr val="bg1"/>
              </a:solidFill>
            </a:endParaRPr>
          </a:p>
          <a:p>
            <a:r>
              <a:rPr lang="en-GB" sz="1300">
                <a:solidFill>
                  <a:schemeClr val="bg1"/>
                </a:solidFill>
              </a:rPr>
              <a:t>6/ Injunction will get rid of the issue.</a:t>
            </a:r>
          </a:p>
        </p:txBody>
      </p:sp>
      <p:grpSp>
        <p:nvGrpSpPr>
          <p:cNvPr id="2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009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ow Temperature">
            <a:extLst>
              <a:ext uri="{FF2B5EF4-FFF2-40B4-BE49-F238E27FC236}">
                <a16:creationId xmlns:a16="http://schemas.microsoft.com/office/drawing/2014/main" id="{E653B135-4F52-114F-DE13-7C3B8F93C25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869471" y="941355"/>
            <a:ext cx="2601592" cy="2601592"/>
          </a:xfrm>
          <a:prstGeom prst="rect">
            <a:avLst/>
          </a:prstGeom>
        </p:spPr>
      </p:pic>
      <p:grpSp>
        <p:nvGrpSpPr>
          <p:cNvPr id="14" name="Group 13">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5" name="Oval 14">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Oval 17">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62CF05-A708-13F4-5876-815605465069}"/>
              </a:ext>
            </a:extLst>
          </p:cNvPr>
          <p:cNvSpPr>
            <a:spLocks noGrp="1"/>
          </p:cNvSpPr>
          <p:nvPr>
            <p:ph type="title"/>
          </p:nvPr>
        </p:nvSpPr>
        <p:spPr>
          <a:xfrm>
            <a:off x="702591" y="3404608"/>
            <a:ext cx="3520789" cy="2666087"/>
          </a:xfrm>
        </p:spPr>
        <p:txBody>
          <a:bodyPr>
            <a:normAutofit/>
          </a:bodyPr>
          <a:lstStyle/>
          <a:p>
            <a:pPr algn="ctr"/>
            <a:r>
              <a:rPr lang="en-GB" b="1" i="1" u="sng">
                <a:solidFill>
                  <a:schemeClr val="bg1"/>
                </a:solidFill>
              </a:rPr>
              <a:t>Freezing orders</a:t>
            </a:r>
          </a:p>
        </p:txBody>
      </p:sp>
      <p:grpSp>
        <p:nvGrpSpPr>
          <p:cNvPr id="2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1" name="Freeform: Shape 2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5" name="Freeform: Shape 24">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319915B2-793E-16F8-F44D-89FB1B67D2F2}"/>
              </a:ext>
            </a:extLst>
          </p:cNvPr>
          <p:cNvSpPr>
            <a:spLocks noGrp="1"/>
          </p:cNvSpPr>
          <p:nvPr>
            <p:ph idx="1"/>
          </p:nvPr>
        </p:nvSpPr>
        <p:spPr>
          <a:xfrm>
            <a:off x="6477270" y="1130846"/>
            <a:ext cx="4974771" cy="4351338"/>
          </a:xfrm>
        </p:spPr>
        <p:txBody>
          <a:bodyPr>
            <a:normAutofit/>
          </a:bodyPr>
          <a:lstStyle/>
          <a:p>
            <a:r>
              <a:rPr lang="en-GB" dirty="0">
                <a:solidFill>
                  <a:schemeClr val="bg1"/>
                </a:solidFill>
              </a:rPr>
              <a:t>Freezing orders – </a:t>
            </a:r>
            <a:r>
              <a:rPr lang="en-GB" dirty="0" err="1">
                <a:solidFill>
                  <a:schemeClr val="bg1"/>
                </a:solidFill>
              </a:rPr>
              <a:t>Mareva</a:t>
            </a:r>
            <a:r>
              <a:rPr lang="en-GB" dirty="0">
                <a:solidFill>
                  <a:schemeClr val="bg1"/>
                </a:solidFill>
              </a:rPr>
              <a:t> </a:t>
            </a:r>
            <a:r>
              <a:rPr lang="en-GB" dirty="0" err="1">
                <a:solidFill>
                  <a:schemeClr val="bg1"/>
                </a:solidFill>
              </a:rPr>
              <a:t>Compania</a:t>
            </a:r>
            <a:r>
              <a:rPr lang="en-GB" dirty="0">
                <a:solidFill>
                  <a:schemeClr val="bg1"/>
                </a:solidFill>
              </a:rPr>
              <a:t> Naviera SA v International </a:t>
            </a:r>
            <a:r>
              <a:rPr lang="en-GB" dirty="0" err="1">
                <a:solidFill>
                  <a:schemeClr val="bg1"/>
                </a:solidFill>
              </a:rPr>
              <a:t>Bulkcarriers</a:t>
            </a:r>
            <a:r>
              <a:rPr lang="en-GB" dirty="0">
                <a:solidFill>
                  <a:schemeClr val="bg1"/>
                </a:solidFill>
              </a:rPr>
              <a:t> SA [1975]  </a:t>
            </a:r>
          </a:p>
          <a:p>
            <a:endParaRPr lang="en-GB" dirty="0">
              <a:solidFill>
                <a:schemeClr val="bg1"/>
              </a:solidFill>
            </a:endParaRPr>
          </a:p>
          <a:p>
            <a:r>
              <a:rPr lang="en-GB" dirty="0">
                <a:solidFill>
                  <a:schemeClr val="bg1"/>
                </a:solidFill>
              </a:rPr>
              <a:t>S 37 of the Senior Courts Act 1981  needs to be satisfied for a freezing order to be granted. </a:t>
            </a:r>
          </a:p>
        </p:txBody>
      </p:sp>
    </p:spTree>
    <p:extLst>
      <p:ext uri="{BB962C8B-B14F-4D97-AF65-F5344CB8AC3E}">
        <p14:creationId xmlns:p14="http://schemas.microsoft.com/office/powerpoint/2010/main" val="2021526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otecting Hand">
            <a:extLst>
              <a:ext uri="{FF2B5EF4-FFF2-40B4-BE49-F238E27FC236}">
                <a16:creationId xmlns:a16="http://schemas.microsoft.com/office/drawing/2014/main" id="{6087EC8B-EC8C-E7BB-5A7C-2A850D6F04F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869471" y="941355"/>
            <a:ext cx="2601592" cy="2601592"/>
          </a:xfrm>
          <a:prstGeom prst="rect">
            <a:avLst/>
          </a:prstGeom>
        </p:spPr>
      </p:pic>
      <p:grpSp>
        <p:nvGrpSpPr>
          <p:cNvPr id="14" name="Group 13">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5" name="Oval 14">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Oval 17">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E05FB-CC6F-B785-5214-C10C6EA41120}"/>
              </a:ext>
            </a:extLst>
          </p:cNvPr>
          <p:cNvSpPr>
            <a:spLocks noGrp="1"/>
          </p:cNvSpPr>
          <p:nvPr>
            <p:ph type="title"/>
          </p:nvPr>
        </p:nvSpPr>
        <p:spPr>
          <a:xfrm>
            <a:off x="702591" y="3404608"/>
            <a:ext cx="3520789" cy="2666087"/>
          </a:xfrm>
        </p:spPr>
        <p:txBody>
          <a:bodyPr>
            <a:normAutofit/>
          </a:bodyPr>
          <a:lstStyle/>
          <a:p>
            <a:pPr algn="ctr"/>
            <a:r>
              <a:rPr lang="en-GB" b="1" i="1" u="sng" dirty="0">
                <a:solidFill>
                  <a:schemeClr val="bg1"/>
                </a:solidFill>
              </a:rPr>
              <a:t>Freezing orders</a:t>
            </a:r>
          </a:p>
        </p:txBody>
      </p:sp>
      <p:grpSp>
        <p:nvGrpSpPr>
          <p:cNvPr id="2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1" name="Freeform: Shape 2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5" name="Freeform: Shape 24">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8B5F3554-04D3-22EC-2DE0-282CA23B1BEF}"/>
              </a:ext>
            </a:extLst>
          </p:cNvPr>
          <p:cNvSpPr>
            <a:spLocks noGrp="1"/>
          </p:cNvSpPr>
          <p:nvPr>
            <p:ph idx="1"/>
          </p:nvPr>
        </p:nvSpPr>
        <p:spPr>
          <a:xfrm>
            <a:off x="6604701" y="2210529"/>
            <a:ext cx="4974771" cy="4351338"/>
          </a:xfrm>
        </p:spPr>
        <p:txBody>
          <a:bodyPr>
            <a:normAutofit/>
          </a:bodyPr>
          <a:lstStyle/>
          <a:p>
            <a:r>
              <a:rPr lang="en-GB" dirty="0">
                <a:solidFill>
                  <a:schemeClr val="bg1"/>
                </a:solidFill>
              </a:rPr>
              <a:t>Can freeze an individual's assets in another country. </a:t>
            </a:r>
          </a:p>
          <a:p>
            <a:r>
              <a:rPr lang="en-GB" dirty="0">
                <a:solidFill>
                  <a:schemeClr val="bg1"/>
                </a:solidFill>
              </a:rPr>
              <a:t>But need to ensure that the Defendant is protected. </a:t>
            </a:r>
          </a:p>
          <a:p>
            <a:pPr marL="0" indent="0">
              <a:buNone/>
            </a:pPr>
            <a:endParaRPr lang="en-GB" dirty="0">
              <a:solidFill>
                <a:schemeClr val="bg1"/>
              </a:solidFill>
            </a:endParaRPr>
          </a:p>
        </p:txBody>
      </p:sp>
    </p:spTree>
    <p:extLst>
      <p:ext uri="{BB962C8B-B14F-4D97-AF65-F5344CB8AC3E}">
        <p14:creationId xmlns:p14="http://schemas.microsoft.com/office/powerpoint/2010/main" val="39045141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0076A9-BD5A-75C4-8778-794D4430774E}"/>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Search orders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A785B7A-C114-4139-82DE-B51B2F170881}"/>
              </a:ext>
            </a:extLst>
          </p:cNvPr>
          <p:cNvSpPr>
            <a:spLocks noGrp="1"/>
          </p:cNvSpPr>
          <p:nvPr>
            <p:ph idx="1"/>
          </p:nvPr>
        </p:nvSpPr>
        <p:spPr>
          <a:xfrm>
            <a:off x="6234868" y="1130846"/>
            <a:ext cx="5217173" cy="4351338"/>
          </a:xfrm>
        </p:spPr>
        <p:txBody>
          <a:bodyPr>
            <a:normAutofit/>
          </a:bodyPr>
          <a:lstStyle/>
          <a:p>
            <a:r>
              <a:rPr lang="en-GB" sz="2000">
                <a:solidFill>
                  <a:schemeClr val="bg1"/>
                </a:solidFill>
              </a:rPr>
              <a:t>Search orders – Anton Piller KG v Manufacturing Processes LTD [1976] – C can go to D’s property and take copies of things that are in the order.  </a:t>
            </a:r>
          </a:p>
          <a:p>
            <a:endParaRPr lang="en-GB" sz="2000">
              <a:solidFill>
                <a:schemeClr val="bg1"/>
              </a:solidFill>
            </a:endParaRPr>
          </a:p>
          <a:p>
            <a:r>
              <a:rPr lang="en-GB" sz="2000">
                <a:solidFill>
                  <a:schemeClr val="bg1"/>
                </a:solidFill>
              </a:rPr>
              <a:t>1/ Prima Facie case must be strong. </a:t>
            </a:r>
          </a:p>
          <a:p>
            <a:r>
              <a:rPr lang="en-GB" sz="2000">
                <a:solidFill>
                  <a:schemeClr val="bg1"/>
                </a:solidFill>
              </a:rPr>
              <a:t>2/ C must show damage which is serious. </a:t>
            </a:r>
          </a:p>
          <a:p>
            <a:r>
              <a:rPr lang="en-GB" sz="2000">
                <a:solidFill>
                  <a:schemeClr val="bg1"/>
                </a:solidFill>
              </a:rPr>
              <a:t>3/ evidence that documents could be destroyed before an order is created. </a:t>
            </a:r>
          </a:p>
          <a:p>
            <a:r>
              <a:rPr lang="en-GB" sz="2000">
                <a:solidFill>
                  <a:schemeClr val="bg1"/>
                </a:solidFill>
              </a:rPr>
              <a:t>4/ search order should be used correctly. </a:t>
            </a:r>
          </a:p>
          <a:p>
            <a:r>
              <a:rPr lang="en-GB" sz="2000">
                <a:solidFill>
                  <a:schemeClr val="bg1"/>
                </a:solidFill>
              </a:rPr>
              <a:t>5/ Undertaking must be given to the court.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118171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C6C0DC-B691-B0BE-39BA-ACB29A9B564A}"/>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Search orders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8459B52-963B-99CB-EF3E-3CBC20586E03}"/>
              </a:ext>
            </a:extLst>
          </p:cNvPr>
          <p:cNvSpPr>
            <a:spLocks noGrp="1"/>
          </p:cNvSpPr>
          <p:nvPr>
            <p:ph idx="1"/>
          </p:nvPr>
        </p:nvSpPr>
        <p:spPr>
          <a:xfrm>
            <a:off x="6234868" y="1130846"/>
            <a:ext cx="5217173" cy="4351338"/>
          </a:xfrm>
        </p:spPr>
        <p:txBody>
          <a:bodyPr>
            <a:normAutofit/>
          </a:bodyPr>
          <a:lstStyle/>
          <a:p>
            <a:r>
              <a:rPr lang="en-GB" dirty="0">
                <a:solidFill>
                  <a:schemeClr val="bg1"/>
                </a:solidFill>
              </a:rPr>
              <a:t>Now this is laid down in S.7 of the Civil Procedure Act 1997. </a:t>
            </a:r>
          </a:p>
          <a:p>
            <a:endParaRPr lang="en-GB" dirty="0">
              <a:solidFill>
                <a:schemeClr val="bg1"/>
              </a:solidFill>
            </a:endParaRPr>
          </a:p>
          <a:p>
            <a:r>
              <a:rPr lang="en-GB" dirty="0">
                <a:solidFill>
                  <a:schemeClr val="bg1"/>
                </a:solidFill>
              </a:rPr>
              <a:t>How the order can be executed is demonstrated in ; </a:t>
            </a:r>
          </a:p>
          <a:p>
            <a:endParaRPr lang="en-GB" dirty="0">
              <a:solidFill>
                <a:schemeClr val="bg1"/>
              </a:solidFill>
            </a:endParaRPr>
          </a:p>
          <a:p>
            <a:r>
              <a:rPr lang="en-GB" dirty="0">
                <a:solidFill>
                  <a:schemeClr val="bg1"/>
                </a:solidFill>
              </a:rPr>
              <a:t>Universal </a:t>
            </a:r>
            <a:r>
              <a:rPr lang="en-GB">
                <a:solidFill>
                  <a:schemeClr val="bg1"/>
                </a:solidFill>
              </a:rPr>
              <a:t>Thermosensors</a:t>
            </a:r>
            <a:r>
              <a:rPr lang="en-GB" dirty="0">
                <a:solidFill>
                  <a:schemeClr val="bg1"/>
                </a:solidFill>
              </a:rPr>
              <a:t> LTD v </a:t>
            </a:r>
            <a:r>
              <a:rPr lang="en-GB">
                <a:solidFill>
                  <a:schemeClr val="bg1"/>
                </a:solidFill>
              </a:rPr>
              <a:t>Hibben</a:t>
            </a:r>
            <a:r>
              <a:rPr lang="en-GB" dirty="0">
                <a:solidFill>
                  <a:schemeClr val="bg1"/>
                </a:solidFill>
              </a:rPr>
              <a:t> [1992] – 25 of the Civil Procedure Rules.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1717300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E4771-E6E9-26E6-95E6-2B179575F5F4}"/>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Search orders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C12B06A-1D4B-0FB5-AC6C-37D306932CB7}"/>
              </a:ext>
            </a:extLst>
          </p:cNvPr>
          <p:cNvSpPr>
            <a:spLocks noGrp="1"/>
          </p:cNvSpPr>
          <p:nvPr>
            <p:ph idx="1"/>
          </p:nvPr>
        </p:nvSpPr>
        <p:spPr>
          <a:xfrm>
            <a:off x="6234868" y="1130846"/>
            <a:ext cx="5217173" cy="4351338"/>
          </a:xfrm>
        </p:spPr>
        <p:txBody>
          <a:bodyPr>
            <a:normAutofit/>
          </a:bodyPr>
          <a:lstStyle/>
          <a:p>
            <a:r>
              <a:rPr lang="en-GB" dirty="0">
                <a:solidFill>
                  <a:schemeClr val="bg1"/>
                </a:solidFill>
              </a:rPr>
              <a:t>Should not abuse the search order – Columbia Picture Industries </a:t>
            </a:r>
            <a:r>
              <a:rPr lang="en-GB">
                <a:solidFill>
                  <a:schemeClr val="bg1"/>
                </a:solidFill>
              </a:rPr>
              <a:t>inc</a:t>
            </a:r>
            <a:r>
              <a:rPr lang="en-GB" dirty="0">
                <a:solidFill>
                  <a:schemeClr val="bg1"/>
                </a:solidFill>
              </a:rPr>
              <a:t> v Robinson [1987]. </a:t>
            </a:r>
          </a:p>
          <a:p>
            <a:endParaRPr lang="en-GB" dirty="0">
              <a:solidFill>
                <a:schemeClr val="bg1"/>
              </a:solidFill>
            </a:endParaRPr>
          </a:p>
          <a:p>
            <a:r>
              <a:rPr lang="en-GB" dirty="0">
                <a:solidFill>
                  <a:schemeClr val="bg1"/>
                </a:solidFill>
              </a:rPr>
              <a:t>D privilege against self-incrimination. </a:t>
            </a:r>
          </a:p>
          <a:p>
            <a:endParaRPr lang="en-GB" dirty="0">
              <a:solidFill>
                <a:schemeClr val="bg1"/>
              </a:solidFill>
            </a:endParaRPr>
          </a:p>
          <a:p>
            <a:pPr marL="0" indent="0">
              <a:buNone/>
            </a:pPr>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25945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1F285-6C1D-2928-9587-BBADCA09132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Activity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427EFAD-9F28-52BF-93C5-AA26CBF9101D}"/>
              </a:ext>
            </a:extLst>
          </p:cNvPr>
          <p:cNvSpPr>
            <a:spLocks noGrp="1"/>
          </p:cNvSpPr>
          <p:nvPr>
            <p:ph idx="1"/>
          </p:nvPr>
        </p:nvSpPr>
        <p:spPr>
          <a:xfrm>
            <a:off x="6234868" y="1130846"/>
            <a:ext cx="5217173" cy="4351338"/>
          </a:xfrm>
        </p:spPr>
        <p:txBody>
          <a:bodyPr>
            <a:normAutofit/>
          </a:bodyPr>
          <a:lstStyle/>
          <a:p>
            <a:r>
              <a:rPr lang="en-GB" dirty="0">
                <a:solidFill>
                  <a:schemeClr val="bg1"/>
                </a:solidFill>
              </a:rPr>
              <a:t>Complete the Injunctions worksheet. </a:t>
            </a:r>
          </a:p>
          <a:p>
            <a:endParaRPr lang="en-GB" dirty="0">
              <a:solidFill>
                <a:schemeClr val="bg1"/>
              </a:solidFill>
            </a:endParaRPr>
          </a:p>
          <a:p>
            <a:endParaRPr lang="en-GB" dirty="0">
              <a:solidFill>
                <a:schemeClr val="bg1"/>
              </a:solidFill>
            </a:endParaRPr>
          </a:p>
          <a:p>
            <a:r>
              <a:rPr lang="en-GB" dirty="0">
                <a:solidFill>
                  <a:schemeClr val="bg1"/>
                </a:solidFill>
              </a:rPr>
              <a:t>Take 10-15 minutes and then we will run through the answers.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0894752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Bird's Eye View Of People Walking">
            <a:extLst>
              <a:ext uri="{FF2B5EF4-FFF2-40B4-BE49-F238E27FC236}">
                <a16:creationId xmlns:a16="http://schemas.microsoft.com/office/drawing/2014/main" id="{74AC1F5C-4D34-476E-40F0-CF62B9E1A0C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1178B74-A7ED-9E55-3291-45B7915EC9E7}"/>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i="1" u="sng">
                <a:solidFill>
                  <a:srgbClr val="FFFFFF"/>
                </a:solidFill>
              </a:rPr>
              <a:t>Let’s take a break</a:t>
            </a:r>
          </a:p>
        </p:txBody>
      </p:sp>
      <p:sp>
        <p:nvSpPr>
          <p:cNvPr id="5" name="Subtitle 4">
            <a:extLst>
              <a:ext uri="{FF2B5EF4-FFF2-40B4-BE49-F238E27FC236}">
                <a16:creationId xmlns:a16="http://schemas.microsoft.com/office/drawing/2014/main" id="{C9978CB8-B6BA-90A8-83F9-EC1E3CAF8619}"/>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Take 10 minutes </a:t>
            </a:r>
          </a:p>
        </p:txBody>
      </p:sp>
    </p:spTree>
    <p:extLst>
      <p:ext uri="{BB962C8B-B14F-4D97-AF65-F5344CB8AC3E}">
        <p14:creationId xmlns:p14="http://schemas.microsoft.com/office/powerpoint/2010/main" val="780015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6" descr="Contract">
            <a:extLst>
              <a:ext uri="{FF2B5EF4-FFF2-40B4-BE49-F238E27FC236}">
                <a16:creationId xmlns:a16="http://schemas.microsoft.com/office/drawing/2014/main" id="{92ED14C8-F075-A949-C0EB-AB2AB9F625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720383" y="3104705"/>
            <a:ext cx="3217333" cy="3217333"/>
          </a:xfrm>
          <a:prstGeom prst="rect">
            <a:avLst/>
          </a:prstGeom>
        </p:spPr>
      </p:pic>
      <p:grpSp>
        <p:nvGrpSpPr>
          <p:cNvPr id="12" name="Group 11">
            <a:extLst>
              <a:ext uri="{FF2B5EF4-FFF2-40B4-BE49-F238E27FC236}">
                <a16:creationId xmlns:a16="http://schemas.microsoft.com/office/drawing/2014/main" id="{134CC3FF-7AA4-46F4-8B24-2F9383D86D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11" y="805742"/>
            <a:ext cx="3647770" cy="3193211"/>
            <a:chOff x="1674895" y="1345036"/>
            <a:chExt cx="5428610" cy="4210939"/>
          </a:xfrm>
        </p:grpSpPr>
        <p:sp>
          <p:nvSpPr>
            <p:cNvPr id="13" name="Rectangle 12">
              <a:extLst>
                <a:ext uri="{FF2B5EF4-FFF2-40B4-BE49-F238E27FC236}">
                  <a16:creationId xmlns:a16="http://schemas.microsoft.com/office/drawing/2014/main" id="{275E42E8-8B96-4FF0-9DCC-7E2084C0F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8FEA8A4-ED0E-429C-884B-1599153B8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315" y="685805"/>
            <a:ext cx="3624947" cy="3193211"/>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7BCC86-1189-E717-25CE-77908B58A1BE}"/>
              </a:ext>
            </a:extLst>
          </p:cNvPr>
          <p:cNvSpPr>
            <a:spLocks noGrp="1"/>
          </p:cNvSpPr>
          <p:nvPr>
            <p:ph type="title"/>
          </p:nvPr>
        </p:nvSpPr>
        <p:spPr>
          <a:xfrm>
            <a:off x="740584" y="859808"/>
            <a:ext cx="3543197" cy="2878986"/>
          </a:xfrm>
        </p:spPr>
        <p:txBody>
          <a:bodyPr>
            <a:normAutofit/>
          </a:bodyPr>
          <a:lstStyle/>
          <a:p>
            <a:pPr algn="ctr"/>
            <a:r>
              <a:rPr lang="en-GB" b="1" i="1" u="sng">
                <a:solidFill>
                  <a:schemeClr val="bg1"/>
                </a:solidFill>
              </a:rPr>
              <a:t>Specific performance </a:t>
            </a:r>
          </a:p>
        </p:txBody>
      </p:sp>
      <p:grpSp>
        <p:nvGrpSpPr>
          <p:cNvPr id="18" name="Graphic 4">
            <a:extLst>
              <a:ext uri="{FF2B5EF4-FFF2-40B4-BE49-F238E27FC236}">
                <a16:creationId xmlns:a16="http://schemas.microsoft.com/office/drawing/2014/main" id="{5F2AA49C-5AC0-41C7-BFAF-74B8D8293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rgbClr val="FFFFFF"/>
          </a:solidFill>
        </p:grpSpPr>
        <p:sp>
          <p:nvSpPr>
            <p:cNvPr id="19" name="Freeform: Shape 18">
              <a:extLst>
                <a:ext uri="{FF2B5EF4-FFF2-40B4-BE49-F238E27FC236}">
                  <a16:creationId xmlns:a16="http://schemas.microsoft.com/office/drawing/2014/main" id="{88A750A0-64B5-41B2-B525-A914EB40B3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F8216C77-85C1-4BDC-87A8-7E7593320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471AED48-754E-41AC-9ECC-DB2597644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48005417-D297-404F-82A5-8C4393E85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17F942D6-2D0C-4894-81F0-6F81714BA4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4FAD802E-9670-4B80-876B-3FF64D29A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38AF437-0BFB-40E4-ADA0-5749919AAC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8BC9C3D-CBBE-4D29-9DAC-98B3CAF397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A7016629-22ED-494E-9205-594895DA9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BFF3CC1E-0ED4-4599-9B4E-F057769B96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65A4B3A-F9A7-4FA6-A7F3-EA08E0BA15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83B6A14-A56D-4B95-8395-89CF53A09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49F0868B-B193-43B6-BB1E-1FF72993EA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pSp>
        <p:nvGrpSpPr>
          <p:cNvPr id="33" name="Graphic 4">
            <a:extLst>
              <a:ext uri="{FF2B5EF4-FFF2-40B4-BE49-F238E27FC236}">
                <a16:creationId xmlns:a16="http://schemas.microsoft.com/office/drawing/2014/main" id="{BB32367D-C4F2-49D5-A586-298C7CA821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9048" y="2335801"/>
            <a:ext cx="849365" cy="849366"/>
            <a:chOff x="5829300" y="3162300"/>
            <a:chExt cx="532256" cy="532257"/>
          </a:xfrm>
          <a:solidFill>
            <a:schemeClr val="bg1"/>
          </a:solidFill>
        </p:grpSpPr>
        <p:sp>
          <p:nvSpPr>
            <p:cNvPr id="34" name="Freeform: Shape 33">
              <a:extLst>
                <a:ext uri="{FF2B5EF4-FFF2-40B4-BE49-F238E27FC236}">
                  <a16:creationId xmlns:a16="http://schemas.microsoft.com/office/drawing/2014/main" id="{E1FF7EE7-ACA2-4BFF-BA75-7FAE93FBB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8647462E-B5E8-4F02-A1E4-BD0380A22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412CE109-6153-414A-B2D6-C4F9C6FA2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DAF530F5-D68D-4BC8-8984-F1A8B5DEB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EB69747-F9DD-4B80-B488-D5565D0BC6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3AFB787-B8A4-4269-9DA9-FF4A66030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6E682D93-25A6-4D91-9A81-3F247BBEE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9D5F48B5-53B4-4DA8-B929-6AFF506589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CA195A3-2A74-4D13-A1B8-24765E26B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B98F1918-C39D-4713-AB21-685A944355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33592273-DEE6-42E1-B824-11D544332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12D6F82B-B619-4D8B-85AE-0E57103BA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6246C574-90D4-412B-9444-203F7C83C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854D131A-88AA-3FB1-3552-276C29C322BC}"/>
              </a:ext>
            </a:extLst>
          </p:cNvPr>
          <p:cNvSpPr>
            <a:spLocks noGrp="1"/>
          </p:cNvSpPr>
          <p:nvPr>
            <p:ph idx="1"/>
          </p:nvPr>
        </p:nvSpPr>
        <p:spPr>
          <a:xfrm>
            <a:off x="6477270" y="685805"/>
            <a:ext cx="4974771" cy="5534019"/>
          </a:xfrm>
        </p:spPr>
        <p:txBody>
          <a:bodyPr>
            <a:normAutofit/>
          </a:bodyPr>
          <a:lstStyle/>
          <a:p>
            <a:r>
              <a:rPr lang="en-GB" dirty="0">
                <a:solidFill>
                  <a:schemeClr val="bg1"/>
                </a:solidFill>
              </a:rPr>
              <a:t>Order which tells you that you must uphold your promise. </a:t>
            </a:r>
          </a:p>
          <a:p>
            <a:endParaRPr lang="en-GB" dirty="0">
              <a:solidFill>
                <a:schemeClr val="bg1"/>
              </a:solidFill>
            </a:endParaRPr>
          </a:p>
          <a:p>
            <a:r>
              <a:rPr lang="en-GB" dirty="0">
                <a:solidFill>
                  <a:schemeClr val="bg1"/>
                </a:solidFill>
              </a:rPr>
              <a:t>Concerns contract law, for specific performance to take place there must be a contract in place. </a:t>
            </a:r>
          </a:p>
          <a:p>
            <a:endParaRPr lang="en-GB" dirty="0">
              <a:solidFill>
                <a:schemeClr val="bg1"/>
              </a:solidFill>
            </a:endParaRPr>
          </a:p>
          <a:p>
            <a:r>
              <a:rPr lang="en-GB" dirty="0">
                <a:solidFill>
                  <a:schemeClr val="bg1"/>
                </a:solidFill>
              </a:rPr>
              <a:t>When is a contract valid? </a:t>
            </a:r>
          </a:p>
        </p:txBody>
      </p:sp>
    </p:spTree>
    <p:extLst>
      <p:ext uri="{BB962C8B-B14F-4D97-AF65-F5344CB8AC3E}">
        <p14:creationId xmlns:p14="http://schemas.microsoft.com/office/powerpoint/2010/main" val="12153702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BFCB5A-C03C-DD41-F65B-C7E9C41F2857}"/>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65508AA-6101-687A-44D0-F9FB258F57A7}"/>
              </a:ext>
            </a:extLst>
          </p:cNvPr>
          <p:cNvSpPr>
            <a:spLocks noGrp="1"/>
          </p:cNvSpPr>
          <p:nvPr>
            <p:ph idx="1"/>
          </p:nvPr>
        </p:nvSpPr>
        <p:spPr>
          <a:xfrm>
            <a:off x="6234868" y="1130846"/>
            <a:ext cx="5217173" cy="4351338"/>
          </a:xfrm>
        </p:spPr>
        <p:txBody>
          <a:bodyPr>
            <a:normAutofit/>
          </a:bodyPr>
          <a:lstStyle/>
          <a:p>
            <a:r>
              <a:rPr lang="en-GB" sz="2200">
                <a:solidFill>
                  <a:schemeClr val="bg1"/>
                </a:solidFill>
              </a:rPr>
              <a:t>It does not matter if one party would not be able to get the same remedy had they come to court. </a:t>
            </a:r>
          </a:p>
          <a:p>
            <a:endParaRPr lang="en-GB" sz="2200">
              <a:solidFill>
                <a:schemeClr val="bg1"/>
              </a:solidFill>
            </a:endParaRPr>
          </a:p>
          <a:p>
            <a:r>
              <a:rPr lang="en-GB" sz="2200">
                <a:solidFill>
                  <a:schemeClr val="bg1"/>
                </a:solidFill>
              </a:rPr>
              <a:t>This includes in situation where they have come to equity with ‘’ dirty hands’’. </a:t>
            </a:r>
          </a:p>
          <a:p>
            <a:endParaRPr lang="en-GB" sz="2200">
              <a:solidFill>
                <a:schemeClr val="bg1"/>
              </a:solidFill>
            </a:endParaRPr>
          </a:p>
          <a:p>
            <a:r>
              <a:rPr lang="en-GB" sz="2200">
                <a:solidFill>
                  <a:schemeClr val="bg1"/>
                </a:solidFill>
              </a:rPr>
              <a:t>Called the defence of Mutuality. </a:t>
            </a:r>
          </a:p>
          <a:p>
            <a:endParaRPr lang="en-GB" sz="2200">
              <a:solidFill>
                <a:schemeClr val="bg1"/>
              </a:solidFill>
            </a:endParaRPr>
          </a:p>
          <a:p>
            <a:r>
              <a:rPr lang="en-GB" sz="2200">
                <a:solidFill>
                  <a:schemeClr val="bg1"/>
                </a:solidFill>
              </a:rPr>
              <a:t>Price v Strange (1977)</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6426765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D36D85-66EB-F415-B772-B3E1B86EC1D2}"/>
              </a:ext>
            </a:extLst>
          </p:cNvPr>
          <p:cNvSpPr>
            <a:spLocks noGrp="1"/>
          </p:cNvSpPr>
          <p:nvPr>
            <p:ph type="title"/>
          </p:nvPr>
        </p:nvSpPr>
        <p:spPr>
          <a:xfrm>
            <a:off x="1102368" y="1877492"/>
            <a:ext cx="4030132" cy="3215373"/>
          </a:xfrm>
        </p:spPr>
        <p:txBody>
          <a:bodyPr>
            <a:normAutofit/>
          </a:bodyPr>
          <a:lstStyle/>
          <a:p>
            <a:pPr algn="ctr"/>
            <a:r>
              <a:rPr lang="en-GB" b="1" i="1" u="sng" dirty="0">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558B8B0-B884-76DE-DF55-3414D7CF943B}"/>
              </a:ext>
            </a:extLst>
          </p:cNvPr>
          <p:cNvSpPr>
            <a:spLocks noGrp="1"/>
          </p:cNvSpPr>
          <p:nvPr>
            <p:ph idx="1"/>
          </p:nvPr>
        </p:nvSpPr>
        <p:spPr>
          <a:xfrm>
            <a:off x="6234868" y="1130846"/>
            <a:ext cx="5217173" cy="4351338"/>
          </a:xfrm>
        </p:spPr>
        <p:txBody>
          <a:bodyPr>
            <a:normAutofit/>
          </a:bodyPr>
          <a:lstStyle/>
          <a:p>
            <a:r>
              <a:rPr lang="en-GB" sz="2600">
                <a:solidFill>
                  <a:schemeClr val="bg1"/>
                </a:solidFill>
              </a:rPr>
              <a:t>The defence of specific performance is used where damages are not an adequate remedy. </a:t>
            </a:r>
          </a:p>
          <a:p>
            <a:endParaRPr lang="en-GB" sz="2600">
              <a:solidFill>
                <a:schemeClr val="bg1"/>
              </a:solidFill>
            </a:endParaRPr>
          </a:p>
          <a:p>
            <a:r>
              <a:rPr lang="en-GB" sz="2600">
                <a:solidFill>
                  <a:schemeClr val="bg1"/>
                </a:solidFill>
              </a:rPr>
              <a:t>Mainly concerns unique propertys which include unique elements. </a:t>
            </a:r>
          </a:p>
          <a:p>
            <a:endParaRPr lang="en-GB" sz="2600">
              <a:solidFill>
                <a:schemeClr val="bg1"/>
              </a:solidFill>
            </a:endParaRPr>
          </a:p>
          <a:p>
            <a:r>
              <a:rPr lang="en-GB" sz="2600">
                <a:solidFill>
                  <a:schemeClr val="bg1"/>
                </a:solidFill>
              </a:rPr>
              <a:t>Damages will be given if the goods are not unique and freely available.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6164495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9605CD-6A2C-D928-A2B4-B02CF7FC7798}"/>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Research activity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FB870DB4-0DB9-0A8C-8312-5440196FD47B}"/>
              </a:ext>
            </a:extLst>
          </p:cNvPr>
          <p:cNvSpPr>
            <a:spLocks noGrp="1"/>
          </p:cNvSpPr>
          <p:nvPr>
            <p:ph idx="1"/>
          </p:nvPr>
        </p:nvSpPr>
        <p:spPr>
          <a:xfrm>
            <a:off x="6234868" y="1130846"/>
            <a:ext cx="5217173" cy="4351338"/>
          </a:xfrm>
        </p:spPr>
        <p:txBody>
          <a:bodyPr>
            <a:normAutofit/>
          </a:bodyPr>
          <a:lstStyle/>
          <a:p>
            <a:r>
              <a:rPr lang="en-GB" dirty="0">
                <a:solidFill>
                  <a:schemeClr val="bg1"/>
                </a:solidFill>
              </a:rPr>
              <a:t>- Research the case of ; </a:t>
            </a:r>
          </a:p>
          <a:p>
            <a:endParaRPr lang="en-GB">
              <a:solidFill>
                <a:schemeClr val="bg1"/>
              </a:solidFill>
            </a:endParaRPr>
          </a:p>
          <a:p>
            <a:r>
              <a:rPr lang="en-GB" dirty="0">
                <a:solidFill>
                  <a:schemeClr val="bg1"/>
                </a:solidFill>
              </a:rPr>
              <a:t>Zin v Cobham v Adda Hotels [2018]</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2969489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CFFAE-5AEB-EC19-138F-5778A3E0B5CA}"/>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31DBB26F-E007-9F89-18EE-AA1C3B18AA4E}"/>
              </a:ext>
            </a:extLst>
          </p:cNvPr>
          <p:cNvSpPr>
            <a:spLocks noGrp="1"/>
          </p:cNvSpPr>
          <p:nvPr>
            <p:ph idx="1"/>
          </p:nvPr>
        </p:nvSpPr>
        <p:spPr>
          <a:xfrm>
            <a:off x="6234868" y="1130846"/>
            <a:ext cx="5217173" cy="4351338"/>
          </a:xfrm>
        </p:spPr>
        <p:txBody>
          <a:bodyPr>
            <a:normAutofit/>
          </a:bodyPr>
          <a:lstStyle/>
          <a:p>
            <a:r>
              <a:rPr lang="en-GB" sz="2200">
                <a:solidFill>
                  <a:schemeClr val="bg1"/>
                </a:solidFill>
              </a:rPr>
              <a:t>Key cases that concern whether damages are sufficient. </a:t>
            </a:r>
          </a:p>
          <a:p>
            <a:endParaRPr lang="en-GB" sz="2200">
              <a:solidFill>
                <a:schemeClr val="bg1"/>
              </a:solidFill>
            </a:endParaRPr>
          </a:p>
          <a:p>
            <a:r>
              <a:rPr lang="en-GB" sz="2200">
                <a:solidFill>
                  <a:schemeClr val="bg1"/>
                </a:solidFill>
              </a:rPr>
              <a:t>Sky petroleum v Vip Petroleum – Shortage of petrol – Fixed price. Change in market, interim injunction to stop the withholding of product.</a:t>
            </a:r>
          </a:p>
          <a:p>
            <a:endParaRPr lang="en-GB" sz="2200">
              <a:solidFill>
                <a:schemeClr val="bg1"/>
              </a:solidFill>
            </a:endParaRPr>
          </a:p>
          <a:p>
            <a:r>
              <a:rPr lang="en-GB" sz="2200">
                <a:solidFill>
                  <a:schemeClr val="bg1"/>
                </a:solidFill>
              </a:rPr>
              <a:t>Cohen v Roche – Chairs which were made by a individual. Now they are classes as antique and therefore would be valuable today.</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990922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D20E11-4276-BA0C-B9D9-C9D58F157216}"/>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13E2DECD-D4A7-8CC4-455C-ABC2D1AD5C6E}"/>
              </a:ext>
            </a:extLst>
          </p:cNvPr>
          <p:cNvSpPr>
            <a:spLocks noGrp="1"/>
          </p:cNvSpPr>
          <p:nvPr>
            <p:ph idx="1"/>
          </p:nvPr>
        </p:nvSpPr>
        <p:spPr>
          <a:xfrm>
            <a:off x="6234868" y="1130846"/>
            <a:ext cx="5217173" cy="4351338"/>
          </a:xfrm>
        </p:spPr>
        <p:txBody>
          <a:bodyPr>
            <a:normAutofit/>
          </a:bodyPr>
          <a:lstStyle/>
          <a:p>
            <a:r>
              <a:rPr lang="en-GB" sz="2000">
                <a:solidFill>
                  <a:schemeClr val="bg1"/>
                </a:solidFill>
              </a:rPr>
              <a:t>Courts will not always enforce a contract using specific performance. </a:t>
            </a:r>
          </a:p>
          <a:p>
            <a:endParaRPr lang="en-GB" sz="2000">
              <a:solidFill>
                <a:schemeClr val="bg1"/>
              </a:solidFill>
            </a:endParaRPr>
          </a:p>
          <a:p>
            <a:r>
              <a:rPr lang="en-GB" sz="2000">
                <a:solidFill>
                  <a:schemeClr val="bg1"/>
                </a:solidFill>
              </a:rPr>
              <a:t>Some situations in which this may occur include when the structure of the contract is that so it is impossible to enforce. </a:t>
            </a:r>
          </a:p>
          <a:p>
            <a:endParaRPr lang="en-GB" sz="2000">
              <a:solidFill>
                <a:schemeClr val="bg1"/>
              </a:solidFill>
            </a:endParaRPr>
          </a:p>
          <a:p>
            <a:r>
              <a:rPr lang="en-GB" sz="2000">
                <a:solidFill>
                  <a:schemeClr val="bg1"/>
                </a:solidFill>
              </a:rPr>
              <a:t>Consideration – a valid contract needs to include consideration – where there is no consideration there is no contract. </a:t>
            </a:r>
          </a:p>
          <a:p>
            <a:endParaRPr lang="en-GB" sz="2000">
              <a:solidFill>
                <a:schemeClr val="bg1"/>
              </a:solidFill>
            </a:endParaRPr>
          </a:p>
          <a:p>
            <a:r>
              <a:rPr lang="en-GB" sz="2000">
                <a:solidFill>
                  <a:schemeClr val="bg1"/>
                </a:solidFill>
              </a:rPr>
              <a:t>Lack of compliance?</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304943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D90BB8-846C-1890-9A9F-9D606C866BAB}"/>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33A490A8-03C2-1E99-2A23-A19783B6A81D}"/>
              </a:ext>
            </a:extLst>
          </p:cNvPr>
          <p:cNvSpPr>
            <a:spLocks noGrp="1"/>
          </p:cNvSpPr>
          <p:nvPr>
            <p:ph idx="1"/>
          </p:nvPr>
        </p:nvSpPr>
        <p:spPr>
          <a:xfrm>
            <a:off x="6234868" y="1130846"/>
            <a:ext cx="5217173" cy="4351338"/>
          </a:xfrm>
        </p:spPr>
        <p:txBody>
          <a:bodyPr>
            <a:normAutofit/>
          </a:bodyPr>
          <a:lstStyle/>
          <a:p>
            <a:r>
              <a:rPr lang="en-GB" sz="2200">
                <a:solidFill>
                  <a:schemeClr val="bg1"/>
                </a:solidFill>
              </a:rPr>
              <a:t>If a contract needs to be supervised continuously – cost a lot of time and money – Ryan v Mutual Tontine Westminster Chambers Association [1893] </a:t>
            </a:r>
          </a:p>
          <a:p>
            <a:endParaRPr lang="en-GB" sz="2200">
              <a:solidFill>
                <a:schemeClr val="bg1"/>
              </a:solidFill>
            </a:endParaRPr>
          </a:p>
          <a:p>
            <a:r>
              <a:rPr lang="en-GB" sz="2200">
                <a:solidFill>
                  <a:schemeClr val="bg1"/>
                </a:solidFill>
              </a:rPr>
              <a:t>Includes a vast number of areas such as; </a:t>
            </a:r>
          </a:p>
          <a:p>
            <a:endParaRPr lang="en-GB" sz="2200">
              <a:solidFill>
                <a:schemeClr val="bg1"/>
              </a:solidFill>
            </a:endParaRPr>
          </a:p>
          <a:p>
            <a:r>
              <a:rPr lang="en-GB" sz="2200">
                <a:solidFill>
                  <a:schemeClr val="bg1"/>
                </a:solidFill>
              </a:rPr>
              <a:t>1. Keep open Covenants. </a:t>
            </a:r>
          </a:p>
          <a:p>
            <a:r>
              <a:rPr lang="en-GB" sz="2200">
                <a:solidFill>
                  <a:schemeClr val="bg1"/>
                </a:solidFill>
              </a:rPr>
              <a:t>2. Contracts to build. </a:t>
            </a:r>
          </a:p>
          <a:p>
            <a:r>
              <a:rPr lang="en-GB" sz="2200">
                <a:solidFill>
                  <a:schemeClr val="bg1"/>
                </a:solidFill>
              </a:rPr>
              <a:t>3. Contracts to personal service.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569173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B1995D-DFAF-EDA9-DFE0-132AC4B2B441}"/>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F3FB506-4C6F-1B79-46DF-AE437C0518FE}"/>
              </a:ext>
            </a:extLst>
          </p:cNvPr>
          <p:cNvSpPr>
            <a:spLocks noGrp="1"/>
          </p:cNvSpPr>
          <p:nvPr>
            <p:ph idx="1"/>
          </p:nvPr>
        </p:nvSpPr>
        <p:spPr>
          <a:xfrm>
            <a:off x="6234868" y="1130846"/>
            <a:ext cx="5217173" cy="4351338"/>
          </a:xfrm>
        </p:spPr>
        <p:txBody>
          <a:bodyPr>
            <a:normAutofit/>
          </a:bodyPr>
          <a:lstStyle/>
          <a:p>
            <a:r>
              <a:rPr lang="en-GB" dirty="0">
                <a:solidFill>
                  <a:schemeClr val="bg1"/>
                </a:solidFill>
              </a:rPr>
              <a:t>Equity will not make an order for specific performance where property is no longer in existence. </a:t>
            </a:r>
          </a:p>
          <a:p>
            <a:endParaRPr lang="en-GB" dirty="0">
              <a:solidFill>
                <a:schemeClr val="bg1"/>
              </a:solidFill>
            </a:endParaRPr>
          </a:p>
          <a:p>
            <a:r>
              <a:rPr lang="en-GB" dirty="0">
                <a:solidFill>
                  <a:schemeClr val="bg1"/>
                </a:solidFill>
              </a:rPr>
              <a:t>Transient interest. </a:t>
            </a:r>
          </a:p>
          <a:p>
            <a:pPr marL="0" indent="0">
              <a:buNone/>
            </a:pPr>
            <a:endParaRPr lang="en-GB" dirty="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563112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19802-29FC-0978-1229-7CF4FAA9B052}"/>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D10EEF5-F2F2-1882-C5B8-A1B7661695F8}"/>
              </a:ext>
            </a:extLst>
          </p:cNvPr>
          <p:cNvSpPr>
            <a:spLocks noGrp="1"/>
          </p:cNvSpPr>
          <p:nvPr>
            <p:ph idx="1"/>
          </p:nvPr>
        </p:nvSpPr>
        <p:spPr>
          <a:xfrm>
            <a:off x="6234868" y="1130846"/>
            <a:ext cx="5217173" cy="4351338"/>
          </a:xfrm>
        </p:spPr>
        <p:txBody>
          <a:bodyPr>
            <a:normAutofit/>
          </a:bodyPr>
          <a:lstStyle/>
          <a:p>
            <a:r>
              <a:rPr lang="en-GB" sz="2600">
                <a:solidFill>
                  <a:schemeClr val="bg1"/>
                </a:solidFill>
              </a:rPr>
              <a:t>Will not be granted where; </a:t>
            </a:r>
          </a:p>
          <a:p>
            <a:endParaRPr lang="en-GB" sz="2600">
              <a:solidFill>
                <a:schemeClr val="bg1"/>
              </a:solidFill>
            </a:endParaRPr>
          </a:p>
          <a:p>
            <a:r>
              <a:rPr lang="en-GB" sz="2600">
                <a:solidFill>
                  <a:schemeClr val="bg1"/>
                </a:solidFill>
              </a:rPr>
              <a:t>1. Transfer ‘’ goodwill’’ – no certain what the subject matter is. </a:t>
            </a:r>
          </a:p>
          <a:p>
            <a:r>
              <a:rPr lang="en-GB" sz="2600">
                <a:solidFill>
                  <a:schemeClr val="bg1"/>
                </a:solidFill>
              </a:rPr>
              <a:t>2. Contracts which include elements such as ‘’ Immorality, illegality, offence to public policy’’</a:t>
            </a:r>
          </a:p>
          <a:p>
            <a:r>
              <a:rPr lang="en-GB" sz="2600">
                <a:solidFill>
                  <a:schemeClr val="bg1"/>
                </a:solidFill>
              </a:rPr>
              <a:t>3. ‘’ Contracts to leave property by will – Synge v Synge [1894]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4649540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EFFA5-919E-30A2-5769-D0C4E5A4BA2A}"/>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Defences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5DDFE8B-AB2D-7EFC-A768-C9F73AED3455}"/>
              </a:ext>
            </a:extLst>
          </p:cNvPr>
          <p:cNvSpPr>
            <a:spLocks noGrp="1"/>
          </p:cNvSpPr>
          <p:nvPr>
            <p:ph idx="1"/>
          </p:nvPr>
        </p:nvSpPr>
        <p:spPr>
          <a:xfrm>
            <a:off x="6234868" y="1130846"/>
            <a:ext cx="5217173" cy="4351338"/>
          </a:xfrm>
        </p:spPr>
        <p:txBody>
          <a:bodyPr>
            <a:normAutofit/>
          </a:bodyPr>
          <a:lstStyle/>
          <a:p>
            <a:r>
              <a:rPr lang="en-GB" dirty="0">
                <a:solidFill>
                  <a:schemeClr val="bg1"/>
                </a:solidFill>
              </a:rPr>
              <a:t>There are several defences for specific performance. </a:t>
            </a:r>
          </a:p>
          <a:p>
            <a:endParaRPr lang="en-GB" dirty="0">
              <a:solidFill>
                <a:schemeClr val="bg1"/>
              </a:solidFill>
            </a:endParaRPr>
          </a:p>
          <a:p>
            <a:r>
              <a:rPr lang="en-GB" dirty="0">
                <a:solidFill>
                  <a:schemeClr val="bg1"/>
                </a:solidFill>
              </a:rPr>
              <a:t>1. The contract; </a:t>
            </a:r>
          </a:p>
          <a:p>
            <a:endParaRPr lang="en-GB" dirty="0">
              <a:solidFill>
                <a:schemeClr val="bg1"/>
              </a:solidFill>
            </a:endParaRPr>
          </a:p>
          <a:p>
            <a:r>
              <a:rPr lang="en-GB" dirty="0">
                <a:solidFill>
                  <a:schemeClr val="bg1"/>
                </a:solidFill>
              </a:rPr>
              <a:t>Could include uncertain terms, could not incomplete. (</a:t>
            </a:r>
            <a:r>
              <a:rPr lang="en-GB" b="1" i="1">
                <a:solidFill>
                  <a:schemeClr val="bg1"/>
                </a:solidFill>
                <a:effectLst/>
                <a:latin typeface="Calibri" panose="020F0502020204030204" pitchFamily="34" charset="0"/>
                <a:ea typeface="Calibri" panose="020F0502020204030204" pitchFamily="34" charset="0"/>
                <a:cs typeface="Arial" panose="020B0604020202020204" pitchFamily="34" charset="0"/>
              </a:rPr>
              <a:t>Taylor v Portington [1855] ) </a:t>
            </a: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9874870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36BFA-770B-26EE-E457-2DDFF125A114}"/>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Defences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77D2F49-A715-9CE6-FD7C-503426CA80FA}"/>
              </a:ext>
            </a:extLst>
          </p:cNvPr>
          <p:cNvSpPr>
            <a:spLocks noGrp="1"/>
          </p:cNvSpPr>
          <p:nvPr>
            <p:ph idx="1"/>
          </p:nvPr>
        </p:nvSpPr>
        <p:spPr>
          <a:xfrm>
            <a:off x="6234868" y="1130846"/>
            <a:ext cx="5217173" cy="4351338"/>
          </a:xfrm>
        </p:spPr>
        <p:txBody>
          <a:bodyPr>
            <a:normAutofit/>
          </a:bodyPr>
          <a:lstStyle/>
          <a:p>
            <a:r>
              <a:rPr lang="en-GB" sz="2400">
                <a:solidFill>
                  <a:schemeClr val="bg1"/>
                </a:solidFill>
              </a:rPr>
              <a:t> 2. Others- </a:t>
            </a:r>
          </a:p>
          <a:p>
            <a:endParaRPr lang="en-GB" sz="2400">
              <a:solidFill>
                <a:schemeClr val="bg1"/>
              </a:solidFill>
            </a:endParaRPr>
          </a:p>
          <a:p>
            <a:r>
              <a:rPr lang="en-GB" sz="2400">
                <a:solidFill>
                  <a:schemeClr val="bg1"/>
                </a:solidFill>
              </a:rPr>
              <a:t>The contract is not in writing – if the contract is not in writing and signed it is not valid. However, this does not apply to a contract that has a lease for less than 3 years which is governed under S.54(2) of the LPA 1925. </a:t>
            </a:r>
          </a:p>
          <a:p>
            <a:endParaRPr lang="en-GB" sz="2400">
              <a:solidFill>
                <a:schemeClr val="bg1"/>
              </a:solidFill>
            </a:endParaRPr>
          </a:p>
          <a:p>
            <a:r>
              <a:rPr lang="en-GB" sz="2400">
                <a:solidFill>
                  <a:schemeClr val="bg1"/>
                </a:solidFill>
              </a:rPr>
              <a:t>Illegality.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7090382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3604D-A9D1-024B-B548-6B824773E03E}"/>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Defences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F62DCED-311B-E4AE-199A-73555278CAAA}"/>
              </a:ext>
            </a:extLst>
          </p:cNvPr>
          <p:cNvSpPr>
            <a:spLocks noGrp="1"/>
          </p:cNvSpPr>
          <p:nvPr>
            <p:ph idx="1"/>
          </p:nvPr>
        </p:nvSpPr>
        <p:spPr>
          <a:xfrm>
            <a:off x="6234868" y="1130846"/>
            <a:ext cx="5217173" cy="4351338"/>
          </a:xfrm>
        </p:spPr>
        <p:txBody>
          <a:bodyPr>
            <a:normAutofit/>
          </a:bodyPr>
          <a:lstStyle/>
          <a:p>
            <a:pPr marL="0" indent="0">
              <a:buNone/>
            </a:pPr>
            <a:r>
              <a:rPr lang="en-GB" sz="2200">
                <a:solidFill>
                  <a:schemeClr val="bg1"/>
                </a:solidFill>
              </a:rPr>
              <a:t>Not coming to equity with clean hands – Coatsworth v Johnson [1886] </a:t>
            </a:r>
          </a:p>
          <a:p>
            <a:pPr marL="0" indent="0">
              <a:buNone/>
            </a:pPr>
            <a:endParaRPr lang="en-GB" sz="2200">
              <a:solidFill>
                <a:schemeClr val="bg1"/>
              </a:solidFill>
            </a:endParaRPr>
          </a:p>
          <a:p>
            <a:pPr marL="0" indent="0">
              <a:buNone/>
            </a:pPr>
            <a:r>
              <a:rPr lang="en-GB" sz="2200">
                <a:solidFill>
                  <a:schemeClr val="bg1"/>
                </a:solidFill>
              </a:rPr>
              <a:t>If the specific performance order would cause hardship to the other party or cause issues for the other party – Wroth v Tyler [1974]  Pegler v White [1864] </a:t>
            </a:r>
          </a:p>
          <a:p>
            <a:pPr marL="0" indent="0">
              <a:buNone/>
            </a:pPr>
            <a:endParaRPr lang="en-GB" sz="2200">
              <a:solidFill>
                <a:schemeClr val="bg1"/>
              </a:solidFill>
            </a:endParaRPr>
          </a:p>
          <a:p>
            <a:pPr marL="0" indent="0">
              <a:buNone/>
            </a:pPr>
            <a:r>
              <a:rPr lang="en-GB" sz="2200">
                <a:solidFill>
                  <a:schemeClr val="bg1"/>
                </a:solidFill>
              </a:rPr>
              <a:t>Outside factors could still cause hardship and this would still mean that specific performance cannot happen. Patel v Ali [1984]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1701507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5BB18-8559-0E5A-C5FB-410899E66FCF}"/>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Delay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8FBF606-0CA7-512F-43AA-688F5A454DA6}"/>
              </a:ext>
            </a:extLst>
          </p:cNvPr>
          <p:cNvSpPr>
            <a:spLocks noGrp="1"/>
          </p:cNvSpPr>
          <p:nvPr>
            <p:ph idx="1"/>
          </p:nvPr>
        </p:nvSpPr>
        <p:spPr>
          <a:xfrm>
            <a:off x="6234868" y="1130846"/>
            <a:ext cx="5217173" cy="4351338"/>
          </a:xfrm>
        </p:spPr>
        <p:txBody>
          <a:bodyPr>
            <a:normAutofit/>
          </a:bodyPr>
          <a:lstStyle/>
          <a:p>
            <a:r>
              <a:rPr lang="en-GB" sz="2200">
                <a:solidFill>
                  <a:schemeClr val="bg1"/>
                </a:solidFill>
              </a:rPr>
              <a:t>S.41 LPA 1925 – Specific performance can be claimed even if the individual has not carried out their side of the promise by the proposed time. </a:t>
            </a:r>
          </a:p>
          <a:p>
            <a:endParaRPr lang="en-GB" sz="2200">
              <a:solidFill>
                <a:schemeClr val="bg1"/>
              </a:solidFill>
            </a:endParaRPr>
          </a:p>
          <a:p>
            <a:r>
              <a:rPr lang="en-GB" sz="2200">
                <a:solidFill>
                  <a:schemeClr val="bg1"/>
                </a:solidFill>
              </a:rPr>
              <a:t>However, there are acceptations – Expressed by contract </a:t>
            </a:r>
          </a:p>
          <a:p>
            <a:r>
              <a:rPr lang="en-GB" sz="2200">
                <a:solidFill>
                  <a:schemeClr val="bg1"/>
                </a:solidFill>
              </a:rPr>
              <a:t>                                                           - Nature of the property implies that time is of the essence </a:t>
            </a:r>
          </a:p>
          <a:p>
            <a:r>
              <a:rPr lang="en-GB" sz="2200">
                <a:solidFill>
                  <a:schemeClr val="bg1"/>
                </a:solidFill>
                <a:effectLst/>
                <a:latin typeface="Calibri" panose="020F0502020204030204" pitchFamily="34" charset="0"/>
                <a:ea typeface="Calibri" panose="020F0502020204030204" pitchFamily="34" charset="0"/>
                <a:cs typeface="Arial" panose="020B0604020202020204" pitchFamily="34" charset="0"/>
              </a:rPr>
              <a:t>Where time is subsequently made of the essence by 1 party giving notice</a:t>
            </a:r>
            <a:r>
              <a:rPr lang="en-GB" sz="2200">
                <a:solidFill>
                  <a:schemeClr val="bg1"/>
                </a:solidFill>
                <a:latin typeface="Calibri" panose="020F0502020204030204" pitchFamily="34" charset="0"/>
                <a:ea typeface="Calibri" panose="020F0502020204030204" pitchFamily="34" charset="0"/>
                <a:cs typeface="Arial" panose="020B0604020202020204" pitchFamily="34" charset="0"/>
              </a:rPr>
              <a:t>.</a:t>
            </a:r>
            <a:r>
              <a:rPr lang="en-GB" sz="2200">
                <a:solidFill>
                  <a:schemeClr val="bg1"/>
                </a:solidFill>
                <a:effectLst/>
                <a:latin typeface="Calibri" panose="020F0502020204030204" pitchFamily="34" charset="0"/>
                <a:ea typeface="Calibri" panose="020F0502020204030204" pitchFamily="34" charset="0"/>
                <a:cs typeface="Arial" panose="020B0604020202020204" pitchFamily="34" charset="0"/>
              </a:rPr>
              <a:t> </a:t>
            </a:r>
            <a:endParaRPr lang="en-GB" sz="22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2550607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ED62E-586D-7C58-3791-B80759FCC320}"/>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Defences</a:t>
            </a: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E63CA16-E17F-BED4-595D-28124AF5DAF2}"/>
              </a:ext>
            </a:extLst>
          </p:cNvPr>
          <p:cNvSpPr>
            <a:spLocks noGrp="1"/>
          </p:cNvSpPr>
          <p:nvPr>
            <p:ph idx="1"/>
          </p:nvPr>
        </p:nvSpPr>
        <p:spPr>
          <a:xfrm>
            <a:off x="6234868" y="1130846"/>
            <a:ext cx="5217173" cy="4351338"/>
          </a:xfrm>
        </p:spPr>
        <p:txBody>
          <a:bodyPr>
            <a:normAutofit/>
          </a:bodyPr>
          <a:lstStyle/>
          <a:p>
            <a:r>
              <a:rPr lang="en-GB" sz="2400">
                <a:solidFill>
                  <a:schemeClr val="bg1"/>
                </a:solidFill>
              </a:rPr>
              <a:t>If the individual can prove that there was a defect in the vendor’s title,  then specific performance will not be granted. </a:t>
            </a:r>
          </a:p>
          <a:p>
            <a:endParaRPr lang="en-GB" sz="2400">
              <a:solidFill>
                <a:schemeClr val="bg1"/>
              </a:solidFill>
            </a:endParaRPr>
          </a:p>
          <a:p>
            <a:r>
              <a:rPr lang="en-GB" sz="2400">
                <a:solidFill>
                  <a:schemeClr val="bg1"/>
                </a:solidFill>
              </a:rPr>
              <a:t>Misrepresentation is also a defence. </a:t>
            </a:r>
          </a:p>
          <a:p>
            <a:endParaRPr lang="en-GB" sz="2400">
              <a:solidFill>
                <a:schemeClr val="bg1"/>
              </a:solidFill>
            </a:endParaRPr>
          </a:p>
          <a:p>
            <a:r>
              <a:rPr lang="en-GB" sz="2400">
                <a:solidFill>
                  <a:schemeClr val="bg1"/>
                </a:solidFill>
              </a:rPr>
              <a:t>Mistake is also a defence. </a:t>
            </a:r>
          </a:p>
          <a:p>
            <a:endParaRPr lang="en-GB" sz="2400">
              <a:solidFill>
                <a:schemeClr val="bg1"/>
              </a:solidFill>
            </a:endParaRPr>
          </a:p>
          <a:p>
            <a:r>
              <a:rPr lang="en-GB" sz="2400">
                <a:solidFill>
                  <a:schemeClr val="bg1"/>
                </a:solidFill>
              </a:rPr>
              <a:t>Misdescription is a defence.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7873924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DC4620-64AB-4AB1-2B1C-F2A54E68BBAA}"/>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Activity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FC8740B5-A5A9-FC99-9565-11570701784D}"/>
              </a:ext>
            </a:extLst>
          </p:cNvPr>
          <p:cNvSpPr>
            <a:spLocks noGrp="1"/>
          </p:cNvSpPr>
          <p:nvPr>
            <p:ph idx="1"/>
          </p:nvPr>
        </p:nvSpPr>
        <p:spPr>
          <a:xfrm>
            <a:off x="6234868" y="1130846"/>
            <a:ext cx="5217173" cy="4351338"/>
          </a:xfrm>
        </p:spPr>
        <p:txBody>
          <a:bodyPr>
            <a:normAutofit/>
          </a:bodyPr>
          <a:lstStyle/>
          <a:p>
            <a:r>
              <a:rPr lang="en-GB" sz="2600">
                <a:solidFill>
                  <a:schemeClr val="bg1"/>
                </a:solidFill>
              </a:rPr>
              <a:t>Create a mind map regarding the remedies in Equity. </a:t>
            </a:r>
          </a:p>
          <a:p>
            <a:endParaRPr lang="en-GB" sz="2600">
              <a:solidFill>
                <a:schemeClr val="bg1"/>
              </a:solidFill>
            </a:endParaRPr>
          </a:p>
          <a:p>
            <a:r>
              <a:rPr lang="en-GB" sz="2600">
                <a:solidFill>
                  <a:schemeClr val="bg1"/>
                </a:solidFill>
              </a:rPr>
              <a:t>Include; </a:t>
            </a:r>
          </a:p>
          <a:p>
            <a:endParaRPr lang="en-GB" sz="2600">
              <a:solidFill>
                <a:schemeClr val="bg1"/>
              </a:solidFill>
            </a:endParaRPr>
          </a:p>
          <a:p>
            <a:r>
              <a:rPr lang="en-GB" sz="2600">
                <a:solidFill>
                  <a:schemeClr val="bg1"/>
                </a:solidFill>
              </a:rPr>
              <a:t>1. Recission. </a:t>
            </a:r>
          </a:p>
          <a:p>
            <a:r>
              <a:rPr lang="en-GB" sz="2600">
                <a:solidFill>
                  <a:schemeClr val="bg1"/>
                </a:solidFill>
              </a:rPr>
              <a:t>2. Rectification. </a:t>
            </a:r>
          </a:p>
          <a:p>
            <a:r>
              <a:rPr lang="en-GB" sz="2600">
                <a:solidFill>
                  <a:schemeClr val="bg1"/>
                </a:solidFill>
              </a:rPr>
              <a:t>3. Injunctions. </a:t>
            </a:r>
          </a:p>
          <a:p>
            <a:r>
              <a:rPr lang="en-GB" sz="2600">
                <a:solidFill>
                  <a:schemeClr val="bg1"/>
                </a:solidFill>
              </a:rPr>
              <a:t>4. Specific performance.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8456632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195F78-1E63-9007-01C2-7B57D3909DA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Next week</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6D68992-D0E9-EA20-DDFE-BC9790B7D334}"/>
              </a:ext>
            </a:extLst>
          </p:cNvPr>
          <p:cNvSpPr>
            <a:spLocks noGrp="1"/>
          </p:cNvSpPr>
          <p:nvPr>
            <p:ph idx="1"/>
          </p:nvPr>
        </p:nvSpPr>
        <p:spPr>
          <a:xfrm>
            <a:off x="6234868" y="1130846"/>
            <a:ext cx="5217173" cy="4351338"/>
          </a:xfrm>
        </p:spPr>
        <p:txBody>
          <a:bodyPr>
            <a:normAutofit/>
          </a:bodyPr>
          <a:lstStyle/>
          <a:p>
            <a:r>
              <a:rPr lang="en-GB" dirty="0">
                <a:solidFill>
                  <a:schemeClr val="bg1"/>
                </a:solidFill>
              </a:rPr>
              <a:t>Recap and add. </a:t>
            </a:r>
            <a:endParaRPr lang="en-GB">
              <a:solidFill>
                <a:schemeClr val="bg1"/>
              </a:solidFill>
            </a:endParaRPr>
          </a:p>
          <a:p>
            <a:r>
              <a:rPr lang="en-GB" dirty="0">
                <a:solidFill>
                  <a:schemeClr val="bg1"/>
                </a:solidFill>
              </a:rPr>
              <a:t>For assignment purposes. </a:t>
            </a:r>
            <a:endParaRPr lang="en-GB">
              <a:solidFill>
                <a:schemeClr val="bg1"/>
              </a:solidFill>
            </a:endParaRPr>
          </a:p>
          <a:p>
            <a:r>
              <a:rPr lang="en-GB" dirty="0">
                <a:solidFill>
                  <a:schemeClr val="bg1"/>
                </a:solidFill>
              </a:rPr>
              <a:t>Delve into equity and its early issues. </a:t>
            </a:r>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2047983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CA2E8C-4A2E-F4B3-C11B-5B2CF3BF0685}"/>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Summary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63F43F4-AA60-8727-1D38-37E703EBD78E}"/>
              </a:ext>
            </a:extLst>
          </p:cNvPr>
          <p:cNvSpPr>
            <a:spLocks noGrp="1"/>
          </p:cNvSpPr>
          <p:nvPr>
            <p:ph idx="1"/>
          </p:nvPr>
        </p:nvSpPr>
        <p:spPr>
          <a:xfrm>
            <a:off x="6234868" y="1130846"/>
            <a:ext cx="5217173" cy="4351338"/>
          </a:xfrm>
        </p:spPr>
        <p:txBody>
          <a:bodyPr>
            <a:normAutofit/>
          </a:bodyPr>
          <a:lstStyle/>
          <a:p>
            <a:pPr marL="0" indent="0">
              <a:buNone/>
            </a:pPr>
            <a:r>
              <a:rPr lang="en-GB" dirty="0">
                <a:solidFill>
                  <a:schemeClr val="bg1"/>
                </a:solidFill>
              </a:rPr>
              <a:t>Continuation from last week. </a:t>
            </a:r>
          </a:p>
          <a:p>
            <a:pPr marL="0" indent="0">
              <a:buNone/>
            </a:pPr>
            <a:endParaRPr lang="en-GB" dirty="0">
              <a:solidFill>
                <a:schemeClr val="bg1"/>
              </a:solidFill>
            </a:endParaRPr>
          </a:p>
          <a:p>
            <a:pPr marL="0" indent="0">
              <a:buNone/>
            </a:pPr>
            <a:r>
              <a:rPr lang="en-GB" dirty="0">
                <a:solidFill>
                  <a:schemeClr val="bg1"/>
                </a:solidFill>
              </a:rPr>
              <a:t>Specific performance.</a:t>
            </a:r>
          </a:p>
          <a:p>
            <a:pPr marL="0" indent="0">
              <a:buNone/>
            </a:pPr>
            <a:endParaRPr lang="en-GB" dirty="0">
              <a:solidFill>
                <a:schemeClr val="bg1"/>
              </a:solidFill>
            </a:endParaRPr>
          </a:p>
          <a:p>
            <a:pPr marL="0" indent="0">
              <a:buNone/>
            </a:pPr>
            <a:r>
              <a:rPr lang="en-GB" dirty="0">
                <a:solidFill>
                  <a:schemeClr val="bg1"/>
                </a:solidFill>
              </a:rPr>
              <a:t>Injunctions. </a:t>
            </a:r>
          </a:p>
          <a:p>
            <a:pPr marL="0" indent="0">
              <a:buNone/>
            </a:pPr>
            <a:endParaRPr lang="en-GB" dirty="0">
              <a:solidFill>
                <a:schemeClr val="bg1"/>
              </a:solidFill>
            </a:endParaRPr>
          </a:p>
          <a:p>
            <a:pPr marL="0" indent="0">
              <a:buNone/>
            </a:pPr>
            <a:r>
              <a:rPr lang="en-GB" dirty="0">
                <a:solidFill>
                  <a:schemeClr val="bg1"/>
                </a:solidFill>
              </a:rPr>
              <a:t>Other remedies.</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185339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Multicolor powder explosion on white background">
            <a:extLst>
              <a:ext uri="{FF2B5EF4-FFF2-40B4-BE49-F238E27FC236}">
                <a16:creationId xmlns:a16="http://schemas.microsoft.com/office/drawing/2014/main" id="{E481E29E-108C-BDC7-16A7-3C000FD897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B02FD3AA-B0E3-4528-0A43-66F62FD9938F}"/>
              </a:ext>
            </a:extLst>
          </p:cNvPr>
          <p:cNvSpPr>
            <a:spLocks noGrp="1"/>
          </p:cNvSpPr>
          <p:nvPr>
            <p:ph type="ctrTitle"/>
          </p:nvPr>
        </p:nvSpPr>
        <p:spPr/>
        <p:txBody>
          <a:bodyPr>
            <a:normAutofit/>
          </a:bodyPr>
          <a:lstStyle/>
          <a:p>
            <a:r>
              <a:rPr lang="en-GB" sz="11500" b="1" i="1" u="sng" dirty="0"/>
              <a:t>Thank you!</a:t>
            </a:r>
          </a:p>
        </p:txBody>
      </p:sp>
      <p:sp>
        <p:nvSpPr>
          <p:cNvPr id="5" name="Subtitle 4">
            <a:extLst>
              <a:ext uri="{FF2B5EF4-FFF2-40B4-BE49-F238E27FC236}">
                <a16:creationId xmlns:a16="http://schemas.microsoft.com/office/drawing/2014/main" id="{5DFB4E86-3F95-E7F9-3F7D-FBF2BC6A13BC}"/>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703269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3047</Words>
  <Application>Microsoft Office PowerPoint</Application>
  <PresentationFormat>Widescreen</PresentationFormat>
  <Paragraphs>386</Paragraphs>
  <Slides>41</Slides>
  <Notes>19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41</vt:i4>
      </vt:variant>
    </vt:vector>
  </HeadingPairs>
  <TitlesOfParts>
    <vt:vector size="46" baseType="lpstr">
      <vt:lpstr>Arial</vt:lpstr>
      <vt:lpstr>Calibri</vt:lpstr>
      <vt:lpstr>Calibri Light</vt:lpstr>
      <vt:lpstr>Courier New</vt:lpstr>
      <vt:lpstr>Office Theme</vt:lpstr>
      <vt:lpstr>Equitable remedies </vt:lpstr>
      <vt:lpstr>Content </vt:lpstr>
      <vt:lpstr>Aims and learning objectives </vt:lpstr>
      <vt:lpstr>Injunctions</vt:lpstr>
      <vt:lpstr>Injunctions</vt:lpstr>
      <vt:lpstr>Injunctions</vt:lpstr>
      <vt:lpstr>Injunctions</vt:lpstr>
      <vt:lpstr>Injunctions</vt:lpstr>
      <vt:lpstr>PowerPoint Presentation</vt:lpstr>
      <vt:lpstr>PowerPoint Presentation</vt:lpstr>
      <vt:lpstr>Injunctions</vt:lpstr>
      <vt:lpstr>PowerPoint Presentation</vt:lpstr>
      <vt:lpstr>Injunctions</vt:lpstr>
      <vt:lpstr>Injunctions</vt:lpstr>
      <vt:lpstr>Injunctions</vt:lpstr>
      <vt:lpstr>Injunctions</vt:lpstr>
      <vt:lpstr>Freezing orders</vt:lpstr>
      <vt:lpstr>Freezing orders</vt:lpstr>
      <vt:lpstr>Search orders</vt:lpstr>
      <vt:lpstr>Search orders</vt:lpstr>
      <vt:lpstr>Search orders</vt:lpstr>
      <vt:lpstr>Activity</vt:lpstr>
      <vt:lpstr>Let’s take a break</vt:lpstr>
      <vt:lpstr>Specific performance </vt:lpstr>
      <vt:lpstr>Continued</vt:lpstr>
      <vt:lpstr>Continued</vt:lpstr>
      <vt:lpstr>Research activity</vt:lpstr>
      <vt:lpstr>Continued</vt:lpstr>
      <vt:lpstr>Continued</vt:lpstr>
      <vt:lpstr>Continued</vt:lpstr>
      <vt:lpstr>Continued</vt:lpstr>
      <vt:lpstr>Continued</vt:lpstr>
      <vt:lpstr>Defences</vt:lpstr>
      <vt:lpstr>Defences</vt:lpstr>
      <vt:lpstr>Defences</vt:lpstr>
      <vt:lpstr>Delay </vt:lpstr>
      <vt:lpstr>Defences</vt:lpstr>
      <vt:lpstr>Activity</vt:lpstr>
      <vt:lpstr>Next week</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Equitable remedies </dc:title>
  <dc:creator>Zita Draper</dc:creator>
  <cp:lastModifiedBy>Zita Draper</cp:lastModifiedBy>
  <cp:revision>1</cp:revision>
  <dcterms:created xsi:type="dcterms:W3CDTF">2024-02-10T20:43:04Z</dcterms:created>
  <dcterms:modified xsi:type="dcterms:W3CDTF">2024-02-13T08:33:11Z</dcterms:modified>
</cp:coreProperties>
</file>