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3" r:id="rId1"/>
  </p:sldMasterIdLst>
  <p:sldIdLst>
    <p:sldId id="256" r:id="rId2"/>
    <p:sldId id="259" r:id="rId3"/>
    <p:sldId id="261" r:id="rId4"/>
    <p:sldId id="260" r:id="rId5"/>
    <p:sldId id="262" r:id="rId6"/>
    <p:sldId id="263" r:id="rId7"/>
    <p:sldId id="264" r:id="rId8"/>
    <p:sldId id="265" r:id="rId9"/>
    <p:sldId id="266" r:id="rId10"/>
    <p:sldId id="267" r:id="rId11"/>
    <p:sldId id="268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AEAE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E6CDEA4-897B-C64D-8F64-2E0A7027A986}" v="67" dt="2022-03-13T13:59:46.42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Themed Style 1 - Accent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18603FDC-E32A-4AB5-989C-0864C3EAD2B8}" styleName="Themed Style 2 - Accent 2">
    <a:tblBg>
      <a:fillRef idx="3">
        <a:schemeClr val="accent2"/>
      </a:fillRef>
      <a:effectRef idx="3">
        <a:schemeClr val="accent2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2">
                <a:tint val="50000"/>
              </a:schemeClr>
            </a:lnRef>
          </a:left>
          <a:right>
            <a:lnRef idx="1">
              <a:schemeClr val="accent2">
                <a:tint val="50000"/>
              </a:schemeClr>
            </a:lnRef>
          </a:right>
          <a:top>
            <a:lnRef idx="1">
              <a:schemeClr val="accent2">
                <a:tint val="50000"/>
              </a:schemeClr>
            </a:lnRef>
          </a:top>
          <a:bottom>
            <a:lnRef idx="1">
              <a:schemeClr val="accent2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284E427A-3D55-4303-BF80-6455036E1DE7}" styleName="Themed Style 1 - Accent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1080"/>
    <p:restoredTop sz="94615"/>
  </p:normalViewPr>
  <p:slideViewPr>
    <p:cSldViewPr snapToGrid="0" snapToObjects="1">
      <p:cViewPr>
        <p:scale>
          <a:sx n="96" d="100"/>
          <a:sy n="96" d="100"/>
        </p:scale>
        <p:origin x="-3232" y="3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bert Sefa (2112523)" userId="ca8bc50f-fcb0-4d13-8ea7-80e12c349424" providerId="ADAL" clId="{8E6CDEA4-897B-C64D-8F64-2E0A7027A986}"/>
    <pc:docChg chg="undo redo custSel addSld delSld modSld sldOrd">
      <pc:chgData name="Albert Sefa (2112523)" userId="ca8bc50f-fcb0-4d13-8ea7-80e12c349424" providerId="ADAL" clId="{8E6CDEA4-897B-C64D-8F64-2E0A7027A986}" dt="2022-03-13T14:19:25.145" v="3759" actId="20577"/>
      <pc:docMkLst>
        <pc:docMk/>
      </pc:docMkLst>
      <pc:sldChg chg="addSp delSp modSp mod modTransition">
        <pc:chgData name="Albert Sefa (2112523)" userId="ca8bc50f-fcb0-4d13-8ea7-80e12c349424" providerId="ADAL" clId="{8E6CDEA4-897B-C64D-8F64-2E0A7027A986}" dt="2022-03-13T02:50:00.106" v="3070"/>
        <pc:sldMkLst>
          <pc:docMk/>
          <pc:sldMk cId="677964450" sldId="256"/>
        </pc:sldMkLst>
        <pc:spChg chg="mod">
          <ac:chgData name="Albert Sefa (2112523)" userId="ca8bc50f-fcb0-4d13-8ea7-80e12c349424" providerId="ADAL" clId="{8E6CDEA4-897B-C64D-8F64-2E0A7027A986}" dt="2022-03-12T22:07:45.079" v="2005" actId="26606"/>
          <ac:spMkLst>
            <pc:docMk/>
            <pc:sldMk cId="677964450" sldId="256"/>
            <ac:spMk id="2" creationId="{485E0903-69D1-9640-8DB9-83E2FFD9B5DA}"/>
          </ac:spMkLst>
        </pc:spChg>
        <pc:spChg chg="mod">
          <ac:chgData name="Albert Sefa (2112523)" userId="ca8bc50f-fcb0-4d13-8ea7-80e12c349424" providerId="ADAL" clId="{8E6CDEA4-897B-C64D-8F64-2E0A7027A986}" dt="2022-03-12T22:07:45.079" v="2005" actId="26606"/>
          <ac:spMkLst>
            <pc:docMk/>
            <pc:sldMk cId="677964450" sldId="256"/>
            <ac:spMk id="3" creationId="{EB9338D1-AB25-5D42-92D7-907191BBC266}"/>
          </ac:spMkLst>
        </pc:spChg>
        <pc:spChg chg="add del">
          <ac:chgData name="Albert Sefa (2112523)" userId="ca8bc50f-fcb0-4d13-8ea7-80e12c349424" providerId="ADAL" clId="{8E6CDEA4-897B-C64D-8F64-2E0A7027A986}" dt="2022-03-12T22:07:45.079" v="2005" actId="26606"/>
          <ac:spMkLst>
            <pc:docMk/>
            <pc:sldMk cId="677964450" sldId="256"/>
            <ac:spMk id="9" creationId="{9B37791B-B040-4694-BFDC-8DD132D86E8E}"/>
          </ac:spMkLst>
        </pc:spChg>
        <pc:spChg chg="add del">
          <ac:chgData name="Albert Sefa (2112523)" userId="ca8bc50f-fcb0-4d13-8ea7-80e12c349424" providerId="ADAL" clId="{8E6CDEA4-897B-C64D-8F64-2E0A7027A986}" dt="2022-03-12T22:07:45.079" v="2005" actId="26606"/>
          <ac:spMkLst>
            <pc:docMk/>
            <pc:sldMk cId="677964450" sldId="256"/>
            <ac:spMk id="18" creationId="{9B37791B-B040-4694-BFDC-8DD132D86E8E}"/>
          </ac:spMkLst>
        </pc:spChg>
        <pc:grpChg chg="add del">
          <ac:chgData name="Albert Sefa (2112523)" userId="ca8bc50f-fcb0-4d13-8ea7-80e12c349424" providerId="ADAL" clId="{8E6CDEA4-897B-C64D-8F64-2E0A7027A986}" dt="2022-03-12T22:07:45.079" v="2005" actId="26606"/>
          <ac:grpSpMkLst>
            <pc:docMk/>
            <pc:sldMk cId="677964450" sldId="256"/>
            <ac:grpSpMk id="11" creationId="{A7900967-84CA-47B4-9F1C-E787BAC1496A}"/>
          </ac:grpSpMkLst>
        </pc:grpChg>
        <pc:grpChg chg="add del">
          <ac:chgData name="Albert Sefa (2112523)" userId="ca8bc50f-fcb0-4d13-8ea7-80e12c349424" providerId="ADAL" clId="{8E6CDEA4-897B-C64D-8F64-2E0A7027A986}" dt="2022-03-12T22:07:45.079" v="2005" actId="26606"/>
          <ac:grpSpMkLst>
            <pc:docMk/>
            <pc:sldMk cId="677964450" sldId="256"/>
            <ac:grpSpMk id="20" creationId="{4252769E-B9F0-4068-A645-5BBEF16E9C28}"/>
          </ac:grpSpMkLst>
        </pc:grpChg>
        <pc:picChg chg="mod ord">
          <ac:chgData name="Albert Sefa (2112523)" userId="ca8bc50f-fcb0-4d13-8ea7-80e12c349424" providerId="ADAL" clId="{8E6CDEA4-897B-C64D-8F64-2E0A7027A986}" dt="2022-03-12T22:07:45.079" v="2005" actId="26606"/>
          <ac:picMkLst>
            <pc:docMk/>
            <pc:sldMk cId="677964450" sldId="256"/>
            <ac:picMk id="4" creationId="{8C0DF5E4-0F8A-45C7-8FE1-89827FC174A7}"/>
          </ac:picMkLst>
        </pc:picChg>
      </pc:sldChg>
      <pc:sldChg chg="modSp del mod">
        <pc:chgData name="Albert Sefa (2112523)" userId="ca8bc50f-fcb0-4d13-8ea7-80e12c349424" providerId="ADAL" clId="{8E6CDEA4-897B-C64D-8F64-2E0A7027A986}" dt="2022-03-12T22:16:06.028" v="2050" actId="2696"/>
        <pc:sldMkLst>
          <pc:docMk/>
          <pc:sldMk cId="2294541297" sldId="257"/>
        </pc:sldMkLst>
        <pc:spChg chg="mod">
          <ac:chgData name="Albert Sefa (2112523)" userId="ca8bc50f-fcb0-4d13-8ea7-80e12c349424" providerId="ADAL" clId="{8E6CDEA4-897B-C64D-8F64-2E0A7027A986}" dt="2022-03-11T16:48:40.557" v="1900" actId="20577"/>
          <ac:spMkLst>
            <pc:docMk/>
            <pc:sldMk cId="2294541297" sldId="257"/>
            <ac:spMk id="2" creationId="{B20B7265-F603-A34C-8E66-33458BA11768}"/>
          </ac:spMkLst>
        </pc:spChg>
      </pc:sldChg>
      <pc:sldChg chg="del">
        <pc:chgData name="Albert Sefa (2112523)" userId="ca8bc50f-fcb0-4d13-8ea7-80e12c349424" providerId="ADAL" clId="{8E6CDEA4-897B-C64D-8F64-2E0A7027A986}" dt="2022-03-12T22:15:58.692" v="2049" actId="2696"/>
        <pc:sldMkLst>
          <pc:docMk/>
          <pc:sldMk cId="3924430626" sldId="258"/>
        </pc:sldMkLst>
      </pc:sldChg>
      <pc:sldChg chg="addSp delSp modSp new mod ord modTransition setBg">
        <pc:chgData name="Albert Sefa (2112523)" userId="ca8bc50f-fcb0-4d13-8ea7-80e12c349424" providerId="ADAL" clId="{8E6CDEA4-897B-C64D-8F64-2E0A7027A986}" dt="2022-03-13T02:50:07.471" v="3071"/>
        <pc:sldMkLst>
          <pc:docMk/>
          <pc:sldMk cId="1018315898" sldId="259"/>
        </pc:sldMkLst>
        <pc:spChg chg="mod">
          <ac:chgData name="Albert Sefa (2112523)" userId="ca8bc50f-fcb0-4d13-8ea7-80e12c349424" providerId="ADAL" clId="{8E6CDEA4-897B-C64D-8F64-2E0A7027A986}" dt="2022-03-12T22:07:04.062" v="2003" actId="26606"/>
          <ac:spMkLst>
            <pc:docMk/>
            <pc:sldMk cId="1018315898" sldId="259"/>
            <ac:spMk id="2" creationId="{737418D6-0F5A-EE4E-BF43-D1E5DBCDCC76}"/>
          </ac:spMkLst>
        </pc:spChg>
        <pc:spChg chg="add del mod">
          <ac:chgData name="Albert Sefa (2112523)" userId="ca8bc50f-fcb0-4d13-8ea7-80e12c349424" providerId="ADAL" clId="{8E6CDEA4-897B-C64D-8F64-2E0A7027A986}" dt="2022-03-12T22:06:16.885" v="2002" actId="26606"/>
          <ac:spMkLst>
            <pc:docMk/>
            <pc:sldMk cId="1018315898" sldId="259"/>
            <ac:spMk id="3" creationId="{BCC29026-351A-1D4A-9901-EACDB7634D17}"/>
          </ac:spMkLst>
        </pc:spChg>
        <pc:spChg chg="add del">
          <ac:chgData name="Albert Sefa (2112523)" userId="ca8bc50f-fcb0-4d13-8ea7-80e12c349424" providerId="ADAL" clId="{8E6CDEA4-897B-C64D-8F64-2E0A7027A986}" dt="2022-03-12T22:05:54.535" v="1993" actId="26606"/>
          <ac:spMkLst>
            <pc:docMk/>
            <pc:sldMk cId="1018315898" sldId="259"/>
            <ac:spMk id="8" creationId="{B95B9BA8-1D69-4796-85F5-B6D0BD52354B}"/>
          </ac:spMkLst>
        </pc:spChg>
        <pc:spChg chg="add del">
          <ac:chgData name="Albert Sefa (2112523)" userId="ca8bc50f-fcb0-4d13-8ea7-80e12c349424" providerId="ADAL" clId="{8E6CDEA4-897B-C64D-8F64-2E0A7027A986}" dt="2022-03-12T22:05:02.964" v="1985" actId="26606"/>
          <ac:spMkLst>
            <pc:docMk/>
            <pc:sldMk cId="1018315898" sldId="259"/>
            <ac:spMk id="9" creationId="{6B0479F5-59EA-43F3-BAFC-2606376EB662}"/>
          </ac:spMkLst>
        </pc:spChg>
        <pc:spChg chg="add del">
          <ac:chgData name="Albert Sefa (2112523)" userId="ca8bc50f-fcb0-4d13-8ea7-80e12c349424" providerId="ADAL" clId="{8E6CDEA4-897B-C64D-8F64-2E0A7027A986}" dt="2022-03-12T22:05:17.354" v="1987" actId="26606"/>
          <ac:spMkLst>
            <pc:docMk/>
            <pc:sldMk cId="1018315898" sldId="259"/>
            <ac:spMk id="11" creationId="{6B0479F5-59EA-43F3-BAFC-2606376EB662}"/>
          </ac:spMkLst>
        </pc:spChg>
        <pc:spChg chg="add del">
          <ac:chgData name="Albert Sefa (2112523)" userId="ca8bc50f-fcb0-4d13-8ea7-80e12c349424" providerId="ADAL" clId="{8E6CDEA4-897B-C64D-8F64-2E0A7027A986}" dt="2022-03-12T22:05:52.895" v="1991" actId="26606"/>
          <ac:spMkLst>
            <pc:docMk/>
            <pc:sldMk cId="1018315898" sldId="259"/>
            <ac:spMk id="16" creationId="{6B0479F5-59EA-43F3-BAFC-2606376EB662}"/>
          </ac:spMkLst>
        </pc:spChg>
        <pc:spChg chg="add del">
          <ac:chgData name="Albert Sefa (2112523)" userId="ca8bc50f-fcb0-4d13-8ea7-80e12c349424" providerId="ADAL" clId="{8E6CDEA4-897B-C64D-8F64-2E0A7027A986}" dt="2022-03-12T22:05:54.535" v="1993" actId="26606"/>
          <ac:spMkLst>
            <pc:docMk/>
            <pc:sldMk cId="1018315898" sldId="259"/>
            <ac:spMk id="19" creationId="{BCC29026-351A-1D4A-9901-EACDB7634D17}"/>
          </ac:spMkLst>
        </pc:spChg>
        <pc:spChg chg="add del">
          <ac:chgData name="Albert Sefa (2112523)" userId="ca8bc50f-fcb0-4d13-8ea7-80e12c349424" providerId="ADAL" clId="{8E6CDEA4-897B-C64D-8F64-2E0A7027A986}" dt="2022-03-12T22:05:57.801" v="1995" actId="26606"/>
          <ac:spMkLst>
            <pc:docMk/>
            <pc:sldMk cId="1018315898" sldId="259"/>
            <ac:spMk id="23" creationId="{6B0479F5-59EA-43F3-BAFC-2606376EB662}"/>
          </ac:spMkLst>
        </pc:spChg>
        <pc:spChg chg="add del">
          <ac:chgData name="Albert Sefa (2112523)" userId="ca8bc50f-fcb0-4d13-8ea7-80e12c349424" providerId="ADAL" clId="{8E6CDEA4-897B-C64D-8F64-2E0A7027A986}" dt="2022-03-12T22:06:01.650" v="1997" actId="26606"/>
          <ac:spMkLst>
            <pc:docMk/>
            <pc:sldMk cId="1018315898" sldId="259"/>
            <ac:spMk id="26" creationId="{6B0479F5-59EA-43F3-BAFC-2606376EB662}"/>
          </ac:spMkLst>
        </pc:spChg>
        <pc:spChg chg="add del">
          <ac:chgData name="Albert Sefa (2112523)" userId="ca8bc50f-fcb0-4d13-8ea7-80e12c349424" providerId="ADAL" clId="{8E6CDEA4-897B-C64D-8F64-2E0A7027A986}" dt="2022-03-12T22:07:04.062" v="2003" actId="26606"/>
          <ac:spMkLst>
            <pc:docMk/>
            <pc:sldMk cId="1018315898" sldId="259"/>
            <ac:spMk id="33" creationId="{6B0479F5-59EA-43F3-BAFC-2606376EB662}"/>
          </ac:spMkLst>
        </pc:spChg>
        <pc:spChg chg="add">
          <ac:chgData name="Albert Sefa (2112523)" userId="ca8bc50f-fcb0-4d13-8ea7-80e12c349424" providerId="ADAL" clId="{8E6CDEA4-897B-C64D-8F64-2E0A7027A986}" dt="2022-03-12T22:07:04.062" v="2003" actId="26606"/>
          <ac:spMkLst>
            <pc:docMk/>
            <pc:sldMk cId="1018315898" sldId="259"/>
            <ac:spMk id="39" creationId="{60DB02BD-FF61-4042-BC21-4EFF543EC0C3}"/>
          </ac:spMkLst>
        </pc:spChg>
        <pc:spChg chg="add">
          <ac:chgData name="Albert Sefa (2112523)" userId="ca8bc50f-fcb0-4d13-8ea7-80e12c349424" providerId="ADAL" clId="{8E6CDEA4-897B-C64D-8F64-2E0A7027A986}" dt="2022-03-12T22:07:04.062" v="2003" actId="26606"/>
          <ac:spMkLst>
            <pc:docMk/>
            <pc:sldMk cId="1018315898" sldId="259"/>
            <ac:spMk id="41" creationId="{5811A85E-38EA-465A-84F9-6230CF743E76}"/>
          </ac:spMkLst>
        </pc:spChg>
        <pc:spChg chg="add">
          <ac:chgData name="Albert Sefa (2112523)" userId="ca8bc50f-fcb0-4d13-8ea7-80e12c349424" providerId="ADAL" clId="{8E6CDEA4-897B-C64D-8F64-2E0A7027A986}" dt="2022-03-12T22:07:04.062" v="2003" actId="26606"/>
          <ac:spMkLst>
            <pc:docMk/>
            <pc:sldMk cId="1018315898" sldId="259"/>
            <ac:spMk id="43" creationId="{866290A3-7E80-441D-AA1E-5263326B1657}"/>
          </ac:spMkLst>
        </pc:spChg>
        <pc:grpChg chg="add del">
          <ac:chgData name="Albert Sefa (2112523)" userId="ca8bc50f-fcb0-4d13-8ea7-80e12c349424" providerId="ADAL" clId="{8E6CDEA4-897B-C64D-8F64-2E0A7027A986}" dt="2022-03-12T22:05:54.535" v="1993" actId="26606"/>
          <ac:grpSpMkLst>
            <pc:docMk/>
            <pc:sldMk cId="1018315898" sldId="259"/>
            <ac:grpSpMk id="10" creationId="{C34A1D01-C18F-4657-BDAE-89FE355E596C}"/>
          </ac:grpSpMkLst>
        </pc:grpChg>
        <pc:graphicFrameChg chg="add del">
          <ac:chgData name="Albert Sefa (2112523)" userId="ca8bc50f-fcb0-4d13-8ea7-80e12c349424" providerId="ADAL" clId="{8E6CDEA4-897B-C64D-8F64-2E0A7027A986}" dt="2022-03-12T22:05:02.964" v="1985" actId="26606"/>
          <ac:graphicFrameMkLst>
            <pc:docMk/>
            <pc:sldMk cId="1018315898" sldId="259"/>
            <ac:graphicFrameMk id="5" creationId="{FB7AACAD-8CF8-388A-ABCC-EAF0FF0EF48A}"/>
          </ac:graphicFrameMkLst>
        </pc:graphicFrameChg>
        <pc:graphicFrameChg chg="add del">
          <ac:chgData name="Albert Sefa (2112523)" userId="ca8bc50f-fcb0-4d13-8ea7-80e12c349424" providerId="ADAL" clId="{8E6CDEA4-897B-C64D-8F64-2E0A7027A986}" dt="2022-03-12T22:05:17.354" v="1987" actId="26606"/>
          <ac:graphicFrameMkLst>
            <pc:docMk/>
            <pc:sldMk cId="1018315898" sldId="259"/>
            <ac:graphicFrameMk id="12" creationId="{4D7959DA-D9A6-475D-4381-5507BEF33298}"/>
          </ac:graphicFrameMkLst>
        </pc:graphicFrameChg>
        <pc:graphicFrameChg chg="add del">
          <ac:chgData name="Albert Sefa (2112523)" userId="ca8bc50f-fcb0-4d13-8ea7-80e12c349424" providerId="ADAL" clId="{8E6CDEA4-897B-C64D-8F64-2E0A7027A986}" dt="2022-03-12T22:05:48.307" v="1989" actId="26606"/>
          <ac:graphicFrameMkLst>
            <pc:docMk/>
            <pc:sldMk cId="1018315898" sldId="259"/>
            <ac:graphicFrameMk id="14" creationId="{60922288-DABD-58E4-0CE4-4149608331F8}"/>
          </ac:graphicFrameMkLst>
        </pc:graphicFrameChg>
        <pc:graphicFrameChg chg="add del">
          <ac:chgData name="Albert Sefa (2112523)" userId="ca8bc50f-fcb0-4d13-8ea7-80e12c349424" providerId="ADAL" clId="{8E6CDEA4-897B-C64D-8F64-2E0A7027A986}" dt="2022-03-12T22:05:52.895" v="1991" actId="26606"/>
          <ac:graphicFrameMkLst>
            <pc:docMk/>
            <pc:sldMk cId="1018315898" sldId="259"/>
            <ac:graphicFrameMk id="17" creationId="{F15D6301-7277-7BA8-161C-810B232CA8FB}"/>
          </ac:graphicFrameMkLst>
        </pc:graphicFrameChg>
        <pc:graphicFrameChg chg="add del">
          <ac:chgData name="Albert Sefa (2112523)" userId="ca8bc50f-fcb0-4d13-8ea7-80e12c349424" providerId="ADAL" clId="{8E6CDEA4-897B-C64D-8F64-2E0A7027A986}" dt="2022-03-12T22:05:57.801" v="1995" actId="26606"/>
          <ac:graphicFrameMkLst>
            <pc:docMk/>
            <pc:sldMk cId="1018315898" sldId="259"/>
            <ac:graphicFrameMk id="24" creationId="{F15D6301-7277-7BA8-161C-810B232CA8FB}"/>
          </ac:graphicFrameMkLst>
        </pc:graphicFrameChg>
        <pc:graphicFrameChg chg="add del">
          <ac:chgData name="Albert Sefa (2112523)" userId="ca8bc50f-fcb0-4d13-8ea7-80e12c349424" providerId="ADAL" clId="{8E6CDEA4-897B-C64D-8F64-2E0A7027A986}" dt="2022-03-12T22:06:01.650" v="1997" actId="26606"/>
          <ac:graphicFrameMkLst>
            <pc:docMk/>
            <pc:sldMk cId="1018315898" sldId="259"/>
            <ac:graphicFrameMk id="27" creationId="{1D4940C3-71A6-783F-57A8-3FC594ECE73C}"/>
          </ac:graphicFrameMkLst>
        </pc:graphicFrameChg>
        <pc:graphicFrameChg chg="add del">
          <ac:chgData name="Albert Sefa (2112523)" userId="ca8bc50f-fcb0-4d13-8ea7-80e12c349424" providerId="ADAL" clId="{8E6CDEA4-897B-C64D-8F64-2E0A7027A986}" dt="2022-03-12T22:06:07.915" v="1999" actId="26606"/>
          <ac:graphicFrameMkLst>
            <pc:docMk/>
            <pc:sldMk cId="1018315898" sldId="259"/>
            <ac:graphicFrameMk id="29" creationId="{D61925E4-702B-B971-D0AD-33F94469F708}"/>
          </ac:graphicFrameMkLst>
        </pc:graphicFrameChg>
        <pc:graphicFrameChg chg="add del">
          <ac:chgData name="Albert Sefa (2112523)" userId="ca8bc50f-fcb0-4d13-8ea7-80e12c349424" providerId="ADAL" clId="{8E6CDEA4-897B-C64D-8F64-2E0A7027A986}" dt="2022-03-12T22:06:16.828" v="2001" actId="26606"/>
          <ac:graphicFrameMkLst>
            <pc:docMk/>
            <pc:sldMk cId="1018315898" sldId="259"/>
            <ac:graphicFrameMk id="31" creationId="{60922288-DABD-58E4-0CE4-4149608331F8}"/>
          </ac:graphicFrameMkLst>
        </pc:graphicFrameChg>
        <pc:graphicFrameChg chg="add mod modGraphic">
          <ac:chgData name="Albert Sefa (2112523)" userId="ca8bc50f-fcb0-4d13-8ea7-80e12c349424" providerId="ADAL" clId="{8E6CDEA4-897B-C64D-8F64-2E0A7027A986}" dt="2022-03-12T22:07:04.062" v="2003" actId="26606"/>
          <ac:graphicFrameMkLst>
            <pc:docMk/>
            <pc:sldMk cId="1018315898" sldId="259"/>
            <ac:graphicFrameMk id="34" creationId="{4D7959DA-D9A6-475D-4381-5507BEF33298}"/>
          </ac:graphicFrameMkLst>
        </pc:graphicFrameChg>
      </pc:sldChg>
      <pc:sldChg chg="addSp delSp modSp new mod modTransition setBg">
        <pc:chgData name="Albert Sefa (2112523)" userId="ca8bc50f-fcb0-4d13-8ea7-80e12c349424" providerId="ADAL" clId="{8E6CDEA4-897B-C64D-8F64-2E0A7027A986}" dt="2022-03-13T02:50:14.324" v="3072"/>
        <pc:sldMkLst>
          <pc:docMk/>
          <pc:sldMk cId="1087222806" sldId="260"/>
        </pc:sldMkLst>
        <pc:spChg chg="mod">
          <ac:chgData name="Albert Sefa (2112523)" userId="ca8bc50f-fcb0-4d13-8ea7-80e12c349424" providerId="ADAL" clId="{8E6CDEA4-897B-C64D-8F64-2E0A7027A986}" dt="2022-03-12T21:58:31.556" v="1956" actId="26606"/>
          <ac:spMkLst>
            <pc:docMk/>
            <pc:sldMk cId="1087222806" sldId="260"/>
            <ac:spMk id="2" creationId="{1D059DC7-A4BC-524B-ADC2-39ED2427879D}"/>
          </ac:spMkLst>
        </pc:spChg>
        <pc:spChg chg="del mod">
          <ac:chgData name="Albert Sefa (2112523)" userId="ca8bc50f-fcb0-4d13-8ea7-80e12c349424" providerId="ADAL" clId="{8E6CDEA4-897B-C64D-8F64-2E0A7027A986}" dt="2022-03-12T21:58:31.556" v="1956" actId="26606"/>
          <ac:spMkLst>
            <pc:docMk/>
            <pc:sldMk cId="1087222806" sldId="260"/>
            <ac:spMk id="3" creationId="{87045AEF-F258-C646-AB5F-F8F9CA17DFA5}"/>
          </ac:spMkLst>
        </pc:spChg>
        <pc:spChg chg="add">
          <ac:chgData name="Albert Sefa (2112523)" userId="ca8bc50f-fcb0-4d13-8ea7-80e12c349424" providerId="ADAL" clId="{8E6CDEA4-897B-C64D-8F64-2E0A7027A986}" dt="2022-03-12T21:58:31.556" v="1956" actId="26606"/>
          <ac:spMkLst>
            <pc:docMk/>
            <pc:sldMk cId="1087222806" sldId="260"/>
            <ac:spMk id="9" creationId="{60DB02BD-FF61-4042-BC21-4EFF543EC0C3}"/>
          </ac:spMkLst>
        </pc:spChg>
        <pc:spChg chg="add">
          <ac:chgData name="Albert Sefa (2112523)" userId="ca8bc50f-fcb0-4d13-8ea7-80e12c349424" providerId="ADAL" clId="{8E6CDEA4-897B-C64D-8F64-2E0A7027A986}" dt="2022-03-12T21:58:31.556" v="1956" actId="26606"/>
          <ac:spMkLst>
            <pc:docMk/>
            <pc:sldMk cId="1087222806" sldId="260"/>
            <ac:spMk id="11" creationId="{5811A85E-38EA-465A-84F9-6230CF743E76}"/>
          </ac:spMkLst>
        </pc:spChg>
        <pc:spChg chg="add">
          <ac:chgData name="Albert Sefa (2112523)" userId="ca8bc50f-fcb0-4d13-8ea7-80e12c349424" providerId="ADAL" clId="{8E6CDEA4-897B-C64D-8F64-2E0A7027A986}" dt="2022-03-12T21:58:31.556" v="1956" actId="26606"/>
          <ac:spMkLst>
            <pc:docMk/>
            <pc:sldMk cId="1087222806" sldId="260"/>
            <ac:spMk id="13" creationId="{866290A3-7E80-441D-AA1E-5263326B1657}"/>
          </ac:spMkLst>
        </pc:spChg>
        <pc:graphicFrameChg chg="add mod">
          <ac:chgData name="Albert Sefa (2112523)" userId="ca8bc50f-fcb0-4d13-8ea7-80e12c349424" providerId="ADAL" clId="{8E6CDEA4-897B-C64D-8F64-2E0A7027A986}" dt="2022-03-12T22:03:26.267" v="1981"/>
          <ac:graphicFrameMkLst>
            <pc:docMk/>
            <pc:sldMk cId="1087222806" sldId="260"/>
            <ac:graphicFrameMk id="5" creationId="{2F9A9E9C-3A73-2D10-D67F-D7399F449B57}"/>
          </ac:graphicFrameMkLst>
        </pc:graphicFrameChg>
      </pc:sldChg>
      <pc:sldChg chg="addSp delSp modSp new mod ord modTransition setBg">
        <pc:chgData name="Albert Sefa (2112523)" userId="ca8bc50f-fcb0-4d13-8ea7-80e12c349424" providerId="ADAL" clId="{8E6CDEA4-897B-C64D-8F64-2E0A7027A986}" dt="2022-03-13T02:51:01.546" v="3078"/>
        <pc:sldMkLst>
          <pc:docMk/>
          <pc:sldMk cId="2179799619" sldId="261"/>
        </pc:sldMkLst>
        <pc:spChg chg="mod">
          <ac:chgData name="Albert Sefa (2112523)" userId="ca8bc50f-fcb0-4d13-8ea7-80e12c349424" providerId="ADAL" clId="{8E6CDEA4-897B-C64D-8F64-2E0A7027A986}" dt="2022-03-12T22:04:38.073" v="1983" actId="26606"/>
          <ac:spMkLst>
            <pc:docMk/>
            <pc:sldMk cId="2179799619" sldId="261"/>
            <ac:spMk id="2" creationId="{0895CA0F-EAB7-9D43-8EAB-7419525B6F76}"/>
          </ac:spMkLst>
        </pc:spChg>
        <pc:spChg chg="add del mod">
          <ac:chgData name="Albert Sefa (2112523)" userId="ca8bc50f-fcb0-4d13-8ea7-80e12c349424" providerId="ADAL" clId="{8E6CDEA4-897B-C64D-8F64-2E0A7027A986}" dt="2022-03-12T22:04:38.073" v="1983" actId="26606"/>
          <ac:spMkLst>
            <pc:docMk/>
            <pc:sldMk cId="2179799619" sldId="261"/>
            <ac:spMk id="3" creationId="{501A3380-CDCE-3142-9CFA-068BA0ECEB0F}"/>
          </ac:spMkLst>
        </pc:spChg>
        <pc:spChg chg="add">
          <ac:chgData name="Albert Sefa (2112523)" userId="ca8bc50f-fcb0-4d13-8ea7-80e12c349424" providerId="ADAL" clId="{8E6CDEA4-897B-C64D-8F64-2E0A7027A986}" dt="2022-03-12T22:04:38.073" v="1983" actId="26606"/>
          <ac:spMkLst>
            <pc:docMk/>
            <pc:sldMk cId="2179799619" sldId="261"/>
            <ac:spMk id="6" creationId="{B95B9BA8-1D69-4796-85F5-B6D0BD52354B}"/>
          </ac:spMkLst>
        </pc:spChg>
        <pc:spChg chg="add del">
          <ac:chgData name="Albert Sefa (2112523)" userId="ca8bc50f-fcb0-4d13-8ea7-80e12c349424" providerId="ADAL" clId="{8E6CDEA4-897B-C64D-8F64-2E0A7027A986}" dt="2022-03-12T22:00:36.316" v="1967" actId="26606"/>
          <ac:spMkLst>
            <pc:docMk/>
            <pc:sldMk cId="2179799619" sldId="261"/>
            <ac:spMk id="9" creationId="{6B0479F5-59EA-43F3-BAFC-2606376EB662}"/>
          </ac:spMkLst>
        </pc:spChg>
        <pc:spChg chg="add del">
          <ac:chgData name="Albert Sefa (2112523)" userId="ca8bc50f-fcb0-4d13-8ea7-80e12c349424" providerId="ADAL" clId="{8E6CDEA4-897B-C64D-8F64-2E0A7027A986}" dt="2022-03-12T22:01:16.773" v="1973" actId="26606"/>
          <ac:spMkLst>
            <pc:docMk/>
            <pc:sldMk cId="2179799619" sldId="261"/>
            <ac:spMk id="10" creationId="{B95B9BA8-1D69-4796-85F5-B6D0BD52354B}"/>
          </ac:spMkLst>
        </pc:spChg>
        <pc:spChg chg="add del">
          <ac:chgData name="Albert Sefa (2112523)" userId="ca8bc50f-fcb0-4d13-8ea7-80e12c349424" providerId="ADAL" clId="{8E6CDEA4-897B-C64D-8F64-2E0A7027A986}" dt="2022-03-12T22:00:46.007" v="1969" actId="26606"/>
          <ac:spMkLst>
            <pc:docMk/>
            <pc:sldMk cId="2179799619" sldId="261"/>
            <ac:spMk id="14" creationId="{B95B9BA8-1D69-4796-85F5-B6D0BD52354B}"/>
          </ac:spMkLst>
        </pc:spChg>
        <pc:spChg chg="add del">
          <ac:chgData name="Albert Sefa (2112523)" userId="ca8bc50f-fcb0-4d13-8ea7-80e12c349424" providerId="ADAL" clId="{8E6CDEA4-897B-C64D-8F64-2E0A7027A986}" dt="2022-03-12T22:00:46.007" v="1969" actId="26606"/>
          <ac:spMkLst>
            <pc:docMk/>
            <pc:sldMk cId="2179799619" sldId="261"/>
            <ac:spMk id="16" creationId="{501A3380-CDCE-3142-9CFA-068BA0ECEB0F}"/>
          </ac:spMkLst>
        </pc:spChg>
        <pc:spChg chg="add del">
          <ac:chgData name="Albert Sefa (2112523)" userId="ca8bc50f-fcb0-4d13-8ea7-80e12c349424" providerId="ADAL" clId="{8E6CDEA4-897B-C64D-8F64-2E0A7027A986}" dt="2022-03-12T22:00:59.407" v="1971" actId="26606"/>
          <ac:spMkLst>
            <pc:docMk/>
            <pc:sldMk cId="2179799619" sldId="261"/>
            <ac:spMk id="18" creationId="{B95B9BA8-1D69-4796-85F5-B6D0BD52354B}"/>
          </ac:spMkLst>
        </pc:spChg>
        <pc:spChg chg="add del">
          <ac:chgData name="Albert Sefa (2112523)" userId="ca8bc50f-fcb0-4d13-8ea7-80e12c349424" providerId="ADAL" clId="{8E6CDEA4-897B-C64D-8F64-2E0A7027A986}" dt="2022-03-12T22:00:59.407" v="1971" actId="26606"/>
          <ac:spMkLst>
            <pc:docMk/>
            <pc:sldMk cId="2179799619" sldId="261"/>
            <ac:spMk id="20" creationId="{340822D1-9EEA-4ECF-9360-D9AF87950D47}"/>
          </ac:spMkLst>
        </pc:spChg>
        <pc:spChg chg="add del">
          <ac:chgData name="Albert Sefa (2112523)" userId="ca8bc50f-fcb0-4d13-8ea7-80e12c349424" providerId="ADAL" clId="{8E6CDEA4-897B-C64D-8F64-2E0A7027A986}" dt="2022-03-12T22:00:59.407" v="1971" actId="26606"/>
          <ac:spMkLst>
            <pc:docMk/>
            <pc:sldMk cId="2179799619" sldId="261"/>
            <ac:spMk id="21" creationId="{DC292A62-7F34-4E30-BE04-48164A1DAF7B}"/>
          </ac:spMkLst>
        </pc:spChg>
        <pc:spChg chg="add del">
          <ac:chgData name="Albert Sefa (2112523)" userId="ca8bc50f-fcb0-4d13-8ea7-80e12c349424" providerId="ADAL" clId="{8E6CDEA4-897B-C64D-8F64-2E0A7027A986}" dt="2022-03-12T22:00:59.407" v="1971" actId="26606"/>
          <ac:spMkLst>
            <pc:docMk/>
            <pc:sldMk cId="2179799619" sldId="261"/>
            <ac:spMk id="22" creationId="{501A3380-CDCE-3142-9CFA-068BA0ECEB0F}"/>
          </ac:spMkLst>
        </pc:spChg>
        <pc:spChg chg="add del">
          <ac:chgData name="Albert Sefa (2112523)" userId="ca8bc50f-fcb0-4d13-8ea7-80e12c349424" providerId="ADAL" clId="{8E6CDEA4-897B-C64D-8F64-2E0A7027A986}" dt="2022-03-12T22:01:16.773" v="1973" actId="26606"/>
          <ac:spMkLst>
            <pc:docMk/>
            <pc:sldMk cId="2179799619" sldId="261"/>
            <ac:spMk id="24" creationId="{501A3380-CDCE-3142-9CFA-068BA0ECEB0F}"/>
          </ac:spMkLst>
        </pc:spChg>
        <pc:grpChg chg="add del">
          <ac:chgData name="Albert Sefa (2112523)" userId="ca8bc50f-fcb0-4d13-8ea7-80e12c349424" providerId="ADAL" clId="{8E6CDEA4-897B-C64D-8F64-2E0A7027A986}" dt="2022-03-12T22:00:46.007" v="1969" actId="26606"/>
          <ac:grpSpMkLst>
            <pc:docMk/>
            <pc:sldMk cId="2179799619" sldId="261"/>
            <ac:grpSpMk id="11" creationId="{EE5D87AC-5CCC-4E1F-8B25-D3A6053029C8}"/>
          </ac:grpSpMkLst>
        </pc:grpChg>
        <pc:grpChg chg="add">
          <ac:chgData name="Albert Sefa (2112523)" userId="ca8bc50f-fcb0-4d13-8ea7-80e12c349424" providerId="ADAL" clId="{8E6CDEA4-897B-C64D-8F64-2E0A7027A986}" dt="2022-03-12T22:04:38.073" v="1983" actId="26606"/>
          <ac:grpSpMkLst>
            <pc:docMk/>
            <pc:sldMk cId="2179799619" sldId="261"/>
            <ac:grpSpMk id="17" creationId="{EE5D87AC-5CCC-4E1F-8B25-D3A6053029C8}"/>
          </ac:grpSpMkLst>
        </pc:grpChg>
        <pc:graphicFrameChg chg="add del">
          <ac:chgData name="Albert Sefa (2112523)" userId="ca8bc50f-fcb0-4d13-8ea7-80e12c349424" providerId="ADAL" clId="{8E6CDEA4-897B-C64D-8F64-2E0A7027A986}" dt="2022-03-12T22:00:36.316" v="1967" actId="26606"/>
          <ac:graphicFrameMkLst>
            <pc:docMk/>
            <pc:sldMk cId="2179799619" sldId="261"/>
            <ac:graphicFrameMk id="5" creationId="{F9F943FA-D678-31EC-2CD1-AD99BA501148}"/>
          </ac:graphicFrameMkLst>
        </pc:graphicFrameChg>
        <pc:picChg chg="add del">
          <ac:chgData name="Albert Sefa (2112523)" userId="ca8bc50f-fcb0-4d13-8ea7-80e12c349424" providerId="ADAL" clId="{8E6CDEA4-897B-C64D-8F64-2E0A7027A986}" dt="2022-03-12T22:01:16.773" v="1973" actId="26606"/>
          <ac:picMkLst>
            <pc:docMk/>
            <pc:sldMk cId="2179799619" sldId="261"/>
            <ac:picMk id="7" creationId="{4A4BD533-B5E4-BB4A-2F43-BFFD04ED306F}"/>
          </ac:picMkLst>
        </pc:picChg>
        <pc:picChg chg="add">
          <ac:chgData name="Albert Sefa (2112523)" userId="ca8bc50f-fcb0-4d13-8ea7-80e12c349424" providerId="ADAL" clId="{8E6CDEA4-897B-C64D-8F64-2E0A7027A986}" dt="2022-03-12T22:04:38.073" v="1983" actId="26606"/>
          <ac:picMkLst>
            <pc:docMk/>
            <pc:sldMk cId="2179799619" sldId="261"/>
            <ac:picMk id="8" creationId="{24DF4839-5BF3-C402-0F72-80FB7EF27A1D}"/>
          </ac:picMkLst>
        </pc:picChg>
        <pc:picChg chg="add del">
          <ac:chgData name="Albert Sefa (2112523)" userId="ca8bc50f-fcb0-4d13-8ea7-80e12c349424" providerId="ADAL" clId="{8E6CDEA4-897B-C64D-8F64-2E0A7027A986}" dt="2022-03-12T22:00:46.007" v="1969" actId="26606"/>
          <ac:picMkLst>
            <pc:docMk/>
            <pc:sldMk cId="2179799619" sldId="261"/>
            <ac:picMk id="15" creationId="{B4BBA270-9F39-1703-BDB1-192652C02D23}"/>
          </ac:picMkLst>
        </pc:picChg>
        <pc:picChg chg="add del">
          <ac:chgData name="Albert Sefa (2112523)" userId="ca8bc50f-fcb0-4d13-8ea7-80e12c349424" providerId="ADAL" clId="{8E6CDEA4-897B-C64D-8F64-2E0A7027A986}" dt="2022-03-12T22:00:59.407" v="1971" actId="26606"/>
          <ac:picMkLst>
            <pc:docMk/>
            <pc:sldMk cId="2179799619" sldId="261"/>
            <ac:picMk id="19" creationId="{D131B41B-A8DB-171D-14E7-7E59F2BEC7B4}"/>
          </ac:picMkLst>
        </pc:picChg>
      </pc:sldChg>
      <pc:sldChg chg="addSp delSp modSp new mod modTransition setBg">
        <pc:chgData name="Albert Sefa (2112523)" userId="ca8bc50f-fcb0-4d13-8ea7-80e12c349424" providerId="ADAL" clId="{8E6CDEA4-897B-C64D-8F64-2E0A7027A986}" dt="2022-03-13T02:51:49.001" v="3079"/>
        <pc:sldMkLst>
          <pc:docMk/>
          <pc:sldMk cId="3284026159" sldId="262"/>
        </pc:sldMkLst>
        <pc:spChg chg="mod">
          <ac:chgData name="Albert Sefa (2112523)" userId="ca8bc50f-fcb0-4d13-8ea7-80e12c349424" providerId="ADAL" clId="{8E6CDEA4-897B-C64D-8F64-2E0A7027A986}" dt="2022-03-12T22:08:36.926" v="2008" actId="26606"/>
          <ac:spMkLst>
            <pc:docMk/>
            <pc:sldMk cId="3284026159" sldId="262"/>
            <ac:spMk id="2" creationId="{312B7B2A-5326-7047-A5DF-05D5C2A628A2}"/>
          </ac:spMkLst>
        </pc:spChg>
        <pc:spChg chg="mod">
          <ac:chgData name="Albert Sefa (2112523)" userId="ca8bc50f-fcb0-4d13-8ea7-80e12c349424" providerId="ADAL" clId="{8E6CDEA4-897B-C64D-8F64-2E0A7027A986}" dt="2022-03-13T00:29:40.654" v="2116" actId="5793"/>
          <ac:spMkLst>
            <pc:docMk/>
            <pc:sldMk cId="3284026159" sldId="262"/>
            <ac:spMk id="3" creationId="{32562A8A-6FF7-FF4D-9CC2-9AAD11D8F0D4}"/>
          </ac:spMkLst>
        </pc:spChg>
        <pc:spChg chg="add del">
          <ac:chgData name="Albert Sefa (2112523)" userId="ca8bc50f-fcb0-4d13-8ea7-80e12c349424" providerId="ADAL" clId="{8E6CDEA4-897B-C64D-8F64-2E0A7027A986}" dt="2022-03-12T22:08:36.893" v="2007" actId="26606"/>
          <ac:spMkLst>
            <pc:docMk/>
            <pc:sldMk cId="3284026159" sldId="262"/>
            <ac:spMk id="8" creationId="{B95B9BA8-1D69-4796-85F5-B6D0BD52354B}"/>
          </ac:spMkLst>
        </pc:spChg>
        <pc:spChg chg="add del">
          <ac:chgData name="Albert Sefa (2112523)" userId="ca8bc50f-fcb0-4d13-8ea7-80e12c349424" providerId="ADAL" clId="{8E6CDEA4-897B-C64D-8F64-2E0A7027A986}" dt="2022-03-12T22:08:36.893" v="2007" actId="26606"/>
          <ac:spMkLst>
            <pc:docMk/>
            <pc:sldMk cId="3284026159" sldId="262"/>
            <ac:spMk id="10" creationId="{280CBF0E-1AF1-4F17-84A3-89E3F964A902}"/>
          </ac:spMkLst>
        </pc:spChg>
        <pc:spChg chg="add del">
          <ac:chgData name="Albert Sefa (2112523)" userId="ca8bc50f-fcb0-4d13-8ea7-80e12c349424" providerId="ADAL" clId="{8E6CDEA4-897B-C64D-8F64-2E0A7027A986}" dt="2022-03-12T22:08:36.893" v="2007" actId="26606"/>
          <ac:spMkLst>
            <pc:docMk/>
            <pc:sldMk cId="3284026159" sldId="262"/>
            <ac:spMk id="12" creationId="{534676D8-D37A-4610-BBFB-A1DC26D527A5}"/>
          </ac:spMkLst>
        </pc:spChg>
        <pc:spChg chg="add">
          <ac:chgData name="Albert Sefa (2112523)" userId="ca8bc50f-fcb0-4d13-8ea7-80e12c349424" providerId="ADAL" clId="{8E6CDEA4-897B-C64D-8F64-2E0A7027A986}" dt="2022-03-12T22:08:36.926" v="2008" actId="26606"/>
          <ac:spMkLst>
            <pc:docMk/>
            <pc:sldMk cId="3284026159" sldId="262"/>
            <ac:spMk id="14" creationId="{B95B9BA8-1D69-4796-85F5-B6D0BD52354B}"/>
          </ac:spMkLst>
        </pc:spChg>
        <pc:grpChg chg="add">
          <ac:chgData name="Albert Sefa (2112523)" userId="ca8bc50f-fcb0-4d13-8ea7-80e12c349424" providerId="ADAL" clId="{8E6CDEA4-897B-C64D-8F64-2E0A7027A986}" dt="2022-03-12T22:08:36.926" v="2008" actId="26606"/>
          <ac:grpSpMkLst>
            <pc:docMk/>
            <pc:sldMk cId="3284026159" sldId="262"/>
            <ac:grpSpMk id="15" creationId="{946904AF-CB04-4074-8038-1E84BC0922C0}"/>
          </ac:grpSpMkLst>
        </pc:grpChg>
      </pc:sldChg>
      <pc:sldChg chg="addSp delSp modSp new mod modTransition setBg">
        <pc:chgData name="Albert Sefa (2112523)" userId="ca8bc50f-fcb0-4d13-8ea7-80e12c349424" providerId="ADAL" clId="{8E6CDEA4-897B-C64D-8F64-2E0A7027A986}" dt="2022-03-13T03:53:13.676" v="3187" actId="14100"/>
        <pc:sldMkLst>
          <pc:docMk/>
          <pc:sldMk cId="3169375191" sldId="263"/>
        </pc:sldMkLst>
        <pc:spChg chg="mod">
          <ac:chgData name="Albert Sefa (2112523)" userId="ca8bc50f-fcb0-4d13-8ea7-80e12c349424" providerId="ADAL" clId="{8E6CDEA4-897B-C64D-8F64-2E0A7027A986}" dt="2022-03-12T22:19:36.934" v="2088" actId="26606"/>
          <ac:spMkLst>
            <pc:docMk/>
            <pc:sldMk cId="3169375191" sldId="263"/>
            <ac:spMk id="2" creationId="{EA88556F-107B-E141-A6C0-0039ECB68042}"/>
          </ac:spMkLst>
        </pc:spChg>
        <pc:spChg chg="add del mod">
          <ac:chgData name="Albert Sefa (2112523)" userId="ca8bc50f-fcb0-4d13-8ea7-80e12c349424" providerId="ADAL" clId="{8E6CDEA4-897B-C64D-8F64-2E0A7027A986}" dt="2022-03-12T22:01:39.820" v="1974"/>
          <ac:spMkLst>
            <pc:docMk/>
            <pc:sldMk cId="3169375191" sldId="263"/>
            <ac:spMk id="3" creationId="{7126E99F-6984-C34F-A250-4D051BF6272F}"/>
          </ac:spMkLst>
        </pc:spChg>
        <pc:spChg chg="add del mod">
          <ac:chgData name="Albert Sefa (2112523)" userId="ca8bc50f-fcb0-4d13-8ea7-80e12c349424" providerId="ADAL" clId="{8E6CDEA4-897B-C64D-8F64-2E0A7027A986}" dt="2022-03-12T22:09:56.976" v="2010"/>
          <ac:spMkLst>
            <pc:docMk/>
            <pc:sldMk cId="3169375191" sldId="263"/>
            <ac:spMk id="8" creationId="{4E2534C2-8FED-9F46-9041-E36DA6CF44C8}"/>
          </ac:spMkLst>
        </pc:spChg>
        <pc:spChg chg="add del">
          <ac:chgData name="Albert Sefa (2112523)" userId="ca8bc50f-fcb0-4d13-8ea7-80e12c349424" providerId="ADAL" clId="{8E6CDEA4-897B-C64D-8F64-2E0A7027A986}" dt="2022-03-12T22:19:16.602" v="2086" actId="26606"/>
          <ac:spMkLst>
            <pc:docMk/>
            <pc:sldMk cId="3169375191" sldId="263"/>
            <ac:spMk id="11" creationId="{9B37791B-B040-4694-BFDC-8DD132D86E8E}"/>
          </ac:spMkLst>
        </pc:spChg>
        <pc:spChg chg="add del">
          <ac:chgData name="Albert Sefa (2112523)" userId="ca8bc50f-fcb0-4d13-8ea7-80e12c349424" providerId="ADAL" clId="{8E6CDEA4-897B-C64D-8F64-2E0A7027A986}" dt="2022-03-12T22:18:40.132" v="2082" actId="26606"/>
          <ac:spMkLst>
            <pc:docMk/>
            <pc:sldMk cId="3169375191" sldId="263"/>
            <ac:spMk id="14" creationId="{60DB02BD-FF61-4042-BC21-4EFF543EC0C3}"/>
          </ac:spMkLst>
        </pc:spChg>
        <pc:spChg chg="add del">
          <ac:chgData name="Albert Sefa (2112523)" userId="ca8bc50f-fcb0-4d13-8ea7-80e12c349424" providerId="ADAL" clId="{8E6CDEA4-897B-C64D-8F64-2E0A7027A986}" dt="2022-03-12T22:19:36.934" v="2088" actId="26606"/>
          <ac:spMkLst>
            <pc:docMk/>
            <pc:sldMk cId="3169375191" sldId="263"/>
            <ac:spMk id="15" creationId="{B95B9BA8-1D69-4796-85F5-B6D0BD52354B}"/>
          </ac:spMkLst>
        </pc:spChg>
        <pc:spChg chg="add del">
          <ac:chgData name="Albert Sefa (2112523)" userId="ca8bc50f-fcb0-4d13-8ea7-80e12c349424" providerId="ADAL" clId="{8E6CDEA4-897B-C64D-8F64-2E0A7027A986}" dt="2022-03-12T22:18:40.132" v="2082" actId="26606"/>
          <ac:spMkLst>
            <pc:docMk/>
            <pc:sldMk cId="3169375191" sldId="263"/>
            <ac:spMk id="16" creationId="{5811A85E-38EA-465A-84F9-6230CF743E76}"/>
          </ac:spMkLst>
        </pc:spChg>
        <pc:spChg chg="add del">
          <ac:chgData name="Albert Sefa (2112523)" userId="ca8bc50f-fcb0-4d13-8ea7-80e12c349424" providerId="ADAL" clId="{8E6CDEA4-897B-C64D-8F64-2E0A7027A986}" dt="2022-03-12T22:18:40.132" v="2082" actId="26606"/>
          <ac:spMkLst>
            <pc:docMk/>
            <pc:sldMk cId="3169375191" sldId="263"/>
            <ac:spMk id="18" creationId="{866290A3-7E80-441D-AA1E-5263326B1657}"/>
          </ac:spMkLst>
        </pc:spChg>
        <pc:spChg chg="add del">
          <ac:chgData name="Albert Sefa (2112523)" userId="ca8bc50f-fcb0-4d13-8ea7-80e12c349424" providerId="ADAL" clId="{8E6CDEA4-897B-C64D-8F64-2E0A7027A986}" dt="2022-03-12T22:19:36.934" v="2088" actId="26606"/>
          <ac:spMkLst>
            <pc:docMk/>
            <pc:sldMk cId="3169375191" sldId="263"/>
            <ac:spMk id="19" creationId="{D23A471B-94D6-944B-2420-C74256F7D543}"/>
          </ac:spMkLst>
        </pc:spChg>
        <pc:grpChg chg="add del">
          <ac:chgData name="Albert Sefa (2112523)" userId="ca8bc50f-fcb0-4d13-8ea7-80e12c349424" providerId="ADAL" clId="{8E6CDEA4-897B-C64D-8F64-2E0A7027A986}" dt="2022-03-12T22:19:16.602" v="2086" actId="26606"/>
          <ac:grpSpMkLst>
            <pc:docMk/>
            <pc:sldMk cId="3169375191" sldId="263"/>
            <ac:grpSpMk id="12" creationId="{4252769E-B9F0-4068-A645-5BBEF16E9C28}"/>
          </ac:grpSpMkLst>
        </pc:grpChg>
        <pc:graphicFrameChg chg="add del mod">
          <ac:chgData name="Albert Sefa (2112523)" userId="ca8bc50f-fcb0-4d13-8ea7-80e12c349424" providerId="ADAL" clId="{8E6CDEA4-897B-C64D-8F64-2E0A7027A986}" dt="2022-03-12T00:51:52.969" v="1947" actId="12084"/>
          <ac:graphicFrameMkLst>
            <pc:docMk/>
            <pc:sldMk cId="3169375191" sldId="263"/>
            <ac:graphicFrameMk id="4" creationId="{E8863E6C-113D-E046-83A7-419D2B0F2B8E}"/>
          </ac:graphicFrameMkLst>
        </pc:graphicFrameChg>
        <pc:graphicFrameChg chg="add del mod modGraphic">
          <ac:chgData name="Albert Sefa (2112523)" userId="ca8bc50f-fcb0-4d13-8ea7-80e12c349424" providerId="ADAL" clId="{8E6CDEA4-897B-C64D-8F64-2E0A7027A986}" dt="2022-03-12T21:57:45.568" v="1955"/>
          <ac:graphicFrameMkLst>
            <pc:docMk/>
            <pc:sldMk cId="3169375191" sldId="263"/>
            <ac:graphicFrameMk id="5" creationId="{0BD26B4A-747F-4447-811B-2D6A582F24BC}"/>
          </ac:graphicFrameMkLst>
        </pc:graphicFrameChg>
        <pc:graphicFrameChg chg="add del mod modGraphic">
          <ac:chgData name="Albert Sefa (2112523)" userId="ca8bc50f-fcb0-4d13-8ea7-80e12c349424" providerId="ADAL" clId="{8E6CDEA4-897B-C64D-8F64-2E0A7027A986}" dt="2022-03-13T03:53:13.676" v="3187" actId="14100"/>
          <ac:graphicFrameMkLst>
            <pc:docMk/>
            <pc:sldMk cId="3169375191" sldId="263"/>
            <ac:graphicFrameMk id="9" creationId="{71AC9978-39FB-D042-A398-56283A1C7980}"/>
          </ac:graphicFrameMkLst>
        </pc:graphicFrameChg>
        <pc:graphicFrameChg chg="add del">
          <ac:chgData name="Albert Sefa (2112523)" userId="ca8bc50f-fcb0-4d13-8ea7-80e12c349424" providerId="ADAL" clId="{8E6CDEA4-897B-C64D-8F64-2E0A7027A986}" dt="2022-03-12T22:19:36.934" v="2088" actId="26606"/>
          <ac:graphicFrameMkLst>
            <pc:docMk/>
            <pc:sldMk cId="3169375191" sldId="263"/>
            <ac:graphicFrameMk id="20" creationId="{71AC9978-39FB-D042-A398-56283A1C7980}"/>
          </ac:graphicFrameMkLst>
        </pc:graphicFrameChg>
        <pc:picChg chg="add del mod">
          <ac:chgData name="Albert Sefa (2112523)" userId="ca8bc50f-fcb0-4d13-8ea7-80e12c349424" providerId="ADAL" clId="{8E6CDEA4-897B-C64D-8F64-2E0A7027A986}" dt="2022-03-12T22:03:42.027" v="1982" actId="478"/>
          <ac:picMkLst>
            <pc:docMk/>
            <pc:sldMk cId="3169375191" sldId="263"/>
            <ac:picMk id="6" creationId="{DD59BDE7-A003-4E4E-B46B-25425268ABB4}"/>
          </ac:picMkLst>
        </pc:picChg>
      </pc:sldChg>
      <pc:sldChg chg="addSp delSp modSp new mod modTransition setBg">
        <pc:chgData name="Albert Sefa (2112523)" userId="ca8bc50f-fcb0-4d13-8ea7-80e12c349424" providerId="ADAL" clId="{8E6CDEA4-897B-C64D-8F64-2E0A7027A986}" dt="2022-03-13T02:51:57.318" v="3081"/>
        <pc:sldMkLst>
          <pc:docMk/>
          <pc:sldMk cId="1832989982" sldId="264"/>
        </pc:sldMkLst>
        <pc:spChg chg="mod ord">
          <ac:chgData name="Albert Sefa (2112523)" userId="ca8bc50f-fcb0-4d13-8ea7-80e12c349424" providerId="ADAL" clId="{8E6CDEA4-897B-C64D-8F64-2E0A7027A986}" dt="2022-03-13T01:35:25.210" v="2211" actId="1076"/>
          <ac:spMkLst>
            <pc:docMk/>
            <pc:sldMk cId="1832989982" sldId="264"/>
            <ac:spMk id="2" creationId="{A22F993D-F8FB-1044-8649-C7C8D04A911A}"/>
          </ac:spMkLst>
        </pc:spChg>
        <pc:spChg chg="add del mod">
          <ac:chgData name="Albert Sefa (2112523)" userId="ca8bc50f-fcb0-4d13-8ea7-80e12c349424" providerId="ADAL" clId="{8E6CDEA4-897B-C64D-8F64-2E0A7027A986}" dt="2022-03-13T01:32:47.136" v="2173" actId="931"/>
          <ac:spMkLst>
            <pc:docMk/>
            <pc:sldMk cId="1832989982" sldId="264"/>
            <ac:spMk id="3" creationId="{8B7B0EF0-C530-0D47-B05C-6C299D692000}"/>
          </ac:spMkLst>
        </pc:spChg>
        <pc:spChg chg="add del">
          <ac:chgData name="Albert Sefa (2112523)" userId="ca8bc50f-fcb0-4d13-8ea7-80e12c349424" providerId="ADAL" clId="{8E6CDEA4-897B-C64D-8F64-2E0A7027A986}" dt="2022-03-13T01:21:03.829" v="2123"/>
          <ac:spMkLst>
            <pc:docMk/>
            <pc:sldMk cId="1832989982" sldId="264"/>
            <ac:spMk id="4" creationId="{3A64646C-74E9-F540-9970-BCD379C7ACB1}"/>
          </ac:spMkLst>
        </pc:spChg>
        <pc:spChg chg="add del">
          <ac:chgData name="Albert Sefa (2112523)" userId="ca8bc50f-fcb0-4d13-8ea7-80e12c349424" providerId="ADAL" clId="{8E6CDEA4-897B-C64D-8F64-2E0A7027A986}" dt="2022-03-13T01:21:03.829" v="2123"/>
          <ac:spMkLst>
            <pc:docMk/>
            <pc:sldMk cId="1832989982" sldId="264"/>
            <ac:spMk id="5" creationId="{720DAEF1-FF55-6D46-AC13-F96CC42D9480}"/>
          </ac:spMkLst>
        </pc:spChg>
        <pc:spChg chg="add del">
          <ac:chgData name="Albert Sefa (2112523)" userId="ca8bc50f-fcb0-4d13-8ea7-80e12c349424" providerId="ADAL" clId="{8E6CDEA4-897B-C64D-8F64-2E0A7027A986}" dt="2022-03-13T01:21:03.829" v="2123"/>
          <ac:spMkLst>
            <pc:docMk/>
            <pc:sldMk cId="1832989982" sldId="264"/>
            <ac:spMk id="6" creationId="{2AA4D939-9F54-D749-BABE-875AAAAAA0DC}"/>
          </ac:spMkLst>
        </pc:spChg>
        <pc:spChg chg="add del">
          <ac:chgData name="Albert Sefa (2112523)" userId="ca8bc50f-fcb0-4d13-8ea7-80e12c349424" providerId="ADAL" clId="{8E6CDEA4-897B-C64D-8F64-2E0A7027A986}" dt="2022-03-13T01:21:03.829" v="2123"/>
          <ac:spMkLst>
            <pc:docMk/>
            <pc:sldMk cId="1832989982" sldId="264"/>
            <ac:spMk id="7" creationId="{FC0920F0-8D20-1C4B-AE50-FF9A65F86216}"/>
          </ac:spMkLst>
        </pc:spChg>
        <pc:spChg chg="add del">
          <ac:chgData name="Albert Sefa (2112523)" userId="ca8bc50f-fcb0-4d13-8ea7-80e12c349424" providerId="ADAL" clId="{8E6CDEA4-897B-C64D-8F64-2E0A7027A986}" dt="2022-03-13T01:21:03.829" v="2123"/>
          <ac:spMkLst>
            <pc:docMk/>
            <pc:sldMk cId="1832989982" sldId="264"/>
            <ac:spMk id="8" creationId="{3D9831EE-202F-F547-BA85-233FDE63D890}"/>
          </ac:spMkLst>
        </pc:spChg>
        <pc:spChg chg="add del">
          <ac:chgData name="Albert Sefa (2112523)" userId="ca8bc50f-fcb0-4d13-8ea7-80e12c349424" providerId="ADAL" clId="{8E6CDEA4-897B-C64D-8F64-2E0A7027A986}" dt="2022-03-13T01:21:03.829" v="2123"/>
          <ac:spMkLst>
            <pc:docMk/>
            <pc:sldMk cId="1832989982" sldId="264"/>
            <ac:spMk id="9" creationId="{12B3FB11-7CC3-284D-B3BA-71A721FA19DF}"/>
          </ac:spMkLst>
        </pc:spChg>
        <pc:spChg chg="add del">
          <ac:chgData name="Albert Sefa (2112523)" userId="ca8bc50f-fcb0-4d13-8ea7-80e12c349424" providerId="ADAL" clId="{8E6CDEA4-897B-C64D-8F64-2E0A7027A986}" dt="2022-03-13T01:21:03.829" v="2123"/>
          <ac:spMkLst>
            <pc:docMk/>
            <pc:sldMk cId="1832989982" sldId="264"/>
            <ac:spMk id="10" creationId="{3CF845BB-134C-284C-947A-AF840FE11619}"/>
          </ac:spMkLst>
        </pc:spChg>
        <pc:spChg chg="add del">
          <ac:chgData name="Albert Sefa (2112523)" userId="ca8bc50f-fcb0-4d13-8ea7-80e12c349424" providerId="ADAL" clId="{8E6CDEA4-897B-C64D-8F64-2E0A7027A986}" dt="2022-03-13T01:21:03.829" v="2123"/>
          <ac:spMkLst>
            <pc:docMk/>
            <pc:sldMk cId="1832989982" sldId="264"/>
            <ac:spMk id="11" creationId="{11BE1F23-088E-1F46-8949-FAFF804C5A19}"/>
          </ac:spMkLst>
        </pc:spChg>
        <pc:spChg chg="add del">
          <ac:chgData name="Albert Sefa (2112523)" userId="ca8bc50f-fcb0-4d13-8ea7-80e12c349424" providerId="ADAL" clId="{8E6CDEA4-897B-C64D-8F64-2E0A7027A986}" dt="2022-03-13T01:21:03.829" v="2123"/>
          <ac:spMkLst>
            <pc:docMk/>
            <pc:sldMk cId="1832989982" sldId="264"/>
            <ac:spMk id="12" creationId="{D7788063-A71C-804B-8A52-3C114DADDBD5}"/>
          </ac:spMkLst>
        </pc:spChg>
        <pc:spChg chg="add del">
          <ac:chgData name="Albert Sefa (2112523)" userId="ca8bc50f-fcb0-4d13-8ea7-80e12c349424" providerId="ADAL" clId="{8E6CDEA4-897B-C64D-8F64-2E0A7027A986}" dt="2022-03-13T01:21:03.829" v="2123"/>
          <ac:spMkLst>
            <pc:docMk/>
            <pc:sldMk cId="1832989982" sldId="264"/>
            <ac:spMk id="13" creationId="{DF3B388C-DAF1-B148-A95D-FA92BC832221}"/>
          </ac:spMkLst>
        </pc:spChg>
        <pc:spChg chg="add del">
          <ac:chgData name="Albert Sefa (2112523)" userId="ca8bc50f-fcb0-4d13-8ea7-80e12c349424" providerId="ADAL" clId="{8E6CDEA4-897B-C64D-8F64-2E0A7027A986}" dt="2022-03-13T01:21:03.829" v="2123"/>
          <ac:spMkLst>
            <pc:docMk/>
            <pc:sldMk cId="1832989982" sldId="264"/>
            <ac:spMk id="14" creationId="{60A331B7-C9E0-9A4D-AAFE-D954693DD651}"/>
          </ac:spMkLst>
        </pc:spChg>
        <pc:spChg chg="add del">
          <ac:chgData name="Albert Sefa (2112523)" userId="ca8bc50f-fcb0-4d13-8ea7-80e12c349424" providerId="ADAL" clId="{8E6CDEA4-897B-C64D-8F64-2E0A7027A986}" dt="2022-03-13T01:21:03.829" v="2123"/>
          <ac:spMkLst>
            <pc:docMk/>
            <pc:sldMk cId="1832989982" sldId="264"/>
            <ac:spMk id="15" creationId="{3DB409E3-186B-1149-A67D-24217625F60D}"/>
          </ac:spMkLst>
        </pc:spChg>
        <pc:spChg chg="add del">
          <ac:chgData name="Albert Sefa (2112523)" userId="ca8bc50f-fcb0-4d13-8ea7-80e12c349424" providerId="ADAL" clId="{8E6CDEA4-897B-C64D-8F64-2E0A7027A986}" dt="2022-03-13T01:21:03.829" v="2123"/>
          <ac:spMkLst>
            <pc:docMk/>
            <pc:sldMk cId="1832989982" sldId="264"/>
            <ac:spMk id="16" creationId="{5498D810-5D7A-F54A-AA2B-0E6F6BBC0B3E}"/>
          </ac:spMkLst>
        </pc:spChg>
        <pc:spChg chg="add del">
          <ac:chgData name="Albert Sefa (2112523)" userId="ca8bc50f-fcb0-4d13-8ea7-80e12c349424" providerId="ADAL" clId="{8E6CDEA4-897B-C64D-8F64-2E0A7027A986}" dt="2022-03-13T01:21:03.829" v="2123"/>
          <ac:spMkLst>
            <pc:docMk/>
            <pc:sldMk cId="1832989982" sldId="264"/>
            <ac:spMk id="17" creationId="{2565889F-BC58-6E40-95F3-94948DB4E76C}"/>
          </ac:spMkLst>
        </pc:spChg>
        <pc:spChg chg="add del">
          <ac:chgData name="Albert Sefa (2112523)" userId="ca8bc50f-fcb0-4d13-8ea7-80e12c349424" providerId="ADAL" clId="{8E6CDEA4-897B-C64D-8F64-2E0A7027A986}" dt="2022-03-13T01:21:03.829" v="2123"/>
          <ac:spMkLst>
            <pc:docMk/>
            <pc:sldMk cId="1832989982" sldId="264"/>
            <ac:spMk id="18" creationId="{1DC9F763-46CF-9E40-8F2C-54479ADE4B3B}"/>
          </ac:spMkLst>
        </pc:spChg>
        <pc:spChg chg="add del">
          <ac:chgData name="Albert Sefa (2112523)" userId="ca8bc50f-fcb0-4d13-8ea7-80e12c349424" providerId="ADAL" clId="{8E6CDEA4-897B-C64D-8F64-2E0A7027A986}" dt="2022-03-13T01:21:03.829" v="2123"/>
          <ac:spMkLst>
            <pc:docMk/>
            <pc:sldMk cId="1832989982" sldId="264"/>
            <ac:spMk id="19" creationId="{BB8191EA-7698-8240-A2D1-7E242E630CAE}"/>
          </ac:spMkLst>
        </pc:spChg>
        <pc:spChg chg="add del">
          <ac:chgData name="Albert Sefa (2112523)" userId="ca8bc50f-fcb0-4d13-8ea7-80e12c349424" providerId="ADAL" clId="{8E6CDEA4-897B-C64D-8F64-2E0A7027A986}" dt="2022-03-13T01:21:03.829" v="2123"/>
          <ac:spMkLst>
            <pc:docMk/>
            <pc:sldMk cId="1832989982" sldId="264"/>
            <ac:spMk id="20" creationId="{729C44F2-3BC9-544A-BEEC-52FF67022689}"/>
          </ac:spMkLst>
        </pc:spChg>
        <pc:spChg chg="add del">
          <ac:chgData name="Albert Sefa (2112523)" userId="ca8bc50f-fcb0-4d13-8ea7-80e12c349424" providerId="ADAL" clId="{8E6CDEA4-897B-C64D-8F64-2E0A7027A986}" dt="2022-03-13T01:21:03.829" v="2123"/>
          <ac:spMkLst>
            <pc:docMk/>
            <pc:sldMk cId="1832989982" sldId="264"/>
            <ac:spMk id="21" creationId="{4B96BD17-5497-C441-9A4B-A0223AC3C7D1}"/>
          </ac:spMkLst>
        </pc:spChg>
        <pc:spChg chg="add del">
          <ac:chgData name="Albert Sefa (2112523)" userId="ca8bc50f-fcb0-4d13-8ea7-80e12c349424" providerId="ADAL" clId="{8E6CDEA4-897B-C64D-8F64-2E0A7027A986}" dt="2022-03-13T01:21:03.829" v="2123"/>
          <ac:spMkLst>
            <pc:docMk/>
            <pc:sldMk cId="1832989982" sldId="264"/>
            <ac:spMk id="22" creationId="{154B4DFE-A9B7-E947-8255-4E6C7F85980F}"/>
          </ac:spMkLst>
        </pc:spChg>
        <pc:spChg chg="add del">
          <ac:chgData name="Albert Sefa (2112523)" userId="ca8bc50f-fcb0-4d13-8ea7-80e12c349424" providerId="ADAL" clId="{8E6CDEA4-897B-C64D-8F64-2E0A7027A986}" dt="2022-03-13T01:21:03.829" v="2123"/>
          <ac:spMkLst>
            <pc:docMk/>
            <pc:sldMk cId="1832989982" sldId="264"/>
            <ac:spMk id="23" creationId="{13530C1D-C047-B94A-84F7-B58F543F5417}"/>
          </ac:spMkLst>
        </pc:spChg>
        <pc:spChg chg="add del">
          <ac:chgData name="Albert Sefa (2112523)" userId="ca8bc50f-fcb0-4d13-8ea7-80e12c349424" providerId="ADAL" clId="{8E6CDEA4-897B-C64D-8F64-2E0A7027A986}" dt="2022-03-13T01:21:03.829" v="2123"/>
          <ac:spMkLst>
            <pc:docMk/>
            <pc:sldMk cId="1832989982" sldId="264"/>
            <ac:spMk id="24" creationId="{E9069057-8524-5D4D-A5BA-B418C7F67D27}"/>
          </ac:spMkLst>
        </pc:spChg>
        <pc:spChg chg="add del">
          <ac:chgData name="Albert Sefa (2112523)" userId="ca8bc50f-fcb0-4d13-8ea7-80e12c349424" providerId="ADAL" clId="{8E6CDEA4-897B-C64D-8F64-2E0A7027A986}" dt="2022-03-13T01:21:03.829" v="2123"/>
          <ac:spMkLst>
            <pc:docMk/>
            <pc:sldMk cId="1832989982" sldId="264"/>
            <ac:spMk id="25" creationId="{8949AEB1-DEDD-9044-892C-C5485659C868}"/>
          </ac:spMkLst>
        </pc:spChg>
        <pc:spChg chg="add del">
          <ac:chgData name="Albert Sefa (2112523)" userId="ca8bc50f-fcb0-4d13-8ea7-80e12c349424" providerId="ADAL" clId="{8E6CDEA4-897B-C64D-8F64-2E0A7027A986}" dt="2022-03-13T01:21:03.829" v="2123"/>
          <ac:spMkLst>
            <pc:docMk/>
            <pc:sldMk cId="1832989982" sldId="264"/>
            <ac:spMk id="26" creationId="{C9628D46-C384-9949-9485-C8CF5397C2BE}"/>
          </ac:spMkLst>
        </pc:spChg>
        <pc:spChg chg="add del">
          <ac:chgData name="Albert Sefa (2112523)" userId="ca8bc50f-fcb0-4d13-8ea7-80e12c349424" providerId="ADAL" clId="{8E6CDEA4-897B-C64D-8F64-2E0A7027A986}" dt="2022-03-13T01:21:03.829" v="2123"/>
          <ac:spMkLst>
            <pc:docMk/>
            <pc:sldMk cId="1832989982" sldId="264"/>
            <ac:spMk id="27" creationId="{1A5C8E11-BF7D-214A-AE9D-ED459E973408}"/>
          </ac:spMkLst>
        </pc:spChg>
        <pc:spChg chg="add del">
          <ac:chgData name="Albert Sefa (2112523)" userId="ca8bc50f-fcb0-4d13-8ea7-80e12c349424" providerId="ADAL" clId="{8E6CDEA4-897B-C64D-8F64-2E0A7027A986}" dt="2022-03-13T01:21:03.829" v="2123"/>
          <ac:spMkLst>
            <pc:docMk/>
            <pc:sldMk cId="1832989982" sldId="264"/>
            <ac:spMk id="28" creationId="{DB6EDF93-59EF-0041-AA25-8FC494D20B94}"/>
          </ac:spMkLst>
        </pc:spChg>
        <pc:spChg chg="add del">
          <ac:chgData name="Albert Sefa (2112523)" userId="ca8bc50f-fcb0-4d13-8ea7-80e12c349424" providerId="ADAL" clId="{8E6CDEA4-897B-C64D-8F64-2E0A7027A986}" dt="2022-03-13T01:21:03.829" v="2123"/>
          <ac:spMkLst>
            <pc:docMk/>
            <pc:sldMk cId="1832989982" sldId="264"/>
            <ac:spMk id="29" creationId="{44CF16B3-7712-1E46-BD62-C36A9F1CF17B}"/>
          </ac:spMkLst>
        </pc:spChg>
        <pc:spChg chg="add del">
          <ac:chgData name="Albert Sefa (2112523)" userId="ca8bc50f-fcb0-4d13-8ea7-80e12c349424" providerId="ADAL" clId="{8E6CDEA4-897B-C64D-8F64-2E0A7027A986}" dt="2022-03-13T01:21:03.829" v="2123"/>
          <ac:spMkLst>
            <pc:docMk/>
            <pc:sldMk cId="1832989982" sldId="264"/>
            <ac:spMk id="30" creationId="{16DDD5DC-D393-0D40-A4F0-E3503C20F452}"/>
          </ac:spMkLst>
        </pc:spChg>
        <pc:spChg chg="add del">
          <ac:chgData name="Albert Sefa (2112523)" userId="ca8bc50f-fcb0-4d13-8ea7-80e12c349424" providerId="ADAL" clId="{8E6CDEA4-897B-C64D-8F64-2E0A7027A986}" dt="2022-03-13T01:21:03.829" v="2123"/>
          <ac:spMkLst>
            <pc:docMk/>
            <pc:sldMk cId="1832989982" sldId="264"/>
            <ac:spMk id="31" creationId="{EA8E011C-B9F3-4944-AFD9-4095962420E2}"/>
          </ac:spMkLst>
        </pc:spChg>
        <pc:spChg chg="add del">
          <ac:chgData name="Albert Sefa (2112523)" userId="ca8bc50f-fcb0-4d13-8ea7-80e12c349424" providerId="ADAL" clId="{8E6CDEA4-897B-C64D-8F64-2E0A7027A986}" dt="2022-03-13T01:21:03.829" v="2123"/>
          <ac:spMkLst>
            <pc:docMk/>
            <pc:sldMk cId="1832989982" sldId="264"/>
            <ac:spMk id="32" creationId="{B19C81C0-8BCB-C143-9896-5664EFBD35DF}"/>
          </ac:spMkLst>
        </pc:spChg>
        <pc:spChg chg="add del">
          <ac:chgData name="Albert Sefa (2112523)" userId="ca8bc50f-fcb0-4d13-8ea7-80e12c349424" providerId="ADAL" clId="{8E6CDEA4-897B-C64D-8F64-2E0A7027A986}" dt="2022-03-13T01:21:03.829" v="2123"/>
          <ac:spMkLst>
            <pc:docMk/>
            <pc:sldMk cId="1832989982" sldId="264"/>
            <ac:spMk id="33" creationId="{D7AC8BA5-49E1-5545-A31B-62EE1FB4F7C6}"/>
          </ac:spMkLst>
        </pc:spChg>
        <pc:spChg chg="add del">
          <ac:chgData name="Albert Sefa (2112523)" userId="ca8bc50f-fcb0-4d13-8ea7-80e12c349424" providerId="ADAL" clId="{8E6CDEA4-897B-C64D-8F64-2E0A7027A986}" dt="2022-03-13T01:21:03.829" v="2123"/>
          <ac:spMkLst>
            <pc:docMk/>
            <pc:sldMk cId="1832989982" sldId="264"/>
            <ac:spMk id="34" creationId="{927DFCB9-3B65-8F49-BEB6-00D6B77348F9}"/>
          </ac:spMkLst>
        </pc:spChg>
        <pc:spChg chg="add del">
          <ac:chgData name="Albert Sefa (2112523)" userId="ca8bc50f-fcb0-4d13-8ea7-80e12c349424" providerId="ADAL" clId="{8E6CDEA4-897B-C64D-8F64-2E0A7027A986}" dt="2022-03-13T01:21:03.829" v="2123"/>
          <ac:spMkLst>
            <pc:docMk/>
            <pc:sldMk cId="1832989982" sldId="264"/>
            <ac:spMk id="35" creationId="{9521136C-90F4-1D4D-9353-FF1B70F000B6}"/>
          </ac:spMkLst>
        </pc:spChg>
        <pc:spChg chg="add del">
          <ac:chgData name="Albert Sefa (2112523)" userId="ca8bc50f-fcb0-4d13-8ea7-80e12c349424" providerId="ADAL" clId="{8E6CDEA4-897B-C64D-8F64-2E0A7027A986}" dt="2022-03-13T01:21:03.829" v="2123"/>
          <ac:spMkLst>
            <pc:docMk/>
            <pc:sldMk cId="1832989982" sldId="264"/>
            <ac:spMk id="36" creationId="{AB96AFE0-39FE-4D4B-B778-A422B8BBC48C}"/>
          </ac:spMkLst>
        </pc:spChg>
        <pc:spChg chg="add del">
          <ac:chgData name="Albert Sefa (2112523)" userId="ca8bc50f-fcb0-4d13-8ea7-80e12c349424" providerId="ADAL" clId="{8E6CDEA4-897B-C64D-8F64-2E0A7027A986}" dt="2022-03-13T01:21:03.829" v="2123"/>
          <ac:spMkLst>
            <pc:docMk/>
            <pc:sldMk cId="1832989982" sldId="264"/>
            <ac:spMk id="37" creationId="{38F5BF1D-8E8A-FF4A-9947-EF3F1D8135B7}"/>
          </ac:spMkLst>
        </pc:spChg>
        <pc:spChg chg="add del">
          <ac:chgData name="Albert Sefa (2112523)" userId="ca8bc50f-fcb0-4d13-8ea7-80e12c349424" providerId="ADAL" clId="{8E6CDEA4-897B-C64D-8F64-2E0A7027A986}" dt="2022-03-13T01:21:03.829" v="2123"/>
          <ac:spMkLst>
            <pc:docMk/>
            <pc:sldMk cId="1832989982" sldId="264"/>
            <ac:spMk id="38" creationId="{DA992D22-730F-AE45-B7DE-5FF9B1F431A8}"/>
          </ac:spMkLst>
        </pc:spChg>
        <pc:spChg chg="add del">
          <ac:chgData name="Albert Sefa (2112523)" userId="ca8bc50f-fcb0-4d13-8ea7-80e12c349424" providerId="ADAL" clId="{8E6CDEA4-897B-C64D-8F64-2E0A7027A986}" dt="2022-03-13T01:21:03.829" v="2123"/>
          <ac:spMkLst>
            <pc:docMk/>
            <pc:sldMk cId="1832989982" sldId="264"/>
            <ac:spMk id="39" creationId="{5A025F9E-2292-FF43-AB13-72E26C06FDEB}"/>
          </ac:spMkLst>
        </pc:spChg>
        <pc:spChg chg="add del">
          <ac:chgData name="Albert Sefa (2112523)" userId="ca8bc50f-fcb0-4d13-8ea7-80e12c349424" providerId="ADAL" clId="{8E6CDEA4-897B-C64D-8F64-2E0A7027A986}" dt="2022-03-13T01:21:03.829" v="2123"/>
          <ac:spMkLst>
            <pc:docMk/>
            <pc:sldMk cId="1832989982" sldId="264"/>
            <ac:spMk id="40" creationId="{7463544A-A3DA-D141-B65C-D97AE5F40A06}"/>
          </ac:spMkLst>
        </pc:spChg>
        <pc:spChg chg="add del">
          <ac:chgData name="Albert Sefa (2112523)" userId="ca8bc50f-fcb0-4d13-8ea7-80e12c349424" providerId="ADAL" clId="{8E6CDEA4-897B-C64D-8F64-2E0A7027A986}" dt="2022-03-13T01:21:38.523" v="2128"/>
          <ac:spMkLst>
            <pc:docMk/>
            <pc:sldMk cId="1832989982" sldId="264"/>
            <ac:spMk id="41" creationId="{AFEE3E01-DC1D-D04C-BBF6-475E15D5ECE5}"/>
          </ac:spMkLst>
        </pc:spChg>
        <pc:spChg chg="add del">
          <ac:chgData name="Albert Sefa (2112523)" userId="ca8bc50f-fcb0-4d13-8ea7-80e12c349424" providerId="ADAL" clId="{8E6CDEA4-897B-C64D-8F64-2E0A7027A986}" dt="2022-03-13T01:21:38.523" v="2128"/>
          <ac:spMkLst>
            <pc:docMk/>
            <pc:sldMk cId="1832989982" sldId="264"/>
            <ac:spMk id="42" creationId="{3925DE72-B3D7-0046-9682-329ADBEAE9E0}"/>
          </ac:spMkLst>
        </pc:spChg>
        <pc:spChg chg="add del">
          <ac:chgData name="Albert Sefa (2112523)" userId="ca8bc50f-fcb0-4d13-8ea7-80e12c349424" providerId="ADAL" clId="{8E6CDEA4-897B-C64D-8F64-2E0A7027A986}" dt="2022-03-13T01:21:38.523" v="2128"/>
          <ac:spMkLst>
            <pc:docMk/>
            <pc:sldMk cId="1832989982" sldId="264"/>
            <ac:spMk id="43" creationId="{FB2B8EC3-E04A-8F40-AAC5-AF2871F59E75}"/>
          </ac:spMkLst>
        </pc:spChg>
        <pc:spChg chg="add del">
          <ac:chgData name="Albert Sefa (2112523)" userId="ca8bc50f-fcb0-4d13-8ea7-80e12c349424" providerId="ADAL" clId="{8E6CDEA4-897B-C64D-8F64-2E0A7027A986}" dt="2022-03-13T01:21:38.523" v="2128"/>
          <ac:spMkLst>
            <pc:docMk/>
            <pc:sldMk cId="1832989982" sldId="264"/>
            <ac:spMk id="44" creationId="{75F01283-82D3-0646-995B-6FAD883EB0BC}"/>
          </ac:spMkLst>
        </pc:spChg>
        <pc:spChg chg="add del">
          <ac:chgData name="Albert Sefa (2112523)" userId="ca8bc50f-fcb0-4d13-8ea7-80e12c349424" providerId="ADAL" clId="{8E6CDEA4-897B-C64D-8F64-2E0A7027A986}" dt="2022-03-13T01:21:38.523" v="2128"/>
          <ac:spMkLst>
            <pc:docMk/>
            <pc:sldMk cId="1832989982" sldId="264"/>
            <ac:spMk id="45" creationId="{F8BE2457-17B4-054E-8ED4-0F5130E7DBC2}"/>
          </ac:spMkLst>
        </pc:spChg>
        <pc:spChg chg="add del">
          <ac:chgData name="Albert Sefa (2112523)" userId="ca8bc50f-fcb0-4d13-8ea7-80e12c349424" providerId="ADAL" clId="{8E6CDEA4-897B-C64D-8F64-2E0A7027A986}" dt="2022-03-13T01:21:38.523" v="2128"/>
          <ac:spMkLst>
            <pc:docMk/>
            <pc:sldMk cId="1832989982" sldId="264"/>
            <ac:spMk id="46" creationId="{9347D628-BE44-9847-99D3-E653F1868573}"/>
          </ac:spMkLst>
        </pc:spChg>
        <pc:spChg chg="add del">
          <ac:chgData name="Albert Sefa (2112523)" userId="ca8bc50f-fcb0-4d13-8ea7-80e12c349424" providerId="ADAL" clId="{8E6CDEA4-897B-C64D-8F64-2E0A7027A986}" dt="2022-03-13T01:21:38.523" v="2128"/>
          <ac:spMkLst>
            <pc:docMk/>
            <pc:sldMk cId="1832989982" sldId="264"/>
            <ac:spMk id="47" creationId="{8AAC1D31-8011-604D-BA04-FE836C3F0070}"/>
          </ac:spMkLst>
        </pc:spChg>
        <pc:spChg chg="add del">
          <ac:chgData name="Albert Sefa (2112523)" userId="ca8bc50f-fcb0-4d13-8ea7-80e12c349424" providerId="ADAL" clId="{8E6CDEA4-897B-C64D-8F64-2E0A7027A986}" dt="2022-03-13T01:21:38.523" v="2128"/>
          <ac:spMkLst>
            <pc:docMk/>
            <pc:sldMk cId="1832989982" sldId="264"/>
            <ac:spMk id="48" creationId="{339CD454-C6F1-E140-BB66-AE16719D3B8E}"/>
          </ac:spMkLst>
        </pc:spChg>
        <pc:spChg chg="add del">
          <ac:chgData name="Albert Sefa (2112523)" userId="ca8bc50f-fcb0-4d13-8ea7-80e12c349424" providerId="ADAL" clId="{8E6CDEA4-897B-C64D-8F64-2E0A7027A986}" dt="2022-03-13T01:21:38.523" v="2128"/>
          <ac:spMkLst>
            <pc:docMk/>
            <pc:sldMk cId="1832989982" sldId="264"/>
            <ac:spMk id="49" creationId="{3E2A2B5C-166C-4A49-BFB6-FFF8BB410896}"/>
          </ac:spMkLst>
        </pc:spChg>
        <pc:spChg chg="add del">
          <ac:chgData name="Albert Sefa (2112523)" userId="ca8bc50f-fcb0-4d13-8ea7-80e12c349424" providerId="ADAL" clId="{8E6CDEA4-897B-C64D-8F64-2E0A7027A986}" dt="2022-03-13T01:21:38.523" v="2128"/>
          <ac:spMkLst>
            <pc:docMk/>
            <pc:sldMk cId="1832989982" sldId="264"/>
            <ac:spMk id="50" creationId="{9B4E23BF-2906-064C-BC96-F9EFF52848F2}"/>
          </ac:spMkLst>
        </pc:spChg>
        <pc:spChg chg="add del">
          <ac:chgData name="Albert Sefa (2112523)" userId="ca8bc50f-fcb0-4d13-8ea7-80e12c349424" providerId="ADAL" clId="{8E6CDEA4-897B-C64D-8F64-2E0A7027A986}" dt="2022-03-13T01:21:38.523" v="2128"/>
          <ac:spMkLst>
            <pc:docMk/>
            <pc:sldMk cId="1832989982" sldId="264"/>
            <ac:spMk id="51" creationId="{372FD555-F034-7041-9416-9F15ABF7CBDC}"/>
          </ac:spMkLst>
        </pc:spChg>
        <pc:spChg chg="add del">
          <ac:chgData name="Albert Sefa (2112523)" userId="ca8bc50f-fcb0-4d13-8ea7-80e12c349424" providerId="ADAL" clId="{8E6CDEA4-897B-C64D-8F64-2E0A7027A986}" dt="2022-03-13T01:21:38.523" v="2128"/>
          <ac:spMkLst>
            <pc:docMk/>
            <pc:sldMk cId="1832989982" sldId="264"/>
            <ac:spMk id="52" creationId="{11AD0294-9403-5D44-9F83-6AECA80B3E7F}"/>
          </ac:spMkLst>
        </pc:spChg>
        <pc:spChg chg="add del">
          <ac:chgData name="Albert Sefa (2112523)" userId="ca8bc50f-fcb0-4d13-8ea7-80e12c349424" providerId="ADAL" clId="{8E6CDEA4-897B-C64D-8F64-2E0A7027A986}" dt="2022-03-13T01:21:38.523" v="2128"/>
          <ac:spMkLst>
            <pc:docMk/>
            <pc:sldMk cId="1832989982" sldId="264"/>
            <ac:spMk id="53" creationId="{ED62F68F-684D-124F-A160-EF73AD015229}"/>
          </ac:spMkLst>
        </pc:spChg>
        <pc:spChg chg="add del">
          <ac:chgData name="Albert Sefa (2112523)" userId="ca8bc50f-fcb0-4d13-8ea7-80e12c349424" providerId="ADAL" clId="{8E6CDEA4-897B-C64D-8F64-2E0A7027A986}" dt="2022-03-13T01:21:38.523" v="2128"/>
          <ac:spMkLst>
            <pc:docMk/>
            <pc:sldMk cId="1832989982" sldId="264"/>
            <ac:spMk id="54" creationId="{4BB1F6B1-B4D2-1646-ABD4-3CEE2DBD8689}"/>
          </ac:spMkLst>
        </pc:spChg>
        <pc:spChg chg="add del">
          <ac:chgData name="Albert Sefa (2112523)" userId="ca8bc50f-fcb0-4d13-8ea7-80e12c349424" providerId="ADAL" clId="{8E6CDEA4-897B-C64D-8F64-2E0A7027A986}" dt="2022-03-13T01:21:38.523" v="2128"/>
          <ac:spMkLst>
            <pc:docMk/>
            <pc:sldMk cId="1832989982" sldId="264"/>
            <ac:spMk id="55" creationId="{B5B6522E-07B7-B84F-967B-546967BFAF72}"/>
          </ac:spMkLst>
        </pc:spChg>
        <pc:spChg chg="add del">
          <ac:chgData name="Albert Sefa (2112523)" userId="ca8bc50f-fcb0-4d13-8ea7-80e12c349424" providerId="ADAL" clId="{8E6CDEA4-897B-C64D-8F64-2E0A7027A986}" dt="2022-03-13T01:21:38.523" v="2128"/>
          <ac:spMkLst>
            <pc:docMk/>
            <pc:sldMk cId="1832989982" sldId="264"/>
            <ac:spMk id="56" creationId="{620ABBAA-5DB6-834C-ADFF-5142D94DA307}"/>
          </ac:spMkLst>
        </pc:spChg>
        <pc:spChg chg="add del">
          <ac:chgData name="Albert Sefa (2112523)" userId="ca8bc50f-fcb0-4d13-8ea7-80e12c349424" providerId="ADAL" clId="{8E6CDEA4-897B-C64D-8F64-2E0A7027A986}" dt="2022-03-13T01:21:38.523" v="2128"/>
          <ac:spMkLst>
            <pc:docMk/>
            <pc:sldMk cId="1832989982" sldId="264"/>
            <ac:spMk id="57" creationId="{68F60D4E-BB0E-C54B-89D7-42C0DF421E91}"/>
          </ac:spMkLst>
        </pc:spChg>
        <pc:spChg chg="add del">
          <ac:chgData name="Albert Sefa (2112523)" userId="ca8bc50f-fcb0-4d13-8ea7-80e12c349424" providerId="ADAL" clId="{8E6CDEA4-897B-C64D-8F64-2E0A7027A986}" dt="2022-03-13T01:21:38.523" v="2128"/>
          <ac:spMkLst>
            <pc:docMk/>
            <pc:sldMk cId="1832989982" sldId="264"/>
            <ac:spMk id="58" creationId="{959FBBDB-D495-2C45-9FD6-3AADC9CF5A30}"/>
          </ac:spMkLst>
        </pc:spChg>
        <pc:spChg chg="add del">
          <ac:chgData name="Albert Sefa (2112523)" userId="ca8bc50f-fcb0-4d13-8ea7-80e12c349424" providerId="ADAL" clId="{8E6CDEA4-897B-C64D-8F64-2E0A7027A986}" dt="2022-03-13T01:21:38.523" v="2128"/>
          <ac:spMkLst>
            <pc:docMk/>
            <pc:sldMk cId="1832989982" sldId="264"/>
            <ac:spMk id="59" creationId="{0307E8BD-09E1-8D44-ABFB-FCAC58798421}"/>
          </ac:spMkLst>
        </pc:spChg>
        <pc:spChg chg="add del">
          <ac:chgData name="Albert Sefa (2112523)" userId="ca8bc50f-fcb0-4d13-8ea7-80e12c349424" providerId="ADAL" clId="{8E6CDEA4-897B-C64D-8F64-2E0A7027A986}" dt="2022-03-13T01:21:38.523" v="2128"/>
          <ac:spMkLst>
            <pc:docMk/>
            <pc:sldMk cId="1832989982" sldId="264"/>
            <ac:spMk id="60" creationId="{C1239A59-1A63-8F42-A2C5-0809F82A3179}"/>
          </ac:spMkLst>
        </pc:spChg>
        <pc:spChg chg="add del">
          <ac:chgData name="Albert Sefa (2112523)" userId="ca8bc50f-fcb0-4d13-8ea7-80e12c349424" providerId="ADAL" clId="{8E6CDEA4-897B-C64D-8F64-2E0A7027A986}" dt="2022-03-13T01:21:38.523" v="2128"/>
          <ac:spMkLst>
            <pc:docMk/>
            <pc:sldMk cId="1832989982" sldId="264"/>
            <ac:spMk id="61" creationId="{95EB0C6B-97F2-3347-8F51-7403A6A5F3A5}"/>
          </ac:spMkLst>
        </pc:spChg>
        <pc:spChg chg="add del">
          <ac:chgData name="Albert Sefa (2112523)" userId="ca8bc50f-fcb0-4d13-8ea7-80e12c349424" providerId="ADAL" clId="{8E6CDEA4-897B-C64D-8F64-2E0A7027A986}" dt="2022-03-13T01:21:38.523" v="2128"/>
          <ac:spMkLst>
            <pc:docMk/>
            <pc:sldMk cId="1832989982" sldId="264"/>
            <ac:spMk id="62" creationId="{C5A18E00-32C5-B14E-8F3A-9B068DB468EC}"/>
          </ac:spMkLst>
        </pc:spChg>
        <pc:spChg chg="add del">
          <ac:chgData name="Albert Sefa (2112523)" userId="ca8bc50f-fcb0-4d13-8ea7-80e12c349424" providerId="ADAL" clId="{8E6CDEA4-897B-C64D-8F64-2E0A7027A986}" dt="2022-03-13T01:21:38.523" v="2128"/>
          <ac:spMkLst>
            <pc:docMk/>
            <pc:sldMk cId="1832989982" sldId="264"/>
            <ac:spMk id="63" creationId="{578F53FB-7C53-EE47-A447-C61C4BA5BB65}"/>
          </ac:spMkLst>
        </pc:spChg>
        <pc:spChg chg="add del">
          <ac:chgData name="Albert Sefa (2112523)" userId="ca8bc50f-fcb0-4d13-8ea7-80e12c349424" providerId="ADAL" clId="{8E6CDEA4-897B-C64D-8F64-2E0A7027A986}" dt="2022-03-13T01:21:38.523" v="2128"/>
          <ac:spMkLst>
            <pc:docMk/>
            <pc:sldMk cId="1832989982" sldId="264"/>
            <ac:spMk id="64" creationId="{4515C7D9-2F45-504A-86AB-4F1632DC5047}"/>
          </ac:spMkLst>
        </pc:spChg>
        <pc:spChg chg="add del">
          <ac:chgData name="Albert Sefa (2112523)" userId="ca8bc50f-fcb0-4d13-8ea7-80e12c349424" providerId="ADAL" clId="{8E6CDEA4-897B-C64D-8F64-2E0A7027A986}" dt="2022-03-13T01:21:38.523" v="2128"/>
          <ac:spMkLst>
            <pc:docMk/>
            <pc:sldMk cId="1832989982" sldId="264"/>
            <ac:spMk id="65" creationId="{1AC2D2D0-751A-0C4B-AC63-56BBB8268942}"/>
          </ac:spMkLst>
        </pc:spChg>
        <pc:spChg chg="add del">
          <ac:chgData name="Albert Sefa (2112523)" userId="ca8bc50f-fcb0-4d13-8ea7-80e12c349424" providerId="ADAL" clId="{8E6CDEA4-897B-C64D-8F64-2E0A7027A986}" dt="2022-03-13T01:21:38.523" v="2128"/>
          <ac:spMkLst>
            <pc:docMk/>
            <pc:sldMk cId="1832989982" sldId="264"/>
            <ac:spMk id="66" creationId="{A6C8B66B-1A41-F242-B991-38004FDAAB8E}"/>
          </ac:spMkLst>
        </pc:spChg>
        <pc:spChg chg="add del">
          <ac:chgData name="Albert Sefa (2112523)" userId="ca8bc50f-fcb0-4d13-8ea7-80e12c349424" providerId="ADAL" clId="{8E6CDEA4-897B-C64D-8F64-2E0A7027A986}" dt="2022-03-13T01:21:38.523" v="2128"/>
          <ac:spMkLst>
            <pc:docMk/>
            <pc:sldMk cId="1832989982" sldId="264"/>
            <ac:spMk id="67" creationId="{D1FE20D5-262A-B947-AB79-2DE33B29D5DE}"/>
          </ac:spMkLst>
        </pc:spChg>
        <pc:spChg chg="add del">
          <ac:chgData name="Albert Sefa (2112523)" userId="ca8bc50f-fcb0-4d13-8ea7-80e12c349424" providerId="ADAL" clId="{8E6CDEA4-897B-C64D-8F64-2E0A7027A986}" dt="2022-03-13T01:21:38.523" v="2128"/>
          <ac:spMkLst>
            <pc:docMk/>
            <pc:sldMk cId="1832989982" sldId="264"/>
            <ac:spMk id="68" creationId="{F51BC9AC-1687-C64C-A525-85EA351DECC7}"/>
          </ac:spMkLst>
        </pc:spChg>
        <pc:spChg chg="add del">
          <ac:chgData name="Albert Sefa (2112523)" userId="ca8bc50f-fcb0-4d13-8ea7-80e12c349424" providerId="ADAL" clId="{8E6CDEA4-897B-C64D-8F64-2E0A7027A986}" dt="2022-03-13T01:21:38.523" v="2128"/>
          <ac:spMkLst>
            <pc:docMk/>
            <pc:sldMk cId="1832989982" sldId="264"/>
            <ac:spMk id="69" creationId="{202BF41C-D436-FB42-B7BD-4111F6EFBF76}"/>
          </ac:spMkLst>
        </pc:spChg>
        <pc:spChg chg="add del">
          <ac:chgData name="Albert Sefa (2112523)" userId="ca8bc50f-fcb0-4d13-8ea7-80e12c349424" providerId="ADAL" clId="{8E6CDEA4-897B-C64D-8F64-2E0A7027A986}" dt="2022-03-13T01:21:38.523" v="2128"/>
          <ac:spMkLst>
            <pc:docMk/>
            <pc:sldMk cId="1832989982" sldId="264"/>
            <ac:spMk id="70" creationId="{057D88CC-C0E4-AC49-9DB4-6864BD7C6900}"/>
          </ac:spMkLst>
        </pc:spChg>
        <pc:spChg chg="add del">
          <ac:chgData name="Albert Sefa (2112523)" userId="ca8bc50f-fcb0-4d13-8ea7-80e12c349424" providerId="ADAL" clId="{8E6CDEA4-897B-C64D-8F64-2E0A7027A986}" dt="2022-03-13T01:21:38.523" v="2128"/>
          <ac:spMkLst>
            <pc:docMk/>
            <pc:sldMk cId="1832989982" sldId="264"/>
            <ac:spMk id="71" creationId="{A84C54B1-B3A9-9745-BBD8-EE295C705819}"/>
          </ac:spMkLst>
        </pc:spChg>
        <pc:spChg chg="add del">
          <ac:chgData name="Albert Sefa (2112523)" userId="ca8bc50f-fcb0-4d13-8ea7-80e12c349424" providerId="ADAL" clId="{8E6CDEA4-897B-C64D-8F64-2E0A7027A986}" dt="2022-03-13T01:21:38.523" v="2128"/>
          <ac:spMkLst>
            <pc:docMk/>
            <pc:sldMk cId="1832989982" sldId="264"/>
            <ac:spMk id="72" creationId="{7B136982-9334-8B46-B3B6-D241C79AA373}"/>
          </ac:spMkLst>
        </pc:spChg>
        <pc:spChg chg="add del">
          <ac:chgData name="Albert Sefa (2112523)" userId="ca8bc50f-fcb0-4d13-8ea7-80e12c349424" providerId="ADAL" clId="{8E6CDEA4-897B-C64D-8F64-2E0A7027A986}" dt="2022-03-13T01:21:38.523" v="2128"/>
          <ac:spMkLst>
            <pc:docMk/>
            <pc:sldMk cId="1832989982" sldId="264"/>
            <ac:spMk id="73" creationId="{0DAF965B-A2E8-E042-98BA-EA6487C57CB8}"/>
          </ac:spMkLst>
        </pc:spChg>
        <pc:spChg chg="add del">
          <ac:chgData name="Albert Sefa (2112523)" userId="ca8bc50f-fcb0-4d13-8ea7-80e12c349424" providerId="ADAL" clId="{8E6CDEA4-897B-C64D-8F64-2E0A7027A986}" dt="2022-03-13T01:21:38.523" v="2128"/>
          <ac:spMkLst>
            <pc:docMk/>
            <pc:sldMk cId="1832989982" sldId="264"/>
            <ac:spMk id="74" creationId="{88071B5D-6D0C-EE44-B3F3-236082A7BFE1}"/>
          </ac:spMkLst>
        </pc:spChg>
        <pc:spChg chg="add del">
          <ac:chgData name="Albert Sefa (2112523)" userId="ca8bc50f-fcb0-4d13-8ea7-80e12c349424" providerId="ADAL" clId="{8E6CDEA4-897B-C64D-8F64-2E0A7027A986}" dt="2022-03-13T01:21:38.523" v="2128"/>
          <ac:spMkLst>
            <pc:docMk/>
            <pc:sldMk cId="1832989982" sldId="264"/>
            <ac:spMk id="75" creationId="{3001F45B-BD11-BB4C-B094-ED3180E3EA6B}"/>
          </ac:spMkLst>
        </pc:spChg>
        <pc:spChg chg="add del">
          <ac:chgData name="Albert Sefa (2112523)" userId="ca8bc50f-fcb0-4d13-8ea7-80e12c349424" providerId="ADAL" clId="{8E6CDEA4-897B-C64D-8F64-2E0A7027A986}" dt="2022-03-13T01:21:38.523" v="2128"/>
          <ac:spMkLst>
            <pc:docMk/>
            <pc:sldMk cId="1832989982" sldId="264"/>
            <ac:spMk id="76" creationId="{21267B5D-75D9-C248-8464-8B22BC420C44}"/>
          </ac:spMkLst>
        </pc:spChg>
        <pc:spChg chg="add del">
          <ac:chgData name="Albert Sefa (2112523)" userId="ca8bc50f-fcb0-4d13-8ea7-80e12c349424" providerId="ADAL" clId="{8E6CDEA4-897B-C64D-8F64-2E0A7027A986}" dt="2022-03-13T01:21:38.523" v="2128"/>
          <ac:spMkLst>
            <pc:docMk/>
            <pc:sldMk cId="1832989982" sldId="264"/>
            <ac:spMk id="77" creationId="{06946D25-D881-A840-98DE-9A4C7272F67D}"/>
          </ac:spMkLst>
        </pc:spChg>
        <pc:spChg chg="add del">
          <ac:chgData name="Albert Sefa (2112523)" userId="ca8bc50f-fcb0-4d13-8ea7-80e12c349424" providerId="ADAL" clId="{8E6CDEA4-897B-C64D-8F64-2E0A7027A986}" dt="2022-03-13T01:32:35.212" v="2172" actId="26606"/>
          <ac:spMkLst>
            <pc:docMk/>
            <pc:sldMk cId="1832989982" sldId="264"/>
            <ac:spMk id="78" creationId="{9B37791B-B040-4694-BFDC-8DD132D86E8E}"/>
          </ac:spMkLst>
        </pc:spChg>
        <pc:spChg chg="add del">
          <ac:chgData name="Albert Sefa (2112523)" userId="ca8bc50f-fcb0-4d13-8ea7-80e12c349424" providerId="ADAL" clId="{8E6CDEA4-897B-C64D-8F64-2E0A7027A986}" dt="2022-03-13T01:32:35.212" v="2172" actId="26606"/>
          <ac:spMkLst>
            <pc:docMk/>
            <pc:sldMk cId="1832989982" sldId="264"/>
            <ac:spMk id="81" creationId="{4D4E4291-AA4B-4CDD-87FB-9EF7ADE8266A}"/>
          </ac:spMkLst>
        </pc:spChg>
        <pc:spChg chg="add del">
          <ac:chgData name="Albert Sefa (2112523)" userId="ca8bc50f-fcb0-4d13-8ea7-80e12c349424" providerId="ADAL" clId="{8E6CDEA4-897B-C64D-8F64-2E0A7027A986}" dt="2022-03-13T01:33:30.557" v="2179" actId="26606"/>
          <ac:spMkLst>
            <pc:docMk/>
            <pc:sldMk cId="1832989982" sldId="264"/>
            <ac:spMk id="87" creationId="{826C4480-008F-759D-C954-2D6EE2AEC2E8}"/>
          </ac:spMkLst>
        </pc:spChg>
        <pc:spChg chg="add del">
          <ac:chgData name="Albert Sefa (2112523)" userId="ca8bc50f-fcb0-4d13-8ea7-80e12c349424" providerId="ADAL" clId="{8E6CDEA4-897B-C64D-8F64-2E0A7027A986}" dt="2022-03-13T01:33:29.114" v="2177" actId="26606"/>
          <ac:spMkLst>
            <pc:docMk/>
            <pc:sldMk cId="1832989982" sldId="264"/>
            <ac:spMk id="88" creationId="{9B37791B-B040-4694-BFDC-8DD132D86E8E}"/>
          </ac:spMkLst>
        </pc:spChg>
        <pc:spChg chg="add del">
          <ac:chgData name="Albert Sefa (2112523)" userId="ca8bc50f-fcb0-4d13-8ea7-80e12c349424" providerId="ADAL" clId="{8E6CDEA4-897B-C64D-8F64-2E0A7027A986}" dt="2022-03-13T01:33:30.557" v="2179" actId="26606"/>
          <ac:spMkLst>
            <pc:docMk/>
            <pc:sldMk cId="1832989982" sldId="264"/>
            <ac:spMk id="94" creationId="{B95B9BA8-1D69-4796-85F5-B6D0BD52354B}"/>
          </ac:spMkLst>
        </pc:spChg>
        <pc:spChg chg="add del">
          <ac:chgData name="Albert Sefa (2112523)" userId="ca8bc50f-fcb0-4d13-8ea7-80e12c349424" providerId="ADAL" clId="{8E6CDEA4-897B-C64D-8F64-2E0A7027A986}" dt="2022-03-13T01:33:32.947" v="2181" actId="26606"/>
          <ac:spMkLst>
            <pc:docMk/>
            <pc:sldMk cId="1832989982" sldId="264"/>
            <ac:spMk id="96" creationId="{B95B9BA8-1D69-4796-85F5-B6D0BD52354B}"/>
          </ac:spMkLst>
        </pc:spChg>
        <pc:spChg chg="add del">
          <ac:chgData name="Albert Sefa (2112523)" userId="ca8bc50f-fcb0-4d13-8ea7-80e12c349424" providerId="ADAL" clId="{8E6CDEA4-897B-C64D-8F64-2E0A7027A986}" dt="2022-03-13T01:33:32.947" v="2181" actId="26606"/>
          <ac:spMkLst>
            <pc:docMk/>
            <pc:sldMk cId="1832989982" sldId="264"/>
            <ac:spMk id="97" creationId="{5A2CA32A-8F2B-B645-3C2B-2E8EC4842928}"/>
          </ac:spMkLst>
        </pc:spChg>
        <pc:spChg chg="add del">
          <ac:chgData name="Albert Sefa (2112523)" userId="ca8bc50f-fcb0-4d13-8ea7-80e12c349424" providerId="ADAL" clId="{8E6CDEA4-897B-C64D-8F64-2E0A7027A986}" dt="2022-03-13T01:34:02.509" v="2185" actId="26606"/>
          <ac:spMkLst>
            <pc:docMk/>
            <pc:sldMk cId="1832989982" sldId="264"/>
            <ac:spMk id="99" creationId="{9B37791B-B040-4694-BFDC-8DD132D86E8E}"/>
          </ac:spMkLst>
        </pc:spChg>
        <pc:spChg chg="add del">
          <ac:chgData name="Albert Sefa (2112523)" userId="ca8bc50f-fcb0-4d13-8ea7-80e12c349424" providerId="ADAL" clId="{8E6CDEA4-897B-C64D-8F64-2E0A7027A986}" dt="2022-03-13T01:34:02.509" v="2185" actId="26606"/>
          <ac:spMkLst>
            <pc:docMk/>
            <pc:sldMk cId="1832989982" sldId="264"/>
            <ac:spMk id="100" creationId="{4D4E4291-AA4B-4CDD-87FB-9EF7ADE8266A}"/>
          </ac:spMkLst>
        </pc:spChg>
        <pc:grpChg chg="add del">
          <ac:chgData name="Albert Sefa (2112523)" userId="ca8bc50f-fcb0-4d13-8ea7-80e12c349424" providerId="ADAL" clId="{8E6CDEA4-897B-C64D-8F64-2E0A7027A986}" dt="2022-03-13T01:33:29.114" v="2177" actId="26606"/>
          <ac:grpSpMkLst>
            <pc:docMk/>
            <pc:sldMk cId="1832989982" sldId="264"/>
            <ac:grpSpMk id="90" creationId="{564DEED3-BC52-4F15-8426-D33275CB0111}"/>
          </ac:grpSpMkLst>
        </pc:grpChg>
        <pc:picChg chg="add del mod">
          <ac:chgData name="Albert Sefa (2112523)" userId="ca8bc50f-fcb0-4d13-8ea7-80e12c349424" providerId="ADAL" clId="{8E6CDEA4-897B-C64D-8F64-2E0A7027A986}" dt="2022-03-13T01:32:09.518" v="2170" actId="931"/>
          <ac:picMkLst>
            <pc:docMk/>
            <pc:sldMk cId="1832989982" sldId="264"/>
            <ac:picMk id="79" creationId="{A9E74CF0-C9A0-9148-BE15-8387E6FA68B6}"/>
          </ac:picMkLst>
        </pc:picChg>
        <pc:picChg chg="add del">
          <ac:chgData name="Albert Sefa (2112523)" userId="ca8bc50f-fcb0-4d13-8ea7-80e12c349424" providerId="ADAL" clId="{8E6CDEA4-897B-C64D-8F64-2E0A7027A986}" dt="2022-03-13T01:32:35.212" v="2172" actId="26606"/>
          <ac:picMkLst>
            <pc:docMk/>
            <pc:sldMk cId="1832989982" sldId="264"/>
            <ac:picMk id="80" creationId="{DD7795DD-AE3B-6E03-58EE-A131D577DF58}"/>
          </ac:picMkLst>
        </pc:picChg>
        <pc:picChg chg="add mod">
          <ac:chgData name="Albert Sefa (2112523)" userId="ca8bc50f-fcb0-4d13-8ea7-80e12c349424" providerId="ADAL" clId="{8E6CDEA4-897B-C64D-8F64-2E0A7027A986}" dt="2022-03-13T01:34:02.509" v="2185" actId="26606"/>
          <ac:picMkLst>
            <pc:docMk/>
            <pc:sldMk cId="1832989982" sldId="264"/>
            <ac:picMk id="83" creationId="{68D6D607-E9CF-4341-9E26-E043C08916A4}"/>
          </ac:picMkLst>
        </pc:picChg>
      </pc:sldChg>
      <pc:sldChg chg="addSp delSp modSp new mod modTransition setBg">
        <pc:chgData name="Albert Sefa (2112523)" userId="ca8bc50f-fcb0-4d13-8ea7-80e12c349424" providerId="ADAL" clId="{8E6CDEA4-897B-C64D-8F64-2E0A7027A986}" dt="2022-03-13T03:48:31.413" v="3174" actId="20577"/>
        <pc:sldMkLst>
          <pc:docMk/>
          <pc:sldMk cId="802544999" sldId="265"/>
        </pc:sldMkLst>
        <pc:spChg chg="mod">
          <ac:chgData name="Albert Sefa (2112523)" userId="ca8bc50f-fcb0-4d13-8ea7-80e12c349424" providerId="ADAL" clId="{8E6CDEA4-897B-C64D-8F64-2E0A7027A986}" dt="2022-03-13T03:48:31.413" v="3174" actId="20577"/>
          <ac:spMkLst>
            <pc:docMk/>
            <pc:sldMk cId="802544999" sldId="265"/>
            <ac:spMk id="2" creationId="{F1CB9C85-EE43-4441-A221-73FAE42E8595}"/>
          </ac:spMkLst>
        </pc:spChg>
        <pc:spChg chg="add del mod">
          <ac:chgData name="Albert Sefa (2112523)" userId="ca8bc50f-fcb0-4d13-8ea7-80e12c349424" providerId="ADAL" clId="{8E6CDEA4-897B-C64D-8F64-2E0A7027A986}" dt="2022-03-13T02:44:34.090" v="3044" actId="26606"/>
          <ac:spMkLst>
            <pc:docMk/>
            <pc:sldMk cId="802544999" sldId="265"/>
            <ac:spMk id="3" creationId="{7FAE1E4A-66F1-B54B-A36F-7B5BEF66C3B1}"/>
          </ac:spMkLst>
        </pc:spChg>
        <pc:spChg chg="add del">
          <ac:chgData name="Albert Sefa (2112523)" userId="ca8bc50f-fcb0-4d13-8ea7-80e12c349424" providerId="ADAL" clId="{8E6CDEA4-897B-C64D-8F64-2E0A7027A986}" dt="2022-03-13T02:44:33.993" v="3043" actId="26606"/>
          <ac:spMkLst>
            <pc:docMk/>
            <pc:sldMk cId="802544999" sldId="265"/>
            <ac:spMk id="6" creationId="{6B0479F5-59EA-43F3-BAFC-2606376EB662}"/>
          </ac:spMkLst>
        </pc:spChg>
        <pc:spChg chg="add del">
          <ac:chgData name="Albert Sefa (2112523)" userId="ca8bc50f-fcb0-4d13-8ea7-80e12c349424" providerId="ADAL" clId="{8E6CDEA4-897B-C64D-8F64-2E0A7027A986}" dt="2022-03-13T02:43:41.827" v="3037" actId="26606"/>
          <ac:spMkLst>
            <pc:docMk/>
            <pc:sldMk cId="802544999" sldId="265"/>
            <ac:spMk id="9" creationId="{60DB02BD-FF61-4042-BC21-4EFF543EC0C3}"/>
          </ac:spMkLst>
        </pc:spChg>
        <pc:spChg chg="add del">
          <ac:chgData name="Albert Sefa (2112523)" userId="ca8bc50f-fcb0-4d13-8ea7-80e12c349424" providerId="ADAL" clId="{8E6CDEA4-897B-C64D-8F64-2E0A7027A986}" dt="2022-03-13T02:43:41.827" v="3037" actId="26606"/>
          <ac:spMkLst>
            <pc:docMk/>
            <pc:sldMk cId="802544999" sldId="265"/>
            <ac:spMk id="11" creationId="{5811A85E-38EA-465A-84F9-6230CF743E76}"/>
          </ac:spMkLst>
        </pc:spChg>
        <pc:spChg chg="add del">
          <ac:chgData name="Albert Sefa (2112523)" userId="ca8bc50f-fcb0-4d13-8ea7-80e12c349424" providerId="ADAL" clId="{8E6CDEA4-897B-C64D-8F64-2E0A7027A986}" dt="2022-03-13T02:45:59.782" v="3049" actId="26606"/>
          <ac:spMkLst>
            <pc:docMk/>
            <pc:sldMk cId="802544999" sldId="265"/>
            <ac:spMk id="12" creationId="{60DB02BD-FF61-4042-BC21-4EFF543EC0C3}"/>
          </ac:spMkLst>
        </pc:spChg>
        <pc:spChg chg="add del">
          <ac:chgData name="Albert Sefa (2112523)" userId="ca8bc50f-fcb0-4d13-8ea7-80e12c349424" providerId="ADAL" clId="{8E6CDEA4-897B-C64D-8F64-2E0A7027A986}" dt="2022-03-13T02:43:41.827" v="3037" actId="26606"/>
          <ac:spMkLst>
            <pc:docMk/>
            <pc:sldMk cId="802544999" sldId="265"/>
            <ac:spMk id="13" creationId="{866290A3-7E80-441D-AA1E-5263326B1657}"/>
          </ac:spMkLst>
        </pc:spChg>
        <pc:spChg chg="add del">
          <ac:chgData name="Albert Sefa (2112523)" userId="ca8bc50f-fcb0-4d13-8ea7-80e12c349424" providerId="ADAL" clId="{8E6CDEA4-897B-C64D-8F64-2E0A7027A986}" dt="2022-03-13T02:45:59.782" v="3049" actId="26606"/>
          <ac:spMkLst>
            <pc:docMk/>
            <pc:sldMk cId="802544999" sldId="265"/>
            <ac:spMk id="14" creationId="{5811A85E-38EA-465A-84F9-6230CF743E76}"/>
          </ac:spMkLst>
        </pc:spChg>
        <pc:spChg chg="add del">
          <ac:chgData name="Albert Sefa (2112523)" userId="ca8bc50f-fcb0-4d13-8ea7-80e12c349424" providerId="ADAL" clId="{8E6CDEA4-897B-C64D-8F64-2E0A7027A986}" dt="2022-03-13T02:45:59.782" v="3049" actId="26606"/>
          <ac:spMkLst>
            <pc:docMk/>
            <pc:sldMk cId="802544999" sldId="265"/>
            <ac:spMk id="15" creationId="{866290A3-7E80-441D-AA1E-5263326B1657}"/>
          </ac:spMkLst>
        </pc:spChg>
        <pc:spChg chg="add del">
          <ac:chgData name="Albert Sefa (2112523)" userId="ca8bc50f-fcb0-4d13-8ea7-80e12c349424" providerId="ADAL" clId="{8E6CDEA4-897B-C64D-8F64-2E0A7027A986}" dt="2022-03-13T02:45:50.638" v="3046" actId="26606"/>
          <ac:spMkLst>
            <pc:docMk/>
            <pc:sldMk cId="802544999" sldId="265"/>
            <ac:spMk id="21" creationId="{60DB02BD-FF61-4042-BC21-4EFF543EC0C3}"/>
          </ac:spMkLst>
        </pc:spChg>
        <pc:spChg chg="add del">
          <ac:chgData name="Albert Sefa (2112523)" userId="ca8bc50f-fcb0-4d13-8ea7-80e12c349424" providerId="ADAL" clId="{8E6CDEA4-897B-C64D-8F64-2E0A7027A986}" dt="2022-03-13T02:45:50.638" v="3046" actId="26606"/>
          <ac:spMkLst>
            <pc:docMk/>
            <pc:sldMk cId="802544999" sldId="265"/>
            <ac:spMk id="23" creationId="{5811A85E-38EA-465A-84F9-6230CF743E76}"/>
          </ac:spMkLst>
        </pc:spChg>
        <pc:spChg chg="add del">
          <ac:chgData name="Albert Sefa (2112523)" userId="ca8bc50f-fcb0-4d13-8ea7-80e12c349424" providerId="ADAL" clId="{8E6CDEA4-897B-C64D-8F64-2E0A7027A986}" dt="2022-03-13T02:45:50.638" v="3046" actId="26606"/>
          <ac:spMkLst>
            <pc:docMk/>
            <pc:sldMk cId="802544999" sldId="265"/>
            <ac:spMk id="25" creationId="{866290A3-7E80-441D-AA1E-5263326B1657}"/>
          </ac:spMkLst>
        </pc:spChg>
        <pc:spChg chg="add del">
          <ac:chgData name="Albert Sefa (2112523)" userId="ca8bc50f-fcb0-4d13-8ea7-80e12c349424" providerId="ADAL" clId="{8E6CDEA4-897B-C64D-8F64-2E0A7027A986}" dt="2022-03-13T02:45:59.590" v="3048" actId="26606"/>
          <ac:spMkLst>
            <pc:docMk/>
            <pc:sldMk cId="802544999" sldId="265"/>
            <ac:spMk id="27" creationId="{6B0479F5-59EA-43F3-BAFC-2606376EB662}"/>
          </ac:spMkLst>
        </pc:spChg>
        <pc:spChg chg="add">
          <ac:chgData name="Albert Sefa (2112523)" userId="ca8bc50f-fcb0-4d13-8ea7-80e12c349424" providerId="ADAL" clId="{8E6CDEA4-897B-C64D-8F64-2E0A7027A986}" dt="2022-03-13T02:45:59.782" v="3049" actId="26606"/>
          <ac:spMkLst>
            <pc:docMk/>
            <pc:sldMk cId="802544999" sldId="265"/>
            <ac:spMk id="29" creationId="{60DB02BD-FF61-4042-BC21-4EFF543EC0C3}"/>
          </ac:spMkLst>
        </pc:spChg>
        <pc:spChg chg="add">
          <ac:chgData name="Albert Sefa (2112523)" userId="ca8bc50f-fcb0-4d13-8ea7-80e12c349424" providerId="ADAL" clId="{8E6CDEA4-897B-C64D-8F64-2E0A7027A986}" dt="2022-03-13T02:45:59.782" v="3049" actId="26606"/>
          <ac:spMkLst>
            <pc:docMk/>
            <pc:sldMk cId="802544999" sldId="265"/>
            <ac:spMk id="30" creationId="{5811A85E-38EA-465A-84F9-6230CF743E76}"/>
          </ac:spMkLst>
        </pc:spChg>
        <pc:spChg chg="add">
          <ac:chgData name="Albert Sefa (2112523)" userId="ca8bc50f-fcb0-4d13-8ea7-80e12c349424" providerId="ADAL" clId="{8E6CDEA4-897B-C64D-8F64-2E0A7027A986}" dt="2022-03-13T02:45:59.782" v="3049" actId="26606"/>
          <ac:spMkLst>
            <pc:docMk/>
            <pc:sldMk cId="802544999" sldId="265"/>
            <ac:spMk id="31" creationId="{866290A3-7E80-441D-AA1E-5263326B1657}"/>
          </ac:spMkLst>
        </pc:spChg>
        <pc:graphicFrameChg chg="add del">
          <ac:chgData name="Albert Sefa (2112523)" userId="ca8bc50f-fcb0-4d13-8ea7-80e12c349424" providerId="ADAL" clId="{8E6CDEA4-897B-C64D-8F64-2E0A7027A986}" dt="2022-03-13T02:43:18.877" v="3033" actId="26606"/>
          <ac:graphicFrameMkLst>
            <pc:docMk/>
            <pc:sldMk cId="802544999" sldId="265"/>
            <ac:graphicFrameMk id="5" creationId="{DAC2CB63-3255-C328-1171-5AD711594137}"/>
          </ac:graphicFrameMkLst>
        </pc:graphicFrameChg>
        <pc:graphicFrameChg chg="add del">
          <ac:chgData name="Albert Sefa (2112523)" userId="ca8bc50f-fcb0-4d13-8ea7-80e12c349424" providerId="ADAL" clId="{8E6CDEA4-897B-C64D-8F64-2E0A7027A986}" dt="2022-03-13T02:43:26.647" v="3035" actId="26606"/>
          <ac:graphicFrameMkLst>
            <pc:docMk/>
            <pc:sldMk cId="802544999" sldId="265"/>
            <ac:graphicFrameMk id="7" creationId="{E9C841AC-7899-0E7B-443E-9A4C1A040255}"/>
          </ac:graphicFrameMkLst>
        </pc:graphicFrameChg>
        <pc:graphicFrameChg chg="add del">
          <ac:chgData name="Albert Sefa (2112523)" userId="ca8bc50f-fcb0-4d13-8ea7-80e12c349424" providerId="ADAL" clId="{8E6CDEA4-897B-C64D-8F64-2E0A7027A986}" dt="2022-03-13T02:44:33.993" v="3043" actId="26606"/>
          <ac:graphicFrameMkLst>
            <pc:docMk/>
            <pc:sldMk cId="802544999" sldId="265"/>
            <ac:graphicFrameMk id="8" creationId="{1620A06B-F78B-EE18-067F-BFE81544145E}"/>
          </ac:graphicFrameMkLst>
        </pc:graphicFrameChg>
        <pc:graphicFrameChg chg="add del">
          <ac:chgData name="Albert Sefa (2112523)" userId="ca8bc50f-fcb0-4d13-8ea7-80e12c349424" providerId="ADAL" clId="{8E6CDEA4-897B-C64D-8F64-2E0A7027A986}" dt="2022-03-13T02:43:41.827" v="3037" actId="26606"/>
          <ac:graphicFrameMkLst>
            <pc:docMk/>
            <pc:sldMk cId="802544999" sldId="265"/>
            <ac:graphicFrameMk id="10" creationId="{31B7D312-8ADA-A01E-595C-887F405DC626}"/>
          </ac:graphicFrameMkLst>
        </pc:graphicFrameChg>
        <pc:graphicFrameChg chg="add mod modGraphic">
          <ac:chgData name="Albert Sefa (2112523)" userId="ca8bc50f-fcb0-4d13-8ea7-80e12c349424" providerId="ADAL" clId="{8E6CDEA4-897B-C64D-8F64-2E0A7027A986}" dt="2022-03-13T02:45:59.782" v="3049" actId="26606"/>
          <ac:graphicFrameMkLst>
            <pc:docMk/>
            <pc:sldMk cId="802544999" sldId="265"/>
            <ac:graphicFrameMk id="16" creationId="{6954C81D-F03C-D1E5-89B3-5F4676F7F838}"/>
          </ac:graphicFrameMkLst>
        </pc:graphicFrameChg>
      </pc:sldChg>
      <pc:sldChg chg="addSp delSp modSp new mod modTransition setBg">
        <pc:chgData name="Albert Sefa (2112523)" userId="ca8bc50f-fcb0-4d13-8ea7-80e12c349424" providerId="ADAL" clId="{8E6CDEA4-897B-C64D-8F64-2E0A7027A986}" dt="2022-03-13T14:00:31.802" v="3750"/>
        <pc:sldMkLst>
          <pc:docMk/>
          <pc:sldMk cId="2261191334" sldId="266"/>
        </pc:sldMkLst>
        <pc:spChg chg="mod">
          <ac:chgData name="Albert Sefa (2112523)" userId="ca8bc50f-fcb0-4d13-8ea7-80e12c349424" providerId="ADAL" clId="{8E6CDEA4-897B-C64D-8F64-2E0A7027A986}" dt="2022-03-13T13:16:16.057" v="3459" actId="1076"/>
          <ac:spMkLst>
            <pc:docMk/>
            <pc:sldMk cId="2261191334" sldId="266"/>
            <ac:spMk id="2" creationId="{0AD0E03A-A7A8-4D4A-A37C-BD43D5C9287A}"/>
          </ac:spMkLst>
        </pc:spChg>
        <pc:spChg chg="add del mod">
          <ac:chgData name="Albert Sefa (2112523)" userId="ca8bc50f-fcb0-4d13-8ea7-80e12c349424" providerId="ADAL" clId="{8E6CDEA4-897B-C64D-8F64-2E0A7027A986}" dt="2022-03-13T03:41:30.373" v="3113"/>
          <ac:spMkLst>
            <pc:docMk/>
            <pc:sldMk cId="2261191334" sldId="266"/>
            <ac:spMk id="3" creationId="{C130B617-7BB6-FD41-A0EF-724BDB9CE973}"/>
          </ac:spMkLst>
        </pc:spChg>
        <pc:spChg chg="add del">
          <ac:chgData name="Albert Sefa (2112523)" userId="ca8bc50f-fcb0-4d13-8ea7-80e12c349424" providerId="ADAL" clId="{8E6CDEA4-897B-C64D-8F64-2E0A7027A986}" dt="2022-03-13T13:13:55.238" v="3455" actId="26606"/>
          <ac:spMkLst>
            <pc:docMk/>
            <pc:sldMk cId="2261191334" sldId="266"/>
            <ac:spMk id="10" creationId="{6B0479F5-59EA-43F3-BAFC-2606376EB662}"/>
          </ac:spMkLst>
        </pc:spChg>
        <pc:spChg chg="add del">
          <ac:chgData name="Albert Sefa (2112523)" userId="ca8bc50f-fcb0-4d13-8ea7-80e12c349424" providerId="ADAL" clId="{8E6CDEA4-897B-C64D-8F64-2E0A7027A986}" dt="2022-03-13T13:15:57.460" v="3457" actId="26606"/>
          <ac:spMkLst>
            <pc:docMk/>
            <pc:sldMk cId="2261191334" sldId="266"/>
            <ac:spMk id="12" creationId="{6B0479F5-59EA-43F3-BAFC-2606376EB662}"/>
          </ac:spMkLst>
        </pc:spChg>
        <pc:graphicFrameChg chg="add del mod">
          <ac:chgData name="Albert Sefa (2112523)" userId="ca8bc50f-fcb0-4d13-8ea7-80e12c349424" providerId="ADAL" clId="{8E6CDEA4-897B-C64D-8F64-2E0A7027A986}" dt="2022-03-13T03:41:30.281" v="3112"/>
          <ac:graphicFrameMkLst>
            <pc:docMk/>
            <pc:sldMk cId="2261191334" sldId="266"/>
            <ac:graphicFrameMk id="4" creationId="{3A0FB9AC-FE2C-284F-A304-E05116668FC1}"/>
          </ac:graphicFrameMkLst>
        </pc:graphicFrameChg>
        <pc:graphicFrameChg chg="add mod modGraphic">
          <ac:chgData name="Albert Sefa (2112523)" userId="ca8bc50f-fcb0-4d13-8ea7-80e12c349424" providerId="ADAL" clId="{8E6CDEA4-897B-C64D-8F64-2E0A7027A986}" dt="2022-03-13T13:15:57.460" v="3457" actId="26606"/>
          <ac:graphicFrameMkLst>
            <pc:docMk/>
            <pc:sldMk cId="2261191334" sldId="266"/>
            <ac:graphicFrameMk id="5" creationId="{224C6ACE-705E-A442-8C10-9BDB6C22210C}"/>
          </ac:graphicFrameMkLst>
        </pc:graphicFrameChg>
      </pc:sldChg>
      <pc:sldChg chg="addSp delSp modSp new mod modTransition setBg">
        <pc:chgData name="Albert Sefa (2112523)" userId="ca8bc50f-fcb0-4d13-8ea7-80e12c349424" providerId="ADAL" clId="{8E6CDEA4-897B-C64D-8F64-2E0A7027A986}" dt="2022-03-13T14:19:25.145" v="3759" actId="20577"/>
        <pc:sldMkLst>
          <pc:docMk/>
          <pc:sldMk cId="2247738368" sldId="267"/>
        </pc:sldMkLst>
        <pc:spChg chg="mod">
          <ac:chgData name="Albert Sefa (2112523)" userId="ca8bc50f-fcb0-4d13-8ea7-80e12c349424" providerId="ADAL" clId="{8E6CDEA4-897B-C64D-8F64-2E0A7027A986}" dt="2022-03-13T14:01:47.422" v="3753" actId="26606"/>
          <ac:spMkLst>
            <pc:docMk/>
            <pc:sldMk cId="2247738368" sldId="267"/>
            <ac:spMk id="2" creationId="{D5E0E115-5EB4-BA4B-AA99-2B01BFA651A9}"/>
          </ac:spMkLst>
        </pc:spChg>
        <pc:spChg chg="add del mod">
          <ac:chgData name="Albert Sefa (2112523)" userId="ca8bc50f-fcb0-4d13-8ea7-80e12c349424" providerId="ADAL" clId="{8E6CDEA4-897B-C64D-8F64-2E0A7027A986}" dt="2022-03-13T14:19:25.145" v="3759" actId="20577"/>
          <ac:spMkLst>
            <pc:docMk/>
            <pc:sldMk cId="2247738368" sldId="267"/>
            <ac:spMk id="3" creationId="{7C1A140D-E052-124A-ABF0-F7B2CFE789BA}"/>
          </ac:spMkLst>
        </pc:spChg>
        <pc:spChg chg="add">
          <ac:chgData name="Albert Sefa (2112523)" userId="ca8bc50f-fcb0-4d13-8ea7-80e12c349424" providerId="ADAL" clId="{8E6CDEA4-897B-C64D-8F64-2E0A7027A986}" dt="2022-03-13T14:01:47.422" v="3753" actId="26606"/>
          <ac:spMkLst>
            <pc:docMk/>
            <pc:sldMk cId="2247738368" sldId="267"/>
            <ac:spMk id="6" creationId="{B95B9BA8-1D69-4796-85F5-B6D0BD52354B}"/>
          </ac:spMkLst>
        </pc:spChg>
        <pc:spChg chg="add del">
          <ac:chgData name="Albert Sefa (2112523)" userId="ca8bc50f-fcb0-4d13-8ea7-80e12c349424" providerId="ADAL" clId="{8E6CDEA4-897B-C64D-8F64-2E0A7027A986}" dt="2022-03-13T13:01:37.991" v="3441" actId="26606"/>
          <ac:spMkLst>
            <pc:docMk/>
            <pc:sldMk cId="2247738368" sldId="267"/>
            <ac:spMk id="9" creationId="{6B0479F5-59EA-43F3-BAFC-2606376EB662}"/>
          </ac:spMkLst>
        </pc:spChg>
        <pc:spChg chg="add del">
          <ac:chgData name="Albert Sefa (2112523)" userId="ca8bc50f-fcb0-4d13-8ea7-80e12c349424" providerId="ADAL" clId="{8E6CDEA4-897B-C64D-8F64-2E0A7027A986}" dt="2022-03-13T13:02:31.759" v="3449" actId="26606"/>
          <ac:spMkLst>
            <pc:docMk/>
            <pc:sldMk cId="2247738368" sldId="267"/>
            <ac:spMk id="10" creationId="{B95B9BA8-1D69-4796-85F5-B6D0BD52354B}"/>
          </ac:spMkLst>
        </pc:spChg>
        <pc:spChg chg="add del">
          <ac:chgData name="Albert Sefa (2112523)" userId="ca8bc50f-fcb0-4d13-8ea7-80e12c349424" providerId="ADAL" clId="{8E6CDEA4-897B-C64D-8F64-2E0A7027A986}" dt="2022-03-13T13:02:31.759" v="3449" actId="26606"/>
          <ac:spMkLst>
            <pc:docMk/>
            <pc:sldMk cId="2247738368" sldId="267"/>
            <ac:spMk id="12" creationId="{340822D1-9EEA-4ECF-9360-D9AF87950D47}"/>
          </ac:spMkLst>
        </pc:spChg>
        <pc:spChg chg="add">
          <ac:chgData name="Albert Sefa (2112523)" userId="ca8bc50f-fcb0-4d13-8ea7-80e12c349424" providerId="ADAL" clId="{8E6CDEA4-897B-C64D-8F64-2E0A7027A986}" dt="2022-03-13T14:01:47.422" v="3753" actId="26606"/>
          <ac:spMkLst>
            <pc:docMk/>
            <pc:sldMk cId="2247738368" sldId="267"/>
            <ac:spMk id="13" creationId="{DC292A62-7F34-4E30-BE04-48164A1DAF7B}"/>
          </ac:spMkLst>
        </pc:spChg>
        <pc:spChg chg="add del">
          <ac:chgData name="Albert Sefa (2112523)" userId="ca8bc50f-fcb0-4d13-8ea7-80e12c349424" providerId="ADAL" clId="{8E6CDEA4-897B-C64D-8F64-2E0A7027A986}" dt="2022-03-13T13:01:49.481" v="3443" actId="26606"/>
          <ac:spMkLst>
            <pc:docMk/>
            <pc:sldMk cId="2247738368" sldId="267"/>
            <ac:spMk id="14" creationId="{B95B9BA8-1D69-4796-85F5-B6D0BD52354B}"/>
          </ac:spMkLst>
        </pc:spChg>
        <pc:spChg chg="add del">
          <ac:chgData name="Albert Sefa (2112523)" userId="ca8bc50f-fcb0-4d13-8ea7-80e12c349424" providerId="ADAL" clId="{8E6CDEA4-897B-C64D-8F64-2E0A7027A986}" dt="2022-03-13T13:01:49.481" v="3443" actId="26606"/>
          <ac:spMkLst>
            <pc:docMk/>
            <pc:sldMk cId="2247738368" sldId="267"/>
            <ac:spMk id="16" creationId="{7C1A140D-E052-124A-ABF0-F7B2CFE789BA}"/>
          </ac:spMkLst>
        </pc:spChg>
        <pc:spChg chg="add">
          <ac:chgData name="Albert Sefa (2112523)" userId="ca8bc50f-fcb0-4d13-8ea7-80e12c349424" providerId="ADAL" clId="{8E6CDEA4-897B-C64D-8F64-2E0A7027A986}" dt="2022-03-13T14:01:47.422" v="3753" actId="26606"/>
          <ac:spMkLst>
            <pc:docMk/>
            <pc:sldMk cId="2247738368" sldId="267"/>
            <ac:spMk id="17" creationId="{340822D1-9EEA-4ECF-9360-D9AF87950D47}"/>
          </ac:spMkLst>
        </pc:spChg>
        <pc:spChg chg="add del">
          <ac:chgData name="Albert Sefa (2112523)" userId="ca8bc50f-fcb0-4d13-8ea7-80e12c349424" providerId="ADAL" clId="{8E6CDEA4-897B-C64D-8F64-2E0A7027A986}" dt="2022-03-13T13:01:57.416" v="3445" actId="26606"/>
          <ac:spMkLst>
            <pc:docMk/>
            <pc:sldMk cId="2247738368" sldId="267"/>
            <ac:spMk id="18" creationId="{60DB02BD-FF61-4042-BC21-4EFF543EC0C3}"/>
          </ac:spMkLst>
        </pc:spChg>
        <pc:spChg chg="add del">
          <ac:chgData name="Albert Sefa (2112523)" userId="ca8bc50f-fcb0-4d13-8ea7-80e12c349424" providerId="ADAL" clId="{8E6CDEA4-897B-C64D-8F64-2E0A7027A986}" dt="2022-03-13T13:01:57.416" v="3445" actId="26606"/>
          <ac:spMkLst>
            <pc:docMk/>
            <pc:sldMk cId="2247738368" sldId="267"/>
            <ac:spMk id="19" creationId="{5811A85E-38EA-465A-84F9-6230CF743E76}"/>
          </ac:spMkLst>
        </pc:spChg>
        <pc:spChg chg="add del">
          <ac:chgData name="Albert Sefa (2112523)" userId="ca8bc50f-fcb0-4d13-8ea7-80e12c349424" providerId="ADAL" clId="{8E6CDEA4-897B-C64D-8F64-2E0A7027A986}" dt="2022-03-13T13:01:57.416" v="3445" actId="26606"/>
          <ac:spMkLst>
            <pc:docMk/>
            <pc:sldMk cId="2247738368" sldId="267"/>
            <ac:spMk id="20" creationId="{866290A3-7E80-441D-AA1E-5263326B1657}"/>
          </ac:spMkLst>
        </pc:spChg>
        <pc:spChg chg="add del">
          <ac:chgData name="Albert Sefa (2112523)" userId="ca8bc50f-fcb0-4d13-8ea7-80e12c349424" providerId="ADAL" clId="{8E6CDEA4-897B-C64D-8F64-2E0A7027A986}" dt="2022-03-13T13:02:31.759" v="3449" actId="26606"/>
          <ac:spMkLst>
            <pc:docMk/>
            <pc:sldMk cId="2247738368" sldId="267"/>
            <ac:spMk id="25" creationId="{DC292A62-7F34-4E30-BE04-48164A1DAF7B}"/>
          </ac:spMkLst>
        </pc:spChg>
        <pc:spChg chg="add del">
          <ac:chgData name="Albert Sefa (2112523)" userId="ca8bc50f-fcb0-4d13-8ea7-80e12c349424" providerId="ADAL" clId="{8E6CDEA4-897B-C64D-8F64-2E0A7027A986}" dt="2022-03-13T13:02:31.759" v="3449" actId="26606"/>
          <ac:spMkLst>
            <pc:docMk/>
            <pc:sldMk cId="2247738368" sldId="267"/>
            <ac:spMk id="26" creationId="{7C1A140D-E052-124A-ABF0-F7B2CFE789BA}"/>
          </ac:spMkLst>
        </pc:spChg>
        <pc:grpChg chg="add del">
          <ac:chgData name="Albert Sefa (2112523)" userId="ca8bc50f-fcb0-4d13-8ea7-80e12c349424" providerId="ADAL" clId="{8E6CDEA4-897B-C64D-8F64-2E0A7027A986}" dt="2022-03-13T13:01:49.481" v="3443" actId="26606"/>
          <ac:grpSpMkLst>
            <pc:docMk/>
            <pc:sldMk cId="2247738368" sldId="267"/>
            <ac:grpSpMk id="11" creationId="{EE5D87AC-5CCC-4E1F-8B25-D3A6053029C8}"/>
          </ac:grpSpMkLst>
        </pc:grpChg>
        <pc:graphicFrameChg chg="add del">
          <ac:chgData name="Albert Sefa (2112523)" userId="ca8bc50f-fcb0-4d13-8ea7-80e12c349424" providerId="ADAL" clId="{8E6CDEA4-897B-C64D-8F64-2E0A7027A986}" dt="2022-03-13T13:01:37.991" v="3441" actId="26606"/>
          <ac:graphicFrameMkLst>
            <pc:docMk/>
            <pc:sldMk cId="2247738368" sldId="267"/>
            <ac:graphicFrameMk id="5" creationId="{3A76F08A-66BF-C99C-1B55-CDE489F7281C}"/>
          </ac:graphicFrameMkLst>
        </pc:graphicFrameChg>
        <pc:graphicFrameChg chg="add del">
          <ac:chgData name="Albert Sefa (2112523)" userId="ca8bc50f-fcb0-4d13-8ea7-80e12c349424" providerId="ADAL" clId="{8E6CDEA4-897B-C64D-8F64-2E0A7027A986}" dt="2022-03-13T13:01:57.416" v="3445" actId="26606"/>
          <ac:graphicFrameMkLst>
            <pc:docMk/>
            <pc:sldMk cId="2247738368" sldId="267"/>
            <ac:graphicFrameMk id="21" creationId="{3C4F4455-0485-D52B-B369-E07F3FA233A4}"/>
          </ac:graphicFrameMkLst>
        </pc:graphicFrameChg>
        <pc:graphicFrameChg chg="add del">
          <ac:chgData name="Albert Sefa (2112523)" userId="ca8bc50f-fcb0-4d13-8ea7-80e12c349424" providerId="ADAL" clId="{8E6CDEA4-897B-C64D-8F64-2E0A7027A986}" dt="2022-03-13T13:02:14.118" v="3447" actId="26606"/>
          <ac:graphicFrameMkLst>
            <pc:docMk/>
            <pc:sldMk cId="2247738368" sldId="267"/>
            <ac:graphicFrameMk id="23" creationId="{A41A1D1E-DBA9-E291-FA12-EF83BDC1C31E}"/>
          </ac:graphicFrameMkLst>
        </pc:graphicFrameChg>
        <pc:graphicFrameChg chg="add del">
          <ac:chgData name="Albert Sefa (2112523)" userId="ca8bc50f-fcb0-4d13-8ea7-80e12c349424" providerId="ADAL" clId="{8E6CDEA4-897B-C64D-8F64-2E0A7027A986}" dt="2022-03-13T13:02:58.389" v="3453" actId="26606"/>
          <ac:graphicFrameMkLst>
            <pc:docMk/>
            <pc:sldMk cId="2247738368" sldId="267"/>
            <ac:graphicFrameMk id="28" creationId="{F814CB2A-F7A1-7544-ABB0-BA31E08A2C3B}"/>
          </ac:graphicFrameMkLst>
        </pc:graphicFrameChg>
        <pc:picChg chg="add del">
          <ac:chgData name="Albert Sefa (2112523)" userId="ca8bc50f-fcb0-4d13-8ea7-80e12c349424" providerId="ADAL" clId="{8E6CDEA4-897B-C64D-8F64-2E0A7027A986}" dt="2022-03-13T13:02:31.759" v="3449" actId="26606"/>
          <ac:picMkLst>
            <pc:docMk/>
            <pc:sldMk cId="2247738368" sldId="267"/>
            <ac:picMk id="7" creationId="{327EFC2C-44D5-4155-73BF-3325383B958C}"/>
          </ac:picMkLst>
        </pc:picChg>
        <pc:picChg chg="add">
          <ac:chgData name="Albert Sefa (2112523)" userId="ca8bc50f-fcb0-4d13-8ea7-80e12c349424" providerId="ADAL" clId="{8E6CDEA4-897B-C64D-8F64-2E0A7027A986}" dt="2022-03-13T14:01:47.422" v="3753" actId="26606"/>
          <ac:picMkLst>
            <pc:docMk/>
            <pc:sldMk cId="2247738368" sldId="267"/>
            <ac:picMk id="8" creationId="{DE9A9926-1A0E-9CED-608B-351E3E894EFB}"/>
          </ac:picMkLst>
        </pc:picChg>
        <pc:picChg chg="add del">
          <ac:chgData name="Albert Sefa (2112523)" userId="ca8bc50f-fcb0-4d13-8ea7-80e12c349424" providerId="ADAL" clId="{8E6CDEA4-897B-C64D-8F64-2E0A7027A986}" dt="2022-03-13T13:01:49.481" v="3443" actId="26606"/>
          <ac:picMkLst>
            <pc:docMk/>
            <pc:sldMk cId="2247738368" sldId="267"/>
            <ac:picMk id="15" creationId="{52F234B9-D26E-D198-32F8-C2E7D3BEFE64}"/>
          </ac:picMkLst>
        </pc:picChg>
      </pc:sldChg>
      <pc:sldChg chg="modSp new mod modTransition">
        <pc:chgData name="Albert Sefa (2112523)" userId="ca8bc50f-fcb0-4d13-8ea7-80e12c349424" providerId="ADAL" clId="{8E6CDEA4-897B-C64D-8F64-2E0A7027A986}" dt="2022-03-13T14:01:23.387" v="3752"/>
        <pc:sldMkLst>
          <pc:docMk/>
          <pc:sldMk cId="1577182011" sldId="268"/>
        </pc:sldMkLst>
        <pc:spChg chg="mod">
          <ac:chgData name="Albert Sefa (2112523)" userId="ca8bc50f-fcb0-4d13-8ea7-80e12c349424" providerId="ADAL" clId="{8E6CDEA4-897B-C64D-8F64-2E0A7027A986}" dt="2022-03-13T13:22:36.632" v="3516" actId="20577"/>
          <ac:spMkLst>
            <pc:docMk/>
            <pc:sldMk cId="1577182011" sldId="268"/>
            <ac:spMk id="2" creationId="{957D9650-9766-3347-A0C9-F1C8181D9E35}"/>
          </ac:spMkLst>
        </pc:spChg>
        <pc:spChg chg="mod">
          <ac:chgData name="Albert Sefa (2112523)" userId="ca8bc50f-fcb0-4d13-8ea7-80e12c349424" providerId="ADAL" clId="{8E6CDEA4-897B-C64D-8F64-2E0A7027A986}" dt="2022-03-13T13:59:46.419" v="3749" actId="20577"/>
          <ac:spMkLst>
            <pc:docMk/>
            <pc:sldMk cId="1577182011" sldId="268"/>
            <ac:spMk id="3" creationId="{F713C031-E32B-A84D-9706-A5B956111B07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4" Type="http://schemas.openxmlformats.org/officeDocument/2006/relationships/image" Target="../media/image6.sv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4" Type="http://schemas.openxmlformats.org/officeDocument/2006/relationships/image" Target="../media/image6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>
      <a:schemeClr val="accent2"/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147F481-EABA-45BC-818B-5496E10F7907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2" csCatId="colorful" phldr="1"/>
      <dgm:spPr/>
      <dgm:t>
        <a:bodyPr/>
        <a:lstStyle/>
        <a:p>
          <a:endParaRPr lang="en-US"/>
        </a:p>
      </dgm:t>
    </dgm:pt>
    <dgm:pt modelId="{4059A98E-B9BF-4C48-AE6D-66A939A77F3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Employees being absent on the regular basis for no apparent good reasons.</a:t>
          </a:r>
        </a:p>
      </dgm:t>
    </dgm:pt>
    <dgm:pt modelId="{F528AD76-522D-4660-A061-EC9679B883C5}" type="parTrans" cxnId="{B8EC199F-1F2B-4DA2-B162-106A6EB19225}">
      <dgm:prSet/>
      <dgm:spPr/>
      <dgm:t>
        <a:bodyPr/>
        <a:lstStyle/>
        <a:p>
          <a:endParaRPr lang="en-US"/>
        </a:p>
      </dgm:t>
    </dgm:pt>
    <dgm:pt modelId="{95318C39-ABFB-40B6-B2AC-4C8996D09583}" type="sibTrans" cxnId="{B8EC199F-1F2B-4DA2-B162-106A6EB19225}">
      <dgm:prSet/>
      <dgm:spPr/>
      <dgm:t>
        <a:bodyPr/>
        <a:lstStyle/>
        <a:p>
          <a:endParaRPr lang="en-US"/>
        </a:p>
      </dgm:t>
    </dgm:pt>
    <dgm:pt modelId="{62AF6462-8C64-4D0C-A9DA-53AF45ECDE6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Employees failing to complete their hours and leaving work before scheduled time.</a:t>
          </a:r>
        </a:p>
      </dgm:t>
    </dgm:pt>
    <dgm:pt modelId="{63D51FC3-AE5D-4D2E-A6CE-557580C7BF09}" type="parTrans" cxnId="{F9742CD6-D144-4E15-B43B-C685EBEB443F}">
      <dgm:prSet/>
      <dgm:spPr/>
      <dgm:t>
        <a:bodyPr/>
        <a:lstStyle/>
        <a:p>
          <a:endParaRPr lang="en-US"/>
        </a:p>
      </dgm:t>
    </dgm:pt>
    <dgm:pt modelId="{2E4F3897-6F10-4044-B16B-57437FC6A06A}" type="sibTrans" cxnId="{F9742CD6-D144-4E15-B43B-C685EBEB443F}">
      <dgm:prSet/>
      <dgm:spPr/>
      <dgm:t>
        <a:bodyPr/>
        <a:lstStyle/>
        <a:p>
          <a:endParaRPr lang="en-US"/>
        </a:p>
      </dgm:t>
    </dgm:pt>
    <dgm:pt modelId="{E64FF676-3116-432E-BCFE-2D19CCEA078D}" type="pres">
      <dgm:prSet presAssocID="{1147F481-EABA-45BC-818B-5496E10F7907}" presName="root" presStyleCnt="0">
        <dgm:presLayoutVars>
          <dgm:dir/>
          <dgm:resizeHandles val="exact"/>
        </dgm:presLayoutVars>
      </dgm:prSet>
      <dgm:spPr/>
    </dgm:pt>
    <dgm:pt modelId="{4E5BC671-A07D-4A46-9EF4-EE7AD4F99F7C}" type="pres">
      <dgm:prSet presAssocID="{4059A98E-B9BF-4C48-AE6D-66A939A77F37}" presName="compNode" presStyleCnt="0"/>
      <dgm:spPr/>
    </dgm:pt>
    <dgm:pt modelId="{99B0DF03-0C72-411B-B431-6C85FD0AF140}" type="pres">
      <dgm:prSet presAssocID="{4059A98E-B9BF-4C48-AE6D-66A939A77F37}" presName="bgRect" presStyleLbl="bgShp" presStyleIdx="0" presStyleCnt="2"/>
      <dgm:spPr/>
    </dgm:pt>
    <dgm:pt modelId="{DDA19837-2F44-44A5-B72C-41A61A392210}" type="pres">
      <dgm:prSet presAssocID="{4059A98E-B9BF-4C48-AE6D-66A939A77F37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6F7E0193-6981-4751-806C-8B327BF821ED}" type="pres">
      <dgm:prSet presAssocID="{4059A98E-B9BF-4C48-AE6D-66A939A77F37}" presName="spaceRect" presStyleCnt="0"/>
      <dgm:spPr/>
    </dgm:pt>
    <dgm:pt modelId="{FBF44012-AD16-4A84-89F4-D6E71266986C}" type="pres">
      <dgm:prSet presAssocID="{4059A98E-B9BF-4C48-AE6D-66A939A77F37}" presName="parTx" presStyleLbl="revTx" presStyleIdx="0" presStyleCnt="2">
        <dgm:presLayoutVars>
          <dgm:chMax val="0"/>
          <dgm:chPref val="0"/>
        </dgm:presLayoutVars>
      </dgm:prSet>
      <dgm:spPr/>
    </dgm:pt>
    <dgm:pt modelId="{5009E8C7-89C1-4205-95F1-D46AA7D8529C}" type="pres">
      <dgm:prSet presAssocID="{95318C39-ABFB-40B6-B2AC-4C8996D09583}" presName="sibTrans" presStyleCnt="0"/>
      <dgm:spPr/>
    </dgm:pt>
    <dgm:pt modelId="{D522EC83-78E2-4C44-B27A-3C27629B0CDD}" type="pres">
      <dgm:prSet presAssocID="{62AF6462-8C64-4D0C-A9DA-53AF45ECDE64}" presName="compNode" presStyleCnt="0"/>
      <dgm:spPr/>
    </dgm:pt>
    <dgm:pt modelId="{B6303F60-5598-45C9-B99B-3C5A9DBFF402}" type="pres">
      <dgm:prSet presAssocID="{62AF6462-8C64-4D0C-A9DA-53AF45ECDE64}" presName="bgRect" presStyleLbl="bgShp" presStyleIdx="1" presStyleCnt="2"/>
      <dgm:spPr/>
    </dgm:pt>
    <dgm:pt modelId="{A91D5CA1-6FA1-48A9-AB0C-AEC5EEDCDD93}" type="pres">
      <dgm:prSet presAssocID="{62AF6462-8C64-4D0C-A9DA-53AF45ECDE64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urglass Finished"/>
        </a:ext>
      </dgm:extLst>
    </dgm:pt>
    <dgm:pt modelId="{D3A9078B-EC86-410E-BFD7-D6BB5ADED333}" type="pres">
      <dgm:prSet presAssocID="{62AF6462-8C64-4D0C-A9DA-53AF45ECDE64}" presName="spaceRect" presStyleCnt="0"/>
      <dgm:spPr/>
    </dgm:pt>
    <dgm:pt modelId="{A97AA9FD-09F1-4F4A-B05D-89D219ADD3BD}" type="pres">
      <dgm:prSet presAssocID="{62AF6462-8C64-4D0C-A9DA-53AF45ECDE64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37CE373F-39D5-4F53-ACF5-6B9082966FA0}" type="presOf" srcId="{4059A98E-B9BF-4C48-AE6D-66A939A77F37}" destId="{FBF44012-AD16-4A84-89F4-D6E71266986C}" srcOrd="0" destOrd="0" presId="urn:microsoft.com/office/officeart/2018/2/layout/IconVerticalSolidList"/>
    <dgm:cxn modelId="{B8EC199F-1F2B-4DA2-B162-106A6EB19225}" srcId="{1147F481-EABA-45BC-818B-5496E10F7907}" destId="{4059A98E-B9BF-4C48-AE6D-66A939A77F37}" srcOrd="0" destOrd="0" parTransId="{F528AD76-522D-4660-A061-EC9679B883C5}" sibTransId="{95318C39-ABFB-40B6-B2AC-4C8996D09583}"/>
    <dgm:cxn modelId="{991D0CAA-CE8F-417D-8C46-3F469FAE2F55}" type="presOf" srcId="{1147F481-EABA-45BC-818B-5496E10F7907}" destId="{E64FF676-3116-432E-BCFE-2D19CCEA078D}" srcOrd="0" destOrd="0" presId="urn:microsoft.com/office/officeart/2018/2/layout/IconVerticalSolidList"/>
    <dgm:cxn modelId="{4C30A3B7-9611-457B-A25A-D97C047CDCAA}" type="presOf" srcId="{62AF6462-8C64-4D0C-A9DA-53AF45ECDE64}" destId="{A97AA9FD-09F1-4F4A-B05D-89D219ADD3BD}" srcOrd="0" destOrd="0" presId="urn:microsoft.com/office/officeart/2018/2/layout/IconVerticalSolidList"/>
    <dgm:cxn modelId="{F9742CD6-D144-4E15-B43B-C685EBEB443F}" srcId="{1147F481-EABA-45BC-818B-5496E10F7907}" destId="{62AF6462-8C64-4D0C-A9DA-53AF45ECDE64}" srcOrd="1" destOrd="0" parTransId="{63D51FC3-AE5D-4D2E-A6CE-557580C7BF09}" sibTransId="{2E4F3897-6F10-4044-B16B-57437FC6A06A}"/>
    <dgm:cxn modelId="{B55B95BC-84B2-4B21-B684-FA20152C9C85}" type="presParOf" srcId="{E64FF676-3116-432E-BCFE-2D19CCEA078D}" destId="{4E5BC671-A07D-4A46-9EF4-EE7AD4F99F7C}" srcOrd="0" destOrd="0" presId="urn:microsoft.com/office/officeart/2018/2/layout/IconVerticalSolidList"/>
    <dgm:cxn modelId="{5DB7DEF7-0FDD-42DF-BF13-F9B6E92B9A80}" type="presParOf" srcId="{4E5BC671-A07D-4A46-9EF4-EE7AD4F99F7C}" destId="{99B0DF03-0C72-411B-B431-6C85FD0AF140}" srcOrd="0" destOrd="0" presId="urn:microsoft.com/office/officeart/2018/2/layout/IconVerticalSolidList"/>
    <dgm:cxn modelId="{82F1EBC1-8BBF-4617-B7E2-FB5046F5817C}" type="presParOf" srcId="{4E5BC671-A07D-4A46-9EF4-EE7AD4F99F7C}" destId="{DDA19837-2F44-44A5-B72C-41A61A392210}" srcOrd="1" destOrd="0" presId="urn:microsoft.com/office/officeart/2018/2/layout/IconVerticalSolidList"/>
    <dgm:cxn modelId="{F837DC4C-D273-4219-8108-6F227FA8182F}" type="presParOf" srcId="{4E5BC671-A07D-4A46-9EF4-EE7AD4F99F7C}" destId="{6F7E0193-6981-4751-806C-8B327BF821ED}" srcOrd="2" destOrd="0" presId="urn:microsoft.com/office/officeart/2018/2/layout/IconVerticalSolidList"/>
    <dgm:cxn modelId="{C400F6D9-81CA-409D-91C3-5C2450E723F6}" type="presParOf" srcId="{4E5BC671-A07D-4A46-9EF4-EE7AD4F99F7C}" destId="{FBF44012-AD16-4A84-89F4-D6E71266986C}" srcOrd="3" destOrd="0" presId="urn:microsoft.com/office/officeart/2018/2/layout/IconVerticalSolidList"/>
    <dgm:cxn modelId="{C4324088-6D78-4E39-BFD1-66C3E6670ED2}" type="presParOf" srcId="{E64FF676-3116-432E-BCFE-2D19CCEA078D}" destId="{5009E8C7-89C1-4205-95F1-D46AA7D8529C}" srcOrd="1" destOrd="0" presId="urn:microsoft.com/office/officeart/2018/2/layout/IconVerticalSolidList"/>
    <dgm:cxn modelId="{B8F9B90A-B780-4AA2-ABB3-AAF6FDD78001}" type="presParOf" srcId="{E64FF676-3116-432E-BCFE-2D19CCEA078D}" destId="{D522EC83-78E2-4C44-B27A-3C27629B0CDD}" srcOrd="2" destOrd="0" presId="urn:microsoft.com/office/officeart/2018/2/layout/IconVerticalSolidList"/>
    <dgm:cxn modelId="{57D915F5-1B84-47E7-B14D-E8DDC61543D4}" type="presParOf" srcId="{D522EC83-78E2-4C44-B27A-3C27629B0CDD}" destId="{B6303F60-5598-45C9-B99B-3C5A9DBFF402}" srcOrd="0" destOrd="0" presId="urn:microsoft.com/office/officeart/2018/2/layout/IconVerticalSolidList"/>
    <dgm:cxn modelId="{59B84C51-D1E0-4E14-9166-662EDC58D260}" type="presParOf" srcId="{D522EC83-78E2-4C44-B27A-3C27629B0CDD}" destId="{A91D5CA1-6FA1-48A9-AB0C-AEC5EEDCDD93}" srcOrd="1" destOrd="0" presId="urn:microsoft.com/office/officeart/2018/2/layout/IconVerticalSolidList"/>
    <dgm:cxn modelId="{56F616B1-0512-439A-9EC5-9B17A67C1014}" type="presParOf" srcId="{D522EC83-78E2-4C44-B27A-3C27629B0CDD}" destId="{D3A9078B-EC86-410E-BFD7-D6BB5ADED333}" srcOrd="2" destOrd="0" presId="urn:microsoft.com/office/officeart/2018/2/layout/IconVerticalSolidList"/>
    <dgm:cxn modelId="{3E6B899A-FC71-4A6A-9A80-8C06E9C620D4}" type="presParOf" srcId="{D522EC83-78E2-4C44-B27A-3C27629B0CDD}" destId="{A97AA9FD-09F1-4F4A-B05D-89D219ADD3BD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B7D3752-F632-4487-B8E8-51A30C6F27BB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8A1AEE4E-F39C-4D8E-8976-3AEFD75B4781}">
      <dgm:prSet/>
      <dgm:spPr/>
      <dgm:t>
        <a:bodyPr/>
        <a:lstStyle/>
        <a:p>
          <a:pPr>
            <a:defRPr cap="all"/>
          </a:pPr>
          <a:r>
            <a:rPr lang="en-US"/>
            <a:t>Absence costing the Trust more than 1 million each year per percentage point.</a:t>
          </a:r>
        </a:p>
      </dgm:t>
    </dgm:pt>
    <dgm:pt modelId="{9FC9FF2C-2CCA-4D30-A81D-44DD5897EE51}" type="parTrans" cxnId="{2D38A30F-ADE5-4D53-96D8-A9BB2E728DA9}">
      <dgm:prSet/>
      <dgm:spPr/>
      <dgm:t>
        <a:bodyPr/>
        <a:lstStyle/>
        <a:p>
          <a:endParaRPr lang="en-US"/>
        </a:p>
      </dgm:t>
    </dgm:pt>
    <dgm:pt modelId="{642CA282-6EA4-4B9C-86D7-941FD71ADB68}" type="sibTrans" cxnId="{2D38A30F-ADE5-4D53-96D8-A9BB2E728DA9}">
      <dgm:prSet/>
      <dgm:spPr/>
      <dgm:t>
        <a:bodyPr/>
        <a:lstStyle/>
        <a:p>
          <a:endParaRPr lang="en-US"/>
        </a:p>
      </dgm:t>
    </dgm:pt>
    <dgm:pt modelId="{975B38BB-3E4E-4F08-99E5-FCD22C339437}">
      <dgm:prSet/>
      <dgm:spPr/>
      <dgm:t>
        <a:bodyPr/>
        <a:lstStyle/>
        <a:p>
          <a:pPr>
            <a:defRPr cap="all"/>
          </a:pPr>
          <a:r>
            <a:rPr lang="en-US"/>
            <a:t>Poor quality of service.</a:t>
          </a:r>
        </a:p>
      </dgm:t>
    </dgm:pt>
    <dgm:pt modelId="{1501951E-2C4D-492E-B085-EEDC86DB1681}" type="parTrans" cxnId="{210C8207-C339-4494-8E42-F0A573BF8D9A}">
      <dgm:prSet/>
      <dgm:spPr/>
      <dgm:t>
        <a:bodyPr/>
        <a:lstStyle/>
        <a:p>
          <a:endParaRPr lang="en-US"/>
        </a:p>
      </dgm:t>
    </dgm:pt>
    <dgm:pt modelId="{37DB6287-27C8-4D51-AA78-D73D14D51463}" type="sibTrans" cxnId="{210C8207-C339-4494-8E42-F0A573BF8D9A}">
      <dgm:prSet/>
      <dgm:spPr/>
      <dgm:t>
        <a:bodyPr/>
        <a:lstStyle/>
        <a:p>
          <a:endParaRPr lang="en-US"/>
        </a:p>
      </dgm:t>
    </dgm:pt>
    <dgm:pt modelId="{3847EE85-BE9A-422A-9248-52A4C7260647}">
      <dgm:prSet/>
      <dgm:spPr/>
      <dgm:t>
        <a:bodyPr/>
        <a:lstStyle/>
        <a:p>
          <a:pPr>
            <a:defRPr cap="all"/>
          </a:pPr>
          <a:r>
            <a:rPr lang="en-US"/>
            <a:t>Increase in the use of temporary and agency staff.</a:t>
          </a:r>
        </a:p>
      </dgm:t>
    </dgm:pt>
    <dgm:pt modelId="{EEB0D46F-CC92-49A7-B0E7-87CC0B21C791}" type="parTrans" cxnId="{695B319E-678C-4ED1-955E-F2C79449A848}">
      <dgm:prSet/>
      <dgm:spPr/>
      <dgm:t>
        <a:bodyPr/>
        <a:lstStyle/>
        <a:p>
          <a:endParaRPr lang="en-US"/>
        </a:p>
      </dgm:t>
    </dgm:pt>
    <dgm:pt modelId="{07711241-E3F9-4EA6-8828-23CF098C0E8E}" type="sibTrans" cxnId="{695B319E-678C-4ED1-955E-F2C79449A848}">
      <dgm:prSet/>
      <dgm:spPr/>
      <dgm:t>
        <a:bodyPr/>
        <a:lstStyle/>
        <a:p>
          <a:endParaRPr lang="en-US"/>
        </a:p>
      </dgm:t>
    </dgm:pt>
    <dgm:pt modelId="{AFA8F9E6-63FA-4477-AE92-FE62BEADB701}">
      <dgm:prSet/>
      <dgm:spPr/>
      <dgm:t>
        <a:bodyPr/>
        <a:lstStyle/>
        <a:p>
          <a:pPr>
            <a:defRPr cap="all"/>
          </a:pPr>
          <a:r>
            <a:rPr lang="en-US"/>
            <a:t>Reduced productivity and performance.</a:t>
          </a:r>
        </a:p>
      </dgm:t>
    </dgm:pt>
    <dgm:pt modelId="{AAD4C2E9-ECEB-4F24-9950-E15019D0A646}" type="parTrans" cxnId="{F29C54F2-840F-40E5-B117-FACD6227B191}">
      <dgm:prSet/>
      <dgm:spPr/>
      <dgm:t>
        <a:bodyPr/>
        <a:lstStyle/>
        <a:p>
          <a:endParaRPr lang="en-US"/>
        </a:p>
      </dgm:t>
    </dgm:pt>
    <dgm:pt modelId="{ED3266C5-18BC-4297-A56F-754A326986FA}" type="sibTrans" cxnId="{F29C54F2-840F-40E5-B117-FACD6227B191}">
      <dgm:prSet/>
      <dgm:spPr/>
      <dgm:t>
        <a:bodyPr/>
        <a:lstStyle/>
        <a:p>
          <a:endParaRPr lang="en-US"/>
        </a:p>
      </dgm:t>
    </dgm:pt>
    <dgm:pt modelId="{D41C3FA7-7E91-4AA9-B99A-8A64BF62CE1D}" type="pres">
      <dgm:prSet presAssocID="{6B7D3752-F632-4487-B8E8-51A30C6F27BB}" presName="root" presStyleCnt="0">
        <dgm:presLayoutVars>
          <dgm:dir/>
          <dgm:resizeHandles val="exact"/>
        </dgm:presLayoutVars>
      </dgm:prSet>
      <dgm:spPr/>
    </dgm:pt>
    <dgm:pt modelId="{EE09BB70-B29D-47C3-9747-1DFC611A3209}" type="pres">
      <dgm:prSet presAssocID="{8A1AEE4E-F39C-4D8E-8976-3AEFD75B4781}" presName="compNode" presStyleCnt="0"/>
      <dgm:spPr/>
    </dgm:pt>
    <dgm:pt modelId="{544414FF-D8BB-4047-B526-3B8D69F2B2BE}" type="pres">
      <dgm:prSet presAssocID="{8A1AEE4E-F39C-4D8E-8976-3AEFD75B4781}" presName="iconBgRect" presStyleLbl="bgShp" presStyleIdx="0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123904EC-7C70-4A3D-9607-49C84005337D}" type="pres">
      <dgm:prSet presAssocID="{8A1AEE4E-F39C-4D8E-8976-3AEFD75B4781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C1CCBED4-1BA3-4022-B502-32DEAE89EC21}" type="pres">
      <dgm:prSet presAssocID="{8A1AEE4E-F39C-4D8E-8976-3AEFD75B4781}" presName="spaceRect" presStyleCnt="0"/>
      <dgm:spPr/>
    </dgm:pt>
    <dgm:pt modelId="{8093EB2E-4CD5-4922-84C6-762AB46F4DFB}" type="pres">
      <dgm:prSet presAssocID="{8A1AEE4E-F39C-4D8E-8976-3AEFD75B4781}" presName="textRect" presStyleLbl="revTx" presStyleIdx="0" presStyleCnt="4">
        <dgm:presLayoutVars>
          <dgm:chMax val="1"/>
          <dgm:chPref val="1"/>
        </dgm:presLayoutVars>
      </dgm:prSet>
      <dgm:spPr/>
    </dgm:pt>
    <dgm:pt modelId="{119C7FA5-DFE5-4A3F-9979-59D052B586D2}" type="pres">
      <dgm:prSet presAssocID="{642CA282-6EA4-4B9C-86D7-941FD71ADB68}" presName="sibTrans" presStyleCnt="0"/>
      <dgm:spPr/>
    </dgm:pt>
    <dgm:pt modelId="{1C57AEB5-5401-4486-8BA1-9AD6CE690E54}" type="pres">
      <dgm:prSet presAssocID="{975B38BB-3E4E-4F08-99E5-FCD22C339437}" presName="compNode" presStyleCnt="0"/>
      <dgm:spPr/>
    </dgm:pt>
    <dgm:pt modelId="{75475A4C-2AFF-448C-BC06-A815A6010FDE}" type="pres">
      <dgm:prSet presAssocID="{975B38BB-3E4E-4F08-99E5-FCD22C339437}" presName="iconBgRect" presStyleLbl="bgShp" presStyleIdx="1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1B34A972-796A-4F8E-9231-00CD174BC24F}" type="pres">
      <dgm:prSet presAssocID="{975B38BB-3E4E-4F08-99E5-FCD22C339437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irefighter"/>
        </a:ext>
      </dgm:extLst>
    </dgm:pt>
    <dgm:pt modelId="{F435644C-B6C5-4EFF-B0BA-8F438D425DB5}" type="pres">
      <dgm:prSet presAssocID="{975B38BB-3E4E-4F08-99E5-FCD22C339437}" presName="spaceRect" presStyleCnt="0"/>
      <dgm:spPr/>
    </dgm:pt>
    <dgm:pt modelId="{AAF8726B-C518-4586-BA6C-0BBB8CCCC22E}" type="pres">
      <dgm:prSet presAssocID="{975B38BB-3E4E-4F08-99E5-FCD22C339437}" presName="textRect" presStyleLbl="revTx" presStyleIdx="1" presStyleCnt="4">
        <dgm:presLayoutVars>
          <dgm:chMax val="1"/>
          <dgm:chPref val="1"/>
        </dgm:presLayoutVars>
      </dgm:prSet>
      <dgm:spPr/>
    </dgm:pt>
    <dgm:pt modelId="{9A9E53D1-9A77-4A78-96DF-163B3761553B}" type="pres">
      <dgm:prSet presAssocID="{37DB6287-27C8-4D51-AA78-D73D14D51463}" presName="sibTrans" presStyleCnt="0"/>
      <dgm:spPr/>
    </dgm:pt>
    <dgm:pt modelId="{6F901787-CE81-4880-889A-9B0119BACF9C}" type="pres">
      <dgm:prSet presAssocID="{3847EE85-BE9A-422A-9248-52A4C7260647}" presName="compNode" presStyleCnt="0"/>
      <dgm:spPr/>
    </dgm:pt>
    <dgm:pt modelId="{74183443-E057-4A58-99AA-48C8DF1B9BD8}" type="pres">
      <dgm:prSet presAssocID="{3847EE85-BE9A-422A-9248-52A4C7260647}" presName="iconBgRect" presStyleLbl="bgShp" presStyleIdx="2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DFDA2920-69E6-47CF-889E-94CDB61CAFC5}" type="pres">
      <dgm:prSet presAssocID="{3847EE85-BE9A-422A-9248-52A4C7260647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9459F6FD-67A5-47C5-86D1-9915609FAE56}" type="pres">
      <dgm:prSet presAssocID="{3847EE85-BE9A-422A-9248-52A4C7260647}" presName="spaceRect" presStyleCnt="0"/>
      <dgm:spPr/>
    </dgm:pt>
    <dgm:pt modelId="{84B40EB5-83A3-410A-A0C4-DD275AC950E2}" type="pres">
      <dgm:prSet presAssocID="{3847EE85-BE9A-422A-9248-52A4C7260647}" presName="textRect" presStyleLbl="revTx" presStyleIdx="2" presStyleCnt="4">
        <dgm:presLayoutVars>
          <dgm:chMax val="1"/>
          <dgm:chPref val="1"/>
        </dgm:presLayoutVars>
      </dgm:prSet>
      <dgm:spPr/>
    </dgm:pt>
    <dgm:pt modelId="{6BC460AA-98B8-42F6-9F99-60EB1E5024A8}" type="pres">
      <dgm:prSet presAssocID="{07711241-E3F9-4EA6-8828-23CF098C0E8E}" presName="sibTrans" presStyleCnt="0"/>
      <dgm:spPr/>
    </dgm:pt>
    <dgm:pt modelId="{313DE62F-E68F-4BFD-9856-E2065E60FFFF}" type="pres">
      <dgm:prSet presAssocID="{AFA8F9E6-63FA-4477-AE92-FE62BEADB701}" presName="compNode" presStyleCnt="0"/>
      <dgm:spPr/>
    </dgm:pt>
    <dgm:pt modelId="{864B9E0C-93AC-4C1B-A4BB-F7DBBF181935}" type="pres">
      <dgm:prSet presAssocID="{AFA8F9E6-63FA-4477-AE92-FE62BEADB701}" presName="iconBgRect" presStyleLbl="bgShp" presStyleIdx="3" presStyleCnt="4" custAng="0" custLinFactNeighborX="-2206" custLinFactNeighborY="0"/>
      <dgm:spPr>
        <a:prstGeom prst="round2DiagRect">
          <a:avLst>
            <a:gd name="adj1" fmla="val 29727"/>
            <a:gd name="adj2" fmla="val 0"/>
          </a:avLst>
        </a:prstGeom>
        <a:solidFill>
          <a:schemeClr val="bg2">
            <a:lumMod val="50000"/>
            <a:lumOff val="50000"/>
          </a:schemeClr>
        </a:solidFill>
      </dgm:spPr>
    </dgm:pt>
    <dgm:pt modelId="{11270E9E-843D-4B4D-B61C-0185D8106965}" type="pres">
      <dgm:prSet presAssocID="{AFA8F9E6-63FA-4477-AE92-FE62BEADB701}" presName="iconRect" presStyleLbl="node1" presStyleIdx="3" presStyleCnt="4" custAng="0"/>
      <dgm:spPr>
        <a:blipFill rotWithShape="1"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a:blipFill>
        <a:ln>
          <a:noFill/>
        </a:ln>
        <a:effectLst>
          <a:outerShdw blurRad="50800" dist="50800" dir="5400000" algn="ctr" rotWithShape="0">
            <a:schemeClr val="bg1"/>
          </a:outerShdw>
        </a:effectLst>
      </dgm:spPr>
    </dgm:pt>
    <dgm:pt modelId="{2DA6B3EB-9647-4C1B-9718-06756AE6439F}" type="pres">
      <dgm:prSet presAssocID="{AFA8F9E6-63FA-4477-AE92-FE62BEADB701}" presName="spaceRect" presStyleCnt="0"/>
      <dgm:spPr/>
    </dgm:pt>
    <dgm:pt modelId="{F7AA35B6-FDBD-40C7-B3CE-501AB192377F}" type="pres">
      <dgm:prSet presAssocID="{AFA8F9E6-63FA-4477-AE92-FE62BEADB701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210C8207-C339-4494-8E42-F0A573BF8D9A}" srcId="{6B7D3752-F632-4487-B8E8-51A30C6F27BB}" destId="{975B38BB-3E4E-4F08-99E5-FCD22C339437}" srcOrd="1" destOrd="0" parTransId="{1501951E-2C4D-492E-B085-EEDC86DB1681}" sibTransId="{37DB6287-27C8-4D51-AA78-D73D14D51463}"/>
    <dgm:cxn modelId="{2D38A30F-ADE5-4D53-96D8-A9BB2E728DA9}" srcId="{6B7D3752-F632-4487-B8E8-51A30C6F27BB}" destId="{8A1AEE4E-F39C-4D8E-8976-3AEFD75B4781}" srcOrd="0" destOrd="0" parTransId="{9FC9FF2C-2CCA-4D30-A81D-44DD5897EE51}" sibTransId="{642CA282-6EA4-4B9C-86D7-941FD71ADB68}"/>
    <dgm:cxn modelId="{8F5A541E-1228-4801-88C9-35BB29B31750}" type="presOf" srcId="{8A1AEE4E-F39C-4D8E-8976-3AEFD75B4781}" destId="{8093EB2E-4CD5-4922-84C6-762AB46F4DFB}" srcOrd="0" destOrd="0" presId="urn:microsoft.com/office/officeart/2018/5/layout/IconLeafLabelList"/>
    <dgm:cxn modelId="{F35C7E6D-F42E-4D48-A9BE-EFA6CB7A34C3}" type="presOf" srcId="{6B7D3752-F632-4487-B8E8-51A30C6F27BB}" destId="{D41C3FA7-7E91-4AA9-B99A-8A64BF62CE1D}" srcOrd="0" destOrd="0" presId="urn:microsoft.com/office/officeart/2018/5/layout/IconLeafLabelList"/>
    <dgm:cxn modelId="{695B319E-678C-4ED1-955E-F2C79449A848}" srcId="{6B7D3752-F632-4487-B8E8-51A30C6F27BB}" destId="{3847EE85-BE9A-422A-9248-52A4C7260647}" srcOrd="2" destOrd="0" parTransId="{EEB0D46F-CC92-49A7-B0E7-87CC0B21C791}" sibTransId="{07711241-E3F9-4EA6-8828-23CF098C0E8E}"/>
    <dgm:cxn modelId="{F9A0EBC0-281E-4B0D-9208-AC56C92E7B93}" type="presOf" srcId="{3847EE85-BE9A-422A-9248-52A4C7260647}" destId="{84B40EB5-83A3-410A-A0C4-DD275AC950E2}" srcOrd="0" destOrd="0" presId="urn:microsoft.com/office/officeart/2018/5/layout/IconLeafLabelList"/>
    <dgm:cxn modelId="{ECD0EBDF-6610-404F-B83B-58E28E92B876}" type="presOf" srcId="{AFA8F9E6-63FA-4477-AE92-FE62BEADB701}" destId="{F7AA35B6-FDBD-40C7-B3CE-501AB192377F}" srcOrd="0" destOrd="0" presId="urn:microsoft.com/office/officeart/2018/5/layout/IconLeafLabelList"/>
    <dgm:cxn modelId="{0E6C0CEC-D2D9-4C6A-94B6-46CF30F16CD6}" type="presOf" srcId="{975B38BB-3E4E-4F08-99E5-FCD22C339437}" destId="{AAF8726B-C518-4586-BA6C-0BBB8CCCC22E}" srcOrd="0" destOrd="0" presId="urn:microsoft.com/office/officeart/2018/5/layout/IconLeafLabelList"/>
    <dgm:cxn modelId="{F29C54F2-840F-40E5-B117-FACD6227B191}" srcId="{6B7D3752-F632-4487-B8E8-51A30C6F27BB}" destId="{AFA8F9E6-63FA-4477-AE92-FE62BEADB701}" srcOrd="3" destOrd="0" parTransId="{AAD4C2E9-ECEB-4F24-9950-E15019D0A646}" sibTransId="{ED3266C5-18BC-4297-A56F-754A326986FA}"/>
    <dgm:cxn modelId="{B4800C86-9305-42BD-AE4B-3A0336ACF91F}" type="presParOf" srcId="{D41C3FA7-7E91-4AA9-B99A-8A64BF62CE1D}" destId="{EE09BB70-B29D-47C3-9747-1DFC611A3209}" srcOrd="0" destOrd="0" presId="urn:microsoft.com/office/officeart/2018/5/layout/IconLeafLabelList"/>
    <dgm:cxn modelId="{A9D4C2CF-69CC-4057-88FE-8B341D31305C}" type="presParOf" srcId="{EE09BB70-B29D-47C3-9747-1DFC611A3209}" destId="{544414FF-D8BB-4047-B526-3B8D69F2B2BE}" srcOrd="0" destOrd="0" presId="urn:microsoft.com/office/officeart/2018/5/layout/IconLeafLabelList"/>
    <dgm:cxn modelId="{314376F7-1171-488E-AAAC-5E6688D63C61}" type="presParOf" srcId="{EE09BB70-B29D-47C3-9747-1DFC611A3209}" destId="{123904EC-7C70-4A3D-9607-49C84005337D}" srcOrd="1" destOrd="0" presId="urn:microsoft.com/office/officeart/2018/5/layout/IconLeafLabelList"/>
    <dgm:cxn modelId="{587C4097-D49D-47B7-9A34-A408BE335405}" type="presParOf" srcId="{EE09BB70-B29D-47C3-9747-1DFC611A3209}" destId="{C1CCBED4-1BA3-4022-B502-32DEAE89EC21}" srcOrd="2" destOrd="0" presId="urn:microsoft.com/office/officeart/2018/5/layout/IconLeafLabelList"/>
    <dgm:cxn modelId="{6516C0BA-84C0-4081-B847-254857CEA11A}" type="presParOf" srcId="{EE09BB70-B29D-47C3-9747-1DFC611A3209}" destId="{8093EB2E-4CD5-4922-84C6-762AB46F4DFB}" srcOrd="3" destOrd="0" presId="urn:microsoft.com/office/officeart/2018/5/layout/IconLeafLabelList"/>
    <dgm:cxn modelId="{F9FCE8A4-8526-4349-ADAD-8C2DD3DD691E}" type="presParOf" srcId="{D41C3FA7-7E91-4AA9-B99A-8A64BF62CE1D}" destId="{119C7FA5-DFE5-4A3F-9979-59D052B586D2}" srcOrd="1" destOrd="0" presId="urn:microsoft.com/office/officeart/2018/5/layout/IconLeafLabelList"/>
    <dgm:cxn modelId="{AA98DFF6-1E0A-4832-B489-19B5701035D7}" type="presParOf" srcId="{D41C3FA7-7E91-4AA9-B99A-8A64BF62CE1D}" destId="{1C57AEB5-5401-4486-8BA1-9AD6CE690E54}" srcOrd="2" destOrd="0" presId="urn:microsoft.com/office/officeart/2018/5/layout/IconLeafLabelList"/>
    <dgm:cxn modelId="{F84C57FB-1878-4AFF-9D07-926605E703BA}" type="presParOf" srcId="{1C57AEB5-5401-4486-8BA1-9AD6CE690E54}" destId="{75475A4C-2AFF-448C-BC06-A815A6010FDE}" srcOrd="0" destOrd="0" presId="urn:microsoft.com/office/officeart/2018/5/layout/IconLeafLabelList"/>
    <dgm:cxn modelId="{1C51E82F-A55B-40FE-A705-E9F55E0774A7}" type="presParOf" srcId="{1C57AEB5-5401-4486-8BA1-9AD6CE690E54}" destId="{1B34A972-796A-4F8E-9231-00CD174BC24F}" srcOrd="1" destOrd="0" presId="urn:microsoft.com/office/officeart/2018/5/layout/IconLeafLabelList"/>
    <dgm:cxn modelId="{F8318DEA-A1FC-45CE-B340-50E9960A29CA}" type="presParOf" srcId="{1C57AEB5-5401-4486-8BA1-9AD6CE690E54}" destId="{F435644C-B6C5-4EFF-B0BA-8F438D425DB5}" srcOrd="2" destOrd="0" presId="urn:microsoft.com/office/officeart/2018/5/layout/IconLeafLabelList"/>
    <dgm:cxn modelId="{CD91CA1E-4DB7-4B43-8D60-C452C2536195}" type="presParOf" srcId="{1C57AEB5-5401-4486-8BA1-9AD6CE690E54}" destId="{AAF8726B-C518-4586-BA6C-0BBB8CCCC22E}" srcOrd="3" destOrd="0" presId="urn:microsoft.com/office/officeart/2018/5/layout/IconLeafLabelList"/>
    <dgm:cxn modelId="{18D79F8E-37F6-42F3-BA61-71FC65A41C58}" type="presParOf" srcId="{D41C3FA7-7E91-4AA9-B99A-8A64BF62CE1D}" destId="{9A9E53D1-9A77-4A78-96DF-163B3761553B}" srcOrd="3" destOrd="0" presId="urn:microsoft.com/office/officeart/2018/5/layout/IconLeafLabelList"/>
    <dgm:cxn modelId="{CBDF9707-E71C-4CBA-93FB-145E92562E3D}" type="presParOf" srcId="{D41C3FA7-7E91-4AA9-B99A-8A64BF62CE1D}" destId="{6F901787-CE81-4880-889A-9B0119BACF9C}" srcOrd="4" destOrd="0" presId="urn:microsoft.com/office/officeart/2018/5/layout/IconLeafLabelList"/>
    <dgm:cxn modelId="{E0AD130A-5374-4C37-98D2-8FD00AA69F9A}" type="presParOf" srcId="{6F901787-CE81-4880-889A-9B0119BACF9C}" destId="{74183443-E057-4A58-99AA-48C8DF1B9BD8}" srcOrd="0" destOrd="0" presId="urn:microsoft.com/office/officeart/2018/5/layout/IconLeafLabelList"/>
    <dgm:cxn modelId="{6B75AB45-42E0-4E5B-B4DA-6D5D64408D6D}" type="presParOf" srcId="{6F901787-CE81-4880-889A-9B0119BACF9C}" destId="{DFDA2920-69E6-47CF-889E-94CDB61CAFC5}" srcOrd="1" destOrd="0" presId="urn:microsoft.com/office/officeart/2018/5/layout/IconLeafLabelList"/>
    <dgm:cxn modelId="{0702D085-D76F-43F4-99F4-D3865CF246E2}" type="presParOf" srcId="{6F901787-CE81-4880-889A-9B0119BACF9C}" destId="{9459F6FD-67A5-47C5-86D1-9915609FAE56}" srcOrd="2" destOrd="0" presId="urn:microsoft.com/office/officeart/2018/5/layout/IconLeafLabelList"/>
    <dgm:cxn modelId="{2B930795-B039-4187-ADE9-1AB6264E4AC2}" type="presParOf" srcId="{6F901787-CE81-4880-889A-9B0119BACF9C}" destId="{84B40EB5-83A3-410A-A0C4-DD275AC950E2}" srcOrd="3" destOrd="0" presId="urn:microsoft.com/office/officeart/2018/5/layout/IconLeafLabelList"/>
    <dgm:cxn modelId="{9F0181F2-D69A-4135-8733-C07F255C9D61}" type="presParOf" srcId="{D41C3FA7-7E91-4AA9-B99A-8A64BF62CE1D}" destId="{6BC460AA-98B8-42F6-9F99-60EB1E5024A8}" srcOrd="5" destOrd="0" presId="urn:microsoft.com/office/officeart/2018/5/layout/IconLeafLabelList"/>
    <dgm:cxn modelId="{01B54266-B4C1-46B4-936C-BCFC358FB80E}" type="presParOf" srcId="{D41C3FA7-7E91-4AA9-B99A-8A64BF62CE1D}" destId="{313DE62F-E68F-4BFD-9856-E2065E60FFFF}" srcOrd="6" destOrd="0" presId="urn:microsoft.com/office/officeart/2018/5/layout/IconLeafLabelList"/>
    <dgm:cxn modelId="{91026BC2-8126-4059-8CE9-9DA54896457F}" type="presParOf" srcId="{313DE62F-E68F-4BFD-9856-E2065E60FFFF}" destId="{864B9E0C-93AC-4C1B-A4BB-F7DBBF181935}" srcOrd="0" destOrd="0" presId="urn:microsoft.com/office/officeart/2018/5/layout/IconLeafLabelList"/>
    <dgm:cxn modelId="{6894C4D2-19CA-4AF1-AE92-9FA70F45FC40}" type="presParOf" srcId="{313DE62F-E68F-4BFD-9856-E2065E60FFFF}" destId="{11270E9E-843D-4B4D-B61C-0185D8106965}" srcOrd="1" destOrd="0" presId="urn:microsoft.com/office/officeart/2018/5/layout/IconLeafLabelList"/>
    <dgm:cxn modelId="{3B1CECE1-4F7D-45BC-A54B-7886DD939694}" type="presParOf" srcId="{313DE62F-E68F-4BFD-9856-E2065E60FFFF}" destId="{2DA6B3EB-9647-4C1B-9718-06756AE6439F}" srcOrd="2" destOrd="0" presId="urn:microsoft.com/office/officeart/2018/5/layout/IconLeafLabelList"/>
    <dgm:cxn modelId="{4B2F3747-C785-4822-BBC5-A9FDD20B2143}" type="presParOf" srcId="{313DE62F-E68F-4BFD-9856-E2065E60FFFF}" destId="{F7AA35B6-FDBD-40C7-B3CE-501AB192377F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BB3B151-1756-4588-B9B7-449BD155AC71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981A145D-54B2-49BE-807B-370D693548BD}">
      <dgm:prSet/>
      <dgm:spPr/>
      <dgm:t>
        <a:bodyPr/>
        <a:lstStyle/>
        <a:p>
          <a:r>
            <a:rPr lang="en-US" b="1"/>
            <a:t>Employee attendance policy- </a:t>
          </a:r>
          <a:r>
            <a:rPr lang="en-US"/>
            <a:t>A policy that is fair for the management and employees and it must be enforced consistently.</a:t>
          </a:r>
        </a:p>
      </dgm:t>
    </dgm:pt>
    <dgm:pt modelId="{CE6EFFD3-1D9D-4B10-AE5B-9575A69599FE}" type="parTrans" cxnId="{AC7BED4D-4B5C-4A20-8E12-98E7A4FCC3EE}">
      <dgm:prSet/>
      <dgm:spPr/>
      <dgm:t>
        <a:bodyPr/>
        <a:lstStyle/>
        <a:p>
          <a:endParaRPr lang="en-US"/>
        </a:p>
      </dgm:t>
    </dgm:pt>
    <dgm:pt modelId="{C4CF8512-C97E-4793-AD4A-84769A1DBE55}" type="sibTrans" cxnId="{AC7BED4D-4B5C-4A20-8E12-98E7A4FCC3EE}">
      <dgm:prSet/>
      <dgm:spPr/>
      <dgm:t>
        <a:bodyPr/>
        <a:lstStyle/>
        <a:p>
          <a:endParaRPr lang="en-US"/>
        </a:p>
      </dgm:t>
    </dgm:pt>
    <dgm:pt modelId="{524066F4-8E4E-4603-895C-6C192F0A6963}">
      <dgm:prSet/>
      <dgm:spPr/>
      <dgm:t>
        <a:bodyPr/>
        <a:lstStyle/>
        <a:p>
          <a:r>
            <a:rPr lang="en-US" b="1"/>
            <a:t>Track of employee absences- </a:t>
          </a:r>
          <a:r>
            <a:rPr lang="en-US"/>
            <a:t>Keep records by tracking employee absenteeism using a clock in/clock out time clock. </a:t>
          </a:r>
        </a:p>
      </dgm:t>
    </dgm:pt>
    <dgm:pt modelId="{09F34A63-0331-4DC9-9EF3-551D0102F89E}" type="parTrans" cxnId="{90160965-264F-471E-AAE4-61194BAAD68D}">
      <dgm:prSet/>
      <dgm:spPr/>
      <dgm:t>
        <a:bodyPr/>
        <a:lstStyle/>
        <a:p>
          <a:endParaRPr lang="en-US"/>
        </a:p>
      </dgm:t>
    </dgm:pt>
    <dgm:pt modelId="{B8E0C0E1-424C-4A3E-9FE1-EE644AD5BA07}" type="sibTrans" cxnId="{90160965-264F-471E-AAE4-61194BAAD68D}">
      <dgm:prSet/>
      <dgm:spPr/>
      <dgm:t>
        <a:bodyPr/>
        <a:lstStyle/>
        <a:p>
          <a:endParaRPr lang="en-US"/>
        </a:p>
      </dgm:t>
    </dgm:pt>
    <dgm:pt modelId="{95217FDA-3EF1-4151-9650-F354ADB8027B}">
      <dgm:prSet/>
      <dgm:spPr/>
      <dgm:t>
        <a:bodyPr/>
        <a:lstStyle/>
        <a:p>
          <a:r>
            <a:rPr lang="en-US" b="1"/>
            <a:t>Unscheduled absences must be address immediately- </a:t>
          </a:r>
          <a:r>
            <a:rPr lang="en-US"/>
            <a:t>You do so by holding a formal return-to-work interview depending on how long an employee absence has been.</a:t>
          </a:r>
        </a:p>
      </dgm:t>
    </dgm:pt>
    <dgm:pt modelId="{E4050947-3C2A-46A8-B44C-72636C691462}" type="parTrans" cxnId="{11EF097C-ED8A-4621-A6D8-41C3AA0378B1}">
      <dgm:prSet/>
      <dgm:spPr/>
      <dgm:t>
        <a:bodyPr/>
        <a:lstStyle/>
        <a:p>
          <a:endParaRPr lang="en-US"/>
        </a:p>
      </dgm:t>
    </dgm:pt>
    <dgm:pt modelId="{07EE26B4-20DD-4854-8100-2E1CEC2966D9}" type="sibTrans" cxnId="{11EF097C-ED8A-4621-A6D8-41C3AA0378B1}">
      <dgm:prSet/>
      <dgm:spPr/>
      <dgm:t>
        <a:bodyPr/>
        <a:lstStyle/>
        <a:p>
          <a:endParaRPr lang="en-US"/>
        </a:p>
      </dgm:t>
    </dgm:pt>
    <dgm:pt modelId="{58BEE7FE-350D-4AD6-86AB-8A82BB49B1E1}">
      <dgm:prSet/>
      <dgm:spPr/>
      <dgm:t>
        <a:bodyPr/>
        <a:lstStyle/>
        <a:p>
          <a:r>
            <a:rPr lang="en-US" b="1"/>
            <a:t>Always reward good behavior- </a:t>
          </a:r>
          <a:r>
            <a:rPr lang="en-US"/>
            <a:t>Show your gratitude to the employees that come to work everyday on time. </a:t>
          </a:r>
        </a:p>
      </dgm:t>
    </dgm:pt>
    <dgm:pt modelId="{45FAC3FD-9780-4168-82D9-7D580B201F80}" type="parTrans" cxnId="{B46B4C5C-FFAD-4BA1-A468-D1FCF7417F32}">
      <dgm:prSet/>
      <dgm:spPr/>
      <dgm:t>
        <a:bodyPr/>
        <a:lstStyle/>
        <a:p>
          <a:endParaRPr lang="en-US"/>
        </a:p>
      </dgm:t>
    </dgm:pt>
    <dgm:pt modelId="{977B6D38-3273-46F9-84C4-857BDB0046EE}" type="sibTrans" cxnId="{B46B4C5C-FFAD-4BA1-A468-D1FCF7417F32}">
      <dgm:prSet/>
      <dgm:spPr/>
      <dgm:t>
        <a:bodyPr/>
        <a:lstStyle/>
        <a:p>
          <a:endParaRPr lang="en-US"/>
        </a:p>
      </dgm:t>
    </dgm:pt>
    <dgm:pt modelId="{AE43139A-23DE-D741-BEFE-EB2408D02761}" type="pres">
      <dgm:prSet presAssocID="{ABB3B151-1756-4588-B9B7-449BD155AC71}" presName="Name0" presStyleCnt="0">
        <dgm:presLayoutVars>
          <dgm:dir/>
          <dgm:resizeHandles val="exact"/>
        </dgm:presLayoutVars>
      </dgm:prSet>
      <dgm:spPr/>
    </dgm:pt>
    <dgm:pt modelId="{E2EAAB52-BEA8-3440-9BE1-7A5AC6B4634C}" type="pres">
      <dgm:prSet presAssocID="{981A145D-54B2-49BE-807B-370D693548BD}" presName="node" presStyleLbl="node1" presStyleIdx="0" presStyleCnt="4">
        <dgm:presLayoutVars>
          <dgm:bulletEnabled val="1"/>
        </dgm:presLayoutVars>
      </dgm:prSet>
      <dgm:spPr/>
    </dgm:pt>
    <dgm:pt modelId="{7D669719-50D7-5D45-B411-CD4938AC504B}" type="pres">
      <dgm:prSet presAssocID="{C4CF8512-C97E-4793-AD4A-84769A1DBE55}" presName="sibTrans" presStyleLbl="sibTrans1D1" presStyleIdx="0" presStyleCnt="3"/>
      <dgm:spPr/>
    </dgm:pt>
    <dgm:pt modelId="{30C59504-A53D-514A-B2F2-72102782E072}" type="pres">
      <dgm:prSet presAssocID="{C4CF8512-C97E-4793-AD4A-84769A1DBE55}" presName="connectorText" presStyleLbl="sibTrans1D1" presStyleIdx="0" presStyleCnt="3"/>
      <dgm:spPr/>
    </dgm:pt>
    <dgm:pt modelId="{7E6F02EC-02C5-F34C-866E-317CE198E8C7}" type="pres">
      <dgm:prSet presAssocID="{524066F4-8E4E-4603-895C-6C192F0A6963}" presName="node" presStyleLbl="node1" presStyleIdx="1" presStyleCnt="4">
        <dgm:presLayoutVars>
          <dgm:bulletEnabled val="1"/>
        </dgm:presLayoutVars>
      </dgm:prSet>
      <dgm:spPr/>
    </dgm:pt>
    <dgm:pt modelId="{EC79A090-9720-904E-9461-754A261EAC39}" type="pres">
      <dgm:prSet presAssocID="{B8E0C0E1-424C-4A3E-9FE1-EE644AD5BA07}" presName="sibTrans" presStyleLbl="sibTrans1D1" presStyleIdx="1" presStyleCnt="3"/>
      <dgm:spPr/>
    </dgm:pt>
    <dgm:pt modelId="{2FFB4894-5DA0-4943-9FBE-9D7FA3E5FF6C}" type="pres">
      <dgm:prSet presAssocID="{B8E0C0E1-424C-4A3E-9FE1-EE644AD5BA07}" presName="connectorText" presStyleLbl="sibTrans1D1" presStyleIdx="1" presStyleCnt="3"/>
      <dgm:spPr/>
    </dgm:pt>
    <dgm:pt modelId="{C390DF2E-657F-204B-9AF5-22B0B37D87FA}" type="pres">
      <dgm:prSet presAssocID="{95217FDA-3EF1-4151-9650-F354ADB8027B}" presName="node" presStyleLbl="node1" presStyleIdx="2" presStyleCnt="4">
        <dgm:presLayoutVars>
          <dgm:bulletEnabled val="1"/>
        </dgm:presLayoutVars>
      </dgm:prSet>
      <dgm:spPr/>
    </dgm:pt>
    <dgm:pt modelId="{F9CFCD54-6C4A-504C-9F0A-2A601DE8F5C6}" type="pres">
      <dgm:prSet presAssocID="{07EE26B4-20DD-4854-8100-2E1CEC2966D9}" presName="sibTrans" presStyleLbl="sibTrans1D1" presStyleIdx="2" presStyleCnt="3"/>
      <dgm:spPr/>
    </dgm:pt>
    <dgm:pt modelId="{2341C5E4-2010-ED44-B31C-0BFF5BB079B0}" type="pres">
      <dgm:prSet presAssocID="{07EE26B4-20DD-4854-8100-2E1CEC2966D9}" presName="connectorText" presStyleLbl="sibTrans1D1" presStyleIdx="2" presStyleCnt="3"/>
      <dgm:spPr/>
    </dgm:pt>
    <dgm:pt modelId="{D14A86AC-6DA6-4249-944A-AFD029C546E6}" type="pres">
      <dgm:prSet presAssocID="{58BEE7FE-350D-4AD6-86AB-8A82BB49B1E1}" presName="node" presStyleLbl="node1" presStyleIdx="3" presStyleCnt="4">
        <dgm:presLayoutVars>
          <dgm:bulletEnabled val="1"/>
        </dgm:presLayoutVars>
      </dgm:prSet>
      <dgm:spPr/>
    </dgm:pt>
  </dgm:ptLst>
  <dgm:cxnLst>
    <dgm:cxn modelId="{07D0E934-772E-0B4E-B271-3897FC79FE85}" type="presOf" srcId="{981A145D-54B2-49BE-807B-370D693548BD}" destId="{E2EAAB52-BEA8-3440-9BE1-7A5AC6B4634C}" srcOrd="0" destOrd="0" presId="urn:microsoft.com/office/officeart/2016/7/layout/RepeatingBendingProcessNew"/>
    <dgm:cxn modelId="{AC7BED4D-4B5C-4A20-8E12-98E7A4FCC3EE}" srcId="{ABB3B151-1756-4588-B9B7-449BD155AC71}" destId="{981A145D-54B2-49BE-807B-370D693548BD}" srcOrd="0" destOrd="0" parTransId="{CE6EFFD3-1D9D-4B10-AE5B-9575A69599FE}" sibTransId="{C4CF8512-C97E-4793-AD4A-84769A1DBE55}"/>
    <dgm:cxn modelId="{B46B4C5C-FFAD-4BA1-A468-D1FCF7417F32}" srcId="{ABB3B151-1756-4588-B9B7-449BD155AC71}" destId="{58BEE7FE-350D-4AD6-86AB-8A82BB49B1E1}" srcOrd="3" destOrd="0" parTransId="{45FAC3FD-9780-4168-82D9-7D580B201F80}" sibTransId="{977B6D38-3273-46F9-84C4-857BDB0046EE}"/>
    <dgm:cxn modelId="{90160965-264F-471E-AAE4-61194BAAD68D}" srcId="{ABB3B151-1756-4588-B9B7-449BD155AC71}" destId="{524066F4-8E4E-4603-895C-6C192F0A6963}" srcOrd="1" destOrd="0" parTransId="{09F34A63-0331-4DC9-9EF3-551D0102F89E}" sibTransId="{B8E0C0E1-424C-4A3E-9FE1-EE644AD5BA07}"/>
    <dgm:cxn modelId="{A28DBC71-2C2E-9B4D-B9E1-7E5269BF7D13}" type="presOf" srcId="{95217FDA-3EF1-4151-9650-F354ADB8027B}" destId="{C390DF2E-657F-204B-9AF5-22B0B37D87FA}" srcOrd="0" destOrd="0" presId="urn:microsoft.com/office/officeart/2016/7/layout/RepeatingBendingProcessNew"/>
    <dgm:cxn modelId="{1ECD3B76-85B7-284C-80ED-53AB63B8029B}" type="presOf" srcId="{C4CF8512-C97E-4793-AD4A-84769A1DBE55}" destId="{7D669719-50D7-5D45-B411-CD4938AC504B}" srcOrd="0" destOrd="0" presId="urn:microsoft.com/office/officeart/2016/7/layout/RepeatingBendingProcessNew"/>
    <dgm:cxn modelId="{11EF097C-ED8A-4621-A6D8-41C3AA0378B1}" srcId="{ABB3B151-1756-4588-B9B7-449BD155AC71}" destId="{95217FDA-3EF1-4151-9650-F354ADB8027B}" srcOrd="2" destOrd="0" parTransId="{E4050947-3C2A-46A8-B44C-72636C691462}" sibTransId="{07EE26B4-20DD-4854-8100-2E1CEC2966D9}"/>
    <dgm:cxn modelId="{D3CBCA99-625F-FA44-B686-5CFF57A05CFB}" type="presOf" srcId="{07EE26B4-20DD-4854-8100-2E1CEC2966D9}" destId="{F9CFCD54-6C4A-504C-9F0A-2A601DE8F5C6}" srcOrd="0" destOrd="0" presId="urn:microsoft.com/office/officeart/2016/7/layout/RepeatingBendingProcessNew"/>
    <dgm:cxn modelId="{65FAF99C-05CF-7742-80A4-71E5780CD44B}" type="presOf" srcId="{58BEE7FE-350D-4AD6-86AB-8A82BB49B1E1}" destId="{D14A86AC-6DA6-4249-944A-AFD029C546E6}" srcOrd="0" destOrd="0" presId="urn:microsoft.com/office/officeart/2016/7/layout/RepeatingBendingProcessNew"/>
    <dgm:cxn modelId="{B51365AF-EE8A-B147-8F2B-A0DC46127F30}" type="presOf" srcId="{B8E0C0E1-424C-4A3E-9FE1-EE644AD5BA07}" destId="{EC79A090-9720-904E-9461-754A261EAC39}" srcOrd="0" destOrd="0" presId="urn:microsoft.com/office/officeart/2016/7/layout/RepeatingBendingProcessNew"/>
    <dgm:cxn modelId="{365474BA-2E01-5748-BE16-66695CCAAA02}" type="presOf" srcId="{C4CF8512-C97E-4793-AD4A-84769A1DBE55}" destId="{30C59504-A53D-514A-B2F2-72102782E072}" srcOrd="1" destOrd="0" presId="urn:microsoft.com/office/officeart/2016/7/layout/RepeatingBendingProcessNew"/>
    <dgm:cxn modelId="{967210C4-6F1E-B943-B72C-2162C263E65A}" type="presOf" srcId="{07EE26B4-20DD-4854-8100-2E1CEC2966D9}" destId="{2341C5E4-2010-ED44-B31C-0BFF5BB079B0}" srcOrd="1" destOrd="0" presId="urn:microsoft.com/office/officeart/2016/7/layout/RepeatingBendingProcessNew"/>
    <dgm:cxn modelId="{5A0D6AE6-B076-704C-80CE-A3C521F8DC69}" type="presOf" srcId="{ABB3B151-1756-4588-B9B7-449BD155AC71}" destId="{AE43139A-23DE-D741-BEFE-EB2408D02761}" srcOrd="0" destOrd="0" presId="urn:microsoft.com/office/officeart/2016/7/layout/RepeatingBendingProcessNew"/>
    <dgm:cxn modelId="{EE03FCF0-CEA6-F840-8A96-6110F8CF4683}" type="presOf" srcId="{B8E0C0E1-424C-4A3E-9FE1-EE644AD5BA07}" destId="{2FFB4894-5DA0-4943-9FBE-9D7FA3E5FF6C}" srcOrd="1" destOrd="0" presId="urn:microsoft.com/office/officeart/2016/7/layout/RepeatingBendingProcessNew"/>
    <dgm:cxn modelId="{71276CF7-0B75-4A40-9467-49969F356A06}" type="presOf" srcId="{524066F4-8E4E-4603-895C-6C192F0A6963}" destId="{7E6F02EC-02C5-F34C-866E-317CE198E8C7}" srcOrd="0" destOrd="0" presId="urn:microsoft.com/office/officeart/2016/7/layout/RepeatingBendingProcessNew"/>
    <dgm:cxn modelId="{B390259B-4D3A-E24D-9505-A3A3E3DBF80C}" type="presParOf" srcId="{AE43139A-23DE-D741-BEFE-EB2408D02761}" destId="{E2EAAB52-BEA8-3440-9BE1-7A5AC6B4634C}" srcOrd="0" destOrd="0" presId="urn:microsoft.com/office/officeart/2016/7/layout/RepeatingBendingProcessNew"/>
    <dgm:cxn modelId="{8AB9E68D-DE6F-B542-921C-F98F8E0F15C2}" type="presParOf" srcId="{AE43139A-23DE-D741-BEFE-EB2408D02761}" destId="{7D669719-50D7-5D45-B411-CD4938AC504B}" srcOrd="1" destOrd="0" presId="urn:microsoft.com/office/officeart/2016/7/layout/RepeatingBendingProcessNew"/>
    <dgm:cxn modelId="{53C23900-CD4A-9042-BB80-7CE80DF54B6B}" type="presParOf" srcId="{7D669719-50D7-5D45-B411-CD4938AC504B}" destId="{30C59504-A53D-514A-B2F2-72102782E072}" srcOrd="0" destOrd="0" presId="urn:microsoft.com/office/officeart/2016/7/layout/RepeatingBendingProcessNew"/>
    <dgm:cxn modelId="{2AF5193C-E768-2C48-B478-20281E2820DD}" type="presParOf" srcId="{AE43139A-23DE-D741-BEFE-EB2408D02761}" destId="{7E6F02EC-02C5-F34C-866E-317CE198E8C7}" srcOrd="2" destOrd="0" presId="urn:microsoft.com/office/officeart/2016/7/layout/RepeatingBendingProcessNew"/>
    <dgm:cxn modelId="{803661B2-478A-E84A-B6F5-D54AA146350B}" type="presParOf" srcId="{AE43139A-23DE-D741-BEFE-EB2408D02761}" destId="{EC79A090-9720-904E-9461-754A261EAC39}" srcOrd="3" destOrd="0" presId="urn:microsoft.com/office/officeart/2016/7/layout/RepeatingBendingProcessNew"/>
    <dgm:cxn modelId="{A29C08CE-88B7-9142-BFB2-12772334A745}" type="presParOf" srcId="{EC79A090-9720-904E-9461-754A261EAC39}" destId="{2FFB4894-5DA0-4943-9FBE-9D7FA3E5FF6C}" srcOrd="0" destOrd="0" presId="urn:microsoft.com/office/officeart/2016/7/layout/RepeatingBendingProcessNew"/>
    <dgm:cxn modelId="{C4DCB981-426D-694A-B5D4-B18481B581CB}" type="presParOf" srcId="{AE43139A-23DE-D741-BEFE-EB2408D02761}" destId="{C390DF2E-657F-204B-9AF5-22B0B37D87FA}" srcOrd="4" destOrd="0" presId="urn:microsoft.com/office/officeart/2016/7/layout/RepeatingBendingProcessNew"/>
    <dgm:cxn modelId="{9662A5DC-FFF8-F64E-A5AB-9C439689EA43}" type="presParOf" srcId="{AE43139A-23DE-D741-BEFE-EB2408D02761}" destId="{F9CFCD54-6C4A-504C-9F0A-2A601DE8F5C6}" srcOrd="5" destOrd="0" presId="urn:microsoft.com/office/officeart/2016/7/layout/RepeatingBendingProcessNew"/>
    <dgm:cxn modelId="{32321943-E4A5-B449-93F8-9C7998A1EBEC}" type="presParOf" srcId="{F9CFCD54-6C4A-504C-9F0A-2A601DE8F5C6}" destId="{2341C5E4-2010-ED44-B31C-0BFF5BB079B0}" srcOrd="0" destOrd="0" presId="urn:microsoft.com/office/officeart/2016/7/layout/RepeatingBendingProcessNew"/>
    <dgm:cxn modelId="{F5F614F5-63B6-8F43-8FA4-21E5B6916D0B}" type="presParOf" srcId="{AE43139A-23DE-D741-BEFE-EB2408D02761}" destId="{D14A86AC-6DA6-4249-944A-AFD029C546E6}" srcOrd="6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9B0DF03-0C72-411B-B431-6C85FD0AF140}">
      <dsp:nvSpPr>
        <dsp:cNvPr id="0" name=""/>
        <dsp:cNvSpPr/>
      </dsp:nvSpPr>
      <dsp:spPr>
        <a:xfrm>
          <a:off x="0" y="866007"/>
          <a:ext cx="6096000" cy="1598784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DA19837-2F44-44A5-B72C-41A61A392210}">
      <dsp:nvSpPr>
        <dsp:cNvPr id="0" name=""/>
        <dsp:cNvSpPr/>
      </dsp:nvSpPr>
      <dsp:spPr>
        <a:xfrm>
          <a:off x="483632" y="1225734"/>
          <a:ext cx="879331" cy="87933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BF44012-AD16-4A84-89F4-D6E71266986C}">
      <dsp:nvSpPr>
        <dsp:cNvPr id="0" name=""/>
        <dsp:cNvSpPr/>
      </dsp:nvSpPr>
      <dsp:spPr>
        <a:xfrm>
          <a:off x="1846595" y="866007"/>
          <a:ext cx="4249404" cy="15987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9205" tIns="169205" rIns="169205" bIns="169205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Employees being absent on the regular basis for no apparent good reasons.</a:t>
          </a:r>
        </a:p>
      </dsp:txBody>
      <dsp:txXfrm>
        <a:off x="1846595" y="866007"/>
        <a:ext cx="4249404" cy="1598784"/>
      </dsp:txXfrm>
    </dsp:sp>
    <dsp:sp modelId="{B6303F60-5598-45C9-B99B-3C5A9DBFF402}">
      <dsp:nvSpPr>
        <dsp:cNvPr id="0" name=""/>
        <dsp:cNvSpPr/>
      </dsp:nvSpPr>
      <dsp:spPr>
        <a:xfrm>
          <a:off x="0" y="2864488"/>
          <a:ext cx="6096000" cy="1598784"/>
        </a:xfrm>
        <a:prstGeom prst="roundRect">
          <a:avLst>
            <a:gd name="adj" fmla="val 10000"/>
          </a:avLst>
        </a:prstGeom>
        <a:solidFill>
          <a:schemeClr val="accent2">
            <a:hueOff val="1508883"/>
            <a:satOff val="-10870"/>
            <a:lumOff val="-198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91D5CA1-6FA1-48A9-AB0C-AEC5EEDCDD93}">
      <dsp:nvSpPr>
        <dsp:cNvPr id="0" name=""/>
        <dsp:cNvSpPr/>
      </dsp:nvSpPr>
      <dsp:spPr>
        <a:xfrm>
          <a:off x="483632" y="3224214"/>
          <a:ext cx="879331" cy="87933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7AA9FD-09F1-4F4A-B05D-89D219ADD3BD}">
      <dsp:nvSpPr>
        <dsp:cNvPr id="0" name=""/>
        <dsp:cNvSpPr/>
      </dsp:nvSpPr>
      <dsp:spPr>
        <a:xfrm>
          <a:off x="1846595" y="2864488"/>
          <a:ext cx="4249404" cy="15987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9205" tIns="169205" rIns="169205" bIns="169205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Employees failing to complete their hours and leaving work before scheduled time.</a:t>
          </a:r>
        </a:p>
      </dsp:txBody>
      <dsp:txXfrm>
        <a:off x="1846595" y="2864488"/>
        <a:ext cx="4249404" cy="159878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44414FF-D8BB-4047-B526-3B8D69F2B2BE}">
      <dsp:nvSpPr>
        <dsp:cNvPr id="0" name=""/>
        <dsp:cNvSpPr/>
      </dsp:nvSpPr>
      <dsp:spPr>
        <a:xfrm>
          <a:off x="1201863" y="31277"/>
          <a:ext cx="1261785" cy="1261785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23904EC-7C70-4A3D-9607-49C84005337D}">
      <dsp:nvSpPr>
        <dsp:cNvPr id="0" name=""/>
        <dsp:cNvSpPr/>
      </dsp:nvSpPr>
      <dsp:spPr>
        <a:xfrm>
          <a:off x="1470768" y="300182"/>
          <a:ext cx="723975" cy="72397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093EB2E-4CD5-4922-84C6-762AB46F4DFB}">
      <dsp:nvSpPr>
        <dsp:cNvPr id="0" name=""/>
        <dsp:cNvSpPr/>
      </dsp:nvSpPr>
      <dsp:spPr>
        <a:xfrm>
          <a:off x="798506" y="1686077"/>
          <a:ext cx="2068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300" kern="1200"/>
            <a:t>Absence costing the Trust more than 1 million each year per percentage point.</a:t>
          </a:r>
        </a:p>
      </dsp:txBody>
      <dsp:txXfrm>
        <a:off x="798506" y="1686077"/>
        <a:ext cx="2068500" cy="720000"/>
      </dsp:txXfrm>
    </dsp:sp>
    <dsp:sp modelId="{75475A4C-2AFF-448C-BC06-A815A6010FDE}">
      <dsp:nvSpPr>
        <dsp:cNvPr id="0" name=""/>
        <dsp:cNvSpPr/>
      </dsp:nvSpPr>
      <dsp:spPr>
        <a:xfrm>
          <a:off x="3632351" y="31277"/>
          <a:ext cx="1261785" cy="1261785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B34A972-796A-4F8E-9231-00CD174BC24F}">
      <dsp:nvSpPr>
        <dsp:cNvPr id="0" name=""/>
        <dsp:cNvSpPr/>
      </dsp:nvSpPr>
      <dsp:spPr>
        <a:xfrm>
          <a:off x="3901256" y="300182"/>
          <a:ext cx="723975" cy="72397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F8726B-C518-4586-BA6C-0BBB8CCCC22E}">
      <dsp:nvSpPr>
        <dsp:cNvPr id="0" name=""/>
        <dsp:cNvSpPr/>
      </dsp:nvSpPr>
      <dsp:spPr>
        <a:xfrm>
          <a:off x="3228993" y="1686077"/>
          <a:ext cx="2068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300" kern="1200"/>
            <a:t>Poor quality of service.</a:t>
          </a:r>
        </a:p>
      </dsp:txBody>
      <dsp:txXfrm>
        <a:off x="3228993" y="1686077"/>
        <a:ext cx="2068500" cy="720000"/>
      </dsp:txXfrm>
    </dsp:sp>
    <dsp:sp modelId="{74183443-E057-4A58-99AA-48C8DF1B9BD8}">
      <dsp:nvSpPr>
        <dsp:cNvPr id="0" name=""/>
        <dsp:cNvSpPr/>
      </dsp:nvSpPr>
      <dsp:spPr>
        <a:xfrm>
          <a:off x="1201863" y="2923202"/>
          <a:ext cx="1261785" cy="1261785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FDA2920-69E6-47CF-889E-94CDB61CAFC5}">
      <dsp:nvSpPr>
        <dsp:cNvPr id="0" name=""/>
        <dsp:cNvSpPr/>
      </dsp:nvSpPr>
      <dsp:spPr>
        <a:xfrm>
          <a:off x="1470768" y="3192107"/>
          <a:ext cx="723975" cy="72397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4B40EB5-83A3-410A-A0C4-DD275AC950E2}">
      <dsp:nvSpPr>
        <dsp:cNvPr id="0" name=""/>
        <dsp:cNvSpPr/>
      </dsp:nvSpPr>
      <dsp:spPr>
        <a:xfrm>
          <a:off x="798506" y="4578002"/>
          <a:ext cx="2068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300" kern="1200"/>
            <a:t>Increase in the use of temporary and agency staff.</a:t>
          </a:r>
        </a:p>
      </dsp:txBody>
      <dsp:txXfrm>
        <a:off x="798506" y="4578002"/>
        <a:ext cx="2068500" cy="720000"/>
      </dsp:txXfrm>
    </dsp:sp>
    <dsp:sp modelId="{864B9E0C-93AC-4C1B-A4BB-F7DBBF181935}">
      <dsp:nvSpPr>
        <dsp:cNvPr id="0" name=""/>
        <dsp:cNvSpPr/>
      </dsp:nvSpPr>
      <dsp:spPr>
        <a:xfrm>
          <a:off x="3604516" y="2923202"/>
          <a:ext cx="1261785" cy="1261785"/>
        </a:xfrm>
        <a:prstGeom prst="round2DiagRect">
          <a:avLst>
            <a:gd name="adj1" fmla="val 29727"/>
            <a:gd name="adj2" fmla="val 0"/>
          </a:avLst>
        </a:prstGeom>
        <a:solidFill>
          <a:schemeClr val="bg2">
            <a:lumMod val="50000"/>
            <a:lumOff val="50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1270E9E-843D-4B4D-B61C-0185D8106965}">
      <dsp:nvSpPr>
        <dsp:cNvPr id="0" name=""/>
        <dsp:cNvSpPr/>
      </dsp:nvSpPr>
      <dsp:spPr>
        <a:xfrm>
          <a:off x="3901256" y="3192107"/>
          <a:ext cx="723975" cy="723975"/>
        </a:xfrm>
        <a:prstGeom prst="rect">
          <a:avLst/>
        </a:prstGeom>
        <a:blipFill rotWithShape="1"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>
          <a:outerShdw blurRad="50800" dist="50800" dir="5400000" algn="ctr" rotWithShape="0">
            <a:schemeClr val="bg1"/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AA35B6-FDBD-40C7-B3CE-501AB192377F}">
      <dsp:nvSpPr>
        <dsp:cNvPr id="0" name=""/>
        <dsp:cNvSpPr/>
      </dsp:nvSpPr>
      <dsp:spPr>
        <a:xfrm>
          <a:off x="3228993" y="4578002"/>
          <a:ext cx="2068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300" kern="1200"/>
            <a:t>Reduced productivity and performance.</a:t>
          </a:r>
        </a:p>
      </dsp:txBody>
      <dsp:txXfrm>
        <a:off x="3228993" y="4578002"/>
        <a:ext cx="2068500" cy="7200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D669719-50D7-5D45-B411-CD4938AC504B}">
      <dsp:nvSpPr>
        <dsp:cNvPr id="0" name=""/>
        <dsp:cNvSpPr/>
      </dsp:nvSpPr>
      <dsp:spPr>
        <a:xfrm>
          <a:off x="2731964" y="1484938"/>
          <a:ext cx="59787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97871" y="45720"/>
              </a:lnTo>
            </a:path>
          </a:pathLst>
        </a:custGeom>
        <a:noFill/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015188" y="1527516"/>
        <a:ext cx="31423" cy="6284"/>
      </dsp:txXfrm>
    </dsp:sp>
    <dsp:sp modelId="{E2EAAB52-BEA8-3440-9BE1-7A5AC6B4634C}">
      <dsp:nvSpPr>
        <dsp:cNvPr id="0" name=""/>
        <dsp:cNvSpPr/>
      </dsp:nvSpPr>
      <dsp:spPr>
        <a:xfrm>
          <a:off x="1279" y="710913"/>
          <a:ext cx="2732484" cy="163949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894" tIns="140545" rIns="133894" bIns="140545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/>
            <a:t>Employee attendance policy- </a:t>
          </a:r>
          <a:r>
            <a:rPr lang="en-US" sz="1600" kern="1200"/>
            <a:t>A policy that is fair for the management and employees and it must be enforced consistently.</a:t>
          </a:r>
        </a:p>
      </dsp:txBody>
      <dsp:txXfrm>
        <a:off x="1279" y="710913"/>
        <a:ext cx="2732484" cy="1639490"/>
      </dsp:txXfrm>
    </dsp:sp>
    <dsp:sp modelId="{EC79A090-9720-904E-9461-754A261EAC39}">
      <dsp:nvSpPr>
        <dsp:cNvPr id="0" name=""/>
        <dsp:cNvSpPr/>
      </dsp:nvSpPr>
      <dsp:spPr>
        <a:xfrm>
          <a:off x="1367522" y="2348604"/>
          <a:ext cx="3360955" cy="597871"/>
        </a:xfrm>
        <a:custGeom>
          <a:avLst/>
          <a:gdLst/>
          <a:ahLst/>
          <a:cxnLst/>
          <a:rect l="0" t="0" r="0" b="0"/>
          <a:pathLst>
            <a:path>
              <a:moveTo>
                <a:pt x="3360955" y="0"/>
              </a:moveTo>
              <a:lnTo>
                <a:pt x="3360955" y="316035"/>
              </a:lnTo>
              <a:lnTo>
                <a:pt x="0" y="316035"/>
              </a:lnTo>
              <a:lnTo>
                <a:pt x="0" y="597871"/>
              </a:lnTo>
            </a:path>
          </a:pathLst>
        </a:custGeom>
        <a:noFill/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962519" y="2644397"/>
        <a:ext cx="170960" cy="6284"/>
      </dsp:txXfrm>
    </dsp:sp>
    <dsp:sp modelId="{7E6F02EC-02C5-F34C-866E-317CE198E8C7}">
      <dsp:nvSpPr>
        <dsp:cNvPr id="0" name=""/>
        <dsp:cNvSpPr/>
      </dsp:nvSpPr>
      <dsp:spPr>
        <a:xfrm>
          <a:off x="3362235" y="710913"/>
          <a:ext cx="2732484" cy="1639490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894" tIns="140545" rIns="133894" bIns="140545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/>
            <a:t>Track of employee absences- </a:t>
          </a:r>
          <a:r>
            <a:rPr lang="en-US" sz="1600" kern="1200"/>
            <a:t>Keep records by tracking employee absenteeism using a clock in/clock out time clock. </a:t>
          </a:r>
        </a:p>
      </dsp:txBody>
      <dsp:txXfrm>
        <a:off x="3362235" y="710913"/>
        <a:ext cx="2732484" cy="1639490"/>
      </dsp:txXfrm>
    </dsp:sp>
    <dsp:sp modelId="{F9CFCD54-6C4A-504C-9F0A-2A601DE8F5C6}">
      <dsp:nvSpPr>
        <dsp:cNvPr id="0" name=""/>
        <dsp:cNvSpPr/>
      </dsp:nvSpPr>
      <dsp:spPr>
        <a:xfrm>
          <a:off x="2731964" y="3752901"/>
          <a:ext cx="59787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97871" y="45720"/>
              </a:lnTo>
            </a:path>
          </a:pathLst>
        </a:custGeom>
        <a:noFill/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015188" y="3795478"/>
        <a:ext cx="31423" cy="6284"/>
      </dsp:txXfrm>
    </dsp:sp>
    <dsp:sp modelId="{C390DF2E-657F-204B-9AF5-22B0B37D87FA}">
      <dsp:nvSpPr>
        <dsp:cNvPr id="0" name=""/>
        <dsp:cNvSpPr/>
      </dsp:nvSpPr>
      <dsp:spPr>
        <a:xfrm>
          <a:off x="1279" y="2978875"/>
          <a:ext cx="2732484" cy="1639490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894" tIns="140545" rIns="133894" bIns="140545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/>
            <a:t>Unscheduled absences must be address immediately- </a:t>
          </a:r>
          <a:r>
            <a:rPr lang="en-US" sz="1600" kern="1200"/>
            <a:t>You do so by holding a formal return-to-work interview depending on how long an employee absence has been.</a:t>
          </a:r>
        </a:p>
      </dsp:txBody>
      <dsp:txXfrm>
        <a:off x="1279" y="2978875"/>
        <a:ext cx="2732484" cy="1639490"/>
      </dsp:txXfrm>
    </dsp:sp>
    <dsp:sp modelId="{D14A86AC-6DA6-4249-944A-AFD029C546E6}">
      <dsp:nvSpPr>
        <dsp:cNvPr id="0" name=""/>
        <dsp:cNvSpPr/>
      </dsp:nvSpPr>
      <dsp:spPr>
        <a:xfrm>
          <a:off x="3362235" y="2978875"/>
          <a:ext cx="2732484" cy="1639490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894" tIns="140545" rIns="133894" bIns="140545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/>
            <a:t>Always reward good behavior- </a:t>
          </a:r>
          <a:r>
            <a:rPr lang="en-US" sz="1600" kern="1200"/>
            <a:t>Show your gratitude to the employees that come to work everyday on time. </a:t>
          </a:r>
        </a:p>
      </dsp:txBody>
      <dsp:txXfrm>
        <a:off x="3362235" y="2978875"/>
        <a:ext cx="2732484" cy="163949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7C81A0-FB7A-4357-8B37-1EC930D1E09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2000" y="1523999"/>
            <a:ext cx="10668000" cy="1985963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D3C075C-7238-4F43-87E7-63A35BE6900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2000" y="3809999"/>
            <a:ext cx="10667998" cy="1985963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AB67EEB-ABA8-4DA9-803B-0C6CD8A128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anchor="b" anchorCtr="0"/>
          <a:lstStyle/>
          <a:p>
            <a:fld id="{F4D57BDD-E64A-4D27-8978-82FFCA18A12C}" type="datetimeFigureOut">
              <a:rPr lang="en-US" smtClean="0"/>
              <a:t>3/8/22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CFD314-1E75-41B9-A585-4F4A32A347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0CC8E8-C649-4A81-BF53-F078B2A984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612530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56A6A6-C260-4F8B-99DF-249C907BE5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36F8CB-5C97-4437-A672-4E43D0E5AE8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90C990-05C1-4ECD-A899-722057AEA6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3/8/22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E9811C-37A0-4DD1-8607-EFD4226E5D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CAB506-9570-4D3E-804F-A184A73DBC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64776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B569B8-DEA4-4F12-9078-ECD731F2AC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30351"/>
            <a:ext cx="10668000" cy="2279650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0D1F3B-E79C-4822-999D-205B0E76C66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0" y="4589464"/>
            <a:ext cx="10668000" cy="1183184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145166-621E-4C71-A40F-64E5145367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3/8/22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4B8A175-E39F-477F-997B-99FF8677A5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69115F-5456-4FA3-8484-B1806E7C48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85402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88BC5C-CCF0-4BA5-B102-213AC6FD5A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4000"/>
            <a:ext cx="9144000" cy="126364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237E63-3B4F-4C2F-A87C-9533227EB68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62000" y="3048000"/>
            <a:ext cx="4572000" cy="3048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78ACE3E-2FED-4289-B138-3EC2826909F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858000" y="3048000"/>
            <a:ext cx="4572000" cy="3048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555DB51-20DA-4BEF-90BA-DDD37DC080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3/8/22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06D22E1-F0DB-4CB7-B2E3-D578EEAA6E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C29146B-54D6-4291-8EA2-6430024824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03710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5B4AE7-507A-4E14-96E2-5412FF8EA2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7048"/>
            <a:ext cx="10668000" cy="75895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EDEEE83-2945-4C22-9597-57F1F12628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0" y="2285999"/>
            <a:ext cx="4572001" cy="761999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CC2494D-AD1D-4CB7-A17C-B69079113D7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62001" y="3059113"/>
            <a:ext cx="4572000" cy="30368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23E4950-830D-4EE3-9F51-DD730255E0C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57998" y="2286000"/>
            <a:ext cx="4572001" cy="761999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6F244AA-BDAA-4FDD-B742-449DF905730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858000" y="3059113"/>
            <a:ext cx="4571998" cy="30368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6B78494-ECE0-41D2-97E2-CFAC0434A8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3/8/22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5E4C20-6CC5-4259-B554-B19F1A7AA0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B09AB13-CCCC-4074-9B66-CE0B37902E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13775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EFB5FF-4FD1-4CE4-BBC5-E6402FE06F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4000"/>
            <a:ext cx="9144000" cy="3810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9E71AAD-C5B9-485B-84DD-60DAFD5F18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3/8/22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B7CACFF-0406-4EE2-9E8F-F594B952C2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552A47E-1990-4B6B-BCCB-75B6F213A8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88082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EC8FE4C-64F1-4C88-9D30-17F8131ED6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3/8/22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25D8FB3-6FA4-40A7-BDBF-76CD0F22FE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6649F41-A021-4490-BB80-C89DF02937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46619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7CEF60-874B-45DE-BF65-CF0D085775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4000"/>
            <a:ext cx="3821113" cy="1524000"/>
          </a:xfrm>
        </p:spPr>
        <p:txBody>
          <a:bodyPr anchor="t" anchorCtr="0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D757B0-722D-425F-8BD4-9CD9093BCB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4000" y="1524000"/>
            <a:ext cx="6096000" cy="3810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EDB0F60-AADF-41C3-8BFC-B405E0A3F9A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62000" y="3048000"/>
            <a:ext cx="3821113" cy="30480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FAB1E11-97B6-42FD-9F45-6EDC3B83FA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3/8/22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14D7DA9-F910-4337-99A2-91F4EA3612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B93A2F2-339E-4406-9A90-534A38C5A0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29545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71599-6E07-4A55-9B93-4CA5EFE3FD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1" y="1524000"/>
            <a:ext cx="3810000" cy="15240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92C2D26-DACA-4941-955E-18F7E236758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33999" y="1524000"/>
            <a:ext cx="6095999" cy="38100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7EDB26D-C5B0-41D6-A75F-F89A87BE243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62001" y="3048000"/>
            <a:ext cx="3810000" cy="30480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79304B6-48DF-41FA-A089-8C83BBA636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3/8/22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4DFB82F-A17A-4BC7-A522-CD934BC35C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5CC530C-8824-4BE3-884E-2AFF30B572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32307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2CE73F-2F7C-4941-9B13-ACB43A4983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4000"/>
            <a:ext cx="9144000" cy="152399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8BC107E-F2BE-4057-B06B-1E50FD12B56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62000" y="3048000"/>
            <a:ext cx="10668000" cy="30480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B9D7D8-1932-4215-A6E0-C16DA0DDB8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3/8/22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78B662-65E3-47B2-AD95-B041B57F3B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393DBC5-88B5-4F2A-A0E3-752CB42173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4745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B6599DF-5B13-4800-ADD7-3A2A2F1C488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1523999"/>
            <a:ext cx="2705100" cy="45720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B191E12-22D9-4DA9-A336-EA6A8B9B55B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62000" y="1524000"/>
            <a:ext cx="7620000" cy="45720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22A1D5-B7EF-43A4-81EF-B5A7EA3561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3/8/22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809DFB-4410-42BF-B886-C984E3A53F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56487E8-E9A0-429E-88E5-34B1BE86BD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87171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81B49B9-8C94-4604-AEEE-CB5051962D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4000"/>
            <a:ext cx="9144000" cy="1263649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C3204E-CAF5-48A1-928F-757507EC48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0" y="3047999"/>
            <a:ext cx="10668000" cy="30480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540D12-4B42-4790-8677-C9250F3CDDC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62000" y="401594"/>
            <a:ext cx="3048000" cy="365125"/>
          </a:xfrm>
          <a:prstGeom prst="rect">
            <a:avLst/>
          </a:prstGeom>
        </p:spPr>
        <p:txBody>
          <a:bodyPr vert="horz" lIns="91440" tIns="45720" rIns="91440" bIns="45720" rtlCol="0" anchor="b" anchorCtr="0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fld id="{F4D57BDD-E64A-4D27-8978-82FFCA18A12C}" type="datetimeFigureOut">
              <a:rPr lang="en-US" smtClean="0"/>
              <a:pPr/>
              <a:t>3/8/22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2B17CD-6C27-4CD1-B20D-EA4B8E54F4F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858000" y="6096000"/>
            <a:ext cx="4572000" cy="365125"/>
          </a:xfrm>
          <a:prstGeom prst="rect">
            <a:avLst/>
          </a:prstGeom>
        </p:spPr>
        <p:txBody>
          <a:bodyPr vert="horz" lIns="91440" tIns="45720" rIns="91440" bIns="45720" rtlCol="0" anchor="t" anchorCtr="0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3A934F-C817-4C99-A2CF-C763A3F206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144000" y="401594"/>
            <a:ext cx="2286000" cy="762000"/>
          </a:xfrm>
          <a:prstGeom prst="rect">
            <a:avLst/>
          </a:prstGeom>
        </p:spPr>
        <p:txBody>
          <a:bodyPr vert="horz" lIns="91440" tIns="45720" rIns="91440" bIns="45720" rtlCol="0" anchor="t" anchorCtr="0"/>
          <a:lstStyle>
            <a:lvl1pPr algn="r">
              <a:defRPr sz="4000">
                <a:solidFill>
                  <a:schemeClr val="tx1"/>
                </a:solidFill>
                <a:latin typeface="+mj-lt"/>
              </a:defRPr>
            </a:lvl1pPr>
          </a:lstStyle>
          <a:p>
            <a:fld id="{D643A852-0206-46AC-B0EB-645612933129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074685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2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heniwork.com/blog/how-to-deal-with-employee-absenteeism" TargetMode="External"/><Relationship Id="rId2" Type="http://schemas.openxmlformats.org/officeDocument/2006/relationships/hyperlink" Target="https://harrislawsouthwest.co.uk/hr-advice-reducing-absenteeism-workplace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B37791B-B040-4694-BFDC-8DD132D86E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5E0903-69D1-9640-8DB9-83E2FFD9B5D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334000" y="1062038"/>
            <a:ext cx="6096000" cy="2881311"/>
          </a:xfrm>
        </p:spPr>
        <p:txBody>
          <a:bodyPr>
            <a:normAutofit/>
          </a:bodyPr>
          <a:lstStyle/>
          <a:p>
            <a:pPr algn="r"/>
            <a:r>
              <a:rPr lang="en-US" sz="4800" dirty="0"/>
              <a:t>Solving the  complex problem of Staff Absenteeism in MCHT. 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B9338D1-AB25-5D42-92D7-907191BBC26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334000" y="4170408"/>
            <a:ext cx="6096000" cy="1625554"/>
          </a:xfrm>
        </p:spPr>
        <p:txBody>
          <a:bodyPr>
            <a:normAutofit fontScale="92500" lnSpcReduction="10000"/>
          </a:bodyPr>
          <a:lstStyle/>
          <a:p>
            <a:r>
              <a:rPr lang="en-US"/>
              <a:t>Albert Sefa</a:t>
            </a:r>
          </a:p>
          <a:p>
            <a:r>
              <a:rPr lang="en-US"/>
              <a:t>2112523.</a:t>
            </a:r>
          </a:p>
          <a:p>
            <a:r>
              <a:rPr lang="en-US"/>
              <a:t>Module: Problem Solving and Decision making. </a:t>
            </a:r>
          </a:p>
          <a:p>
            <a:r>
              <a:rPr lang="en-US"/>
              <a:t>Lecturer: Chijioke Uba.</a:t>
            </a:r>
            <a:endParaRPr lang="en-US" dirty="0"/>
          </a:p>
        </p:txBody>
      </p:sp>
      <p:pic>
        <p:nvPicPr>
          <p:cNvPr id="4" name="Picture 3" descr="Light bulb on yellow background with sketched light beams and cord">
            <a:extLst>
              <a:ext uri="{FF2B5EF4-FFF2-40B4-BE49-F238E27FC236}">
                <a16:creationId xmlns:a16="http://schemas.microsoft.com/office/drawing/2014/main" id="{8C0DF5E4-0F8A-45C7-8FE1-89827FC174A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1629" r="7371"/>
          <a:stretch/>
        </p:blipFill>
        <p:spPr>
          <a:xfrm>
            <a:off x="-2" y="-1"/>
            <a:ext cx="4572002" cy="6858002"/>
          </a:xfrm>
          <a:custGeom>
            <a:avLst/>
            <a:gdLst/>
            <a:ahLst/>
            <a:cxnLst/>
            <a:rect l="l" t="t" r="r" b="b"/>
            <a:pathLst>
              <a:path w="4572002" h="6858002">
                <a:moveTo>
                  <a:pt x="4295315" y="6438981"/>
                </a:moveTo>
                <a:lnTo>
                  <a:pt x="4275384" y="6463840"/>
                </a:lnTo>
                <a:lnTo>
                  <a:pt x="4275382" y="6463849"/>
                </a:lnTo>
                <a:lnTo>
                  <a:pt x="4261586" y="6513012"/>
                </a:lnTo>
                <a:lnTo>
                  <a:pt x="4242781" y="6546194"/>
                </a:lnTo>
                <a:lnTo>
                  <a:pt x="4242781" y="6546195"/>
                </a:lnTo>
                <a:lnTo>
                  <a:pt x="4259119" y="6521804"/>
                </a:lnTo>
                <a:lnTo>
                  <a:pt x="4261586" y="6513012"/>
                </a:lnTo>
                <a:lnTo>
                  <a:pt x="4264397" y="6508052"/>
                </a:lnTo>
                <a:lnTo>
                  <a:pt x="4275382" y="6463849"/>
                </a:lnTo>
                <a:lnTo>
                  <a:pt x="4275384" y="6463841"/>
                </a:lnTo>
                <a:cubicBezTo>
                  <a:pt x="4278336" y="6451650"/>
                  <a:pt x="4285813" y="6444077"/>
                  <a:pt x="4295315" y="6438981"/>
                </a:cubicBezTo>
                <a:close/>
                <a:moveTo>
                  <a:pt x="4211111" y="2836172"/>
                </a:moveTo>
                <a:lnTo>
                  <a:pt x="4202420" y="2848793"/>
                </a:lnTo>
                <a:cubicBezTo>
                  <a:pt x="4192420" y="2881226"/>
                  <a:pt x="4178988" y="2913982"/>
                  <a:pt x="4177881" y="2947862"/>
                </a:cubicBezTo>
                <a:lnTo>
                  <a:pt x="4177881" y="2947863"/>
                </a:lnTo>
                <a:lnTo>
                  <a:pt x="4177881" y="2947863"/>
                </a:lnTo>
                <a:cubicBezTo>
                  <a:pt x="4177512" y="2959157"/>
                  <a:pt x="4178512" y="2970576"/>
                  <a:pt x="4181465" y="2982149"/>
                </a:cubicBezTo>
                <a:lnTo>
                  <a:pt x="4193158" y="3077402"/>
                </a:lnTo>
                <a:lnTo>
                  <a:pt x="4180703" y="3172654"/>
                </a:lnTo>
                <a:cubicBezTo>
                  <a:pt x="4154794" y="3276480"/>
                  <a:pt x="4127362" y="3380305"/>
                  <a:pt x="4133076" y="3489467"/>
                </a:cubicBezTo>
                <a:cubicBezTo>
                  <a:pt x="4134028" y="3507563"/>
                  <a:pt x="4122407" y="3529090"/>
                  <a:pt x="4110977" y="3544713"/>
                </a:cubicBezTo>
                <a:cubicBezTo>
                  <a:pt x="4100119" y="3559668"/>
                  <a:pt x="4094260" y="3566812"/>
                  <a:pt x="4093355" y="3574408"/>
                </a:cubicBezTo>
                <a:lnTo>
                  <a:pt x="4093355" y="3574408"/>
                </a:lnTo>
                <a:lnTo>
                  <a:pt x="4093355" y="3574409"/>
                </a:lnTo>
                <a:cubicBezTo>
                  <a:pt x="4092450" y="3582005"/>
                  <a:pt x="4096499" y="3590054"/>
                  <a:pt x="4105453" y="3606818"/>
                </a:cubicBezTo>
                <a:cubicBezTo>
                  <a:pt x="4109835" y="3614820"/>
                  <a:pt x="4112501" y="3624726"/>
                  <a:pt x="4118979" y="3630633"/>
                </a:cubicBezTo>
                <a:cubicBezTo>
                  <a:pt x="4127218" y="3638158"/>
                  <a:pt x="4132898" y="3646123"/>
                  <a:pt x="4136708" y="3654416"/>
                </a:cubicBezTo>
                <a:lnTo>
                  <a:pt x="4143220" y="3680164"/>
                </a:lnTo>
                <a:lnTo>
                  <a:pt x="4139172" y="3734837"/>
                </a:lnTo>
                <a:lnTo>
                  <a:pt x="4139172" y="3734838"/>
                </a:lnTo>
                <a:lnTo>
                  <a:pt x="4139172" y="3734838"/>
                </a:lnTo>
                <a:cubicBezTo>
                  <a:pt x="4138220" y="3741316"/>
                  <a:pt x="4136886" y="3749126"/>
                  <a:pt x="4139554" y="3754653"/>
                </a:cubicBezTo>
                <a:lnTo>
                  <a:pt x="4145911" y="3789776"/>
                </a:lnTo>
                <a:lnTo>
                  <a:pt x="4130980" y="3822472"/>
                </a:lnTo>
                <a:cubicBezTo>
                  <a:pt x="4123932" y="3831902"/>
                  <a:pt x="4118312" y="3842046"/>
                  <a:pt x="4116645" y="3852619"/>
                </a:cubicBezTo>
                <a:lnTo>
                  <a:pt x="4116645" y="3852620"/>
                </a:lnTo>
                <a:lnTo>
                  <a:pt x="4116645" y="3852620"/>
                </a:lnTo>
                <a:cubicBezTo>
                  <a:pt x="4114978" y="3863193"/>
                  <a:pt x="4117265" y="3874195"/>
                  <a:pt x="4126028" y="3885339"/>
                </a:cubicBezTo>
                <a:cubicBezTo>
                  <a:pt x="4135744" y="3897722"/>
                  <a:pt x="4143150" y="3910319"/>
                  <a:pt x="4148409" y="3923125"/>
                </a:cubicBezTo>
                <a:lnTo>
                  <a:pt x="4157913" y="3962160"/>
                </a:lnTo>
                <a:lnTo>
                  <a:pt x="4155523" y="4002410"/>
                </a:lnTo>
                <a:cubicBezTo>
                  <a:pt x="4152853" y="4016025"/>
                  <a:pt x="4148364" y="4029837"/>
                  <a:pt x="4142220" y="4043839"/>
                </a:cubicBezTo>
                <a:cubicBezTo>
                  <a:pt x="4133457" y="4063842"/>
                  <a:pt x="4128075" y="4083702"/>
                  <a:pt x="4127099" y="4103825"/>
                </a:cubicBezTo>
                <a:lnTo>
                  <a:pt x="4127099" y="4103826"/>
                </a:lnTo>
                <a:lnTo>
                  <a:pt x="4127099" y="4103826"/>
                </a:lnTo>
                <a:cubicBezTo>
                  <a:pt x="4126122" y="4123948"/>
                  <a:pt x="4129552" y="4144333"/>
                  <a:pt x="4138410" y="4165384"/>
                </a:cubicBezTo>
                <a:lnTo>
                  <a:pt x="4142315" y="4192388"/>
                </a:lnTo>
                <a:lnTo>
                  <a:pt x="4142220" y="4221391"/>
                </a:lnTo>
                <a:lnTo>
                  <a:pt x="4142220" y="4221391"/>
                </a:lnTo>
                <a:lnTo>
                  <a:pt x="4142220" y="4221392"/>
                </a:lnTo>
                <a:cubicBezTo>
                  <a:pt x="4142982" y="4232061"/>
                  <a:pt x="4143172" y="4243873"/>
                  <a:pt x="4147936" y="4253015"/>
                </a:cubicBezTo>
                <a:cubicBezTo>
                  <a:pt x="4160129" y="4277402"/>
                  <a:pt x="4175749" y="4300071"/>
                  <a:pt x="4187752" y="4324646"/>
                </a:cubicBezTo>
                <a:lnTo>
                  <a:pt x="4196706" y="4363891"/>
                </a:lnTo>
                <a:lnTo>
                  <a:pt x="4195944" y="4482004"/>
                </a:lnTo>
                <a:cubicBezTo>
                  <a:pt x="4193276" y="4546776"/>
                  <a:pt x="4192704" y="4612500"/>
                  <a:pt x="4135934" y="4659174"/>
                </a:cubicBezTo>
                <a:cubicBezTo>
                  <a:pt x="4131362" y="4662986"/>
                  <a:pt x="4128694" y="4671176"/>
                  <a:pt x="4127932" y="4677655"/>
                </a:cubicBezTo>
                <a:cubicBezTo>
                  <a:pt x="4124313" y="4707564"/>
                  <a:pt x="4123931" y="4738235"/>
                  <a:pt x="4118025" y="4767764"/>
                </a:cubicBezTo>
                <a:cubicBezTo>
                  <a:pt x="4115644" y="4779575"/>
                  <a:pt x="4114835" y="4790387"/>
                  <a:pt x="4116716" y="4800483"/>
                </a:cubicBezTo>
                <a:lnTo>
                  <a:pt x="4116716" y="4800483"/>
                </a:lnTo>
                <a:lnTo>
                  <a:pt x="4116716" y="4800484"/>
                </a:lnTo>
                <a:cubicBezTo>
                  <a:pt x="4118597" y="4810581"/>
                  <a:pt x="4123170" y="4819964"/>
                  <a:pt x="4131552" y="4828917"/>
                </a:cubicBezTo>
                <a:cubicBezTo>
                  <a:pt x="4142601" y="4840633"/>
                  <a:pt x="4151364" y="4853636"/>
                  <a:pt x="4156484" y="4867614"/>
                </a:cubicBezTo>
                <a:lnTo>
                  <a:pt x="4161262" y="4889275"/>
                </a:lnTo>
                <a:lnTo>
                  <a:pt x="4159557" y="4912168"/>
                </a:lnTo>
                <a:cubicBezTo>
                  <a:pt x="4157842" y="4919978"/>
                  <a:pt x="4157485" y="4927122"/>
                  <a:pt x="4158155" y="4933804"/>
                </a:cubicBezTo>
                <a:lnTo>
                  <a:pt x="4158155" y="4933805"/>
                </a:lnTo>
                <a:lnTo>
                  <a:pt x="4158155" y="4933805"/>
                </a:lnTo>
                <a:cubicBezTo>
                  <a:pt x="4160163" y="4953853"/>
                  <a:pt x="4171415" y="4969749"/>
                  <a:pt x="4182989" y="4987038"/>
                </a:cubicBezTo>
                <a:cubicBezTo>
                  <a:pt x="4194228" y="5003802"/>
                  <a:pt x="4208326" y="5022853"/>
                  <a:pt x="4209468" y="5041522"/>
                </a:cubicBezTo>
                <a:cubicBezTo>
                  <a:pt x="4210706" y="5062669"/>
                  <a:pt x="4221137" y="5082339"/>
                  <a:pt x="4228472" y="5102461"/>
                </a:cubicBezTo>
                <a:lnTo>
                  <a:pt x="4235616" y="5133225"/>
                </a:lnTo>
                <a:lnTo>
                  <a:pt x="4228901" y="5166113"/>
                </a:lnTo>
                <a:lnTo>
                  <a:pt x="4228901" y="5166114"/>
                </a:lnTo>
                <a:lnTo>
                  <a:pt x="4228901" y="5166114"/>
                </a:lnTo>
                <a:cubicBezTo>
                  <a:pt x="4228139" y="5167638"/>
                  <a:pt x="4228711" y="5169781"/>
                  <a:pt x="4229592" y="5172091"/>
                </a:cubicBezTo>
                <a:lnTo>
                  <a:pt x="4232139" y="5179068"/>
                </a:lnTo>
                <a:lnTo>
                  <a:pt x="4231973" y="5229433"/>
                </a:lnTo>
                <a:cubicBezTo>
                  <a:pt x="4228139" y="5245268"/>
                  <a:pt x="4220423" y="5259937"/>
                  <a:pt x="4208516" y="5272796"/>
                </a:cubicBezTo>
                <a:cubicBezTo>
                  <a:pt x="4185226" y="5298086"/>
                  <a:pt x="4177689" y="5325412"/>
                  <a:pt x="4179637" y="5355014"/>
                </a:cubicBezTo>
                <a:lnTo>
                  <a:pt x="4179637" y="5355014"/>
                </a:lnTo>
                <a:lnTo>
                  <a:pt x="4179637" y="5355015"/>
                </a:lnTo>
                <a:cubicBezTo>
                  <a:pt x="4180286" y="5364883"/>
                  <a:pt x="4181989" y="5375003"/>
                  <a:pt x="4184513" y="5385385"/>
                </a:cubicBezTo>
                <a:cubicBezTo>
                  <a:pt x="4187752" y="5398722"/>
                  <a:pt x="4190038" y="5412058"/>
                  <a:pt x="4192704" y="5425583"/>
                </a:cubicBezTo>
                <a:cubicBezTo>
                  <a:pt x="4196514" y="5443871"/>
                  <a:pt x="4200516" y="5462352"/>
                  <a:pt x="4204326" y="5480638"/>
                </a:cubicBezTo>
                <a:lnTo>
                  <a:pt x="4208850" y="5507668"/>
                </a:lnTo>
                <a:lnTo>
                  <a:pt x="4206630" y="5520422"/>
                </a:lnTo>
                <a:cubicBezTo>
                  <a:pt x="4204993" y="5524467"/>
                  <a:pt x="4202326" y="5528265"/>
                  <a:pt x="4198230" y="5531693"/>
                </a:cubicBezTo>
                <a:cubicBezTo>
                  <a:pt x="4191181" y="5537600"/>
                  <a:pt x="4187989" y="5542649"/>
                  <a:pt x="4188085" y="5547578"/>
                </a:cubicBezTo>
                <a:lnTo>
                  <a:pt x="4188085" y="5547578"/>
                </a:lnTo>
                <a:lnTo>
                  <a:pt x="4188085" y="5547579"/>
                </a:lnTo>
                <a:cubicBezTo>
                  <a:pt x="4188180" y="5552508"/>
                  <a:pt x="4191562" y="5557318"/>
                  <a:pt x="4197658" y="5562747"/>
                </a:cubicBezTo>
                <a:cubicBezTo>
                  <a:pt x="4240331" y="5600468"/>
                  <a:pt x="4267002" y="5646190"/>
                  <a:pt x="4268906" y="5704484"/>
                </a:cubicBezTo>
                <a:cubicBezTo>
                  <a:pt x="4269288" y="5716486"/>
                  <a:pt x="4271954" y="5728679"/>
                  <a:pt x="4274812" y="5740489"/>
                </a:cubicBezTo>
                <a:cubicBezTo>
                  <a:pt x="4276527" y="5747729"/>
                  <a:pt x="4278433" y="5756494"/>
                  <a:pt x="4283577" y="5760874"/>
                </a:cubicBezTo>
                <a:cubicBezTo>
                  <a:pt x="4322820" y="5794975"/>
                  <a:pt x="4350063" y="5837458"/>
                  <a:pt x="4371972" y="5883752"/>
                </a:cubicBezTo>
                <a:cubicBezTo>
                  <a:pt x="4375877" y="5892038"/>
                  <a:pt x="4379782" y="5900611"/>
                  <a:pt x="4382997" y="5909351"/>
                </a:cubicBezTo>
                <a:lnTo>
                  <a:pt x="4389878" y="5935950"/>
                </a:lnTo>
                <a:lnTo>
                  <a:pt x="4389712" y="5964477"/>
                </a:lnTo>
                <a:cubicBezTo>
                  <a:pt x="4388783" y="5974097"/>
                  <a:pt x="4387306" y="5983766"/>
                  <a:pt x="4386258" y="5993291"/>
                </a:cubicBezTo>
                <a:cubicBezTo>
                  <a:pt x="4385116" y="6004531"/>
                  <a:pt x="4385306" y="6017485"/>
                  <a:pt x="4379782" y="6026440"/>
                </a:cubicBezTo>
                <a:cubicBezTo>
                  <a:pt x="4362445" y="6054825"/>
                  <a:pt x="4343777" y="6082258"/>
                  <a:pt x="4323582" y="6108738"/>
                </a:cubicBezTo>
                <a:cubicBezTo>
                  <a:pt x="4314914" y="6120074"/>
                  <a:pt x="4309961" y="6126884"/>
                  <a:pt x="4309890" y="6133314"/>
                </a:cubicBezTo>
                <a:lnTo>
                  <a:pt x="4309890" y="6133315"/>
                </a:lnTo>
                <a:lnTo>
                  <a:pt x="4309890" y="6133315"/>
                </a:lnTo>
                <a:cubicBezTo>
                  <a:pt x="4309818" y="6139745"/>
                  <a:pt x="4314629" y="6145793"/>
                  <a:pt x="4325488" y="6155603"/>
                </a:cubicBezTo>
                <a:cubicBezTo>
                  <a:pt x="4347777" y="6175798"/>
                  <a:pt x="4359397" y="6200945"/>
                  <a:pt x="4364159" y="6228757"/>
                </a:cubicBezTo>
                <a:lnTo>
                  <a:pt x="4381496" y="6361540"/>
                </a:lnTo>
                <a:lnTo>
                  <a:pt x="4381289" y="6365204"/>
                </a:lnTo>
                <a:lnTo>
                  <a:pt x="4380007" y="6387910"/>
                </a:lnTo>
                <a:lnTo>
                  <a:pt x="4378243" y="6391549"/>
                </a:lnTo>
                <a:lnTo>
                  <a:pt x="4370589" y="6407332"/>
                </a:lnTo>
                <a:lnTo>
                  <a:pt x="4370589" y="6407333"/>
                </a:lnTo>
                <a:lnTo>
                  <a:pt x="4378243" y="6391549"/>
                </a:lnTo>
                <a:lnTo>
                  <a:pt x="4380008" y="6387910"/>
                </a:lnTo>
                <a:lnTo>
                  <a:pt x="4381289" y="6365204"/>
                </a:lnTo>
                <a:lnTo>
                  <a:pt x="4381496" y="6361540"/>
                </a:lnTo>
                <a:lnTo>
                  <a:pt x="4381496" y="6361540"/>
                </a:lnTo>
                <a:lnTo>
                  <a:pt x="4381496" y="6361539"/>
                </a:lnTo>
                <a:cubicBezTo>
                  <a:pt x="4377876" y="6317151"/>
                  <a:pt x="4371590" y="6272764"/>
                  <a:pt x="4364159" y="6228756"/>
                </a:cubicBezTo>
                <a:cubicBezTo>
                  <a:pt x="4359397" y="6200944"/>
                  <a:pt x="4347777" y="6175797"/>
                  <a:pt x="4325488" y="6155602"/>
                </a:cubicBezTo>
                <a:cubicBezTo>
                  <a:pt x="4320059" y="6150697"/>
                  <a:pt x="4316141" y="6146732"/>
                  <a:pt x="4313590" y="6143190"/>
                </a:cubicBezTo>
                <a:lnTo>
                  <a:pt x="4309890" y="6133315"/>
                </a:lnTo>
                <a:lnTo>
                  <a:pt x="4323582" y="6108739"/>
                </a:lnTo>
                <a:cubicBezTo>
                  <a:pt x="4343777" y="6082259"/>
                  <a:pt x="4362445" y="6054826"/>
                  <a:pt x="4379782" y="6026441"/>
                </a:cubicBezTo>
                <a:cubicBezTo>
                  <a:pt x="4385306" y="6017486"/>
                  <a:pt x="4385116" y="6004532"/>
                  <a:pt x="4386258" y="5993292"/>
                </a:cubicBezTo>
                <a:cubicBezTo>
                  <a:pt x="4388354" y="5974241"/>
                  <a:pt x="4392164" y="5954618"/>
                  <a:pt x="4389878" y="5935950"/>
                </a:cubicBezTo>
                <a:lnTo>
                  <a:pt x="4389878" y="5935950"/>
                </a:lnTo>
                <a:lnTo>
                  <a:pt x="4389878" y="5935949"/>
                </a:lnTo>
                <a:cubicBezTo>
                  <a:pt x="4387592" y="5918042"/>
                  <a:pt x="4379782" y="5900323"/>
                  <a:pt x="4371972" y="5883751"/>
                </a:cubicBezTo>
                <a:cubicBezTo>
                  <a:pt x="4350063" y="5837457"/>
                  <a:pt x="4322820" y="5794974"/>
                  <a:pt x="4283577" y="5760873"/>
                </a:cubicBezTo>
                <a:cubicBezTo>
                  <a:pt x="4278433" y="5756493"/>
                  <a:pt x="4276527" y="5747728"/>
                  <a:pt x="4274812" y="5740488"/>
                </a:cubicBezTo>
                <a:cubicBezTo>
                  <a:pt x="4271954" y="5728678"/>
                  <a:pt x="4269288" y="5716485"/>
                  <a:pt x="4268906" y="5704483"/>
                </a:cubicBezTo>
                <a:cubicBezTo>
                  <a:pt x="4267002" y="5646189"/>
                  <a:pt x="4240331" y="5600467"/>
                  <a:pt x="4197658" y="5562746"/>
                </a:cubicBezTo>
                <a:lnTo>
                  <a:pt x="4188085" y="5547578"/>
                </a:lnTo>
                <a:lnTo>
                  <a:pt x="4198230" y="5531694"/>
                </a:lnTo>
                <a:cubicBezTo>
                  <a:pt x="4206421" y="5524837"/>
                  <a:pt x="4208898" y="5516503"/>
                  <a:pt x="4208850" y="5507668"/>
                </a:cubicBezTo>
                <a:lnTo>
                  <a:pt x="4208850" y="5507668"/>
                </a:lnTo>
                <a:lnTo>
                  <a:pt x="4208850" y="5507667"/>
                </a:lnTo>
                <a:cubicBezTo>
                  <a:pt x="4208803" y="5498832"/>
                  <a:pt x="4206231" y="5489497"/>
                  <a:pt x="4204326" y="5480637"/>
                </a:cubicBezTo>
                <a:cubicBezTo>
                  <a:pt x="4200516" y="5462351"/>
                  <a:pt x="4196514" y="5443870"/>
                  <a:pt x="4192704" y="5425582"/>
                </a:cubicBezTo>
                <a:cubicBezTo>
                  <a:pt x="4190038" y="5412057"/>
                  <a:pt x="4187752" y="5398721"/>
                  <a:pt x="4184513" y="5385384"/>
                </a:cubicBezTo>
                <a:lnTo>
                  <a:pt x="4179637" y="5355014"/>
                </a:lnTo>
                <a:lnTo>
                  <a:pt x="4181083" y="5326163"/>
                </a:lnTo>
                <a:cubicBezTo>
                  <a:pt x="4184464" y="5307422"/>
                  <a:pt x="4192990" y="5289657"/>
                  <a:pt x="4208516" y="5272797"/>
                </a:cubicBezTo>
                <a:cubicBezTo>
                  <a:pt x="4232329" y="5247079"/>
                  <a:pt x="4239379" y="5214122"/>
                  <a:pt x="4232139" y="5179068"/>
                </a:cubicBezTo>
                <a:lnTo>
                  <a:pt x="4232139" y="5179068"/>
                </a:lnTo>
                <a:lnTo>
                  <a:pt x="4232139" y="5179067"/>
                </a:lnTo>
                <a:cubicBezTo>
                  <a:pt x="4231663" y="5176876"/>
                  <a:pt x="4230473" y="5174400"/>
                  <a:pt x="4229592" y="5172090"/>
                </a:cubicBezTo>
                <a:lnTo>
                  <a:pt x="4228901" y="5166114"/>
                </a:lnTo>
                <a:lnTo>
                  <a:pt x="4235616" y="5133225"/>
                </a:lnTo>
                <a:lnTo>
                  <a:pt x="4235616" y="5133225"/>
                </a:lnTo>
                <a:lnTo>
                  <a:pt x="4235616" y="5133224"/>
                </a:lnTo>
                <a:cubicBezTo>
                  <a:pt x="4233865" y="5101639"/>
                  <a:pt x="4211325" y="5073241"/>
                  <a:pt x="4209468" y="5041521"/>
                </a:cubicBezTo>
                <a:cubicBezTo>
                  <a:pt x="4208326" y="5022852"/>
                  <a:pt x="4194228" y="5003801"/>
                  <a:pt x="4182989" y="4987037"/>
                </a:cubicBezTo>
                <a:cubicBezTo>
                  <a:pt x="4175273" y="4975511"/>
                  <a:pt x="4167700" y="4964604"/>
                  <a:pt x="4162914" y="4952673"/>
                </a:cubicBezTo>
                <a:lnTo>
                  <a:pt x="4158155" y="4933805"/>
                </a:lnTo>
                <a:lnTo>
                  <a:pt x="4159557" y="4912169"/>
                </a:lnTo>
                <a:cubicBezTo>
                  <a:pt x="4161319" y="4904358"/>
                  <a:pt x="4161831" y="4896714"/>
                  <a:pt x="4161262" y="4889276"/>
                </a:cubicBezTo>
                <a:lnTo>
                  <a:pt x="4161262" y="4889275"/>
                </a:lnTo>
                <a:lnTo>
                  <a:pt x="4161262" y="4889275"/>
                </a:lnTo>
                <a:cubicBezTo>
                  <a:pt x="4159556" y="4866958"/>
                  <a:pt x="4148126" y="4846490"/>
                  <a:pt x="4131552" y="4828916"/>
                </a:cubicBezTo>
                <a:lnTo>
                  <a:pt x="4116716" y="4800483"/>
                </a:lnTo>
                <a:lnTo>
                  <a:pt x="4118025" y="4767765"/>
                </a:lnTo>
                <a:cubicBezTo>
                  <a:pt x="4123931" y="4738236"/>
                  <a:pt x="4124313" y="4707565"/>
                  <a:pt x="4127932" y="4677656"/>
                </a:cubicBezTo>
                <a:cubicBezTo>
                  <a:pt x="4128694" y="4671177"/>
                  <a:pt x="4131362" y="4662987"/>
                  <a:pt x="4135934" y="4659175"/>
                </a:cubicBezTo>
                <a:cubicBezTo>
                  <a:pt x="4192704" y="4612501"/>
                  <a:pt x="4193276" y="4546777"/>
                  <a:pt x="4195944" y="4482005"/>
                </a:cubicBezTo>
                <a:cubicBezTo>
                  <a:pt x="4197658" y="4442762"/>
                  <a:pt x="4197658" y="4403326"/>
                  <a:pt x="4196706" y="4363891"/>
                </a:cubicBezTo>
                <a:lnTo>
                  <a:pt x="4196706" y="4363891"/>
                </a:lnTo>
                <a:lnTo>
                  <a:pt x="4196706" y="4363890"/>
                </a:lnTo>
                <a:cubicBezTo>
                  <a:pt x="4196514" y="4350554"/>
                  <a:pt x="4193466" y="4336457"/>
                  <a:pt x="4187752" y="4324645"/>
                </a:cubicBezTo>
                <a:cubicBezTo>
                  <a:pt x="4175749" y="4300070"/>
                  <a:pt x="4160129" y="4277401"/>
                  <a:pt x="4147936" y="4253014"/>
                </a:cubicBezTo>
                <a:lnTo>
                  <a:pt x="4142220" y="4221391"/>
                </a:lnTo>
                <a:lnTo>
                  <a:pt x="4142315" y="4192388"/>
                </a:lnTo>
                <a:lnTo>
                  <a:pt x="4142315" y="4192388"/>
                </a:lnTo>
                <a:lnTo>
                  <a:pt x="4142315" y="4192387"/>
                </a:lnTo>
                <a:cubicBezTo>
                  <a:pt x="4142411" y="4182767"/>
                  <a:pt x="4141839" y="4173480"/>
                  <a:pt x="4138410" y="4165383"/>
                </a:cubicBezTo>
                <a:cubicBezTo>
                  <a:pt x="4133981" y="4154857"/>
                  <a:pt x="4130909" y="4144498"/>
                  <a:pt x="4129066" y="4134256"/>
                </a:cubicBezTo>
                <a:lnTo>
                  <a:pt x="4127099" y="4103826"/>
                </a:lnTo>
                <a:lnTo>
                  <a:pt x="4142220" y="4043840"/>
                </a:lnTo>
                <a:cubicBezTo>
                  <a:pt x="4154508" y="4015835"/>
                  <a:pt x="4160175" y="3988593"/>
                  <a:pt x="4157913" y="3962160"/>
                </a:cubicBezTo>
                <a:lnTo>
                  <a:pt x="4157913" y="3962160"/>
                </a:lnTo>
                <a:lnTo>
                  <a:pt x="4157913" y="3962159"/>
                </a:lnTo>
                <a:cubicBezTo>
                  <a:pt x="4155651" y="3935727"/>
                  <a:pt x="4145460" y="3910104"/>
                  <a:pt x="4126028" y="3885338"/>
                </a:cubicBezTo>
                <a:cubicBezTo>
                  <a:pt x="4121646" y="3879766"/>
                  <a:pt x="4118884" y="3874229"/>
                  <a:pt x="4117425" y="3868764"/>
                </a:cubicBezTo>
                <a:lnTo>
                  <a:pt x="4116645" y="3852620"/>
                </a:lnTo>
                <a:lnTo>
                  <a:pt x="4130980" y="3822473"/>
                </a:lnTo>
                <a:cubicBezTo>
                  <a:pt x="4139172" y="3811614"/>
                  <a:pt x="4144316" y="3800897"/>
                  <a:pt x="4145911" y="3789777"/>
                </a:cubicBezTo>
                <a:lnTo>
                  <a:pt x="4145911" y="3789776"/>
                </a:lnTo>
                <a:lnTo>
                  <a:pt x="4145911" y="3789776"/>
                </a:lnTo>
                <a:cubicBezTo>
                  <a:pt x="4147507" y="3778655"/>
                  <a:pt x="4145554" y="3767130"/>
                  <a:pt x="4139554" y="3754652"/>
                </a:cubicBezTo>
                <a:lnTo>
                  <a:pt x="4139172" y="3734838"/>
                </a:lnTo>
                <a:lnTo>
                  <a:pt x="4143220" y="3680164"/>
                </a:lnTo>
                <a:lnTo>
                  <a:pt x="4143220" y="3680164"/>
                </a:lnTo>
                <a:lnTo>
                  <a:pt x="4143220" y="3680163"/>
                </a:lnTo>
                <a:cubicBezTo>
                  <a:pt x="4141696" y="3662494"/>
                  <a:pt x="4135458" y="3645682"/>
                  <a:pt x="4118979" y="3630632"/>
                </a:cubicBezTo>
                <a:cubicBezTo>
                  <a:pt x="4112501" y="3624725"/>
                  <a:pt x="4109835" y="3614819"/>
                  <a:pt x="4105453" y="3606817"/>
                </a:cubicBezTo>
                <a:cubicBezTo>
                  <a:pt x="4100976" y="3598435"/>
                  <a:pt x="4097725" y="3592232"/>
                  <a:pt x="4095707" y="3587174"/>
                </a:cubicBezTo>
                <a:lnTo>
                  <a:pt x="4093355" y="3574408"/>
                </a:lnTo>
                <a:lnTo>
                  <a:pt x="4098434" y="3562321"/>
                </a:lnTo>
                <a:cubicBezTo>
                  <a:pt x="4101369" y="3557716"/>
                  <a:pt x="4105548" y="3552191"/>
                  <a:pt x="4110977" y="3544714"/>
                </a:cubicBezTo>
                <a:cubicBezTo>
                  <a:pt x="4122407" y="3529091"/>
                  <a:pt x="4134028" y="3507564"/>
                  <a:pt x="4133076" y="3489468"/>
                </a:cubicBezTo>
                <a:cubicBezTo>
                  <a:pt x="4127362" y="3380306"/>
                  <a:pt x="4154794" y="3276481"/>
                  <a:pt x="4180703" y="3172655"/>
                </a:cubicBezTo>
                <a:cubicBezTo>
                  <a:pt x="4188705" y="3140650"/>
                  <a:pt x="4192943" y="3109026"/>
                  <a:pt x="4193158" y="3077402"/>
                </a:cubicBezTo>
                <a:lnTo>
                  <a:pt x="4193158" y="3077402"/>
                </a:lnTo>
                <a:lnTo>
                  <a:pt x="4193158" y="3077401"/>
                </a:lnTo>
                <a:cubicBezTo>
                  <a:pt x="4193372" y="3045777"/>
                  <a:pt x="4189562" y="3014153"/>
                  <a:pt x="4181465" y="2982148"/>
                </a:cubicBezTo>
                <a:lnTo>
                  <a:pt x="4177881" y="2947863"/>
                </a:lnTo>
                <a:lnTo>
                  <a:pt x="4182513" y="2914328"/>
                </a:lnTo>
                <a:cubicBezTo>
                  <a:pt x="4187561" y="2892181"/>
                  <a:pt x="4195753" y="2870416"/>
                  <a:pt x="4202420" y="2848794"/>
                </a:cubicBezTo>
                <a:cubicBezTo>
                  <a:pt x="4203753" y="2844317"/>
                  <a:pt x="4207039" y="2839983"/>
                  <a:pt x="4211111" y="2836173"/>
                </a:cubicBezTo>
                <a:close/>
                <a:moveTo>
                  <a:pt x="3726625" y="1508458"/>
                </a:moveTo>
                <a:lnTo>
                  <a:pt x="3698531" y="1596214"/>
                </a:lnTo>
                <a:cubicBezTo>
                  <a:pt x="3696054" y="1604979"/>
                  <a:pt x="3697579" y="1615837"/>
                  <a:pt x="3700436" y="1624981"/>
                </a:cubicBezTo>
                <a:cubicBezTo>
                  <a:pt x="3710152" y="1656224"/>
                  <a:pt x="3734537" y="1676037"/>
                  <a:pt x="3757017" y="1697754"/>
                </a:cubicBezTo>
                <a:cubicBezTo>
                  <a:pt x="3766924" y="1707280"/>
                  <a:pt x="3773972" y="1720424"/>
                  <a:pt x="3779686" y="1733189"/>
                </a:cubicBezTo>
                <a:cubicBezTo>
                  <a:pt x="3794357" y="1766336"/>
                  <a:pt x="3807501" y="1800247"/>
                  <a:pt x="3821407" y="1833776"/>
                </a:cubicBezTo>
                <a:cubicBezTo>
                  <a:pt x="3822741" y="1837014"/>
                  <a:pt x="3826170" y="1839680"/>
                  <a:pt x="3829028" y="1842159"/>
                </a:cubicBezTo>
                <a:cubicBezTo>
                  <a:pt x="3859129" y="1866923"/>
                  <a:pt x="3889418" y="1891498"/>
                  <a:pt x="3919519" y="1916455"/>
                </a:cubicBezTo>
                <a:cubicBezTo>
                  <a:pt x="3925233" y="1921217"/>
                  <a:pt x="3929425" y="1928077"/>
                  <a:pt x="3934949" y="1933220"/>
                </a:cubicBezTo>
                <a:cubicBezTo>
                  <a:pt x="3942569" y="1940460"/>
                  <a:pt x="3949810" y="1949604"/>
                  <a:pt x="3958954" y="1953414"/>
                </a:cubicBezTo>
                <a:cubicBezTo>
                  <a:pt x="3987719" y="1965225"/>
                  <a:pt x="4000103" y="1987895"/>
                  <a:pt x="4005437" y="2016470"/>
                </a:cubicBezTo>
                <a:cubicBezTo>
                  <a:pt x="4010390" y="2042571"/>
                  <a:pt x="4014582" y="2068670"/>
                  <a:pt x="4020296" y="2094579"/>
                </a:cubicBezTo>
                <a:cubicBezTo>
                  <a:pt x="4027154" y="2126202"/>
                  <a:pt x="4034584" y="2157637"/>
                  <a:pt x="4042967" y="2188880"/>
                </a:cubicBezTo>
                <a:cubicBezTo>
                  <a:pt x="4046587" y="2202405"/>
                  <a:pt x="4050777" y="2216693"/>
                  <a:pt x="4058207" y="2228315"/>
                </a:cubicBezTo>
                <a:cubicBezTo>
                  <a:pt x="4078782" y="2260891"/>
                  <a:pt x="4092688" y="2295754"/>
                  <a:pt x="4087164" y="2334045"/>
                </a:cubicBezTo>
                <a:cubicBezTo>
                  <a:pt x="4082782" y="2364716"/>
                  <a:pt x="4094022" y="2390435"/>
                  <a:pt x="4111549" y="2409486"/>
                </a:cubicBezTo>
                <a:cubicBezTo>
                  <a:pt x="4119503" y="2418155"/>
                  <a:pt x="4125016" y="2426977"/>
                  <a:pt x="4128650" y="2435913"/>
                </a:cubicBezTo>
                <a:lnTo>
                  <a:pt x="4134481" y="2463018"/>
                </a:lnTo>
                <a:lnTo>
                  <a:pt x="4132419" y="2490551"/>
                </a:lnTo>
                <a:cubicBezTo>
                  <a:pt x="4130791" y="2499773"/>
                  <a:pt x="4128410" y="2509024"/>
                  <a:pt x="4125838" y="2518264"/>
                </a:cubicBezTo>
                <a:cubicBezTo>
                  <a:pt x="4123171" y="2527790"/>
                  <a:pt x="4122027" y="2536457"/>
                  <a:pt x="4122194" y="2545006"/>
                </a:cubicBezTo>
                <a:lnTo>
                  <a:pt x="4122194" y="2545007"/>
                </a:lnTo>
                <a:lnTo>
                  <a:pt x="4122194" y="2545007"/>
                </a:lnTo>
                <a:cubicBezTo>
                  <a:pt x="4122360" y="2553556"/>
                  <a:pt x="4123837" y="2561986"/>
                  <a:pt x="4126408" y="2571035"/>
                </a:cubicBezTo>
                <a:cubicBezTo>
                  <a:pt x="4138410" y="2612946"/>
                  <a:pt x="4170987" y="2640951"/>
                  <a:pt x="4199562" y="2668002"/>
                </a:cubicBezTo>
                <a:cubicBezTo>
                  <a:pt x="4223947" y="2691055"/>
                  <a:pt x="4237663" y="2716964"/>
                  <a:pt x="4247952" y="2745349"/>
                </a:cubicBezTo>
                <a:lnTo>
                  <a:pt x="4247953" y="2745352"/>
                </a:lnTo>
                <a:lnTo>
                  <a:pt x="4253873" y="2778006"/>
                </a:lnTo>
                <a:lnTo>
                  <a:pt x="4253453" y="2785440"/>
                </a:lnTo>
                <a:lnTo>
                  <a:pt x="4243374" y="2811780"/>
                </a:lnTo>
                <a:lnTo>
                  <a:pt x="4243370" y="2811787"/>
                </a:lnTo>
                <a:lnTo>
                  <a:pt x="4243371" y="2811787"/>
                </a:lnTo>
                <a:lnTo>
                  <a:pt x="4243374" y="2811780"/>
                </a:lnTo>
                <a:lnTo>
                  <a:pt x="4253024" y="2793023"/>
                </a:lnTo>
                <a:lnTo>
                  <a:pt x="4253453" y="2785440"/>
                </a:lnTo>
                <a:lnTo>
                  <a:pt x="4254653" y="2782305"/>
                </a:lnTo>
                <a:lnTo>
                  <a:pt x="4253873" y="2778006"/>
                </a:lnTo>
                <a:lnTo>
                  <a:pt x="4254283" y="2770758"/>
                </a:lnTo>
                <a:lnTo>
                  <a:pt x="4247953" y="2745352"/>
                </a:lnTo>
                <a:lnTo>
                  <a:pt x="4247952" y="2745348"/>
                </a:lnTo>
                <a:cubicBezTo>
                  <a:pt x="4237663" y="2716963"/>
                  <a:pt x="4223947" y="2691054"/>
                  <a:pt x="4199562" y="2668001"/>
                </a:cubicBezTo>
                <a:cubicBezTo>
                  <a:pt x="4170987" y="2640950"/>
                  <a:pt x="4138410" y="2612945"/>
                  <a:pt x="4126408" y="2571034"/>
                </a:cubicBezTo>
                <a:lnTo>
                  <a:pt x="4122194" y="2545007"/>
                </a:lnTo>
                <a:lnTo>
                  <a:pt x="4125838" y="2518265"/>
                </a:lnTo>
                <a:cubicBezTo>
                  <a:pt x="4130981" y="2499786"/>
                  <a:pt x="4135363" y="2481259"/>
                  <a:pt x="4134481" y="2463018"/>
                </a:cubicBezTo>
                <a:lnTo>
                  <a:pt x="4134481" y="2463018"/>
                </a:lnTo>
                <a:lnTo>
                  <a:pt x="4134481" y="2463017"/>
                </a:lnTo>
                <a:cubicBezTo>
                  <a:pt x="4133600" y="2444777"/>
                  <a:pt x="4127457" y="2426822"/>
                  <a:pt x="4111549" y="2409485"/>
                </a:cubicBezTo>
                <a:cubicBezTo>
                  <a:pt x="4094022" y="2390434"/>
                  <a:pt x="4082782" y="2364715"/>
                  <a:pt x="4087164" y="2334044"/>
                </a:cubicBezTo>
                <a:cubicBezTo>
                  <a:pt x="4092688" y="2295753"/>
                  <a:pt x="4078782" y="2260890"/>
                  <a:pt x="4058207" y="2228314"/>
                </a:cubicBezTo>
                <a:cubicBezTo>
                  <a:pt x="4050777" y="2216692"/>
                  <a:pt x="4046587" y="2202404"/>
                  <a:pt x="4042967" y="2188879"/>
                </a:cubicBezTo>
                <a:cubicBezTo>
                  <a:pt x="4034584" y="2157636"/>
                  <a:pt x="4027154" y="2126201"/>
                  <a:pt x="4020296" y="2094578"/>
                </a:cubicBezTo>
                <a:cubicBezTo>
                  <a:pt x="4014582" y="2068669"/>
                  <a:pt x="4010390" y="2042570"/>
                  <a:pt x="4005437" y="2016469"/>
                </a:cubicBezTo>
                <a:cubicBezTo>
                  <a:pt x="4000103" y="1987894"/>
                  <a:pt x="3987719" y="1965224"/>
                  <a:pt x="3958954" y="1953413"/>
                </a:cubicBezTo>
                <a:cubicBezTo>
                  <a:pt x="3949810" y="1949603"/>
                  <a:pt x="3942569" y="1940459"/>
                  <a:pt x="3934949" y="1933219"/>
                </a:cubicBezTo>
                <a:cubicBezTo>
                  <a:pt x="3929425" y="1928076"/>
                  <a:pt x="3925233" y="1921216"/>
                  <a:pt x="3919519" y="1916454"/>
                </a:cubicBezTo>
                <a:cubicBezTo>
                  <a:pt x="3889418" y="1891497"/>
                  <a:pt x="3859129" y="1866922"/>
                  <a:pt x="3829028" y="1842158"/>
                </a:cubicBezTo>
                <a:cubicBezTo>
                  <a:pt x="3826170" y="1839679"/>
                  <a:pt x="3822741" y="1837013"/>
                  <a:pt x="3821407" y="1833775"/>
                </a:cubicBezTo>
                <a:cubicBezTo>
                  <a:pt x="3807501" y="1800246"/>
                  <a:pt x="3794358" y="1766335"/>
                  <a:pt x="3779686" y="1733188"/>
                </a:cubicBezTo>
                <a:cubicBezTo>
                  <a:pt x="3773972" y="1720423"/>
                  <a:pt x="3766924" y="1707279"/>
                  <a:pt x="3757018" y="1697753"/>
                </a:cubicBezTo>
                <a:cubicBezTo>
                  <a:pt x="3734538" y="1676036"/>
                  <a:pt x="3710152" y="1656223"/>
                  <a:pt x="3700436" y="1624980"/>
                </a:cubicBezTo>
                <a:cubicBezTo>
                  <a:pt x="3697580" y="1615836"/>
                  <a:pt x="3696055" y="1604978"/>
                  <a:pt x="3698532" y="1596213"/>
                </a:cubicBezTo>
                <a:close/>
                <a:moveTo>
                  <a:pt x="3751027" y="1453958"/>
                </a:moveTo>
                <a:lnTo>
                  <a:pt x="3745230" y="1459073"/>
                </a:lnTo>
                <a:lnTo>
                  <a:pt x="3745230" y="1459073"/>
                </a:lnTo>
                <a:lnTo>
                  <a:pt x="3745229" y="1459074"/>
                </a:lnTo>
                <a:lnTo>
                  <a:pt x="3736012" y="1481572"/>
                </a:lnTo>
                <a:lnTo>
                  <a:pt x="3745230" y="1459073"/>
                </a:lnTo>
                <a:close/>
                <a:moveTo>
                  <a:pt x="3764423" y="1268758"/>
                </a:moveTo>
                <a:cubicBezTo>
                  <a:pt x="3764875" y="1275402"/>
                  <a:pt x="3766447" y="1281689"/>
                  <a:pt x="3769590" y="1286070"/>
                </a:cubicBezTo>
                <a:cubicBezTo>
                  <a:pt x="3784163" y="1306930"/>
                  <a:pt x="3790403" y="1328553"/>
                  <a:pt x="3791927" y="1350628"/>
                </a:cubicBezTo>
                <a:lnTo>
                  <a:pt x="3786333" y="1413840"/>
                </a:lnTo>
                <a:lnTo>
                  <a:pt x="3791928" y="1350627"/>
                </a:lnTo>
                <a:cubicBezTo>
                  <a:pt x="3790403" y="1328552"/>
                  <a:pt x="3784164" y="1306930"/>
                  <a:pt x="3769590" y="1286069"/>
                </a:cubicBezTo>
                <a:close/>
                <a:moveTo>
                  <a:pt x="3706152" y="773035"/>
                </a:moveTo>
                <a:lnTo>
                  <a:pt x="3706152" y="773036"/>
                </a:lnTo>
                <a:cubicBezTo>
                  <a:pt x="3708438" y="800277"/>
                  <a:pt x="3711676" y="827330"/>
                  <a:pt x="3714152" y="854380"/>
                </a:cubicBezTo>
                <a:cubicBezTo>
                  <a:pt x="3716438" y="878957"/>
                  <a:pt x="3717200" y="903723"/>
                  <a:pt x="3745205" y="915344"/>
                </a:cubicBezTo>
                <a:cubicBezTo>
                  <a:pt x="3749587" y="917060"/>
                  <a:pt x="3752825" y="922774"/>
                  <a:pt x="3755683" y="927156"/>
                </a:cubicBezTo>
                <a:cubicBezTo>
                  <a:pt x="3799691" y="994786"/>
                  <a:pt x="3798547" y="1030981"/>
                  <a:pt x="3752063" y="1097088"/>
                </a:cubicBezTo>
                <a:cubicBezTo>
                  <a:pt x="3747301" y="1103946"/>
                  <a:pt x="3743871" y="1118614"/>
                  <a:pt x="3747681" y="1123186"/>
                </a:cubicBezTo>
                <a:cubicBezTo>
                  <a:pt x="3763493" y="1142618"/>
                  <a:pt x="3770542" y="1162954"/>
                  <a:pt x="3772400" y="1184029"/>
                </a:cubicBezTo>
                <a:cubicBezTo>
                  <a:pt x="3770542" y="1162954"/>
                  <a:pt x="3763494" y="1142617"/>
                  <a:pt x="3747682" y="1123185"/>
                </a:cubicBezTo>
                <a:cubicBezTo>
                  <a:pt x="3743872" y="1118613"/>
                  <a:pt x="3747302" y="1103945"/>
                  <a:pt x="3752064" y="1097087"/>
                </a:cubicBezTo>
                <a:cubicBezTo>
                  <a:pt x="3798548" y="1030980"/>
                  <a:pt x="3799692" y="994785"/>
                  <a:pt x="3755684" y="927155"/>
                </a:cubicBezTo>
                <a:cubicBezTo>
                  <a:pt x="3752826" y="922773"/>
                  <a:pt x="3749588" y="917059"/>
                  <a:pt x="3745206" y="915343"/>
                </a:cubicBezTo>
                <a:cubicBezTo>
                  <a:pt x="3717200" y="903722"/>
                  <a:pt x="3716438" y="878956"/>
                  <a:pt x="3714152" y="854379"/>
                </a:cubicBezTo>
                <a:close/>
                <a:moveTo>
                  <a:pt x="3761553" y="517851"/>
                </a:moveTo>
                <a:lnTo>
                  <a:pt x="3752635" y="556048"/>
                </a:lnTo>
                <a:cubicBezTo>
                  <a:pt x="3750539" y="564049"/>
                  <a:pt x="3745015" y="572623"/>
                  <a:pt x="3746157" y="580051"/>
                </a:cubicBezTo>
                <a:cubicBezTo>
                  <a:pt x="3749491" y="601579"/>
                  <a:pt x="3747062" y="622201"/>
                  <a:pt x="3742776" y="642538"/>
                </a:cubicBezTo>
                <a:lnTo>
                  <a:pt x="3730253" y="694928"/>
                </a:lnTo>
                <a:lnTo>
                  <a:pt x="3742777" y="642537"/>
                </a:lnTo>
                <a:cubicBezTo>
                  <a:pt x="3747063" y="622201"/>
                  <a:pt x="3749492" y="601578"/>
                  <a:pt x="3746158" y="580050"/>
                </a:cubicBezTo>
                <a:cubicBezTo>
                  <a:pt x="3745016" y="572622"/>
                  <a:pt x="3750540" y="564048"/>
                  <a:pt x="3752636" y="556047"/>
                </a:cubicBezTo>
                <a:close/>
                <a:moveTo>
                  <a:pt x="3774848" y="298169"/>
                </a:moveTo>
                <a:lnTo>
                  <a:pt x="3760065" y="313534"/>
                </a:lnTo>
                <a:cubicBezTo>
                  <a:pt x="3755873" y="316390"/>
                  <a:pt x="3758159" y="330299"/>
                  <a:pt x="3759493" y="338871"/>
                </a:cubicBezTo>
                <a:cubicBezTo>
                  <a:pt x="3760922" y="348396"/>
                  <a:pt x="3763447" y="357874"/>
                  <a:pt x="3765590" y="367328"/>
                </a:cubicBezTo>
                <a:lnTo>
                  <a:pt x="3769400" y="395640"/>
                </a:lnTo>
                <a:cubicBezTo>
                  <a:pt x="3769590" y="376781"/>
                  <a:pt x="3762352" y="357921"/>
                  <a:pt x="3759494" y="338870"/>
                </a:cubicBezTo>
                <a:cubicBezTo>
                  <a:pt x="3758160" y="330298"/>
                  <a:pt x="3755874" y="316389"/>
                  <a:pt x="3760066" y="313533"/>
                </a:cubicBezTo>
                <a:close/>
                <a:moveTo>
                  <a:pt x="3782393" y="281568"/>
                </a:moveTo>
                <a:lnTo>
                  <a:pt x="3777498" y="295415"/>
                </a:lnTo>
                <a:lnTo>
                  <a:pt x="3777499" y="295415"/>
                </a:lnTo>
                <a:close/>
                <a:moveTo>
                  <a:pt x="3769073" y="24486"/>
                </a:moveTo>
                <a:lnTo>
                  <a:pt x="3766810" y="74129"/>
                </a:lnTo>
                <a:cubicBezTo>
                  <a:pt x="3767733" y="91492"/>
                  <a:pt x="3770043" y="108703"/>
                  <a:pt x="3772734" y="125861"/>
                </a:cubicBezTo>
                <a:lnTo>
                  <a:pt x="3777129" y="153387"/>
                </a:lnTo>
                <a:lnTo>
                  <a:pt x="3785402" y="228944"/>
                </a:lnTo>
                <a:lnTo>
                  <a:pt x="3785402" y="228949"/>
                </a:lnTo>
                <a:lnTo>
                  <a:pt x="3785402" y="228948"/>
                </a:lnTo>
                <a:lnTo>
                  <a:pt x="3785402" y="228944"/>
                </a:lnTo>
                <a:lnTo>
                  <a:pt x="3780943" y="177271"/>
                </a:lnTo>
                <a:lnTo>
                  <a:pt x="3777129" y="153387"/>
                </a:lnTo>
                <a:lnTo>
                  <a:pt x="3776930" y="151569"/>
                </a:lnTo>
                <a:cubicBezTo>
                  <a:pt x="3772700" y="125876"/>
                  <a:pt x="3768195" y="100174"/>
                  <a:pt x="3766811" y="74129"/>
                </a:cubicBezTo>
                <a:close/>
                <a:moveTo>
                  <a:pt x="3766492" y="0"/>
                </a:moveTo>
                <a:lnTo>
                  <a:pt x="4230600" y="0"/>
                </a:lnTo>
                <a:lnTo>
                  <a:pt x="4229473" y="2817"/>
                </a:lnTo>
                <a:cubicBezTo>
                  <a:pt x="4221091" y="21486"/>
                  <a:pt x="4218423" y="43012"/>
                  <a:pt x="4215374" y="63587"/>
                </a:cubicBezTo>
                <a:cubicBezTo>
                  <a:pt x="4209850" y="101308"/>
                  <a:pt x="4206420" y="139219"/>
                  <a:pt x="4201468" y="176939"/>
                </a:cubicBezTo>
                <a:cubicBezTo>
                  <a:pt x="4200324" y="184941"/>
                  <a:pt x="4198230" y="194085"/>
                  <a:pt x="4193466" y="200182"/>
                </a:cubicBezTo>
                <a:cubicBezTo>
                  <a:pt x="4161461" y="241901"/>
                  <a:pt x="4152508" y="292579"/>
                  <a:pt x="4155554" y="340774"/>
                </a:cubicBezTo>
                <a:cubicBezTo>
                  <a:pt x="4157843" y="378686"/>
                  <a:pt x="4159557" y="415835"/>
                  <a:pt x="4156319" y="453364"/>
                </a:cubicBezTo>
                <a:cubicBezTo>
                  <a:pt x="4156127" y="456222"/>
                  <a:pt x="4156509" y="460032"/>
                  <a:pt x="4158033" y="462126"/>
                </a:cubicBezTo>
                <a:cubicBezTo>
                  <a:pt x="4168129" y="475081"/>
                  <a:pt x="4168891" y="488607"/>
                  <a:pt x="4170605" y="505182"/>
                </a:cubicBezTo>
                <a:cubicBezTo>
                  <a:pt x="4173083" y="528615"/>
                  <a:pt x="4171367" y="550141"/>
                  <a:pt x="4167177" y="571860"/>
                </a:cubicBezTo>
                <a:cubicBezTo>
                  <a:pt x="4164129" y="587672"/>
                  <a:pt x="4157843" y="603673"/>
                  <a:pt x="4149840" y="617772"/>
                </a:cubicBezTo>
                <a:cubicBezTo>
                  <a:pt x="4138600" y="637392"/>
                  <a:pt x="4134220" y="656255"/>
                  <a:pt x="4149078" y="674923"/>
                </a:cubicBezTo>
                <a:cubicBezTo>
                  <a:pt x="4164891" y="695116"/>
                  <a:pt x="4159367" y="717977"/>
                  <a:pt x="4159937" y="740268"/>
                </a:cubicBezTo>
                <a:cubicBezTo>
                  <a:pt x="4160129" y="749982"/>
                  <a:pt x="4159747" y="760270"/>
                  <a:pt x="4162223" y="769605"/>
                </a:cubicBezTo>
                <a:cubicBezTo>
                  <a:pt x="4169273" y="796655"/>
                  <a:pt x="4179941" y="822756"/>
                  <a:pt x="4184703" y="850189"/>
                </a:cubicBezTo>
                <a:cubicBezTo>
                  <a:pt x="4187370" y="865430"/>
                  <a:pt x="4182607" y="882384"/>
                  <a:pt x="4179179" y="898198"/>
                </a:cubicBezTo>
                <a:cubicBezTo>
                  <a:pt x="4175559" y="914200"/>
                  <a:pt x="4170035" y="930011"/>
                  <a:pt x="4164319" y="945444"/>
                </a:cubicBezTo>
                <a:cubicBezTo>
                  <a:pt x="4160509" y="955920"/>
                  <a:pt x="4156889" y="967350"/>
                  <a:pt x="4150030" y="975733"/>
                </a:cubicBezTo>
                <a:cubicBezTo>
                  <a:pt x="4134410" y="994785"/>
                  <a:pt x="4131742" y="1014406"/>
                  <a:pt x="4139934" y="1036887"/>
                </a:cubicBezTo>
                <a:cubicBezTo>
                  <a:pt x="4141268" y="1040315"/>
                  <a:pt x="4141268" y="1044315"/>
                  <a:pt x="4141458" y="1048125"/>
                </a:cubicBezTo>
                <a:cubicBezTo>
                  <a:pt x="4145458" y="1109091"/>
                  <a:pt x="4147936" y="1170051"/>
                  <a:pt x="4154032" y="1230633"/>
                </a:cubicBezTo>
                <a:cubicBezTo>
                  <a:pt x="4156509" y="1255206"/>
                  <a:pt x="4167367" y="1278829"/>
                  <a:pt x="4174225" y="1303024"/>
                </a:cubicBezTo>
                <a:cubicBezTo>
                  <a:pt x="4175559" y="1307978"/>
                  <a:pt x="4177655" y="1313504"/>
                  <a:pt x="4176701" y="1318456"/>
                </a:cubicBezTo>
                <a:cubicBezTo>
                  <a:pt x="4167177" y="1372368"/>
                  <a:pt x="4181083" y="1422854"/>
                  <a:pt x="4199372" y="1472575"/>
                </a:cubicBezTo>
                <a:cubicBezTo>
                  <a:pt x="4201278" y="1477717"/>
                  <a:pt x="4200706" y="1484004"/>
                  <a:pt x="4200324" y="1489720"/>
                </a:cubicBezTo>
                <a:cubicBezTo>
                  <a:pt x="4198992" y="1505724"/>
                  <a:pt x="4192324" y="1523059"/>
                  <a:pt x="4196324" y="1537537"/>
                </a:cubicBezTo>
                <a:cubicBezTo>
                  <a:pt x="4207374" y="1576019"/>
                  <a:pt x="4220709" y="1614120"/>
                  <a:pt x="4237473" y="1650317"/>
                </a:cubicBezTo>
                <a:cubicBezTo>
                  <a:pt x="4254428" y="1687086"/>
                  <a:pt x="4268716" y="1721185"/>
                  <a:pt x="4251572" y="1763287"/>
                </a:cubicBezTo>
                <a:cubicBezTo>
                  <a:pt x="4244331" y="1781194"/>
                  <a:pt x="4249476" y="1804816"/>
                  <a:pt x="4251380" y="1825393"/>
                </a:cubicBezTo>
                <a:cubicBezTo>
                  <a:pt x="4252904" y="1840441"/>
                  <a:pt x="4261478" y="1854920"/>
                  <a:pt x="4261478" y="1869780"/>
                </a:cubicBezTo>
                <a:cubicBezTo>
                  <a:pt x="4261478" y="1909408"/>
                  <a:pt x="4271574" y="1944649"/>
                  <a:pt x="4292149" y="1978940"/>
                </a:cubicBezTo>
                <a:cubicBezTo>
                  <a:pt x="4300149" y="1992279"/>
                  <a:pt x="4294815" y="2013043"/>
                  <a:pt x="4296911" y="2030378"/>
                </a:cubicBezTo>
                <a:cubicBezTo>
                  <a:pt x="4299387" y="2048668"/>
                  <a:pt x="4301673" y="2067525"/>
                  <a:pt x="4307200" y="2085054"/>
                </a:cubicBezTo>
                <a:cubicBezTo>
                  <a:pt x="4321678" y="2130393"/>
                  <a:pt x="4338061" y="2175163"/>
                  <a:pt x="4353301" y="2220312"/>
                </a:cubicBezTo>
                <a:cubicBezTo>
                  <a:pt x="4365876" y="2257459"/>
                  <a:pt x="4355969" y="2294039"/>
                  <a:pt x="4350635" y="2330806"/>
                </a:cubicBezTo>
                <a:cubicBezTo>
                  <a:pt x="4347205" y="2353859"/>
                  <a:pt x="4339013" y="2375383"/>
                  <a:pt x="4351205" y="2401292"/>
                </a:cubicBezTo>
                <a:cubicBezTo>
                  <a:pt x="4362827" y="2426059"/>
                  <a:pt x="4360159" y="2457492"/>
                  <a:pt x="4366446" y="2485307"/>
                </a:cubicBezTo>
                <a:cubicBezTo>
                  <a:pt x="4371780" y="2508742"/>
                  <a:pt x="4380354" y="2531409"/>
                  <a:pt x="4388736" y="2554079"/>
                </a:cubicBezTo>
                <a:cubicBezTo>
                  <a:pt x="4400167" y="2584942"/>
                  <a:pt x="4412167" y="2615421"/>
                  <a:pt x="4406453" y="2649143"/>
                </a:cubicBezTo>
                <a:cubicBezTo>
                  <a:pt x="4399975" y="2687436"/>
                  <a:pt x="4424359" y="2713723"/>
                  <a:pt x="4440554" y="2743826"/>
                </a:cubicBezTo>
                <a:cubicBezTo>
                  <a:pt x="4451602" y="2764590"/>
                  <a:pt x="4459795" y="2787259"/>
                  <a:pt x="4466653" y="2809930"/>
                </a:cubicBezTo>
                <a:cubicBezTo>
                  <a:pt x="4475607" y="2840219"/>
                  <a:pt x="4480941" y="2871462"/>
                  <a:pt x="4489704" y="2901943"/>
                </a:cubicBezTo>
                <a:cubicBezTo>
                  <a:pt x="4502848" y="2948047"/>
                  <a:pt x="4513136" y="2994722"/>
                  <a:pt x="4505896" y="3042728"/>
                </a:cubicBezTo>
                <a:cubicBezTo>
                  <a:pt x="4502658" y="3064827"/>
                  <a:pt x="4502848" y="3085403"/>
                  <a:pt x="4507612" y="3107500"/>
                </a:cubicBezTo>
                <a:cubicBezTo>
                  <a:pt x="4515422" y="3143695"/>
                  <a:pt x="4516375" y="3180844"/>
                  <a:pt x="4545521" y="3209993"/>
                </a:cubicBezTo>
                <a:cubicBezTo>
                  <a:pt x="4555810" y="3220280"/>
                  <a:pt x="4558476" y="3238758"/>
                  <a:pt x="4563810" y="3253809"/>
                </a:cubicBezTo>
                <a:cubicBezTo>
                  <a:pt x="4570098" y="3271145"/>
                  <a:pt x="4566858" y="3283908"/>
                  <a:pt x="4548570" y="3293244"/>
                </a:cubicBezTo>
                <a:cubicBezTo>
                  <a:pt x="4540379" y="3297434"/>
                  <a:pt x="4532377" y="3309437"/>
                  <a:pt x="4531043" y="3318771"/>
                </a:cubicBezTo>
                <a:cubicBezTo>
                  <a:pt x="4527043" y="3346776"/>
                  <a:pt x="4532949" y="3372495"/>
                  <a:pt x="4545904" y="3399546"/>
                </a:cubicBezTo>
                <a:cubicBezTo>
                  <a:pt x="4558096" y="3424883"/>
                  <a:pt x="4556762" y="3456508"/>
                  <a:pt x="4561524" y="3485275"/>
                </a:cubicBezTo>
                <a:cubicBezTo>
                  <a:pt x="4564954" y="3505657"/>
                  <a:pt x="4572002" y="3526042"/>
                  <a:pt x="4572002" y="3546617"/>
                </a:cubicBezTo>
                <a:cubicBezTo>
                  <a:pt x="4572002" y="3572146"/>
                  <a:pt x="4565906" y="3597482"/>
                  <a:pt x="4563620" y="3623201"/>
                </a:cubicBezTo>
                <a:cubicBezTo>
                  <a:pt x="4561716" y="3643204"/>
                  <a:pt x="4562478" y="3663589"/>
                  <a:pt x="4560192" y="3683591"/>
                </a:cubicBezTo>
                <a:cubicBezTo>
                  <a:pt x="4558476" y="3699976"/>
                  <a:pt x="4554096" y="3716168"/>
                  <a:pt x="4550476" y="3732361"/>
                </a:cubicBezTo>
                <a:cubicBezTo>
                  <a:pt x="4549142" y="3738267"/>
                  <a:pt x="4543997" y="3744173"/>
                  <a:pt x="4544759" y="3749506"/>
                </a:cubicBezTo>
                <a:cubicBezTo>
                  <a:pt x="4552952" y="3802467"/>
                  <a:pt x="4516375" y="3840569"/>
                  <a:pt x="4500182" y="3885338"/>
                </a:cubicBezTo>
                <a:cubicBezTo>
                  <a:pt x="4483035" y="3932394"/>
                  <a:pt x="4456747" y="3977925"/>
                  <a:pt x="4464557" y="4030503"/>
                </a:cubicBezTo>
                <a:cubicBezTo>
                  <a:pt x="4469319" y="4062318"/>
                  <a:pt x="4480369" y="4092989"/>
                  <a:pt x="4487038" y="4124614"/>
                </a:cubicBezTo>
                <a:cubicBezTo>
                  <a:pt x="4489324" y="4135854"/>
                  <a:pt x="4488942" y="4148427"/>
                  <a:pt x="4486656" y="4159667"/>
                </a:cubicBezTo>
                <a:cubicBezTo>
                  <a:pt x="4476177" y="4213961"/>
                  <a:pt x="4474653" y="4267493"/>
                  <a:pt x="4491800" y="4320837"/>
                </a:cubicBezTo>
                <a:cubicBezTo>
                  <a:pt x="4494658" y="4329979"/>
                  <a:pt x="4497324" y="4339695"/>
                  <a:pt x="4497324" y="4349222"/>
                </a:cubicBezTo>
                <a:cubicBezTo>
                  <a:pt x="4497324" y="4401419"/>
                  <a:pt x="4493324" y="4452665"/>
                  <a:pt x="4474653" y="4502579"/>
                </a:cubicBezTo>
                <a:cubicBezTo>
                  <a:pt x="4468367" y="4519343"/>
                  <a:pt x="4472367" y="4539728"/>
                  <a:pt x="4470843" y="4558207"/>
                </a:cubicBezTo>
                <a:cubicBezTo>
                  <a:pt x="4469511" y="4575351"/>
                  <a:pt x="4468939" y="4592878"/>
                  <a:pt x="4464557" y="4609452"/>
                </a:cubicBezTo>
                <a:cubicBezTo>
                  <a:pt x="4458081" y="4633647"/>
                  <a:pt x="4457319" y="4656126"/>
                  <a:pt x="4463033" y="4681083"/>
                </a:cubicBezTo>
                <a:cubicBezTo>
                  <a:pt x="4468367" y="4704895"/>
                  <a:pt x="4465701" y="4730614"/>
                  <a:pt x="4465891" y="4755381"/>
                </a:cubicBezTo>
                <a:cubicBezTo>
                  <a:pt x="4466081" y="4783004"/>
                  <a:pt x="4466271" y="4810627"/>
                  <a:pt x="4465319" y="4838250"/>
                </a:cubicBezTo>
                <a:cubicBezTo>
                  <a:pt x="4464939" y="4849300"/>
                  <a:pt x="4457319" y="4861873"/>
                  <a:pt x="4460367" y="4871019"/>
                </a:cubicBezTo>
                <a:cubicBezTo>
                  <a:pt x="4470653" y="4900546"/>
                  <a:pt x="4458271" y="4930075"/>
                  <a:pt x="4463795" y="4959602"/>
                </a:cubicBezTo>
                <a:cubicBezTo>
                  <a:pt x="4466653" y="4974082"/>
                  <a:pt x="4458843" y="4990465"/>
                  <a:pt x="4458081" y="5006086"/>
                </a:cubicBezTo>
                <a:cubicBezTo>
                  <a:pt x="4456747" y="5031614"/>
                  <a:pt x="4457319" y="5057141"/>
                  <a:pt x="4456937" y="5082670"/>
                </a:cubicBezTo>
                <a:cubicBezTo>
                  <a:pt x="4456747" y="5091052"/>
                  <a:pt x="4455985" y="5099245"/>
                  <a:pt x="4455602" y="5107627"/>
                </a:cubicBezTo>
                <a:cubicBezTo>
                  <a:pt x="4455222" y="5115057"/>
                  <a:pt x="4453508" y="5122867"/>
                  <a:pt x="4454840" y="5129916"/>
                </a:cubicBezTo>
                <a:cubicBezTo>
                  <a:pt x="4459605" y="5155445"/>
                  <a:pt x="4467415" y="5180591"/>
                  <a:pt x="4470463" y="5206308"/>
                </a:cubicBezTo>
                <a:cubicBezTo>
                  <a:pt x="4473129" y="5228597"/>
                  <a:pt x="4469511" y="5251650"/>
                  <a:pt x="4471415" y="5274129"/>
                </a:cubicBezTo>
                <a:cubicBezTo>
                  <a:pt x="4474653" y="5313754"/>
                  <a:pt x="4480369" y="5353379"/>
                  <a:pt x="4483989" y="5393005"/>
                </a:cubicBezTo>
                <a:cubicBezTo>
                  <a:pt x="4484751" y="5401579"/>
                  <a:pt x="4479987" y="5410531"/>
                  <a:pt x="4479607" y="5419295"/>
                </a:cubicBezTo>
                <a:cubicBezTo>
                  <a:pt x="4478655" y="5446728"/>
                  <a:pt x="4478463" y="5474161"/>
                  <a:pt x="4477893" y="5501594"/>
                </a:cubicBezTo>
                <a:cubicBezTo>
                  <a:pt x="4477701" y="5517215"/>
                  <a:pt x="4478273" y="5533027"/>
                  <a:pt x="4476559" y="5548460"/>
                </a:cubicBezTo>
                <a:cubicBezTo>
                  <a:pt x="4474273" y="5568842"/>
                  <a:pt x="4470843" y="5587321"/>
                  <a:pt x="4485703" y="5606372"/>
                </a:cubicBezTo>
                <a:cubicBezTo>
                  <a:pt x="4508754" y="5635711"/>
                  <a:pt x="4499800" y="5673050"/>
                  <a:pt x="4505134" y="5706959"/>
                </a:cubicBezTo>
                <a:cubicBezTo>
                  <a:pt x="4506468" y="5715723"/>
                  <a:pt x="4506658" y="5724678"/>
                  <a:pt x="4508182" y="5733440"/>
                </a:cubicBezTo>
                <a:cubicBezTo>
                  <a:pt x="4511040" y="5749634"/>
                  <a:pt x="4514278" y="5765635"/>
                  <a:pt x="4517519" y="5781830"/>
                </a:cubicBezTo>
                <a:cubicBezTo>
                  <a:pt x="4518089" y="5784686"/>
                  <a:pt x="4518281" y="5787924"/>
                  <a:pt x="4519233" y="5790592"/>
                </a:cubicBezTo>
                <a:cubicBezTo>
                  <a:pt x="4527233" y="5815169"/>
                  <a:pt x="4536377" y="5839361"/>
                  <a:pt x="4542855" y="5864318"/>
                </a:cubicBezTo>
                <a:cubicBezTo>
                  <a:pt x="4546094" y="5876511"/>
                  <a:pt x="4546476" y="5890037"/>
                  <a:pt x="4544759" y="5902610"/>
                </a:cubicBezTo>
                <a:cubicBezTo>
                  <a:pt x="4539807" y="5939377"/>
                  <a:pt x="4537711" y="5975764"/>
                  <a:pt x="4544951" y="6012723"/>
                </a:cubicBezTo>
                <a:cubicBezTo>
                  <a:pt x="4547808" y="6027392"/>
                  <a:pt x="4543045" y="6043776"/>
                  <a:pt x="4541331" y="6059397"/>
                </a:cubicBezTo>
                <a:cubicBezTo>
                  <a:pt x="4536759" y="6096736"/>
                  <a:pt x="4531805" y="6134075"/>
                  <a:pt x="4527425" y="6171605"/>
                </a:cubicBezTo>
                <a:cubicBezTo>
                  <a:pt x="4524757" y="6195037"/>
                  <a:pt x="4523233" y="6218660"/>
                  <a:pt x="4520567" y="6242093"/>
                </a:cubicBezTo>
                <a:cubicBezTo>
                  <a:pt x="4517327" y="6269144"/>
                  <a:pt x="4512374" y="6296005"/>
                  <a:pt x="4509706" y="6323058"/>
                </a:cubicBezTo>
                <a:cubicBezTo>
                  <a:pt x="4506658" y="6353919"/>
                  <a:pt x="4506088" y="6384972"/>
                  <a:pt x="4502848" y="6415833"/>
                </a:cubicBezTo>
                <a:cubicBezTo>
                  <a:pt x="4496562" y="6472225"/>
                  <a:pt x="4489132" y="6528424"/>
                  <a:pt x="4482083" y="6584812"/>
                </a:cubicBezTo>
                <a:cubicBezTo>
                  <a:pt x="4475225" y="6639488"/>
                  <a:pt x="4469129" y="6694164"/>
                  <a:pt x="4460557" y="6748458"/>
                </a:cubicBezTo>
                <a:cubicBezTo>
                  <a:pt x="4456937" y="6771319"/>
                  <a:pt x="4447030" y="6793035"/>
                  <a:pt x="4441506" y="6815516"/>
                </a:cubicBezTo>
                <a:lnTo>
                  <a:pt x="4431806" y="6858001"/>
                </a:lnTo>
                <a:lnTo>
                  <a:pt x="4259553" y="6858001"/>
                </a:lnTo>
                <a:lnTo>
                  <a:pt x="4265716" y="6812064"/>
                </a:lnTo>
                <a:lnTo>
                  <a:pt x="4265716" y="6812064"/>
                </a:lnTo>
                <a:lnTo>
                  <a:pt x="4265716" y="6812063"/>
                </a:lnTo>
                <a:cubicBezTo>
                  <a:pt x="4265240" y="6788417"/>
                  <a:pt x="4259954" y="6764841"/>
                  <a:pt x="4246238" y="6742552"/>
                </a:cubicBezTo>
                <a:lnTo>
                  <a:pt x="4232402" y="6702976"/>
                </a:lnTo>
                <a:lnTo>
                  <a:pt x="4235549" y="6683027"/>
                </a:lnTo>
                <a:cubicBezTo>
                  <a:pt x="4237915" y="6676306"/>
                  <a:pt x="4241666" y="6669496"/>
                  <a:pt x="4247000" y="6662542"/>
                </a:cubicBezTo>
                <a:cubicBezTo>
                  <a:pt x="4254334" y="6653111"/>
                  <a:pt x="4256191" y="6639108"/>
                  <a:pt x="4254095" y="6625225"/>
                </a:cubicBezTo>
                <a:lnTo>
                  <a:pt x="4254095" y="6625225"/>
                </a:lnTo>
                <a:lnTo>
                  <a:pt x="4254095" y="6625224"/>
                </a:lnTo>
                <a:cubicBezTo>
                  <a:pt x="4251999" y="6611341"/>
                  <a:pt x="4245951" y="6597578"/>
                  <a:pt x="4237473" y="6588625"/>
                </a:cubicBezTo>
                <a:lnTo>
                  <a:pt x="4214994" y="6564620"/>
                </a:lnTo>
                <a:lnTo>
                  <a:pt x="4214994" y="6564621"/>
                </a:lnTo>
                <a:cubicBezTo>
                  <a:pt x="4225281" y="6575479"/>
                  <a:pt x="4231377" y="6582147"/>
                  <a:pt x="4237473" y="6588626"/>
                </a:cubicBezTo>
                <a:lnTo>
                  <a:pt x="4254095" y="6625225"/>
                </a:lnTo>
                <a:lnTo>
                  <a:pt x="4254084" y="6645552"/>
                </a:lnTo>
                <a:cubicBezTo>
                  <a:pt x="4252965" y="6651967"/>
                  <a:pt x="4250667" y="6657826"/>
                  <a:pt x="4247000" y="6662541"/>
                </a:cubicBezTo>
                <a:cubicBezTo>
                  <a:pt x="4236332" y="6676448"/>
                  <a:pt x="4231997" y="6689783"/>
                  <a:pt x="4232402" y="6702976"/>
                </a:cubicBezTo>
                <a:lnTo>
                  <a:pt x="4232402" y="6702976"/>
                </a:lnTo>
                <a:lnTo>
                  <a:pt x="4232402" y="6702977"/>
                </a:lnTo>
                <a:cubicBezTo>
                  <a:pt x="4232807" y="6716169"/>
                  <a:pt x="4237951" y="6729219"/>
                  <a:pt x="4246238" y="6742553"/>
                </a:cubicBezTo>
                <a:cubicBezTo>
                  <a:pt x="4253096" y="6753698"/>
                  <a:pt x="4257847" y="6765164"/>
                  <a:pt x="4260942" y="6776800"/>
                </a:cubicBezTo>
                <a:lnTo>
                  <a:pt x="4265716" y="6812064"/>
                </a:lnTo>
                <a:lnTo>
                  <a:pt x="4259553" y="6858001"/>
                </a:lnTo>
                <a:lnTo>
                  <a:pt x="4259553" y="6858001"/>
                </a:lnTo>
                <a:lnTo>
                  <a:pt x="4259553" y="6858002"/>
                </a:lnTo>
                <a:lnTo>
                  <a:pt x="0" y="6858002"/>
                </a:lnTo>
                <a:lnTo>
                  <a:pt x="0" y="2"/>
                </a:lnTo>
                <a:lnTo>
                  <a:pt x="3766492" y="1"/>
                </a:lnTo>
                <a:lnTo>
                  <a:pt x="3769210" y="21486"/>
                </a:lnTo>
                <a:close/>
              </a:path>
            </a:pathLst>
          </a:custGeom>
        </p:spPr>
      </p:pic>
      <p:grpSp>
        <p:nvGrpSpPr>
          <p:cNvPr id="11" name="Group 10">
            <a:extLst>
              <a:ext uri="{FF2B5EF4-FFF2-40B4-BE49-F238E27FC236}">
                <a16:creationId xmlns:a16="http://schemas.microsoft.com/office/drawing/2014/main" id="{A7900967-84CA-47B4-9F1C-E787BAC149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697284" y="-1"/>
            <a:ext cx="884241" cy="6858001"/>
            <a:chOff x="3697284" y="-1"/>
            <a:chExt cx="884241" cy="6858001"/>
          </a:xfrm>
          <a:effectLst>
            <a:outerShdw blurRad="381000" dist="152400" algn="l" rotWithShape="0">
              <a:prstClr val="black">
                <a:alpha val="10000"/>
              </a:prstClr>
            </a:outerShdw>
          </a:effectLst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CAB3C749-6482-440B-9386-94091006D6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 flipH="1">
              <a:off x="705641" y="2991642"/>
              <a:ext cx="6858001" cy="874716"/>
            </a:xfrm>
            <a:custGeom>
              <a:avLst/>
              <a:gdLst>
                <a:gd name="connsiteX0" fmla="*/ 0 w 6858001"/>
                <a:gd name="connsiteY0" fmla="*/ 533314 h 874716"/>
                <a:gd name="connsiteX1" fmla="*/ 0 w 6858001"/>
                <a:gd name="connsiteY1" fmla="*/ 69206 h 874716"/>
                <a:gd name="connsiteX2" fmla="*/ 21486 w 6858001"/>
                <a:gd name="connsiteY2" fmla="*/ 71924 h 874716"/>
                <a:gd name="connsiteX3" fmla="*/ 228948 w 6858001"/>
                <a:gd name="connsiteY3" fmla="*/ 88116 h 874716"/>
                <a:gd name="connsiteX4" fmla="*/ 313533 w 6858001"/>
                <a:gd name="connsiteY4" fmla="*/ 62779 h 874716"/>
                <a:gd name="connsiteX5" fmla="*/ 338870 w 6858001"/>
                <a:gd name="connsiteY5" fmla="*/ 62207 h 874716"/>
                <a:gd name="connsiteX6" fmla="*/ 395640 w 6858001"/>
                <a:gd name="connsiteY6" fmla="*/ 72114 h 874716"/>
                <a:gd name="connsiteX7" fmla="*/ 512802 w 6858001"/>
                <a:gd name="connsiteY7" fmla="*/ 65446 h 874716"/>
                <a:gd name="connsiteX8" fmla="*/ 556047 w 6858001"/>
                <a:gd name="connsiteY8" fmla="*/ 55349 h 874716"/>
                <a:gd name="connsiteX9" fmla="*/ 580050 w 6858001"/>
                <a:gd name="connsiteY9" fmla="*/ 48871 h 874716"/>
                <a:gd name="connsiteX10" fmla="*/ 703308 w 6858001"/>
                <a:gd name="connsiteY10" fmla="*/ 30964 h 874716"/>
                <a:gd name="connsiteX11" fmla="*/ 758174 w 6858001"/>
                <a:gd name="connsiteY11" fmla="*/ 11724 h 874716"/>
                <a:gd name="connsiteX12" fmla="*/ 773035 w 6858001"/>
                <a:gd name="connsiteY12" fmla="*/ 8866 h 874716"/>
                <a:gd name="connsiteX13" fmla="*/ 854379 w 6858001"/>
                <a:gd name="connsiteY13" fmla="*/ 16866 h 874716"/>
                <a:gd name="connsiteX14" fmla="*/ 915343 w 6858001"/>
                <a:gd name="connsiteY14" fmla="*/ 47919 h 874716"/>
                <a:gd name="connsiteX15" fmla="*/ 927155 w 6858001"/>
                <a:gd name="connsiteY15" fmla="*/ 58397 h 874716"/>
                <a:gd name="connsiteX16" fmla="*/ 1097087 w 6858001"/>
                <a:gd name="connsiteY16" fmla="*/ 54777 h 874716"/>
                <a:gd name="connsiteX17" fmla="*/ 1123185 w 6858001"/>
                <a:gd name="connsiteY17" fmla="*/ 50395 h 874716"/>
                <a:gd name="connsiteX18" fmla="*/ 1249302 w 6858001"/>
                <a:gd name="connsiteY18" fmla="*/ 68684 h 874716"/>
                <a:gd name="connsiteX19" fmla="*/ 1286069 w 6858001"/>
                <a:gd name="connsiteY19" fmla="*/ 72304 h 874716"/>
                <a:gd name="connsiteX20" fmla="*/ 1417899 w 6858001"/>
                <a:gd name="connsiteY20" fmla="*/ 88688 h 874716"/>
                <a:gd name="connsiteX21" fmla="*/ 1436568 w 6858001"/>
                <a:gd name="connsiteY21" fmla="*/ 73448 h 874716"/>
                <a:gd name="connsiteX22" fmla="*/ 1490292 w 6858001"/>
                <a:gd name="connsiteY22" fmla="*/ 35154 h 874716"/>
                <a:gd name="connsiteX23" fmla="*/ 1596213 w 6858001"/>
                <a:gd name="connsiteY23" fmla="*/ 1245 h 874716"/>
                <a:gd name="connsiteX24" fmla="*/ 1624980 w 6858001"/>
                <a:gd name="connsiteY24" fmla="*/ 3150 h 874716"/>
                <a:gd name="connsiteX25" fmla="*/ 1697753 w 6858001"/>
                <a:gd name="connsiteY25" fmla="*/ 59731 h 874716"/>
                <a:gd name="connsiteX26" fmla="*/ 1733188 w 6858001"/>
                <a:gd name="connsiteY26" fmla="*/ 82400 h 874716"/>
                <a:gd name="connsiteX27" fmla="*/ 1833775 w 6858001"/>
                <a:gd name="connsiteY27" fmla="*/ 124121 h 874716"/>
                <a:gd name="connsiteX28" fmla="*/ 1842158 w 6858001"/>
                <a:gd name="connsiteY28" fmla="*/ 131742 h 874716"/>
                <a:gd name="connsiteX29" fmla="*/ 1916454 w 6858001"/>
                <a:gd name="connsiteY29" fmla="*/ 222233 h 874716"/>
                <a:gd name="connsiteX30" fmla="*/ 1933219 w 6858001"/>
                <a:gd name="connsiteY30" fmla="*/ 237663 h 874716"/>
                <a:gd name="connsiteX31" fmla="*/ 1953413 w 6858001"/>
                <a:gd name="connsiteY31" fmla="*/ 261668 h 874716"/>
                <a:gd name="connsiteX32" fmla="*/ 2016469 w 6858001"/>
                <a:gd name="connsiteY32" fmla="*/ 308151 h 874716"/>
                <a:gd name="connsiteX33" fmla="*/ 2094578 w 6858001"/>
                <a:gd name="connsiteY33" fmla="*/ 323010 h 874716"/>
                <a:gd name="connsiteX34" fmla="*/ 2188879 w 6858001"/>
                <a:gd name="connsiteY34" fmla="*/ 345681 h 874716"/>
                <a:gd name="connsiteX35" fmla="*/ 2228314 w 6858001"/>
                <a:gd name="connsiteY35" fmla="*/ 360921 h 874716"/>
                <a:gd name="connsiteX36" fmla="*/ 2334044 w 6858001"/>
                <a:gd name="connsiteY36" fmla="*/ 389878 h 874716"/>
                <a:gd name="connsiteX37" fmla="*/ 2409485 w 6858001"/>
                <a:gd name="connsiteY37" fmla="*/ 414263 h 874716"/>
                <a:gd name="connsiteX38" fmla="*/ 2518264 w 6858001"/>
                <a:gd name="connsiteY38" fmla="*/ 428552 h 874716"/>
                <a:gd name="connsiteX39" fmla="*/ 2571034 w 6858001"/>
                <a:gd name="connsiteY39" fmla="*/ 429122 h 874716"/>
                <a:gd name="connsiteX40" fmla="*/ 2668001 w 6858001"/>
                <a:gd name="connsiteY40" fmla="*/ 502276 h 874716"/>
                <a:gd name="connsiteX41" fmla="*/ 2745348 w 6858001"/>
                <a:gd name="connsiteY41" fmla="*/ 550666 h 874716"/>
                <a:gd name="connsiteX42" fmla="*/ 2826694 w 6858001"/>
                <a:gd name="connsiteY42" fmla="*/ 527233 h 874716"/>
                <a:gd name="connsiteX43" fmla="*/ 2848793 w 6858001"/>
                <a:gd name="connsiteY43" fmla="*/ 505134 h 874716"/>
                <a:gd name="connsiteX44" fmla="*/ 2982148 w 6858001"/>
                <a:gd name="connsiteY44" fmla="*/ 484179 h 874716"/>
                <a:gd name="connsiteX45" fmla="*/ 3172654 w 6858001"/>
                <a:gd name="connsiteY45" fmla="*/ 483417 h 874716"/>
                <a:gd name="connsiteX46" fmla="*/ 3489467 w 6858001"/>
                <a:gd name="connsiteY46" fmla="*/ 435790 h 874716"/>
                <a:gd name="connsiteX47" fmla="*/ 3544713 w 6858001"/>
                <a:gd name="connsiteY47" fmla="*/ 413691 h 874716"/>
                <a:gd name="connsiteX48" fmla="*/ 3606817 w 6858001"/>
                <a:gd name="connsiteY48" fmla="*/ 408167 h 874716"/>
                <a:gd name="connsiteX49" fmla="*/ 3630632 w 6858001"/>
                <a:gd name="connsiteY49" fmla="*/ 421693 h 874716"/>
                <a:gd name="connsiteX50" fmla="*/ 3734837 w 6858001"/>
                <a:gd name="connsiteY50" fmla="*/ 441886 h 874716"/>
                <a:gd name="connsiteX51" fmla="*/ 3754652 w 6858001"/>
                <a:gd name="connsiteY51" fmla="*/ 442268 h 874716"/>
                <a:gd name="connsiteX52" fmla="*/ 3822472 w 6858001"/>
                <a:gd name="connsiteY52" fmla="*/ 433694 h 874716"/>
                <a:gd name="connsiteX53" fmla="*/ 3885338 w 6858001"/>
                <a:gd name="connsiteY53" fmla="*/ 428742 h 874716"/>
                <a:gd name="connsiteX54" fmla="*/ 4043839 w 6858001"/>
                <a:gd name="connsiteY54" fmla="*/ 444934 h 874716"/>
                <a:gd name="connsiteX55" fmla="*/ 4165383 w 6858001"/>
                <a:gd name="connsiteY55" fmla="*/ 441124 h 874716"/>
                <a:gd name="connsiteX56" fmla="*/ 4221391 w 6858001"/>
                <a:gd name="connsiteY56" fmla="*/ 444934 h 874716"/>
                <a:gd name="connsiteX57" fmla="*/ 4253014 w 6858001"/>
                <a:gd name="connsiteY57" fmla="*/ 450650 h 874716"/>
                <a:gd name="connsiteX58" fmla="*/ 4324645 w 6858001"/>
                <a:gd name="connsiteY58" fmla="*/ 490466 h 874716"/>
                <a:gd name="connsiteX59" fmla="*/ 4363890 w 6858001"/>
                <a:gd name="connsiteY59" fmla="*/ 499420 h 874716"/>
                <a:gd name="connsiteX60" fmla="*/ 4482004 w 6858001"/>
                <a:gd name="connsiteY60" fmla="*/ 498658 h 874716"/>
                <a:gd name="connsiteX61" fmla="*/ 4659174 w 6858001"/>
                <a:gd name="connsiteY61" fmla="*/ 438648 h 874716"/>
                <a:gd name="connsiteX62" fmla="*/ 4677655 w 6858001"/>
                <a:gd name="connsiteY62" fmla="*/ 430646 h 874716"/>
                <a:gd name="connsiteX63" fmla="*/ 4767764 w 6858001"/>
                <a:gd name="connsiteY63" fmla="*/ 420739 h 874716"/>
                <a:gd name="connsiteX64" fmla="*/ 4828916 w 6858001"/>
                <a:gd name="connsiteY64" fmla="*/ 434266 h 874716"/>
                <a:gd name="connsiteX65" fmla="*/ 4912168 w 6858001"/>
                <a:gd name="connsiteY65" fmla="*/ 462271 h 874716"/>
                <a:gd name="connsiteX66" fmla="*/ 4987037 w 6858001"/>
                <a:gd name="connsiteY66" fmla="*/ 485703 h 874716"/>
                <a:gd name="connsiteX67" fmla="*/ 5041521 w 6858001"/>
                <a:gd name="connsiteY67" fmla="*/ 512182 h 874716"/>
                <a:gd name="connsiteX68" fmla="*/ 5166113 w 6858001"/>
                <a:gd name="connsiteY68" fmla="*/ 531615 h 874716"/>
                <a:gd name="connsiteX69" fmla="*/ 5179067 w 6858001"/>
                <a:gd name="connsiteY69" fmla="*/ 534853 h 874716"/>
                <a:gd name="connsiteX70" fmla="*/ 5272796 w 6858001"/>
                <a:gd name="connsiteY70" fmla="*/ 511230 h 874716"/>
                <a:gd name="connsiteX71" fmla="*/ 5385384 w 6858001"/>
                <a:gd name="connsiteY71" fmla="*/ 487227 h 874716"/>
                <a:gd name="connsiteX72" fmla="*/ 5425582 w 6858001"/>
                <a:gd name="connsiteY72" fmla="*/ 495418 h 874716"/>
                <a:gd name="connsiteX73" fmla="*/ 5480637 w 6858001"/>
                <a:gd name="connsiteY73" fmla="*/ 507040 h 874716"/>
                <a:gd name="connsiteX74" fmla="*/ 5531693 w 6858001"/>
                <a:gd name="connsiteY74" fmla="*/ 500944 h 874716"/>
                <a:gd name="connsiteX75" fmla="*/ 5562746 w 6858001"/>
                <a:gd name="connsiteY75" fmla="*/ 500372 h 874716"/>
                <a:gd name="connsiteX76" fmla="*/ 5704483 w 6858001"/>
                <a:gd name="connsiteY76" fmla="*/ 571620 h 874716"/>
                <a:gd name="connsiteX77" fmla="*/ 5740488 w 6858001"/>
                <a:gd name="connsiteY77" fmla="*/ 577526 h 874716"/>
                <a:gd name="connsiteX78" fmla="*/ 5760873 w 6858001"/>
                <a:gd name="connsiteY78" fmla="*/ 586291 h 874716"/>
                <a:gd name="connsiteX79" fmla="*/ 5883751 w 6858001"/>
                <a:gd name="connsiteY79" fmla="*/ 674686 h 874716"/>
                <a:gd name="connsiteX80" fmla="*/ 5935949 w 6858001"/>
                <a:gd name="connsiteY80" fmla="*/ 692592 h 874716"/>
                <a:gd name="connsiteX81" fmla="*/ 5993291 w 6858001"/>
                <a:gd name="connsiteY81" fmla="*/ 688972 h 874716"/>
                <a:gd name="connsiteX82" fmla="*/ 6026440 w 6858001"/>
                <a:gd name="connsiteY82" fmla="*/ 682496 h 874716"/>
                <a:gd name="connsiteX83" fmla="*/ 6108738 w 6858001"/>
                <a:gd name="connsiteY83" fmla="*/ 626296 h 874716"/>
                <a:gd name="connsiteX84" fmla="*/ 6155602 w 6858001"/>
                <a:gd name="connsiteY84" fmla="*/ 628202 h 874716"/>
                <a:gd name="connsiteX85" fmla="*/ 6228756 w 6858001"/>
                <a:gd name="connsiteY85" fmla="*/ 666873 h 874716"/>
                <a:gd name="connsiteX86" fmla="*/ 6361539 w 6858001"/>
                <a:gd name="connsiteY86" fmla="*/ 684210 h 874716"/>
                <a:gd name="connsiteX87" fmla="*/ 6428979 w 6858001"/>
                <a:gd name="connsiteY87" fmla="*/ 630106 h 874716"/>
                <a:gd name="connsiteX88" fmla="*/ 6463840 w 6858001"/>
                <a:gd name="connsiteY88" fmla="*/ 578098 h 874716"/>
                <a:gd name="connsiteX89" fmla="*/ 6564620 w 6858001"/>
                <a:gd name="connsiteY89" fmla="*/ 517708 h 874716"/>
                <a:gd name="connsiteX90" fmla="*/ 6588625 w 6858001"/>
                <a:gd name="connsiteY90" fmla="*/ 540187 h 874716"/>
                <a:gd name="connsiteX91" fmla="*/ 6662541 w 6858001"/>
                <a:gd name="connsiteY91" fmla="*/ 549714 h 874716"/>
                <a:gd name="connsiteX92" fmla="*/ 6742552 w 6858001"/>
                <a:gd name="connsiteY92" fmla="*/ 548952 h 874716"/>
                <a:gd name="connsiteX93" fmla="*/ 6812063 w 6858001"/>
                <a:gd name="connsiteY93" fmla="*/ 568430 h 874716"/>
                <a:gd name="connsiteX94" fmla="*/ 6858001 w 6858001"/>
                <a:gd name="connsiteY94" fmla="*/ 562267 h 874716"/>
                <a:gd name="connsiteX95" fmla="*/ 6858001 w 6858001"/>
                <a:gd name="connsiteY95" fmla="*/ 734520 h 874716"/>
                <a:gd name="connsiteX96" fmla="*/ 6815516 w 6858001"/>
                <a:gd name="connsiteY96" fmla="*/ 744220 h 874716"/>
                <a:gd name="connsiteX97" fmla="*/ 6748458 w 6858001"/>
                <a:gd name="connsiteY97" fmla="*/ 763271 h 874716"/>
                <a:gd name="connsiteX98" fmla="*/ 6584812 w 6858001"/>
                <a:gd name="connsiteY98" fmla="*/ 784797 h 874716"/>
                <a:gd name="connsiteX99" fmla="*/ 6415833 w 6858001"/>
                <a:gd name="connsiteY99" fmla="*/ 805562 h 874716"/>
                <a:gd name="connsiteX100" fmla="*/ 6323058 w 6858001"/>
                <a:gd name="connsiteY100" fmla="*/ 812420 h 874716"/>
                <a:gd name="connsiteX101" fmla="*/ 6242093 w 6858001"/>
                <a:gd name="connsiteY101" fmla="*/ 823281 h 874716"/>
                <a:gd name="connsiteX102" fmla="*/ 6171605 w 6858001"/>
                <a:gd name="connsiteY102" fmla="*/ 830139 h 874716"/>
                <a:gd name="connsiteX103" fmla="*/ 6059397 w 6858001"/>
                <a:gd name="connsiteY103" fmla="*/ 844045 h 874716"/>
                <a:gd name="connsiteX104" fmla="*/ 6012723 w 6858001"/>
                <a:gd name="connsiteY104" fmla="*/ 847665 h 874716"/>
                <a:gd name="connsiteX105" fmla="*/ 5902610 w 6858001"/>
                <a:gd name="connsiteY105" fmla="*/ 847473 h 874716"/>
                <a:gd name="connsiteX106" fmla="*/ 5864318 w 6858001"/>
                <a:gd name="connsiteY106" fmla="*/ 845569 h 874716"/>
                <a:gd name="connsiteX107" fmla="*/ 5790592 w 6858001"/>
                <a:gd name="connsiteY107" fmla="*/ 821947 h 874716"/>
                <a:gd name="connsiteX108" fmla="*/ 5781830 w 6858001"/>
                <a:gd name="connsiteY108" fmla="*/ 820233 h 874716"/>
                <a:gd name="connsiteX109" fmla="*/ 5733440 w 6858001"/>
                <a:gd name="connsiteY109" fmla="*/ 810896 h 874716"/>
                <a:gd name="connsiteX110" fmla="*/ 5706959 w 6858001"/>
                <a:gd name="connsiteY110" fmla="*/ 807848 h 874716"/>
                <a:gd name="connsiteX111" fmla="*/ 5606372 w 6858001"/>
                <a:gd name="connsiteY111" fmla="*/ 788417 h 874716"/>
                <a:gd name="connsiteX112" fmla="*/ 5548460 w 6858001"/>
                <a:gd name="connsiteY112" fmla="*/ 779273 h 874716"/>
                <a:gd name="connsiteX113" fmla="*/ 5501594 w 6858001"/>
                <a:gd name="connsiteY113" fmla="*/ 780607 h 874716"/>
                <a:gd name="connsiteX114" fmla="*/ 5419295 w 6858001"/>
                <a:gd name="connsiteY114" fmla="*/ 782321 h 874716"/>
                <a:gd name="connsiteX115" fmla="*/ 5393005 w 6858001"/>
                <a:gd name="connsiteY115" fmla="*/ 786703 h 874716"/>
                <a:gd name="connsiteX116" fmla="*/ 5274129 w 6858001"/>
                <a:gd name="connsiteY116" fmla="*/ 774129 h 874716"/>
                <a:gd name="connsiteX117" fmla="*/ 5206308 w 6858001"/>
                <a:gd name="connsiteY117" fmla="*/ 773177 h 874716"/>
                <a:gd name="connsiteX118" fmla="*/ 5129916 w 6858001"/>
                <a:gd name="connsiteY118" fmla="*/ 757554 h 874716"/>
                <a:gd name="connsiteX119" fmla="*/ 5107627 w 6858001"/>
                <a:gd name="connsiteY119" fmla="*/ 758316 h 874716"/>
                <a:gd name="connsiteX120" fmla="*/ 5082670 w 6858001"/>
                <a:gd name="connsiteY120" fmla="*/ 759651 h 874716"/>
                <a:gd name="connsiteX121" fmla="*/ 5006086 w 6858001"/>
                <a:gd name="connsiteY121" fmla="*/ 760795 h 874716"/>
                <a:gd name="connsiteX122" fmla="*/ 4959602 w 6858001"/>
                <a:gd name="connsiteY122" fmla="*/ 766509 h 874716"/>
                <a:gd name="connsiteX123" fmla="*/ 4871019 w 6858001"/>
                <a:gd name="connsiteY123" fmla="*/ 763081 h 874716"/>
                <a:gd name="connsiteX124" fmla="*/ 4838250 w 6858001"/>
                <a:gd name="connsiteY124" fmla="*/ 768033 h 874716"/>
                <a:gd name="connsiteX125" fmla="*/ 4755381 w 6858001"/>
                <a:gd name="connsiteY125" fmla="*/ 768605 h 874716"/>
                <a:gd name="connsiteX126" fmla="*/ 4681083 w 6858001"/>
                <a:gd name="connsiteY126" fmla="*/ 765747 h 874716"/>
                <a:gd name="connsiteX127" fmla="*/ 4609452 w 6858001"/>
                <a:gd name="connsiteY127" fmla="*/ 767271 h 874716"/>
                <a:gd name="connsiteX128" fmla="*/ 4558207 w 6858001"/>
                <a:gd name="connsiteY128" fmla="*/ 773557 h 874716"/>
                <a:gd name="connsiteX129" fmla="*/ 4502579 w 6858001"/>
                <a:gd name="connsiteY129" fmla="*/ 777367 h 874716"/>
                <a:gd name="connsiteX130" fmla="*/ 4349222 w 6858001"/>
                <a:gd name="connsiteY130" fmla="*/ 800038 h 874716"/>
                <a:gd name="connsiteX131" fmla="*/ 4320837 w 6858001"/>
                <a:gd name="connsiteY131" fmla="*/ 794514 h 874716"/>
                <a:gd name="connsiteX132" fmla="*/ 4159667 w 6858001"/>
                <a:gd name="connsiteY132" fmla="*/ 789370 h 874716"/>
                <a:gd name="connsiteX133" fmla="*/ 4124614 w 6858001"/>
                <a:gd name="connsiteY133" fmla="*/ 789752 h 874716"/>
                <a:gd name="connsiteX134" fmla="*/ 4030503 w 6858001"/>
                <a:gd name="connsiteY134" fmla="*/ 767271 h 874716"/>
                <a:gd name="connsiteX135" fmla="*/ 3885338 w 6858001"/>
                <a:gd name="connsiteY135" fmla="*/ 802896 h 874716"/>
                <a:gd name="connsiteX136" fmla="*/ 3749506 w 6858001"/>
                <a:gd name="connsiteY136" fmla="*/ 847473 h 874716"/>
                <a:gd name="connsiteX137" fmla="*/ 3732361 w 6858001"/>
                <a:gd name="connsiteY137" fmla="*/ 853190 h 874716"/>
                <a:gd name="connsiteX138" fmla="*/ 3683591 w 6858001"/>
                <a:gd name="connsiteY138" fmla="*/ 862906 h 874716"/>
                <a:gd name="connsiteX139" fmla="*/ 3623201 w 6858001"/>
                <a:gd name="connsiteY139" fmla="*/ 866334 h 874716"/>
                <a:gd name="connsiteX140" fmla="*/ 3546617 w 6858001"/>
                <a:gd name="connsiteY140" fmla="*/ 874716 h 874716"/>
                <a:gd name="connsiteX141" fmla="*/ 3485275 w 6858001"/>
                <a:gd name="connsiteY141" fmla="*/ 864238 h 874716"/>
                <a:gd name="connsiteX142" fmla="*/ 3399546 w 6858001"/>
                <a:gd name="connsiteY142" fmla="*/ 848618 h 874716"/>
                <a:gd name="connsiteX143" fmla="*/ 3318771 w 6858001"/>
                <a:gd name="connsiteY143" fmla="*/ 833757 h 874716"/>
                <a:gd name="connsiteX144" fmla="*/ 3293244 w 6858001"/>
                <a:gd name="connsiteY144" fmla="*/ 851284 h 874716"/>
                <a:gd name="connsiteX145" fmla="*/ 3253809 w 6858001"/>
                <a:gd name="connsiteY145" fmla="*/ 866524 h 874716"/>
                <a:gd name="connsiteX146" fmla="*/ 3209993 w 6858001"/>
                <a:gd name="connsiteY146" fmla="*/ 848235 h 874716"/>
                <a:gd name="connsiteX147" fmla="*/ 3107500 w 6858001"/>
                <a:gd name="connsiteY147" fmla="*/ 810326 h 874716"/>
                <a:gd name="connsiteX148" fmla="*/ 3042728 w 6858001"/>
                <a:gd name="connsiteY148" fmla="*/ 808610 h 874716"/>
                <a:gd name="connsiteX149" fmla="*/ 2901943 w 6858001"/>
                <a:gd name="connsiteY149" fmla="*/ 792418 h 874716"/>
                <a:gd name="connsiteX150" fmla="*/ 2809930 w 6858001"/>
                <a:gd name="connsiteY150" fmla="*/ 769367 h 874716"/>
                <a:gd name="connsiteX151" fmla="*/ 2743826 w 6858001"/>
                <a:gd name="connsiteY151" fmla="*/ 743268 h 874716"/>
                <a:gd name="connsiteX152" fmla="*/ 2649143 w 6858001"/>
                <a:gd name="connsiteY152" fmla="*/ 709167 h 874716"/>
                <a:gd name="connsiteX153" fmla="*/ 2554079 w 6858001"/>
                <a:gd name="connsiteY153" fmla="*/ 691450 h 874716"/>
                <a:gd name="connsiteX154" fmla="*/ 2485307 w 6858001"/>
                <a:gd name="connsiteY154" fmla="*/ 669160 h 874716"/>
                <a:gd name="connsiteX155" fmla="*/ 2401292 w 6858001"/>
                <a:gd name="connsiteY155" fmla="*/ 653919 h 874716"/>
                <a:gd name="connsiteX156" fmla="*/ 2330806 w 6858001"/>
                <a:gd name="connsiteY156" fmla="*/ 653349 h 874716"/>
                <a:gd name="connsiteX157" fmla="*/ 2220312 w 6858001"/>
                <a:gd name="connsiteY157" fmla="*/ 656015 h 874716"/>
                <a:gd name="connsiteX158" fmla="*/ 2085054 w 6858001"/>
                <a:gd name="connsiteY158" fmla="*/ 609914 h 874716"/>
                <a:gd name="connsiteX159" fmla="*/ 2030378 w 6858001"/>
                <a:gd name="connsiteY159" fmla="*/ 599625 h 874716"/>
                <a:gd name="connsiteX160" fmla="*/ 1978940 w 6858001"/>
                <a:gd name="connsiteY160" fmla="*/ 594863 h 874716"/>
                <a:gd name="connsiteX161" fmla="*/ 1869780 w 6858001"/>
                <a:gd name="connsiteY161" fmla="*/ 564192 h 874716"/>
                <a:gd name="connsiteX162" fmla="*/ 1825393 w 6858001"/>
                <a:gd name="connsiteY162" fmla="*/ 554094 h 874716"/>
                <a:gd name="connsiteX163" fmla="*/ 1763287 w 6858001"/>
                <a:gd name="connsiteY163" fmla="*/ 554286 h 874716"/>
                <a:gd name="connsiteX164" fmla="*/ 1650317 w 6858001"/>
                <a:gd name="connsiteY164" fmla="*/ 540187 h 874716"/>
                <a:gd name="connsiteX165" fmla="*/ 1537537 w 6858001"/>
                <a:gd name="connsiteY165" fmla="*/ 499038 h 874716"/>
                <a:gd name="connsiteX166" fmla="*/ 1489720 w 6858001"/>
                <a:gd name="connsiteY166" fmla="*/ 503038 h 874716"/>
                <a:gd name="connsiteX167" fmla="*/ 1472575 w 6858001"/>
                <a:gd name="connsiteY167" fmla="*/ 502086 h 874716"/>
                <a:gd name="connsiteX168" fmla="*/ 1318456 w 6858001"/>
                <a:gd name="connsiteY168" fmla="*/ 479415 h 874716"/>
                <a:gd name="connsiteX169" fmla="*/ 1303024 w 6858001"/>
                <a:gd name="connsiteY169" fmla="*/ 476939 h 874716"/>
                <a:gd name="connsiteX170" fmla="*/ 1230633 w 6858001"/>
                <a:gd name="connsiteY170" fmla="*/ 456746 h 874716"/>
                <a:gd name="connsiteX171" fmla="*/ 1048125 w 6858001"/>
                <a:gd name="connsiteY171" fmla="*/ 444172 h 874716"/>
                <a:gd name="connsiteX172" fmla="*/ 1036887 w 6858001"/>
                <a:gd name="connsiteY172" fmla="*/ 442648 h 874716"/>
                <a:gd name="connsiteX173" fmla="*/ 975733 w 6858001"/>
                <a:gd name="connsiteY173" fmla="*/ 452744 h 874716"/>
                <a:gd name="connsiteX174" fmla="*/ 945444 w 6858001"/>
                <a:gd name="connsiteY174" fmla="*/ 467033 h 874716"/>
                <a:gd name="connsiteX175" fmla="*/ 898198 w 6858001"/>
                <a:gd name="connsiteY175" fmla="*/ 481893 h 874716"/>
                <a:gd name="connsiteX176" fmla="*/ 850189 w 6858001"/>
                <a:gd name="connsiteY176" fmla="*/ 487417 h 874716"/>
                <a:gd name="connsiteX177" fmla="*/ 769605 w 6858001"/>
                <a:gd name="connsiteY177" fmla="*/ 464937 h 874716"/>
                <a:gd name="connsiteX178" fmla="*/ 740268 w 6858001"/>
                <a:gd name="connsiteY178" fmla="*/ 462651 h 874716"/>
                <a:gd name="connsiteX179" fmla="*/ 674923 w 6858001"/>
                <a:gd name="connsiteY179" fmla="*/ 451792 h 874716"/>
                <a:gd name="connsiteX180" fmla="*/ 617772 w 6858001"/>
                <a:gd name="connsiteY180" fmla="*/ 452554 h 874716"/>
                <a:gd name="connsiteX181" fmla="*/ 571860 w 6858001"/>
                <a:gd name="connsiteY181" fmla="*/ 469891 h 874716"/>
                <a:gd name="connsiteX182" fmla="*/ 505182 w 6858001"/>
                <a:gd name="connsiteY182" fmla="*/ 473319 h 874716"/>
                <a:gd name="connsiteX183" fmla="*/ 462126 w 6858001"/>
                <a:gd name="connsiteY183" fmla="*/ 460747 h 874716"/>
                <a:gd name="connsiteX184" fmla="*/ 453364 w 6858001"/>
                <a:gd name="connsiteY184" fmla="*/ 459033 h 874716"/>
                <a:gd name="connsiteX185" fmla="*/ 340774 w 6858001"/>
                <a:gd name="connsiteY185" fmla="*/ 458268 h 874716"/>
                <a:gd name="connsiteX186" fmla="*/ 200182 w 6858001"/>
                <a:gd name="connsiteY186" fmla="*/ 496180 h 874716"/>
                <a:gd name="connsiteX187" fmla="*/ 176939 w 6858001"/>
                <a:gd name="connsiteY187" fmla="*/ 504182 h 874716"/>
                <a:gd name="connsiteX188" fmla="*/ 63587 w 6858001"/>
                <a:gd name="connsiteY188" fmla="*/ 518088 h 874716"/>
                <a:gd name="connsiteX189" fmla="*/ 2817 w 6858001"/>
                <a:gd name="connsiteY189" fmla="*/ 532187 h 874716"/>
                <a:gd name="connsiteX190" fmla="*/ 0 w 6858001"/>
                <a:gd name="connsiteY190" fmla="*/ 533314 h 874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</a:cxnLst>
              <a:rect l="l" t="t" r="r" b="b"/>
              <a:pathLst>
                <a:path w="6858001" h="874716">
                  <a:moveTo>
                    <a:pt x="0" y="533314"/>
                  </a:moveTo>
                  <a:lnTo>
                    <a:pt x="0" y="69206"/>
                  </a:lnTo>
                  <a:lnTo>
                    <a:pt x="21486" y="71924"/>
                  </a:lnTo>
                  <a:cubicBezTo>
                    <a:pt x="92546" y="60493"/>
                    <a:pt x="159604" y="87354"/>
                    <a:pt x="228948" y="88116"/>
                  </a:cubicBezTo>
                  <a:cubicBezTo>
                    <a:pt x="260382" y="88496"/>
                    <a:pt x="291435" y="94592"/>
                    <a:pt x="313533" y="62779"/>
                  </a:cubicBezTo>
                  <a:cubicBezTo>
                    <a:pt x="316389" y="58587"/>
                    <a:pt x="330298" y="60873"/>
                    <a:pt x="338870" y="62207"/>
                  </a:cubicBezTo>
                  <a:cubicBezTo>
                    <a:pt x="357921" y="65066"/>
                    <a:pt x="376781" y="72304"/>
                    <a:pt x="395640" y="72114"/>
                  </a:cubicBezTo>
                  <a:cubicBezTo>
                    <a:pt x="434695" y="71924"/>
                    <a:pt x="473939" y="68876"/>
                    <a:pt x="512802" y="65446"/>
                  </a:cubicBezTo>
                  <a:cubicBezTo>
                    <a:pt x="527470" y="64112"/>
                    <a:pt x="541569" y="58969"/>
                    <a:pt x="556047" y="55349"/>
                  </a:cubicBezTo>
                  <a:cubicBezTo>
                    <a:pt x="564048" y="53253"/>
                    <a:pt x="572622" y="47729"/>
                    <a:pt x="580050" y="48871"/>
                  </a:cubicBezTo>
                  <a:cubicBezTo>
                    <a:pt x="623106" y="55539"/>
                    <a:pt x="662541" y="39157"/>
                    <a:pt x="703308" y="30964"/>
                  </a:cubicBezTo>
                  <a:cubicBezTo>
                    <a:pt x="722169" y="27154"/>
                    <a:pt x="739886" y="18010"/>
                    <a:pt x="758174" y="11724"/>
                  </a:cubicBezTo>
                  <a:cubicBezTo>
                    <a:pt x="762936" y="10008"/>
                    <a:pt x="768271" y="8484"/>
                    <a:pt x="773035" y="8866"/>
                  </a:cubicBezTo>
                  <a:cubicBezTo>
                    <a:pt x="800276" y="11152"/>
                    <a:pt x="827329" y="14390"/>
                    <a:pt x="854379" y="16866"/>
                  </a:cubicBezTo>
                  <a:cubicBezTo>
                    <a:pt x="878956" y="19152"/>
                    <a:pt x="903722" y="19914"/>
                    <a:pt x="915343" y="47919"/>
                  </a:cubicBezTo>
                  <a:cubicBezTo>
                    <a:pt x="917059" y="52301"/>
                    <a:pt x="922773" y="55539"/>
                    <a:pt x="927155" y="58397"/>
                  </a:cubicBezTo>
                  <a:cubicBezTo>
                    <a:pt x="994785" y="102405"/>
                    <a:pt x="1030980" y="101261"/>
                    <a:pt x="1097087" y="54777"/>
                  </a:cubicBezTo>
                  <a:cubicBezTo>
                    <a:pt x="1103945" y="50015"/>
                    <a:pt x="1118613" y="46585"/>
                    <a:pt x="1123185" y="50395"/>
                  </a:cubicBezTo>
                  <a:cubicBezTo>
                    <a:pt x="1162049" y="82020"/>
                    <a:pt x="1204532" y="78590"/>
                    <a:pt x="1249302" y="68684"/>
                  </a:cubicBezTo>
                  <a:cubicBezTo>
                    <a:pt x="1260922" y="66018"/>
                    <a:pt x="1277307" y="66018"/>
                    <a:pt x="1286069" y="72304"/>
                  </a:cubicBezTo>
                  <a:cubicBezTo>
                    <a:pt x="1327790" y="101451"/>
                    <a:pt x="1372560" y="97261"/>
                    <a:pt x="1417899" y="88688"/>
                  </a:cubicBezTo>
                  <a:cubicBezTo>
                    <a:pt x="1424948" y="87354"/>
                    <a:pt x="1433522" y="80114"/>
                    <a:pt x="1436568" y="73448"/>
                  </a:cubicBezTo>
                  <a:cubicBezTo>
                    <a:pt x="1447428" y="49825"/>
                    <a:pt x="1467813" y="41823"/>
                    <a:pt x="1490292" y="35154"/>
                  </a:cubicBezTo>
                  <a:cubicBezTo>
                    <a:pt x="1525727" y="24296"/>
                    <a:pt x="1560588" y="11532"/>
                    <a:pt x="1596213" y="1245"/>
                  </a:cubicBezTo>
                  <a:cubicBezTo>
                    <a:pt x="1604978" y="-1231"/>
                    <a:pt x="1615836" y="293"/>
                    <a:pt x="1624980" y="3150"/>
                  </a:cubicBezTo>
                  <a:cubicBezTo>
                    <a:pt x="1656223" y="12866"/>
                    <a:pt x="1676036" y="37251"/>
                    <a:pt x="1697753" y="59731"/>
                  </a:cubicBezTo>
                  <a:cubicBezTo>
                    <a:pt x="1707279" y="69638"/>
                    <a:pt x="1720423" y="76686"/>
                    <a:pt x="1733188" y="82400"/>
                  </a:cubicBezTo>
                  <a:cubicBezTo>
                    <a:pt x="1766335" y="97071"/>
                    <a:pt x="1800246" y="110215"/>
                    <a:pt x="1833775" y="124121"/>
                  </a:cubicBezTo>
                  <a:cubicBezTo>
                    <a:pt x="1837013" y="125455"/>
                    <a:pt x="1839679" y="128884"/>
                    <a:pt x="1842158" y="131742"/>
                  </a:cubicBezTo>
                  <a:cubicBezTo>
                    <a:pt x="1866922" y="161843"/>
                    <a:pt x="1891497" y="192132"/>
                    <a:pt x="1916454" y="222233"/>
                  </a:cubicBezTo>
                  <a:cubicBezTo>
                    <a:pt x="1921216" y="227947"/>
                    <a:pt x="1928076" y="232139"/>
                    <a:pt x="1933219" y="237663"/>
                  </a:cubicBezTo>
                  <a:cubicBezTo>
                    <a:pt x="1940459" y="245283"/>
                    <a:pt x="1949603" y="252524"/>
                    <a:pt x="1953413" y="261668"/>
                  </a:cubicBezTo>
                  <a:cubicBezTo>
                    <a:pt x="1965224" y="290433"/>
                    <a:pt x="1987894" y="302817"/>
                    <a:pt x="2016469" y="308151"/>
                  </a:cubicBezTo>
                  <a:cubicBezTo>
                    <a:pt x="2042570" y="313104"/>
                    <a:pt x="2068669" y="317296"/>
                    <a:pt x="2094578" y="323010"/>
                  </a:cubicBezTo>
                  <a:cubicBezTo>
                    <a:pt x="2126201" y="329868"/>
                    <a:pt x="2157636" y="337298"/>
                    <a:pt x="2188879" y="345681"/>
                  </a:cubicBezTo>
                  <a:cubicBezTo>
                    <a:pt x="2202404" y="349301"/>
                    <a:pt x="2216692" y="353491"/>
                    <a:pt x="2228314" y="360921"/>
                  </a:cubicBezTo>
                  <a:cubicBezTo>
                    <a:pt x="2260890" y="381496"/>
                    <a:pt x="2295753" y="395402"/>
                    <a:pt x="2334044" y="389878"/>
                  </a:cubicBezTo>
                  <a:cubicBezTo>
                    <a:pt x="2364715" y="385496"/>
                    <a:pt x="2390434" y="396736"/>
                    <a:pt x="2409485" y="414263"/>
                  </a:cubicBezTo>
                  <a:cubicBezTo>
                    <a:pt x="2444158" y="446078"/>
                    <a:pt x="2481305" y="438838"/>
                    <a:pt x="2518264" y="428552"/>
                  </a:cubicBezTo>
                  <a:cubicBezTo>
                    <a:pt x="2537315" y="423217"/>
                    <a:pt x="2552935" y="423979"/>
                    <a:pt x="2571034" y="429122"/>
                  </a:cubicBezTo>
                  <a:cubicBezTo>
                    <a:pt x="2612945" y="441124"/>
                    <a:pt x="2640950" y="473701"/>
                    <a:pt x="2668001" y="502276"/>
                  </a:cubicBezTo>
                  <a:cubicBezTo>
                    <a:pt x="2691054" y="526661"/>
                    <a:pt x="2716963" y="540377"/>
                    <a:pt x="2745348" y="550666"/>
                  </a:cubicBezTo>
                  <a:cubicBezTo>
                    <a:pt x="2781163" y="563810"/>
                    <a:pt x="2809548" y="558858"/>
                    <a:pt x="2826694" y="527233"/>
                  </a:cubicBezTo>
                  <a:cubicBezTo>
                    <a:pt x="2831457" y="518278"/>
                    <a:pt x="2839839" y="507800"/>
                    <a:pt x="2848793" y="505134"/>
                  </a:cubicBezTo>
                  <a:cubicBezTo>
                    <a:pt x="2892037" y="491800"/>
                    <a:pt x="2935854" y="472367"/>
                    <a:pt x="2982148" y="484179"/>
                  </a:cubicBezTo>
                  <a:cubicBezTo>
                    <a:pt x="3046158" y="500372"/>
                    <a:pt x="3108644" y="499420"/>
                    <a:pt x="3172654" y="483417"/>
                  </a:cubicBezTo>
                  <a:cubicBezTo>
                    <a:pt x="3276480" y="457508"/>
                    <a:pt x="3380305" y="430076"/>
                    <a:pt x="3489467" y="435790"/>
                  </a:cubicBezTo>
                  <a:cubicBezTo>
                    <a:pt x="3507563" y="436742"/>
                    <a:pt x="3529090" y="425121"/>
                    <a:pt x="3544713" y="413691"/>
                  </a:cubicBezTo>
                  <a:cubicBezTo>
                    <a:pt x="3574622" y="391974"/>
                    <a:pt x="3573288" y="390258"/>
                    <a:pt x="3606817" y="408167"/>
                  </a:cubicBezTo>
                  <a:cubicBezTo>
                    <a:pt x="3614819" y="412549"/>
                    <a:pt x="3624725" y="415215"/>
                    <a:pt x="3630632" y="421693"/>
                  </a:cubicBezTo>
                  <a:cubicBezTo>
                    <a:pt x="3660731" y="454650"/>
                    <a:pt x="3697880" y="446648"/>
                    <a:pt x="3734837" y="441886"/>
                  </a:cubicBezTo>
                  <a:cubicBezTo>
                    <a:pt x="3741315" y="440934"/>
                    <a:pt x="3749125" y="439600"/>
                    <a:pt x="3754652" y="442268"/>
                  </a:cubicBezTo>
                  <a:cubicBezTo>
                    <a:pt x="3779607" y="454268"/>
                    <a:pt x="3800753" y="450078"/>
                    <a:pt x="3822472" y="433694"/>
                  </a:cubicBezTo>
                  <a:cubicBezTo>
                    <a:pt x="3841331" y="419597"/>
                    <a:pt x="3863049" y="411215"/>
                    <a:pt x="3885338" y="428742"/>
                  </a:cubicBezTo>
                  <a:cubicBezTo>
                    <a:pt x="3934870" y="467605"/>
                    <a:pt x="3987829" y="469509"/>
                    <a:pt x="4043839" y="444934"/>
                  </a:cubicBezTo>
                  <a:cubicBezTo>
                    <a:pt x="4083845" y="427407"/>
                    <a:pt x="4123280" y="423407"/>
                    <a:pt x="4165383" y="441124"/>
                  </a:cubicBezTo>
                  <a:cubicBezTo>
                    <a:pt x="4181576" y="447982"/>
                    <a:pt x="4202531" y="443410"/>
                    <a:pt x="4221391" y="444934"/>
                  </a:cubicBezTo>
                  <a:cubicBezTo>
                    <a:pt x="4232060" y="445696"/>
                    <a:pt x="4243872" y="445886"/>
                    <a:pt x="4253014" y="450650"/>
                  </a:cubicBezTo>
                  <a:cubicBezTo>
                    <a:pt x="4277401" y="462843"/>
                    <a:pt x="4300070" y="478463"/>
                    <a:pt x="4324645" y="490466"/>
                  </a:cubicBezTo>
                  <a:cubicBezTo>
                    <a:pt x="4336457" y="496180"/>
                    <a:pt x="4350554" y="499228"/>
                    <a:pt x="4363890" y="499420"/>
                  </a:cubicBezTo>
                  <a:cubicBezTo>
                    <a:pt x="4403325" y="500372"/>
                    <a:pt x="4442761" y="500372"/>
                    <a:pt x="4482004" y="498658"/>
                  </a:cubicBezTo>
                  <a:cubicBezTo>
                    <a:pt x="4546776" y="495990"/>
                    <a:pt x="4612500" y="495418"/>
                    <a:pt x="4659174" y="438648"/>
                  </a:cubicBezTo>
                  <a:cubicBezTo>
                    <a:pt x="4662986" y="434076"/>
                    <a:pt x="4671176" y="431408"/>
                    <a:pt x="4677655" y="430646"/>
                  </a:cubicBezTo>
                  <a:cubicBezTo>
                    <a:pt x="4707564" y="427027"/>
                    <a:pt x="4738235" y="426645"/>
                    <a:pt x="4767764" y="420739"/>
                  </a:cubicBezTo>
                  <a:cubicBezTo>
                    <a:pt x="4791386" y="415977"/>
                    <a:pt x="4811009" y="417501"/>
                    <a:pt x="4828916" y="434266"/>
                  </a:cubicBezTo>
                  <a:cubicBezTo>
                    <a:pt x="4852348" y="456364"/>
                    <a:pt x="4880925" y="469319"/>
                    <a:pt x="4912168" y="462271"/>
                  </a:cubicBezTo>
                  <a:cubicBezTo>
                    <a:pt x="4943409" y="455412"/>
                    <a:pt x="4963984" y="470271"/>
                    <a:pt x="4987037" y="485703"/>
                  </a:cubicBezTo>
                  <a:cubicBezTo>
                    <a:pt x="5003801" y="496942"/>
                    <a:pt x="5022852" y="511040"/>
                    <a:pt x="5041521" y="512182"/>
                  </a:cubicBezTo>
                  <a:cubicBezTo>
                    <a:pt x="5083814" y="514658"/>
                    <a:pt x="5120201" y="553904"/>
                    <a:pt x="5166113" y="531615"/>
                  </a:cubicBezTo>
                  <a:cubicBezTo>
                    <a:pt x="5169161" y="530091"/>
                    <a:pt x="5174685" y="533901"/>
                    <a:pt x="5179067" y="534853"/>
                  </a:cubicBezTo>
                  <a:cubicBezTo>
                    <a:pt x="5214121" y="542093"/>
                    <a:pt x="5247078" y="535043"/>
                    <a:pt x="5272796" y="511230"/>
                  </a:cubicBezTo>
                  <a:cubicBezTo>
                    <a:pt x="5306516" y="480177"/>
                    <a:pt x="5343855" y="477129"/>
                    <a:pt x="5385384" y="487227"/>
                  </a:cubicBezTo>
                  <a:cubicBezTo>
                    <a:pt x="5398721" y="490466"/>
                    <a:pt x="5412057" y="492752"/>
                    <a:pt x="5425582" y="495418"/>
                  </a:cubicBezTo>
                  <a:cubicBezTo>
                    <a:pt x="5443870" y="499228"/>
                    <a:pt x="5462351" y="503230"/>
                    <a:pt x="5480637" y="507040"/>
                  </a:cubicBezTo>
                  <a:cubicBezTo>
                    <a:pt x="5498356" y="510850"/>
                    <a:pt x="5517979" y="517326"/>
                    <a:pt x="5531693" y="500944"/>
                  </a:cubicBezTo>
                  <a:cubicBezTo>
                    <a:pt x="5543506" y="486845"/>
                    <a:pt x="5551888" y="488179"/>
                    <a:pt x="5562746" y="500372"/>
                  </a:cubicBezTo>
                  <a:cubicBezTo>
                    <a:pt x="5600467" y="543045"/>
                    <a:pt x="5646189" y="569716"/>
                    <a:pt x="5704483" y="571620"/>
                  </a:cubicBezTo>
                  <a:cubicBezTo>
                    <a:pt x="5716485" y="572002"/>
                    <a:pt x="5728678" y="574668"/>
                    <a:pt x="5740488" y="577526"/>
                  </a:cubicBezTo>
                  <a:cubicBezTo>
                    <a:pt x="5747728" y="579241"/>
                    <a:pt x="5756493" y="581147"/>
                    <a:pt x="5760873" y="586291"/>
                  </a:cubicBezTo>
                  <a:cubicBezTo>
                    <a:pt x="5794974" y="625534"/>
                    <a:pt x="5837457" y="652777"/>
                    <a:pt x="5883751" y="674686"/>
                  </a:cubicBezTo>
                  <a:cubicBezTo>
                    <a:pt x="5900323" y="682496"/>
                    <a:pt x="5918042" y="690306"/>
                    <a:pt x="5935949" y="692592"/>
                  </a:cubicBezTo>
                  <a:cubicBezTo>
                    <a:pt x="5954617" y="694878"/>
                    <a:pt x="5974240" y="691068"/>
                    <a:pt x="5993291" y="688972"/>
                  </a:cubicBezTo>
                  <a:cubicBezTo>
                    <a:pt x="6004531" y="687830"/>
                    <a:pt x="6017485" y="688020"/>
                    <a:pt x="6026440" y="682496"/>
                  </a:cubicBezTo>
                  <a:cubicBezTo>
                    <a:pt x="6054825" y="665159"/>
                    <a:pt x="6082258" y="646491"/>
                    <a:pt x="6108738" y="626296"/>
                  </a:cubicBezTo>
                  <a:cubicBezTo>
                    <a:pt x="6131409" y="608960"/>
                    <a:pt x="6135981" y="606483"/>
                    <a:pt x="6155602" y="628202"/>
                  </a:cubicBezTo>
                  <a:cubicBezTo>
                    <a:pt x="6175797" y="650491"/>
                    <a:pt x="6200944" y="662111"/>
                    <a:pt x="6228756" y="666873"/>
                  </a:cubicBezTo>
                  <a:cubicBezTo>
                    <a:pt x="6272764" y="674304"/>
                    <a:pt x="6317151" y="680590"/>
                    <a:pt x="6361539" y="684210"/>
                  </a:cubicBezTo>
                  <a:cubicBezTo>
                    <a:pt x="6401736" y="687448"/>
                    <a:pt x="6420977" y="669922"/>
                    <a:pt x="6428979" y="630106"/>
                  </a:cubicBezTo>
                  <a:cubicBezTo>
                    <a:pt x="6433551" y="608007"/>
                    <a:pt x="6439458" y="584003"/>
                    <a:pt x="6463840" y="578098"/>
                  </a:cubicBezTo>
                  <a:cubicBezTo>
                    <a:pt x="6503658" y="568572"/>
                    <a:pt x="6544997" y="564382"/>
                    <a:pt x="6564620" y="517708"/>
                  </a:cubicBezTo>
                  <a:cubicBezTo>
                    <a:pt x="6575478" y="527995"/>
                    <a:pt x="6582146" y="534091"/>
                    <a:pt x="6588625" y="540187"/>
                  </a:cubicBezTo>
                  <a:cubicBezTo>
                    <a:pt x="6606531" y="557142"/>
                    <a:pt x="6643678" y="564382"/>
                    <a:pt x="6662541" y="549714"/>
                  </a:cubicBezTo>
                  <a:cubicBezTo>
                    <a:pt x="6690354" y="528377"/>
                    <a:pt x="6715883" y="532377"/>
                    <a:pt x="6742552" y="548952"/>
                  </a:cubicBezTo>
                  <a:cubicBezTo>
                    <a:pt x="6764841" y="562668"/>
                    <a:pt x="6788417" y="567954"/>
                    <a:pt x="6812063" y="568430"/>
                  </a:cubicBezTo>
                  <a:lnTo>
                    <a:pt x="6858001" y="562267"/>
                  </a:lnTo>
                  <a:lnTo>
                    <a:pt x="6858001" y="734520"/>
                  </a:lnTo>
                  <a:lnTo>
                    <a:pt x="6815516" y="744220"/>
                  </a:lnTo>
                  <a:cubicBezTo>
                    <a:pt x="6793035" y="749744"/>
                    <a:pt x="6771319" y="759651"/>
                    <a:pt x="6748458" y="763271"/>
                  </a:cubicBezTo>
                  <a:cubicBezTo>
                    <a:pt x="6694164" y="771843"/>
                    <a:pt x="6639488" y="777939"/>
                    <a:pt x="6584812" y="784797"/>
                  </a:cubicBezTo>
                  <a:cubicBezTo>
                    <a:pt x="6528424" y="791846"/>
                    <a:pt x="6472225" y="799276"/>
                    <a:pt x="6415833" y="805562"/>
                  </a:cubicBezTo>
                  <a:cubicBezTo>
                    <a:pt x="6384972" y="808802"/>
                    <a:pt x="6353919" y="809372"/>
                    <a:pt x="6323058" y="812420"/>
                  </a:cubicBezTo>
                  <a:cubicBezTo>
                    <a:pt x="6296005" y="815088"/>
                    <a:pt x="6269144" y="820041"/>
                    <a:pt x="6242093" y="823281"/>
                  </a:cubicBezTo>
                  <a:cubicBezTo>
                    <a:pt x="6218660" y="825947"/>
                    <a:pt x="6195037" y="827471"/>
                    <a:pt x="6171605" y="830139"/>
                  </a:cubicBezTo>
                  <a:cubicBezTo>
                    <a:pt x="6134075" y="834519"/>
                    <a:pt x="6096736" y="839473"/>
                    <a:pt x="6059397" y="844045"/>
                  </a:cubicBezTo>
                  <a:cubicBezTo>
                    <a:pt x="6043776" y="845759"/>
                    <a:pt x="6027392" y="850522"/>
                    <a:pt x="6012723" y="847665"/>
                  </a:cubicBezTo>
                  <a:cubicBezTo>
                    <a:pt x="5975764" y="840425"/>
                    <a:pt x="5939377" y="842521"/>
                    <a:pt x="5902610" y="847473"/>
                  </a:cubicBezTo>
                  <a:cubicBezTo>
                    <a:pt x="5890037" y="849190"/>
                    <a:pt x="5876511" y="848808"/>
                    <a:pt x="5864318" y="845569"/>
                  </a:cubicBezTo>
                  <a:cubicBezTo>
                    <a:pt x="5839361" y="839091"/>
                    <a:pt x="5815169" y="829947"/>
                    <a:pt x="5790592" y="821947"/>
                  </a:cubicBezTo>
                  <a:cubicBezTo>
                    <a:pt x="5787924" y="820995"/>
                    <a:pt x="5784686" y="820803"/>
                    <a:pt x="5781830" y="820233"/>
                  </a:cubicBezTo>
                  <a:cubicBezTo>
                    <a:pt x="5765635" y="816992"/>
                    <a:pt x="5749634" y="813754"/>
                    <a:pt x="5733440" y="810896"/>
                  </a:cubicBezTo>
                  <a:cubicBezTo>
                    <a:pt x="5724678" y="809372"/>
                    <a:pt x="5715723" y="809182"/>
                    <a:pt x="5706959" y="807848"/>
                  </a:cubicBezTo>
                  <a:cubicBezTo>
                    <a:pt x="5673050" y="802514"/>
                    <a:pt x="5635711" y="811468"/>
                    <a:pt x="5606372" y="788417"/>
                  </a:cubicBezTo>
                  <a:cubicBezTo>
                    <a:pt x="5587321" y="773557"/>
                    <a:pt x="5568842" y="776987"/>
                    <a:pt x="5548460" y="779273"/>
                  </a:cubicBezTo>
                  <a:cubicBezTo>
                    <a:pt x="5533027" y="780987"/>
                    <a:pt x="5517215" y="780415"/>
                    <a:pt x="5501594" y="780607"/>
                  </a:cubicBezTo>
                  <a:cubicBezTo>
                    <a:pt x="5474161" y="781177"/>
                    <a:pt x="5446728" y="781369"/>
                    <a:pt x="5419295" y="782321"/>
                  </a:cubicBezTo>
                  <a:cubicBezTo>
                    <a:pt x="5410531" y="782701"/>
                    <a:pt x="5401579" y="787465"/>
                    <a:pt x="5393005" y="786703"/>
                  </a:cubicBezTo>
                  <a:cubicBezTo>
                    <a:pt x="5353379" y="783083"/>
                    <a:pt x="5313754" y="777367"/>
                    <a:pt x="5274129" y="774129"/>
                  </a:cubicBezTo>
                  <a:cubicBezTo>
                    <a:pt x="5251650" y="772225"/>
                    <a:pt x="5228597" y="775843"/>
                    <a:pt x="5206308" y="773177"/>
                  </a:cubicBezTo>
                  <a:cubicBezTo>
                    <a:pt x="5180591" y="770129"/>
                    <a:pt x="5155445" y="762319"/>
                    <a:pt x="5129916" y="757554"/>
                  </a:cubicBezTo>
                  <a:cubicBezTo>
                    <a:pt x="5122867" y="756222"/>
                    <a:pt x="5115057" y="757936"/>
                    <a:pt x="5107627" y="758316"/>
                  </a:cubicBezTo>
                  <a:cubicBezTo>
                    <a:pt x="5099245" y="758699"/>
                    <a:pt x="5091052" y="759461"/>
                    <a:pt x="5082670" y="759651"/>
                  </a:cubicBezTo>
                  <a:cubicBezTo>
                    <a:pt x="5057141" y="760033"/>
                    <a:pt x="5031614" y="759461"/>
                    <a:pt x="5006086" y="760795"/>
                  </a:cubicBezTo>
                  <a:cubicBezTo>
                    <a:pt x="4990465" y="761557"/>
                    <a:pt x="4974082" y="769367"/>
                    <a:pt x="4959602" y="766509"/>
                  </a:cubicBezTo>
                  <a:cubicBezTo>
                    <a:pt x="4930075" y="760985"/>
                    <a:pt x="4900546" y="773367"/>
                    <a:pt x="4871019" y="763081"/>
                  </a:cubicBezTo>
                  <a:cubicBezTo>
                    <a:pt x="4861873" y="760033"/>
                    <a:pt x="4849300" y="767653"/>
                    <a:pt x="4838250" y="768033"/>
                  </a:cubicBezTo>
                  <a:cubicBezTo>
                    <a:pt x="4810627" y="768985"/>
                    <a:pt x="4783004" y="768795"/>
                    <a:pt x="4755381" y="768605"/>
                  </a:cubicBezTo>
                  <a:cubicBezTo>
                    <a:pt x="4730614" y="768415"/>
                    <a:pt x="4704895" y="771081"/>
                    <a:pt x="4681083" y="765747"/>
                  </a:cubicBezTo>
                  <a:cubicBezTo>
                    <a:pt x="4656126" y="760033"/>
                    <a:pt x="4633647" y="760795"/>
                    <a:pt x="4609452" y="767271"/>
                  </a:cubicBezTo>
                  <a:cubicBezTo>
                    <a:pt x="4592878" y="771653"/>
                    <a:pt x="4575351" y="772225"/>
                    <a:pt x="4558207" y="773557"/>
                  </a:cubicBezTo>
                  <a:cubicBezTo>
                    <a:pt x="4539728" y="775081"/>
                    <a:pt x="4519343" y="771081"/>
                    <a:pt x="4502579" y="777367"/>
                  </a:cubicBezTo>
                  <a:cubicBezTo>
                    <a:pt x="4452665" y="796038"/>
                    <a:pt x="4401419" y="800038"/>
                    <a:pt x="4349222" y="800038"/>
                  </a:cubicBezTo>
                  <a:cubicBezTo>
                    <a:pt x="4339695" y="800038"/>
                    <a:pt x="4329979" y="797372"/>
                    <a:pt x="4320837" y="794514"/>
                  </a:cubicBezTo>
                  <a:cubicBezTo>
                    <a:pt x="4267493" y="777367"/>
                    <a:pt x="4213961" y="778891"/>
                    <a:pt x="4159667" y="789370"/>
                  </a:cubicBezTo>
                  <a:cubicBezTo>
                    <a:pt x="4148427" y="791656"/>
                    <a:pt x="4135854" y="792038"/>
                    <a:pt x="4124614" y="789752"/>
                  </a:cubicBezTo>
                  <a:cubicBezTo>
                    <a:pt x="4092989" y="783083"/>
                    <a:pt x="4062318" y="772033"/>
                    <a:pt x="4030503" y="767271"/>
                  </a:cubicBezTo>
                  <a:cubicBezTo>
                    <a:pt x="3977925" y="759461"/>
                    <a:pt x="3932394" y="785749"/>
                    <a:pt x="3885338" y="802896"/>
                  </a:cubicBezTo>
                  <a:cubicBezTo>
                    <a:pt x="3840569" y="819089"/>
                    <a:pt x="3802467" y="855666"/>
                    <a:pt x="3749506" y="847473"/>
                  </a:cubicBezTo>
                  <a:cubicBezTo>
                    <a:pt x="3744173" y="846711"/>
                    <a:pt x="3738267" y="851856"/>
                    <a:pt x="3732361" y="853190"/>
                  </a:cubicBezTo>
                  <a:cubicBezTo>
                    <a:pt x="3716168" y="856810"/>
                    <a:pt x="3699976" y="861190"/>
                    <a:pt x="3683591" y="862906"/>
                  </a:cubicBezTo>
                  <a:cubicBezTo>
                    <a:pt x="3663589" y="865192"/>
                    <a:pt x="3643204" y="864430"/>
                    <a:pt x="3623201" y="866334"/>
                  </a:cubicBezTo>
                  <a:cubicBezTo>
                    <a:pt x="3597482" y="868620"/>
                    <a:pt x="3572146" y="874716"/>
                    <a:pt x="3546617" y="874716"/>
                  </a:cubicBezTo>
                  <a:cubicBezTo>
                    <a:pt x="3526042" y="874716"/>
                    <a:pt x="3505657" y="867668"/>
                    <a:pt x="3485275" y="864238"/>
                  </a:cubicBezTo>
                  <a:cubicBezTo>
                    <a:pt x="3456508" y="859476"/>
                    <a:pt x="3424883" y="860810"/>
                    <a:pt x="3399546" y="848618"/>
                  </a:cubicBezTo>
                  <a:cubicBezTo>
                    <a:pt x="3372495" y="835663"/>
                    <a:pt x="3346776" y="829757"/>
                    <a:pt x="3318771" y="833757"/>
                  </a:cubicBezTo>
                  <a:cubicBezTo>
                    <a:pt x="3309437" y="835091"/>
                    <a:pt x="3297434" y="843093"/>
                    <a:pt x="3293244" y="851284"/>
                  </a:cubicBezTo>
                  <a:cubicBezTo>
                    <a:pt x="3283908" y="869572"/>
                    <a:pt x="3271145" y="872812"/>
                    <a:pt x="3253809" y="866524"/>
                  </a:cubicBezTo>
                  <a:cubicBezTo>
                    <a:pt x="3238758" y="861190"/>
                    <a:pt x="3220280" y="858524"/>
                    <a:pt x="3209993" y="848235"/>
                  </a:cubicBezTo>
                  <a:cubicBezTo>
                    <a:pt x="3180844" y="819089"/>
                    <a:pt x="3143695" y="818136"/>
                    <a:pt x="3107500" y="810326"/>
                  </a:cubicBezTo>
                  <a:cubicBezTo>
                    <a:pt x="3085403" y="805562"/>
                    <a:pt x="3064827" y="805372"/>
                    <a:pt x="3042728" y="808610"/>
                  </a:cubicBezTo>
                  <a:cubicBezTo>
                    <a:pt x="2994722" y="815850"/>
                    <a:pt x="2948047" y="805562"/>
                    <a:pt x="2901943" y="792418"/>
                  </a:cubicBezTo>
                  <a:cubicBezTo>
                    <a:pt x="2871462" y="783655"/>
                    <a:pt x="2840219" y="778321"/>
                    <a:pt x="2809930" y="769367"/>
                  </a:cubicBezTo>
                  <a:cubicBezTo>
                    <a:pt x="2787259" y="762509"/>
                    <a:pt x="2764590" y="754316"/>
                    <a:pt x="2743826" y="743268"/>
                  </a:cubicBezTo>
                  <a:cubicBezTo>
                    <a:pt x="2713723" y="727073"/>
                    <a:pt x="2687436" y="702689"/>
                    <a:pt x="2649143" y="709167"/>
                  </a:cubicBezTo>
                  <a:cubicBezTo>
                    <a:pt x="2615421" y="714881"/>
                    <a:pt x="2584942" y="702881"/>
                    <a:pt x="2554079" y="691450"/>
                  </a:cubicBezTo>
                  <a:cubicBezTo>
                    <a:pt x="2531409" y="683068"/>
                    <a:pt x="2508742" y="674494"/>
                    <a:pt x="2485307" y="669160"/>
                  </a:cubicBezTo>
                  <a:cubicBezTo>
                    <a:pt x="2457492" y="662873"/>
                    <a:pt x="2426059" y="665541"/>
                    <a:pt x="2401292" y="653919"/>
                  </a:cubicBezTo>
                  <a:cubicBezTo>
                    <a:pt x="2375383" y="641727"/>
                    <a:pt x="2353859" y="649919"/>
                    <a:pt x="2330806" y="653349"/>
                  </a:cubicBezTo>
                  <a:cubicBezTo>
                    <a:pt x="2294039" y="658683"/>
                    <a:pt x="2257459" y="668590"/>
                    <a:pt x="2220312" y="656015"/>
                  </a:cubicBezTo>
                  <a:cubicBezTo>
                    <a:pt x="2175163" y="640775"/>
                    <a:pt x="2130393" y="624392"/>
                    <a:pt x="2085054" y="609914"/>
                  </a:cubicBezTo>
                  <a:cubicBezTo>
                    <a:pt x="2067525" y="604387"/>
                    <a:pt x="2048668" y="602101"/>
                    <a:pt x="2030378" y="599625"/>
                  </a:cubicBezTo>
                  <a:cubicBezTo>
                    <a:pt x="2013043" y="597529"/>
                    <a:pt x="1992279" y="602863"/>
                    <a:pt x="1978940" y="594863"/>
                  </a:cubicBezTo>
                  <a:cubicBezTo>
                    <a:pt x="1944649" y="574288"/>
                    <a:pt x="1909408" y="564192"/>
                    <a:pt x="1869780" y="564192"/>
                  </a:cubicBezTo>
                  <a:cubicBezTo>
                    <a:pt x="1854920" y="564192"/>
                    <a:pt x="1840441" y="555618"/>
                    <a:pt x="1825393" y="554094"/>
                  </a:cubicBezTo>
                  <a:cubicBezTo>
                    <a:pt x="1804816" y="552190"/>
                    <a:pt x="1781194" y="547045"/>
                    <a:pt x="1763287" y="554286"/>
                  </a:cubicBezTo>
                  <a:cubicBezTo>
                    <a:pt x="1721185" y="571430"/>
                    <a:pt x="1687086" y="557142"/>
                    <a:pt x="1650317" y="540187"/>
                  </a:cubicBezTo>
                  <a:cubicBezTo>
                    <a:pt x="1614120" y="523423"/>
                    <a:pt x="1576019" y="510088"/>
                    <a:pt x="1537537" y="499038"/>
                  </a:cubicBezTo>
                  <a:cubicBezTo>
                    <a:pt x="1523059" y="495038"/>
                    <a:pt x="1505724" y="501706"/>
                    <a:pt x="1489720" y="503038"/>
                  </a:cubicBezTo>
                  <a:cubicBezTo>
                    <a:pt x="1484004" y="503420"/>
                    <a:pt x="1477717" y="503992"/>
                    <a:pt x="1472575" y="502086"/>
                  </a:cubicBezTo>
                  <a:cubicBezTo>
                    <a:pt x="1422854" y="483797"/>
                    <a:pt x="1372368" y="469891"/>
                    <a:pt x="1318456" y="479415"/>
                  </a:cubicBezTo>
                  <a:cubicBezTo>
                    <a:pt x="1313504" y="480369"/>
                    <a:pt x="1307978" y="478273"/>
                    <a:pt x="1303024" y="476939"/>
                  </a:cubicBezTo>
                  <a:cubicBezTo>
                    <a:pt x="1278829" y="470081"/>
                    <a:pt x="1255206" y="459223"/>
                    <a:pt x="1230633" y="456746"/>
                  </a:cubicBezTo>
                  <a:cubicBezTo>
                    <a:pt x="1170051" y="450650"/>
                    <a:pt x="1109091" y="448172"/>
                    <a:pt x="1048125" y="444172"/>
                  </a:cubicBezTo>
                  <a:cubicBezTo>
                    <a:pt x="1044315" y="443982"/>
                    <a:pt x="1040315" y="443982"/>
                    <a:pt x="1036887" y="442648"/>
                  </a:cubicBezTo>
                  <a:cubicBezTo>
                    <a:pt x="1014406" y="434456"/>
                    <a:pt x="994785" y="437124"/>
                    <a:pt x="975733" y="452744"/>
                  </a:cubicBezTo>
                  <a:cubicBezTo>
                    <a:pt x="967350" y="459603"/>
                    <a:pt x="955920" y="463223"/>
                    <a:pt x="945444" y="467033"/>
                  </a:cubicBezTo>
                  <a:cubicBezTo>
                    <a:pt x="930011" y="472749"/>
                    <a:pt x="914200" y="478273"/>
                    <a:pt x="898198" y="481893"/>
                  </a:cubicBezTo>
                  <a:cubicBezTo>
                    <a:pt x="882384" y="485321"/>
                    <a:pt x="865430" y="490084"/>
                    <a:pt x="850189" y="487417"/>
                  </a:cubicBezTo>
                  <a:cubicBezTo>
                    <a:pt x="822756" y="482655"/>
                    <a:pt x="796655" y="471987"/>
                    <a:pt x="769605" y="464937"/>
                  </a:cubicBezTo>
                  <a:cubicBezTo>
                    <a:pt x="760270" y="462461"/>
                    <a:pt x="749982" y="462843"/>
                    <a:pt x="740268" y="462651"/>
                  </a:cubicBezTo>
                  <a:cubicBezTo>
                    <a:pt x="717977" y="462081"/>
                    <a:pt x="695116" y="467605"/>
                    <a:pt x="674923" y="451792"/>
                  </a:cubicBezTo>
                  <a:cubicBezTo>
                    <a:pt x="656255" y="436934"/>
                    <a:pt x="637392" y="441314"/>
                    <a:pt x="617772" y="452554"/>
                  </a:cubicBezTo>
                  <a:cubicBezTo>
                    <a:pt x="603673" y="460557"/>
                    <a:pt x="587672" y="466843"/>
                    <a:pt x="571860" y="469891"/>
                  </a:cubicBezTo>
                  <a:cubicBezTo>
                    <a:pt x="550141" y="474081"/>
                    <a:pt x="528615" y="475797"/>
                    <a:pt x="505182" y="473319"/>
                  </a:cubicBezTo>
                  <a:cubicBezTo>
                    <a:pt x="488607" y="471605"/>
                    <a:pt x="475081" y="470843"/>
                    <a:pt x="462126" y="460747"/>
                  </a:cubicBezTo>
                  <a:cubicBezTo>
                    <a:pt x="460032" y="459223"/>
                    <a:pt x="456222" y="458841"/>
                    <a:pt x="453364" y="459033"/>
                  </a:cubicBezTo>
                  <a:cubicBezTo>
                    <a:pt x="415835" y="462271"/>
                    <a:pt x="378686" y="460557"/>
                    <a:pt x="340774" y="458268"/>
                  </a:cubicBezTo>
                  <a:cubicBezTo>
                    <a:pt x="292579" y="455222"/>
                    <a:pt x="241901" y="464175"/>
                    <a:pt x="200182" y="496180"/>
                  </a:cubicBezTo>
                  <a:cubicBezTo>
                    <a:pt x="194085" y="500944"/>
                    <a:pt x="184941" y="503038"/>
                    <a:pt x="176939" y="504182"/>
                  </a:cubicBezTo>
                  <a:cubicBezTo>
                    <a:pt x="139219" y="509134"/>
                    <a:pt x="101308" y="512564"/>
                    <a:pt x="63587" y="518088"/>
                  </a:cubicBezTo>
                  <a:cubicBezTo>
                    <a:pt x="43012" y="521137"/>
                    <a:pt x="21486" y="523805"/>
                    <a:pt x="2817" y="532187"/>
                  </a:cubicBezTo>
                  <a:lnTo>
                    <a:pt x="0" y="53331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C5C6B36-2238-4BBF-87F8-B1B3F5DD56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 flipH="1">
              <a:off x="715166" y="2991642"/>
              <a:ext cx="6858001" cy="874716"/>
            </a:xfrm>
            <a:custGeom>
              <a:avLst/>
              <a:gdLst>
                <a:gd name="connsiteX0" fmla="*/ 0 w 6858001"/>
                <a:gd name="connsiteY0" fmla="*/ 533314 h 874716"/>
                <a:gd name="connsiteX1" fmla="*/ 0 w 6858001"/>
                <a:gd name="connsiteY1" fmla="*/ 69206 h 874716"/>
                <a:gd name="connsiteX2" fmla="*/ 21486 w 6858001"/>
                <a:gd name="connsiteY2" fmla="*/ 71924 h 874716"/>
                <a:gd name="connsiteX3" fmla="*/ 228948 w 6858001"/>
                <a:gd name="connsiteY3" fmla="*/ 88116 h 874716"/>
                <a:gd name="connsiteX4" fmla="*/ 313533 w 6858001"/>
                <a:gd name="connsiteY4" fmla="*/ 62779 h 874716"/>
                <a:gd name="connsiteX5" fmla="*/ 338870 w 6858001"/>
                <a:gd name="connsiteY5" fmla="*/ 62207 h 874716"/>
                <a:gd name="connsiteX6" fmla="*/ 395640 w 6858001"/>
                <a:gd name="connsiteY6" fmla="*/ 72114 h 874716"/>
                <a:gd name="connsiteX7" fmla="*/ 512802 w 6858001"/>
                <a:gd name="connsiteY7" fmla="*/ 65446 h 874716"/>
                <a:gd name="connsiteX8" fmla="*/ 556047 w 6858001"/>
                <a:gd name="connsiteY8" fmla="*/ 55349 h 874716"/>
                <a:gd name="connsiteX9" fmla="*/ 580050 w 6858001"/>
                <a:gd name="connsiteY9" fmla="*/ 48871 h 874716"/>
                <a:gd name="connsiteX10" fmla="*/ 703308 w 6858001"/>
                <a:gd name="connsiteY10" fmla="*/ 30964 h 874716"/>
                <a:gd name="connsiteX11" fmla="*/ 758174 w 6858001"/>
                <a:gd name="connsiteY11" fmla="*/ 11724 h 874716"/>
                <a:gd name="connsiteX12" fmla="*/ 773035 w 6858001"/>
                <a:gd name="connsiteY12" fmla="*/ 8866 h 874716"/>
                <a:gd name="connsiteX13" fmla="*/ 854379 w 6858001"/>
                <a:gd name="connsiteY13" fmla="*/ 16866 h 874716"/>
                <a:gd name="connsiteX14" fmla="*/ 915343 w 6858001"/>
                <a:gd name="connsiteY14" fmla="*/ 47919 h 874716"/>
                <a:gd name="connsiteX15" fmla="*/ 927155 w 6858001"/>
                <a:gd name="connsiteY15" fmla="*/ 58397 h 874716"/>
                <a:gd name="connsiteX16" fmla="*/ 1097087 w 6858001"/>
                <a:gd name="connsiteY16" fmla="*/ 54777 h 874716"/>
                <a:gd name="connsiteX17" fmla="*/ 1123185 w 6858001"/>
                <a:gd name="connsiteY17" fmla="*/ 50395 h 874716"/>
                <a:gd name="connsiteX18" fmla="*/ 1249302 w 6858001"/>
                <a:gd name="connsiteY18" fmla="*/ 68684 h 874716"/>
                <a:gd name="connsiteX19" fmla="*/ 1286069 w 6858001"/>
                <a:gd name="connsiteY19" fmla="*/ 72304 h 874716"/>
                <a:gd name="connsiteX20" fmla="*/ 1417899 w 6858001"/>
                <a:gd name="connsiteY20" fmla="*/ 88688 h 874716"/>
                <a:gd name="connsiteX21" fmla="*/ 1436568 w 6858001"/>
                <a:gd name="connsiteY21" fmla="*/ 73448 h 874716"/>
                <a:gd name="connsiteX22" fmla="*/ 1490292 w 6858001"/>
                <a:gd name="connsiteY22" fmla="*/ 35154 h 874716"/>
                <a:gd name="connsiteX23" fmla="*/ 1596213 w 6858001"/>
                <a:gd name="connsiteY23" fmla="*/ 1245 h 874716"/>
                <a:gd name="connsiteX24" fmla="*/ 1624980 w 6858001"/>
                <a:gd name="connsiteY24" fmla="*/ 3150 h 874716"/>
                <a:gd name="connsiteX25" fmla="*/ 1697753 w 6858001"/>
                <a:gd name="connsiteY25" fmla="*/ 59731 h 874716"/>
                <a:gd name="connsiteX26" fmla="*/ 1733188 w 6858001"/>
                <a:gd name="connsiteY26" fmla="*/ 82400 h 874716"/>
                <a:gd name="connsiteX27" fmla="*/ 1833775 w 6858001"/>
                <a:gd name="connsiteY27" fmla="*/ 124121 h 874716"/>
                <a:gd name="connsiteX28" fmla="*/ 1842158 w 6858001"/>
                <a:gd name="connsiteY28" fmla="*/ 131742 h 874716"/>
                <a:gd name="connsiteX29" fmla="*/ 1916454 w 6858001"/>
                <a:gd name="connsiteY29" fmla="*/ 222233 h 874716"/>
                <a:gd name="connsiteX30" fmla="*/ 1933219 w 6858001"/>
                <a:gd name="connsiteY30" fmla="*/ 237663 h 874716"/>
                <a:gd name="connsiteX31" fmla="*/ 1953413 w 6858001"/>
                <a:gd name="connsiteY31" fmla="*/ 261668 h 874716"/>
                <a:gd name="connsiteX32" fmla="*/ 2016469 w 6858001"/>
                <a:gd name="connsiteY32" fmla="*/ 308151 h 874716"/>
                <a:gd name="connsiteX33" fmla="*/ 2094578 w 6858001"/>
                <a:gd name="connsiteY33" fmla="*/ 323010 h 874716"/>
                <a:gd name="connsiteX34" fmla="*/ 2188879 w 6858001"/>
                <a:gd name="connsiteY34" fmla="*/ 345681 h 874716"/>
                <a:gd name="connsiteX35" fmla="*/ 2228314 w 6858001"/>
                <a:gd name="connsiteY35" fmla="*/ 360921 h 874716"/>
                <a:gd name="connsiteX36" fmla="*/ 2334044 w 6858001"/>
                <a:gd name="connsiteY36" fmla="*/ 389878 h 874716"/>
                <a:gd name="connsiteX37" fmla="*/ 2409485 w 6858001"/>
                <a:gd name="connsiteY37" fmla="*/ 414263 h 874716"/>
                <a:gd name="connsiteX38" fmla="*/ 2518264 w 6858001"/>
                <a:gd name="connsiteY38" fmla="*/ 428552 h 874716"/>
                <a:gd name="connsiteX39" fmla="*/ 2571034 w 6858001"/>
                <a:gd name="connsiteY39" fmla="*/ 429122 h 874716"/>
                <a:gd name="connsiteX40" fmla="*/ 2668001 w 6858001"/>
                <a:gd name="connsiteY40" fmla="*/ 502276 h 874716"/>
                <a:gd name="connsiteX41" fmla="*/ 2745348 w 6858001"/>
                <a:gd name="connsiteY41" fmla="*/ 550666 h 874716"/>
                <a:gd name="connsiteX42" fmla="*/ 2826694 w 6858001"/>
                <a:gd name="connsiteY42" fmla="*/ 527233 h 874716"/>
                <a:gd name="connsiteX43" fmla="*/ 2848793 w 6858001"/>
                <a:gd name="connsiteY43" fmla="*/ 505134 h 874716"/>
                <a:gd name="connsiteX44" fmla="*/ 2982148 w 6858001"/>
                <a:gd name="connsiteY44" fmla="*/ 484179 h 874716"/>
                <a:gd name="connsiteX45" fmla="*/ 3172654 w 6858001"/>
                <a:gd name="connsiteY45" fmla="*/ 483417 h 874716"/>
                <a:gd name="connsiteX46" fmla="*/ 3489467 w 6858001"/>
                <a:gd name="connsiteY46" fmla="*/ 435790 h 874716"/>
                <a:gd name="connsiteX47" fmla="*/ 3544713 w 6858001"/>
                <a:gd name="connsiteY47" fmla="*/ 413691 h 874716"/>
                <a:gd name="connsiteX48" fmla="*/ 3606817 w 6858001"/>
                <a:gd name="connsiteY48" fmla="*/ 408167 h 874716"/>
                <a:gd name="connsiteX49" fmla="*/ 3630632 w 6858001"/>
                <a:gd name="connsiteY49" fmla="*/ 421693 h 874716"/>
                <a:gd name="connsiteX50" fmla="*/ 3734837 w 6858001"/>
                <a:gd name="connsiteY50" fmla="*/ 441886 h 874716"/>
                <a:gd name="connsiteX51" fmla="*/ 3754652 w 6858001"/>
                <a:gd name="connsiteY51" fmla="*/ 442268 h 874716"/>
                <a:gd name="connsiteX52" fmla="*/ 3822472 w 6858001"/>
                <a:gd name="connsiteY52" fmla="*/ 433694 h 874716"/>
                <a:gd name="connsiteX53" fmla="*/ 3885338 w 6858001"/>
                <a:gd name="connsiteY53" fmla="*/ 428742 h 874716"/>
                <a:gd name="connsiteX54" fmla="*/ 4043839 w 6858001"/>
                <a:gd name="connsiteY54" fmla="*/ 444934 h 874716"/>
                <a:gd name="connsiteX55" fmla="*/ 4165383 w 6858001"/>
                <a:gd name="connsiteY55" fmla="*/ 441124 h 874716"/>
                <a:gd name="connsiteX56" fmla="*/ 4221391 w 6858001"/>
                <a:gd name="connsiteY56" fmla="*/ 444934 h 874716"/>
                <a:gd name="connsiteX57" fmla="*/ 4253014 w 6858001"/>
                <a:gd name="connsiteY57" fmla="*/ 450650 h 874716"/>
                <a:gd name="connsiteX58" fmla="*/ 4324645 w 6858001"/>
                <a:gd name="connsiteY58" fmla="*/ 490466 h 874716"/>
                <a:gd name="connsiteX59" fmla="*/ 4363890 w 6858001"/>
                <a:gd name="connsiteY59" fmla="*/ 499420 h 874716"/>
                <a:gd name="connsiteX60" fmla="*/ 4482004 w 6858001"/>
                <a:gd name="connsiteY60" fmla="*/ 498658 h 874716"/>
                <a:gd name="connsiteX61" fmla="*/ 4659174 w 6858001"/>
                <a:gd name="connsiteY61" fmla="*/ 438648 h 874716"/>
                <a:gd name="connsiteX62" fmla="*/ 4677655 w 6858001"/>
                <a:gd name="connsiteY62" fmla="*/ 430646 h 874716"/>
                <a:gd name="connsiteX63" fmla="*/ 4767764 w 6858001"/>
                <a:gd name="connsiteY63" fmla="*/ 420739 h 874716"/>
                <a:gd name="connsiteX64" fmla="*/ 4828916 w 6858001"/>
                <a:gd name="connsiteY64" fmla="*/ 434266 h 874716"/>
                <a:gd name="connsiteX65" fmla="*/ 4912168 w 6858001"/>
                <a:gd name="connsiteY65" fmla="*/ 462271 h 874716"/>
                <a:gd name="connsiteX66" fmla="*/ 4987037 w 6858001"/>
                <a:gd name="connsiteY66" fmla="*/ 485703 h 874716"/>
                <a:gd name="connsiteX67" fmla="*/ 5041521 w 6858001"/>
                <a:gd name="connsiteY67" fmla="*/ 512182 h 874716"/>
                <a:gd name="connsiteX68" fmla="*/ 5166113 w 6858001"/>
                <a:gd name="connsiteY68" fmla="*/ 531615 h 874716"/>
                <a:gd name="connsiteX69" fmla="*/ 5179067 w 6858001"/>
                <a:gd name="connsiteY69" fmla="*/ 534853 h 874716"/>
                <a:gd name="connsiteX70" fmla="*/ 5272796 w 6858001"/>
                <a:gd name="connsiteY70" fmla="*/ 511230 h 874716"/>
                <a:gd name="connsiteX71" fmla="*/ 5385384 w 6858001"/>
                <a:gd name="connsiteY71" fmla="*/ 487227 h 874716"/>
                <a:gd name="connsiteX72" fmla="*/ 5425582 w 6858001"/>
                <a:gd name="connsiteY72" fmla="*/ 495418 h 874716"/>
                <a:gd name="connsiteX73" fmla="*/ 5480637 w 6858001"/>
                <a:gd name="connsiteY73" fmla="*/ 507040 h 874716"/>
                <a:gd name="connsiteX74" fmla="*/ 5531693 w 6858001"/>
                <a:gd name="connsiteY74" fmla="*/ 500944 h 874716"/>
                <a:gd name="connsiteX75" fmla="*/ 5562746 w 6858001"/>
                <a:gd name="connsiteY75" fmla="*/ 500372 h 874716"/>
                <a:gd name="connsiteX76" fmla="*/ 5704483 w 6858001"/>
                <a:gd name="connsiteY76" fmla="*/ 571620 h 874716"/>
                <a:gd name="connsiteX77" fmla="*/ 5740488 w 6858001"/>
                <a:gd name="connsiteY77" fmla="*/ 577526 h 874716"/>
                <a:gd name="connsiteX78" fmla="*/ 5760873 w 6858001"/>
                <a:gd name="connsiteY78" fmla="*/ 586291 h 874716"/>
                <a:gd name="connsiteX79" fmla="*/ 5883751 w 6858001"/>
                <a:gd name="connsiteY79" fmla="*/ 674686 h 874716"/>
                <a:gd name="connsiteX80" fmla="*/ 5935949 w 6858001"/>
                <a:gd name="connsiteY80" fmla="*/ 692592 h 874716"/>
                <a:gd name="connsiteX81" fmla="*/ 5993291 w 6858001"/>
                <a:gd name="connsiteY81" fmla="*/ 688972 h 874716"/>
                <a:gd name="connsiteX82" fmla="*/ 6026440 w 6858001"/>
                <a:gd name="connsiteY82" fmla="*/ 682496 h 874716"/>
                <a:gd name="connsiteX83" fmla="*/ 6108738 w 6858001"/>
                <a:gd name="connsiteY83" fmla="*/ 626296 h 874716"/>
                <a:gd name="connsiteX84" fmla="*/ 6155602 w 6858001"/>
                <a:gd name="connsiteY84" fmla="*/ 628202 h 874716"/>
                <a:gd name="connsiteX85" fmla="*/ 6228756 w 6858001"/>
                <a:gd name="connsiteY85" fmla="*/ 666873 h 874716"/>
                <a:gd name="connsiteX86" fmla="*/ 6361539 w 6858001"/>
                <a:gd name="connsiteY86" fmla="*/ 684210 h 874716"/>
                <a:gd name="connsiteX87" fmla="*/ 6428979 w 6858001"/>
                <a:gd name="connsiteY87" fmla="*/ 630106 h 874716"/>
                <a:gd name="connsiteX88" fmla="*/ 6463840 w 6858001"/>
                <a:gd name="connsiteY88" fmla="*/ 578098 h 874716"/>
                <a:gd name="connsiteX89" fmla="*/ 6564620 w 6858001"/>
                <a:gd name="connsiteY89" fmla="*/ 517708 h 874716"/>
                <a:gd name="connsiteX90" fmla="*/ 6588625 w 6858001"/>
                <a:gd name="connsiteY90" fmla="*/ 540187 h 874716"/>
                <a:gd name="connsiteX91" fmla="*/ 6662541 w 6858001"/>
                <a:gd name="connsiteY91" fmla="*/ 549714 h 874716"/>
                <a:gd name="connsiteX92" fmla="*/ 6742552 w 6858001"/>
                <a:gd name="connsiteY92" fmla="*/ 548952 h 874716"/>
                <a:gd name="connsiteX93" fmla="*/ 6812063 w 6858001"/>
                <a:gd name="connsiteY93" fmla="*/ 568430 h 874716"/>
                <a:gd name="connsiteX94" fmla="*/ 6858001 w 6858001"/>
                <a:gd name="connsiteY94" fmla="*/ 562267 h 874716"/>
                <a:gd name="connsiteX95" fmla="*/ 6858001 w 6858001"/>
                <a:gd name="connsiteY95" fmla="*/ 734520 h 874716"/>
                <a:gd name="connsiteX96" fmla="*/ 6815516 w 6858001"/>
                <a:gd name="connsiteY96" fmla="*/ 744220 h 874716"/>
                <a:gd name="connsiteX97" fmla="*/ 6748458 w 6858001"/>
                <a:gd name="connsiteY97" fmla="*/ 763271 h 874716"/>
                <a:gd name="connsiteX98" fmla="*/ 6584812 w 6858001"/>
                <a:gd name="connsiteY98" fmla="*/ 784797 h 874716"/>
                <a:gd name="connsiteX99" fmla="*/ 6415833 w 6858001"/>
                <a:gd name="connsiteY99" fmla="*/ 805562 h 874716"/>
                <a:gd name="connsiteX100" fmla="*/ 6323058 w 6858001"/>
                <a:gd name="connsiteY100" fmla="*/ 812420 h 874716"/>
                <a:gd name="connsiteX101" fmla="*/ 6242093 w 6858001"/>
                <a:gd name="connsiteY101" fmla="*/ 823281 h 874716"/>
                <a:gd name="connsiteX102" fmla="*/ 6171605 w 6858001"/>
                <a:gd name="connsiteY102" fmla="*/ 830139 h 874716"/>
                <a:gd name="connsiteX103" fmla="*/ 6059397 w 6858001"/>
                <a:gd name="connsiteY103" fmla="*/ 844045 h 874716"/>
                <a:gd name="connsiteX104" fmla="*/ 6012723 w 6858001"/>
                <a:gd name="connsiteY104" fmla="*/ 847665 h 874716"/>
                <a:gd name="connsiteX105" fmla="*/ 5902610 w 6858001"/>
                <a:gd name="connsiteY105" fmla="*/ 847473 h 874716"/>
                <a:gd name="connsiteX106" fmla="*/ 5864318 w 6858001"/>
                <a:gd name="connsiteY106" fmla="*/ 845569 h 874716"/>
                <a:gd name="connsiteX107" fmla="*/ 5790592 w 6858001"/>
                <a:gd name="connsiteY107" fmla="*/ 821947 h 874716"/>
                <a:gd name="connsiteX108" fmla="*/ 5781830 w 6858001"/>
                <a:gd name="connsiteY108" fmla="*/ 820233 h 874716"/>
                <a:gd name="connsiteX109" fmla="*/ 5733440 w 6858001"/>
                <a:gd name="connsiteY109" fmla="*/ 810896 h 874716"/>
                <a:gd name="connsiteX110" fmla="*/ 5706959 w 6858001"/>
                <a:gd name="connsiteY110" fmla="*/ 807848 h 874716"/>
                <a:gd name="connsiteX111" fmla="*/ 5606372 w 6858001"/>
                <a:gd name="connsiteY111" fmla="*/ 788417 h 874716"/>
                <a:gd name="connsiteX112" fmla="*/ 5548460 w 6858001"/>
                <a:gd name="connsiteY112" fmla="*/ 779273 h 874716"/>
                <a:gd name="connsiteX113" fmla="*/ 5501594 w 6858001"/>
                <a:gd name="connsiteY113" fmla="*/ 780607 h 874716"/>
                <a:gd name="connsiteX114" fmla="*/ 5419295 w 6858001"/>
                <a:gd name="connsiteY114" fmla="*/ 782321 h 874716"/>
                <a:gd name="connsiteX115" fmla="*/ 5393005 w 6858001"/>
                <a:gd name="connsiteY115" fmla="*/ 786703 h 874716"/>
                <a:gd name="connsiteX116" fmla="*/ 5274129 w 6858001"/>
                <a:gd name="connsiteY116" fmla="*/ 774129 h 874716"/>
                <a:gd name="connsiteX117" fmla="*/ 5206308 w 6858001"/>
                <a:gd name="connsiteY117" fmla="*/ 773177 h 874716"/>
                <a:gd name="connsiteX118" fmla="*/ 5129916 w 6858001"/>
                <a:gd name="connsiteY118" fmla="*/ 757554 h 874716"/>
                <a:gd name="connsiteX119" fmla="*/ 5107627 w 6858001"/>
                <a:gd name="connsiteY119" fmla="*/ 758316 h 874716"/>
                <a:gd name="connsiteX120" fmla="*/ 5082670 w 6858001"/>
                <a:gd name="connsiteY120" fmla="*/ 759651 h 874716"/>
                <a:gd name="connsiteX121" fmla="*/ 5006086 w 6858001"/>
                <a:gd name="connsiteY121" fmla="*/ 760795 h 874716"/>
                <a:gd name="connsiteX122" fmla="*/ 4959602 w 6858001"/>
                <a:gd name="connsiteY122" fmla="*/ 766509 h 874716"/>
                <a:gd name="connsiteX123" fmla="*/ 4871019 w 6858001"/>
                <a:gd name="connsiteY123" fmla="*/ 763081 h 874716"/>
                <a:gd name="connsiteX124" fmla="*/ 4838250 w 6858001"/>
                <a:gd name="connsiteY124" fmla="*/ 768033 h 874716"/>
                <a:gd name="connsiteX125" fmla="*/ 4755381 w 6858001"/>
                <a:gd name="connsiteY125" fmla="*/ 768605 h 874716"/>
                <a:gd name="connsiteX126" fmla="*/ 4681083 w 6858001"/>
                <a:gd name="connsiteY126" fmla="*/ 765747 h 874716"/>
                <a:gd name="connsiteX127" fmla="*/ 4609452 w 6858001"/>
                <a:gd name="connsiteY127" fmla="*/ 767271 h 874716"/>
                <a:gd name="connsiteX128" fmla="*/ 4558207 w 6858001"/>
                <a:gd name="connsiteY128" fmla="*/ 773557 h 874716"/>
                <a:gd name="connsiteX129" fmla="*/ 4502579 w 6858001"/>
                <a:gd name="connsiteY129" fmla="*/ 777367 h 874716"/>
                <a:gd name="connsiteX130" fmla="*/ 4349222 w 6858001"/>
                <a:gd name="connsiteY130" fmla="*/ 800038 h 874716"/>
                <a:gd name="connsiteX131" fmla="*/ 4320837 w 6858001"/>
                <a:gd name="connsiteY131" fmla="*/ 794514 h 874716"/>
                <a:gd name="connsiteX132" fmla="*/ 4159667 w 6858001"/>
                <a:gd name="connsiteY132" fmla="*/ 789370 h 874716"/>
                <a:gd name="connsiteX133" fmla="*/ 4124614 w 6858001"/>
                <a:gd name="connsiteY133" fmla="*/ 789752 h 874716"/>
                <a:gd name="connsiteX134" fmla="*/ 4030503 w 6858001"/>
                <a:gd name="connsiteY134" fmla="*/ 767271 h 874716"/>
                <a:gd name="connsiteX135" fmla="*/ 3885338 w 6858001"/>
                <a:gd name="connsiteY135" fmla="*/ 802896 h 874716"/>
                <a:gd name="connsiteX136" fmla="*/ 3749506 w 6858001"/>
                <a:gd name="connsiteY136" fmla="*/ 847473 h 874716"/>
                <a:gd name="connsiteX137" fmla="*/ 3732361 w 6858001"/>
                <a:gd name="connsiteY137" fmla="*/ 853190 h 874716"/>
                <a:gd name="connsiteX138" fmla="*/ 3683591 w 6858001"/>
                <a:gd name="connsiteY138" fmla="*/ 862906 h 874716"/>
                <a:gd name="connsiteX139" fmla="*/ 3623201 w 6858001"/>
                <a:gd name="connsiteY139" fmla="*/ 866334 h 874716"/>
                <a:gd name="connsiteX140" fmla="*/ 3546617 w 6858001"/>
                <a:gd name="connsiteY140" fmla="*/ 874716 h 874716"/>
                <a:gd name="connsiteX141" fmla="*/ 3485275 w 6858001"/>
                <a:gd name="connsiteY141" fmla="*/ 864238 h 874716"/>
                <a:gd name="connsiteX142" fmla="*/ 3399546 w 6858001"/>
                <a:gd name="connsiteY142" fmla="*/ 848618 h 874716"/>
                <a:gd name="connsiteX143" fmla="*/ 3318771 w 6858001"/>
                <a:gd name="connsiteY143" fmla="*/ 833757 h 874716"/>
                <a:gd name="connsiteX144" fmla="*/ 3293244 w 6858001"/>
                <a:gd name="connsiteY144" fmla="*/ 851284 h 874716"/>
                <a:gd name="connsiteX145" fmla="*/ 3253809 w 6858001"/>
                <a:gd name="connsiteY145" fmla="*/ 866524 h 874716"/>
                <a:gd name="connsiteX146" fmla="*/ 3209993 w 6858001"/>
                <a:gd name="connsiteY146" fmla="*/ 848235 h 874716"/>
                <a:gd name="connsiteX147" fmla="*/ 3107500 w 6858001"/>
                <a:gd name="connsiteY147" fmla="*/ 810326 h 874716"/>
                <a:gd name="connsiteX148" fmla="*/ 3042728 w 6858001"/>
                <a:gd name="connsiteY148" fmla="*/ 808610 h 874716"/>
                <a:gd name="connsiteX149" fmla="*/ 2901943 w 6858001"/>
                <a:gd name="connsiteY149" fmla="*/ 792418 h 874716"/>
                <a:gd name="connsiteX150" fmla="*/ 2809930 w 6858001"/>
                <a:gd name="connsiteY150" fmla="*/ 769367 h 874716"/>
                <a:gd name="connsiteX151" fmla="*/ 2743826 w 6858001"/>
                <a:gd name="connsiteY151" fmla="*/ 743268 h 874716"/>
                <a:gd name="connsiteX152" fmla="*/ 2649143 w 6858001"/>
                <a:gd name="connsiteY152" fmla="*/ 709167 h 874716"/>
                <a:gd name="connsiteX153" fmla="*/ 2554079 w 6858001"/>
                <a:gd name="connsiteY153" fmla="*/ 691450 h 874716"/>
                <a:gd name="connsiteX154" fmla="*/ 2485307 w 6858001"/>
                <a:gd name="connsiteY154" fmla="*/ 669160 h 874716"/>
                <a:gd name="connsiteX155" fmla="*/ 2401292 w 6858001"/>
                <a:gd name="connsiteY155" fmla="*/ 653919 h 874716"/>
                <a:gd name="connsiteX156" fmla="*/ 2330806 w 6858001"/>
                <a:gd name="connsiteY156" fmla="*/ 653349 h 874716"/>
                <a:gd name="connsiteX157" fmla="*/ 2220312 w 6858001"/>
                <a:gd name="connsiteY157" fmla="*/ 656015 h 874716"/>
                <a:gd name="connsiteX158" fmla="*/ 2085054 w 6858001"/>
                <a:gd name="connsiteY158" fmla="*/ 609914 h 874716"/>
                <a:gd name="connsiteX159" fmla="*/ 2030378 w 6858001"/>
                <a:gd name="connsiteY159" fmla="*/ 599625 h 874716"/>
                <a:gd name="connsiteX160" fmla="*/ 1978940 w 6858001"/>
                <a:gd name="connsiteY160" fmla="*/ 594863 h 874716"/>
                <a:gd name="connsiteX161" fmla="*/ 1869780 w 6858001"/>
                <a:gd name="connsiteY161" fmla="*/ 564192 h 874716"/>
                <a:gd name="connsiteX162" fmla="*/ 1825393 w 6858001"/>
                <a:gd name="connsiteY162" fmla="*/ 554094 h 874716"/>
                <a:gd name="connsiteX163" fmla="*/ 1763287 w 6858001"/>
                <a:gd name="connsiteY163" fmla="*/ 554286 h 874716"/>
                <a:gd name="connsiteX164" fmla="*/ 1650317 w 6858001"/>
                <a:gd name="connsiteY164" fmla="*/ 540187 h 874716"/>
                <a:gd name="connsiteX165" fmla="*/ 1537537 w 6858001"/>
                <a:gd name="connsiteY165" fmla="*/ 499038 h 874716"/>
                <a:gd name="connsiteX166" fmla="*/ 1489720 w 6858001"/>
                <a:gd name="connsiteY166" fmla="*/ 503038 h 874716"/>
                <a:gd name="connsiteX167" fmla="*/ 1472575 w 6858001"/>
                <a:gd name="connsiteY167" fmla="*/ 502086 h 874716"/>
                <a:gd name="connsiteX168" fmla="*/ 1318456 w 6858001"/>
                <a:gd name="connsiteY168" fmla="*/ 479415 h 874716"/>
                <a:gd name="connsiteX169" fmla="*/ 1303024 w 6858001"/>
                <a:gd name="connsiteY169" fmla="*/ 476939 h 874716"/>
                <a:gd name="connsiteX170" fmla="*/ 1230633 w 6858001"/>
                <a:gd name="connsiteY170" fmla="*/ 456746 h 874716"/>
                <a:gd name="connsiteX171" fmla="*/ 1048125 w 6858001"/>
                <a:gd name="connsiteY171" fmla="*/ 444172 h 874716"/>
                <a:gd name="connsiteX172" fmla="*/ 1036887 w 6858001"/>
                <a:gd name="connsiteY172" fmla="*/ 442648 h 874716"/>
                <a:gd name="connsiteX173" fmla="*/ 975733 w 6858001"/>
                <a:gd name="connsiteY173" fmla="*/ 452744 h 874716"/>
                <a:gd name="connsiteX174" fmla="*/ 945444 w 6858001"/>
                <a:gd name="connsiteY174" fmla="*/ 467033 h 874716"/>
                <a:gd name="connsiteX175" fmla="*/ 898198 w 6858001"/>
                <a:gd name="connsiteY175" fmla="*/ 481893 h 874716"/>
                <a:gd name="connsiteX176" fmla="*/ 850189 w 6858001"/>
                <a:gd name="connsiteY176" fmla="*/ 487417 h 874716"/>
                <a:gd name="connsiteX177" fmla="*/ 769605 w 6858001"/>
                <a:gd name="connsiteY177" fmla="*/ 464937 h 874716"/>
                <a:gd name="connsiteX178" fmla="*/ 740268 w 6858001"/>
                <a:gd name="connsiteY178" fmla="*/ 462651 h 874716"/>
                <a:gd name="connsiteX179" fmla="*/ 674923 w 6858001"/>
                <a:gd name="connsiteY179" fmla="*/ 451792 h 874716"/>
                <a:gd name="connsiteX180" fmla="*/ 617772 w 6858001"/>
                <a:gd name="connsiteY180" fmla="*/ 452554 h 874716"/>
                <a:gd name="connsiteX181" fmla="*/ 571860 w 6858001"/>
                <a:gd name="connsiteY181" fmla="*/ 469891 h 874716"/>
                <a:gd name="connsiteX182" fmla="*/ 505182 w 6858001"/>
                <a:gd name="connsiteY182" fmla="*/ 473319 h 874716"/>
                <a:gd name="connsiteX183" fmla="*/ 462126 w 6858001"/>
                <a:gd name="connsiteY183" fmla="*/ 460747 h 874716"/>
                <a:gd name="connsiteX184" fmla="*/ 453364 w 6858001"/>
                <a:gd name="connsiteY184" fmla="*/ 459033 h 874716"/>
                <a:gd name="connsiteX185" fmla="*/ 340774 w 6858001"/>
                <a:gd name="connsiteY185" fmla="*/ 458268 h 874716"/>
                <a:gd name="connsiteX186" fmla="*/ 200182 w 6858001"/>
                <a:gd name="connsiteY186" fmla="*/ 496180 h 874716"/>
                <a:gd name="connsiteX187" fmla="*/ 176939 w 6858001"/>
                <a:gd name="connsiteY187" fmla="*/ 504182 h 874716"/>
                <a:gd name="connsiteX188" fmla="*/ 63587 w 6858001"/>
                <a:gd name="connsiteY188" fmla="*/ 518088 h 874716"/>
                <a:gd name="connsiteX189" fmla="*/ 2817 w 6858001"/>
                <a:gd name="connsiteY189" fmla="*/ 532187 h 874716"/>
                <a:gd name="connsiteX190" fmla="*/ 0 w 6858001"/>
                <a:gd name="connsiteY190" fmla="*/ 533314 h 874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</a:cxnLst>
              <a:rect l="l" t="t" r="r" b="b"/>
              <a:pathLst>
                <a:path w="6858001" h="874716">
                  <a:moveTo>
                    <a:pt x="0" y="533314"/>
                  </a:moveTo>
                  <a:lnTo>
                    <a:pt x="0" y="69206"/>
                  </a:lnTo>
                  <a:lnTo>
                    <a:pt x="21486" y="71924"/>
                  </a:lnTo>
                  <a:cubicBezTo>
                    <a:pt x="92546" y="60493"/>
                    <a:pt x="159604" y="87354"/>
                    <a:pt x="228948" y="88116"/>
                  </a:cubicBezTo>
                  <a:cubicBezTo>
                    <a:pt x="260382" y="88496"/>
                    <a:pt x="291435" y="94592"/>
                    <a:pt x="313533" y="62779"/>
                  </a:cubicBezTo>
                  <a:cubicBezTo>
                    <a:pt x="316389" y="58587"/>
                    <a:pt x="330298" y="60873"/>
                    <a:pt x="338870" y="62207"/>
                  </a:cubicBezTo>
                  <a:cubicBezTo>
                    <a:pt x="357921" y="65066"/>
                    <a:pt x="376781" y="72304"/>
                    <a:pt x="395640" y="72114"/>
                  </a:cubicBezTo>
                  <a:cubicBezTo>
                    <a:pt x="434695" y="71924"/>
                    <a:pt x="473939" y="68876"/>
                    <a:pt x="512802" y="65446"/>
                  </a:cubicBezTo>
                  <a:cubicBezTo>
                    <a:pt x="527470" y="64112"/>
                    <a:pt x="541569" y="58969"/>
                    <a:pt x="556047" y="55349"/>
                  </a:cubicBezTo>
                  <a:cubicBezTo>
                    <a:pt x="564048" y="53253"/>
                    <a:pt x="572622" y="47729"/>
                    <a:pt x="580050" y="48871"/>
                  </a:cubicBezTo>
                  <a:cubicBezTo>
                    <a:pt x="623106" y="55539"/>
                    <a:pt x="662541" y="39157"/>
                    <a:pt x="703308" y="30964"/>
                  </a:cubicBezTo>
                  <a:cubicBezTo>
                    <a:pt x="722169" y="27154"/>
                    <a:pt x="739886" y="18010"/>
                    <a:pt x="758174" y="11724"/>
                  </a:cubicBezTo>
                  <a:cubicBezTo>
                    <a:pt x="762936" y="10008"/>
                    <a:pt x="768271" y="8484"/>
                    <a:pt x="773035" y="8866"/>
                  </a:cubicBezTo>
                  <a:cubicBezTo>
                    <a:pt x="800276" y="11152"/>
                    <a:pt x="827329" y="14390"/>
                    <a:pt x="854379" y="16866"/>
                  </a:cubicBezTo>
                  <a:cubicBezTo>
                    <a:pt x="878956" y="19152"/>
                    <a:pt x="903722" y="19914"/>
                    <a:pt x="915343" y="47919"/>
                  </a:cubicBezTo>
                  <a:cubicBezTo>
                    <a:pt x="917059" y="52301"/>
                    <a:pt x="922773" y="55539"/>
                    <a:pt x="927155" y="58397"/>
                  </a:cubicBezTo>
                  <a:cubicBezTo>
                    <a:pt x="994785" y="102405"/>
                    <a:pt x="1030980" y="101261"/>
                    <a:pt x="1097087" y="54777"/>
                  </a:cubicBezTo>
                  <a:cubicBezTo>
                    <a:pt x="1103945" y="50015"/>
                    <a:pt x="1118613" y="46585"/>
                    <a:pt x="1123185" y="50395"/>
                  </a:cubicBezTo>
                  <a:cubicBezTo>
                    <a:pt x="1162049" y="82020"/>
                    <a:pt x="1204532" y="78590"/>
                    <a:pt x="1249302" y="68684"/>
                  </a:cubicBezTo>
                  <a:cubicBezTo>
                    <a:pt x="1260922" y="66018"/>
                    <a:pt x="1277307" y="66018"/>
                    <a:pt x="1286069" y="72304"/>
                  </a:cubicBezTo>
                  <a:cubicBezTo>
                    <a:pt x="1327790" y="101451"/>
                    <a:pt x="1372560" y="97261"/>
                    <a:pt x="1417899" y="88688"/>
                  </a:cubicBezTo>
                  <a:cubicBezTo>
                    <a:pt x="1424948" y="87354"/>
                    <a:pt x="1433522" y="80114"/>
                    <a:pt x="1436568" y="73448"/>
                  </a:cubicBezTo>
                  <a:cubicBezTo>
                    <a:pt x="1447428" y="49825"/>
                    <a:pt x="1467813" y="41823"/>
                    <a:pt x="1490292" y="35154"/>
                  </a:cubicBezTo>
                  <a:cubicBezTo>
                    <a:pt x="1525727" y="24296"/>
                    <a:pt x="1560588" y="11532"/>
                    <a:pt x="1596213" y="1245"/>
                  </a:cubicBezTo>
                  <a:cubicBezTo>
                    <a:pt x="1604978" y="-1231"/>
                    <a:pt x="1615836" y="293"/>
                    <a:pt x="1624980" y="3150"/>
                  </a:cubicBezTo>
                  <a:cubicBezTo>
                    <a:pt x="1656223" y="12866"/>
                    <a:pt x="1676036" y="37251"/>
                    <a:pt x="1697753" y="59731"/>
                  </a:cubicBezTo>
                  <a:cubicBezTo>
                    <a:pt x="1707279" y="69638"/>
                    <a:pt x="1720423" y="76686"/>
                    <a:pt x="1733188" y="82400"/>
                  </a:cubicBezTo>
                  <a:cubicBezTo>
                    <a:pt x="1766335" y="97071"/>
                    <a:pt x="1800246" y="110215"/>
                    <a:pt x="1833775" y="124121"/>
                  </a:cubicBezTo>
                  <a:cubicBezTo>
                    <a:pt x="1837013" y="125455"/>
                    <a:pt x="1839679" y="128884"/>
                    <a:pt x="1842158" y="131742"/>
                  </a:cubicBezTo>
                  <a:cubicBezTo>
                    <a:pt x="1866922" y="161843"/>
                    <a:pt x="1891497" y="192132"/>
                    <a:pt x="1916454" y="222233"/>
                  </a:cubicBezTo>
                  <a:cubicBezTo>
                    <a:pt x="1921216" y="227947"/>
                    <a:pt x="1928076" y="232139"/>
                    <a:pt x="1933219" y="237663"/>
                  </a:cubicBezTo>
                  <a:cubicBezTo>
                    <a:pt x="1940459" y="245283"/>
                    <a:pt x="1949603" y="252524"/>
                    <a:pt x="1953413" y="261668"/>
                  </a:cubicBezTo>
                  <a:cubicBezTo>
                    <a:pt x="1965224" y="290433"/>
                    <a:pt x="1987894" y="302817"/>
                    <a:pt x="2016469" y="308151"/>
                  </a:cubicBezTo>
                  <a:cubicBezTo>
                    <a:pt x="2042570" y="313104"/>
                    <a:pt x="2068669" y="317296"/>
                    <a:pt x="2094578" y="323010"/>
                  </a:cubicBezTo>
                  <a:cubicBezTo>
                    <a:pt x="2126201" y="329868"/>
                    <a:pt x="2157636" y="337298"/>
                    <a:pt x="2188879" y="345681"/>
                  </a:cubicBezTo>
                  <a:cubicBezTo>
                    <a:pt x="2202404" y="349301"/>
                    <a:pt x="2216692" y="353491"/>
                    <a:pt x="2228314" y="360921"/>
                  </a:cubicBezTo>
                  <a:cubicBezTo>
                    <a:pt x="2260890" y="381496"/>
                    <a:pt x="2295753" y="395402"/>
                    <a:pt x="2334044" y="389878"/>
                  </a:cubicBezTo>
                  <a:cubicBezTo>
                    <a:pt x="2364715" y="385496"/>
                    <a:pt x="2390434" y="396736"/>
                    <a:pt x="2409485" y="414263"/>
                  </a:cubicBezTo>
                  <a:cubicBezTo>
                    <a:pt x="2444158" y="446078"/>
                    <a:pt x="2481305" y="438838"/>
                    <a:pt x="2518264" y="428552"/>
                  </a:cubicBezTo>
                  <a:cubicBezTo>
                    <a:pt x="2537315" y="423217"/>
                    <a:pt x="2552935" y="423979"/>
                    <a:pt x="2571034" y="429122"/>
                  </a:cubicBezTo>
                  <a:cubicBezTo>
                    <a:pt x="2612945" y="441124"/>
                    <a:pt x="2640950" y="473701"/>
                    <a:pt x="2668001" y="502276"/>
                  </a:cubicBezTo>
                  <a:cubicBezTo>
                    <a:pt x="2691054" y="526661"/>
                    <a:pt x="2716963" y="540377"/>
                    <a:pt x="2745348" y="550666"/>
                  </a:cubicBezTo>
                  <a:cubicBezTo>
                    <a:pt x="2781163" y="563810"/>
                    <a:pt x="2809548" y="558858"/>
                    <a:pt x="2826694" y="527233"/>
                  </a:cubicBezTo>
                  <a:cubicBezTo>
                    <a:pt x="2831457" y="518278"/>
                    <a:pt x="2839839" y="507800"/>
                    <a:pt x="2848793" y="505134"/>
                  </a:cubicBezTo>
                  <a:cubicBezTo>
                    <a:pt x="2892037" y="491800"/>
                    <a:pt x="2935854" y="472367"/>
                    <a:pt x="2982148" y="484179"/>
                  </a:cubicBezTo>
                  <a:cubicBezTo>
                    <a:pt x="3046158" y="500372"/>
                    <a:pt x="3108644" y="499420"/>
                    <a:pt x="3172654" y="483417"/>
                  </a:cubicBezTo>
                  <a:cubicBezTo>
                    <a:pt x="3276480" y="457508"/>
                    <a:pt x="3380305" y="430076"/>
                    <a:pt x="3489467" y="435790"/>
                  </a:cubicBezTo>
                  <a:cubicBezTo>
                    <a:pt x="3507563" y="436742"/>
                    <a:pt x="3529090" y="425121"/>
                    <a:pt x="3544713" y="413691"/>
                  </a:cubicBezTo>
                  <a:cubicBezTo>
                    <a:pt x="3574622" y="391974"/>
                    <a:pt x="3573288" y="390258"/>
                    <a:pt x="3606817" y="408167"/>
                  </a:cubicBezTo>
                  <a:cubicBezTo>
                    <a:pt x="3614819" y="412549"/>
                    <a:pt x="3624725" y="415215"/>
                    <a:pt x="3630632" y="421693"/>
                  </a:cubicBezTo>
                  <a:cubicBezTo>
                    <a:pt x="3660731" y="454650"/>
                    <a:pt x="3697880" y="446648"/>
                    <a:pt x="3734837" y="441886"/>
                  </a:cubicBezTo>
                  <a:cubicBezTo>
                    <a:pt x="3741315" y="440934"/>
                    <a:pt x="3749125" y="439600"/>
                    <a:pt x="3754652" y="442268"/>
                  </a:cubicBezTo>
                  <a:cubicBezTo>
                    <a:pt x="3779607" y="454268"/>
                    <a:pt x="3800753" y="450078"/>
                    <a:pt x="3822472" y="433694"/>
                  </a:cubicBezTo>
                  <a:cubicBezTo>
                    <a:pt x="3841331" y="419597"/>
                    <a:pt x="3863049" y="411215"/>
                    <a:pt x="3885338" y="428742"/>
                  </a:cubicBezTo>
                  <a:cubicBezTo>
                    <a:pt x="3934870" y="467605"/>
                    <a:pt x="3987829" y="469509"/>
                    <a:pt x="4043839" y="444934"/>
                  </a:cubicBezTo>
                  <a:cubicBezTo>
                    <a:pt x="4083845" y="427407"/>
                    <a:pt x="4123280" y="423407"/>
                    <a:pt x="4165383" y="441124"/>
                  </a:cubicBezTo>
                  <a:cubicBezTo>
                    <a:pt x="4181576" y="447982"/>
                    <a:pt x="4202531" y="443410"/>
                    <a:pt x="4221391" y="444934"/>
                  </a:cubicBezTo>
                  <a:cubicBezTo>
                    <a:pt x="4232060" y="445696"/>
                    <a:pt x="4243872" y="445886"/>
                    <a:pt x="4253014" y="450650"/>
                  </a:cubicBezTo>
                  <a:cubicBezTo>
                    <a:pt x="4277401" y="462843"/>
                    <a:pt x="4300070" y="478463"/>
                    <a:pt x="4324645" y="490466"/>
                  </a:cubicBezTo>
                  <a:cubicBezTo>
                    <a:pt x="4336457" y="496180"/>
                    <a:pt x="4350554" y="499228"/>
                    <a:pt x="4363890" y="499420"/>
                  </a:cubicBezTo>
                  <a:cubicBezTo>
                    <a:pt x="4403325" y="500372"/>
                    <a:pt x="4442761" y="500372"/>
                    <a:pt x="4482004" y="498658"/>
                  </a:cubicBezTo>
                  <a:cubicBezTo>
                    <a:pt x="4546776" y="495990"/>
                    <a:pt x="4612500" y="495418"/>
                    <a:pt x="4659174" y="438648"/>
                  </a:cubicBezTo>
                  <a:cubicBezTo>
                    <a:pt x="4662986" y="434076"/>
                    <a:pt x="4671176" y="431408"/>
                    <a:pt x="4677655" y="430646"/>
                  </a:cubicBezTo>
                  <a:cubicBezTo>
                    <a:pt x="4707564" y="427027"/>
                    <a:pt x="4738235" y="426645"/>
                    <a:pt x="4767764" y="420739"/>
                  </a:cubicBezTo>
                  <a:cubicBezTo>
                    <a:pt x="4791386" y="415977"/>
                    <a:pt x="4811009" y="417501"/>
                    <a:pt x="4828916" y="434266"/>
                  </a:cubicBezTo>
                  <a:cubicBezTo>
                    <a:pt x="4852348" y="456364"/>
                    <a:pt x="4880925" y="469319"/>
                    <a:pt x="4912168" y="462271"/>
                  </a:cubicBezTo>
                  <a:cubicBezTo>
                    <a:pt x="4943409" y="455412"/>
                    <a:pt x="4963984" y="470271"/>
                    <a:pt x="4987037" y="485703"/>
                  </a:cubicBezTo>
                  <a:cubicBezTo>
                    <a:pt x="5003801" y="496942"/>
                    <a:pt x="5022852" y="511040"/>
                    <a:pt x="5041521" y="512182"/>
                  </a:cubicBezTo>
                  <a:cubicBezTo>
                    <a:pt x="5083814" y="514658"/>
                    <a:pt x="5120201" y="553904"/>
                    <a:pt x="5166113" y="531615"/>
                  </a:cubicBezTo>
                  <a:cubicBezTo>
                    <a:pt x="5169161" y="530091"/>
                    <a:pt x="5174685" y="533901"/>
                    <a:pt x="5179067" y="534853"/>
                  </a:cubicBezTo>
                  <a:cubicBezTo>
                    <a:pt x="5214121" y="542093"/>
                    <a:pt x="5247078" y="535043"/>
                    <a:pt x="5272796" y="511230"/>
                  </a:cubicBezTo>
                  <a:cubicBezTo>
                    <a:pt x="5306516" y="480177"/>
                    <a:pt x="5343855" y="477129"/>
                    <a:pt x="5385384" y="487227"/>
                  </a:cubicBezTo>
                  <a:cubicBezTo>
                    <a:pt x="5398721" y="490466"/>
                    <a:pt x="5412057" y="492752"/>
                    <a:pt x="5425582" y="495418"/>
                  </a:cubicBezTo>
                  <a:cubicBezTo>
                    <a:pt x="5443870" y="499228"/>
                    <a:pt x="5462351" y="503230"/>
                    <a:pt x="5480637" y="507040"/>
                  </a:cubicBezTo>
                  <a:cubicBezTo>
                    <a:pt x="5498356" y="510850"/>
                    <a:pt x="5517979" y="517326"/>
                    <a:pt x="5531693" y="500944"/>
                  </a:cubicBezTo>
                  <a:cubicBezTo>
                    <a:pt x="5543506" y="486845"/>
                    <a:pt x="5551888" y="488179"/>
                    <a:pt x="5562746" y="500372"/>
                  </a:cubicBezTo>
                  <a:cubicBezTo>
                    <a:pt x="5600467" y="543045"/>
                    <a:pt x="5646189" y="569716"/>
                    <a:pt x="5704483" y="571620"/>
                  </a:cubicBezTo>
                  <a:cubicBezTo>
                    <a:pt x="5716485" y="572002"/>
                    <a:pt x="5728678" y="574668"/>
                    <a:pt x="5740488" y="577526"/>
                  </a:cubicBezTo>
                  <a:cubicBezTo>
                    <a:pt x="5747728" y="579241"/>
                    <a:pt x="5756493" y="581147"/>
                    <a:pt x="5760873" y="586291"/>
                  </a:cubicBezTo>
                  <a:cubicBezTo>
                    <a:pt x="5794974" y="625534"/>
                    <a:pt x="5837457" y="652777"/>
                    <a:pt x="5883751" y="674686"/>
                  </a:cubicBezTo>
                  <a:cubicBezTo>
                    <a:pt x="5900323" y="682496"/>
                    <a:pt x="5918042" y="690306"/>
                    <a:pt x="5935949" y="692592"/>
                  </a:cubicBezTo>
                  <a:cubicBezTo>
                    <a:pt x="5954617" y="694878"/>
                    <a:pt x="5974240" y="691068"/>
                    <a:pt x="5993291" y="688972"/>
                  </a:cubicBezTo>
                  <a:cubicBezTo>
                    <a:pt x="6004531" y="687830"/>
                    <a:pt x="6017485" y="688020"/>
                    <a:pt x="6026440" y="682496"/>
                  </a:cubicBezTo>
                  <a:cubicBezTo>
                    <a:pt x="6054825" y="665159"/>
                    <a:pt x="6082258" y="646491"/>
                    <a:pt x="6108738" y="626296"/>
                  </a:cubicBezTo>
                  <a:cubicBezTo>
                    <a:pt x="6131409" y="608960"/>
                    <a:pt x="6135981" y="606483"/>
                    <a:pt x="6155602" y="628202"/>
                  </a:cubicBezTo>
                  <a:cubicBezTo>
                    <a:pt x="6175797" y="650491"/>
                    <a:pt x="6200944" y="662111"/>
                    <a:pt x="6228756" y="666873"/>
                  </a:cubicBezTo>
                  <a:cubicBezTo>
                    <a:pt x="6272764" y="674304"/>
                    <a:pt x="6317151" y="680590"/>
                    <a:pt x="6361539" y="684210"/>
                  </a:cubicBezTo>
                  <a:cubicBezTo>
                    <a:pt x="6401736" y="687448"/>
                    <a:pt x="6420977" y="669922"/>
                    <a:pt x="6428979" y="630106"/>
                  </a:cubicBezTo>
                  <a:cubicBezTo>
                    <a:pt x="6433551" y="608007"/>
                    <a:pt x="6439458" y="584003"/>
                    <a:pt x="6463840" y="578098"/>
                  </a:cubicBezTo>
                  <a:cubicBezTo>
                    <a:pt x="6503658" y="568572"/>
                    <a:pt x="6544997" y="564382"/>
                    <a:pt x="6564620" y="517708"/>
                  </a:cubicBezTo>
                  <a:cubicBezTo>
                    <a:pt x="6575478" y="527995"/>
                    <a:pt x="6582146" y="534091"/>
                    <a:pt x="6588625" y="540187"/>
                  </a:cubicBezTo>
                  <a:cubicBezTo>
                    <a:pt x="6606531" y="557142"/>
                    <a:pt x="6643678" y="564382"/>
                    <a:pt x="6662541" y="549714"/>
                  </a:cubicBezTo>
                  <a:cubicBezTo>
                    <a:pt x="6690354" y="528377"/>
                    <a:pt x="6715883" y="532377"/>
                    <a:pt x="6742552" y="548952"/>
                  </a:cubicBezTo>
                  <a:cubicBezTo>
                    <a:pt x="6764841" y="562668"/>
                    <a:pt x="6788417" y="567954"/>
                    <a:pt x="6812063" y="568430"/>
                  </a:cubicBezTo>
                  <a:lnTo>
                    <a:pt x="6858001" y="562267"/>
                  </a:lnTo>
                  <a:lnTo>
                    <a:pt x="6858001" y="734520"/>
                  </a:lnTo>
                  <a:lnTo>
                    <a:pt x="6815516" y="744220"/>
                  </a:lnTo>
                  <a:cubicBezTo>
                    <a:pt x="6793035" y="749744"/>
                    <a:pt x="6771319" y="759651"/>
                    <a:pt x="6748458" y="763271"/>
                  </a:cubicBezTo>
                  <a:cubicBezTo>
                    <a:pt x="6694164" y="771843"/>
                    <a:pt x="6639488" y="777939"/>
                    <a:pt x="6584812" y="784797"/>
                  </a:cubicBezTo>
                  <a:cubicBezTo>
                    <a:pt x="6528424" y="791846"/>
                    <a:pt x="6472225" y="799276"/>
                    <a:pt x="6415833" y="805562"/>
                  </a:cubicBezTo>
                  <a:cubicBezTo>
                    <a:pt x="6384972" y="808802"/>
                    <a:pt x="6353919" y="809372"/>
                    <a:pt x="6323058" y="812420"/>
                  </a:cubicBezTo>
                  <a:cubicBezTo>
                    <a:pt x="6296005" y="815088"/>
                    <a:pt x="6269144" y="820041"/>
                    <a:pt x="6242093" y="823281"/>
                  </a:cubicBezTo>
                  <a:cubicBezTo>
                    <a:pt x="6218660" y="825947"/>
                    <a:pt x="6195037" y="827471"/>
                    <a:pt x="6171605" y="830139"/>
                  </a:cubicBezTo>
                  <a:cubicBezTo>
                    <a:pt x="6134075" y="834519"/>
                    <a:pt x="6096736" y="839473"/>
                    <a:pt x="6059397" y="844045"/>
                  </a:cubicBezTo>
                  <a:cubicBezTo>
                    <a:pt x="6043776" y="845759"/>
                    <a:pt x="6027392" y="850522"/>
                    <a:pt x="6012723" y="847665"/>
                  </a:cubicBezTo>
                  <a:cubicBezTo>
                    <a:pt x="5975764" y="840425"/>
                    <a:pt x="5939377" y="842521"/>
                    <a:pt x="5902610" y="847473"/>
                  </a:cubicBezTo>
                  <a:cubicBezTo>
                    <a:pt x="5890037" y="849190"/>
                    <a:pt x="5876511" y="848808"/>
                    <a:pt x="5864318" y="845569"/>
                  </a:cubicBezTo>
                  <a:cubicBezTo>
                    <a:pt x="5839361" y="839091"/>
                    <a:pt x="5815169" y="829947"/>
                    <a:pt x="5790592" y="821947"/>
                  </a:cubicBezTo>
                  <a:cubicBezTo>
                    <a:pt x="5787924" y="820995"/>
                    <a:pt x="5784686" y="820803"/>
                    <a:pt x="5781830" y="820233"/>
                  </a:cubicBezTo>
                  <a:cubicBezTo>
                    <a:pt x="5765635" y="816992"/>
                    <a:pt x="5749634" y="813754"/>
                    <a:pt x="5733440" y="810896"/>
                  </a:cubicBezTo>
                  <a:cubicBezTo>
                    <a:pt x="5724678" y="809372"/>
                    <a:pt x="5715723" y="809182"/>
                    <a:pt x="5706959" y="807848"/>
                  </a:cubicBezTo>
                  <a:cubicBezTo>
                    <a:pt x="5673050" y="802514"/>
                    <a:pt x="5635711" y="811468"/>
                    <a:pt x="5606372" y="788417"/>
                  </a:cubicBezTo>
                  <a:cubicBezTo>
                    <a:pt x="5587321" y="773557"/>
                    <a:pt x="5568842" y="776987"/>
                    <a:pt x="5548460" y="779273"/>
                  </a:cubicBezTo>
                  <a:cubicBezTo>
                    <a:pt x="5533027" y="780987"/>
                    <a:pt x="5517215" y="780415"/>
                    <a:pt x="5501594" y="780607"/>
                  </a:cubicBezTo>
                  <a:cubicBezTo>
                    <a:pt x="5474161" y="781177"/>
                    <a:pt x="5446728" y="781369"/>
                    <a:pt x="5419295" y="782321"/>
                  </a:cubicBezTo>
                  <a:cubicBezTo>
                    <a:pt x="5410531" y="782701"/>
                    <a:pt x="5401579" y="787465"/>
                    <a:pt x="5393005" y="786703"/>
                  </a:cubicBezTo>
                  <a:cubicBezTo>
                    <a:pt x="5353379" y="783083"/>
                    <a:pt x="5313754" y="777367"/>
                    <a:pt x="5274129" y="774129"/>
                  </a:cubicBezTo>
                  <a:cubicBezTo>
                    <a:pt x="5251650" y="772225"/>
                    <a:pt x="5228597" y="775843"/>
                    <a:pt x="5206308" y="773177"/>
                  </a:cubicBezTo>
                  <a:cubicBezTo>
                    <a:pt x="5180591" y="770129"/>
                    <a:pt x="5155445" y="762319"/>
                    <a:pt x="5129916" y="757554"/>
                  </a:cubicBezTo>
                  <a:cubicBezTo>
                    <a:pt x="5122867" y="756222"/>
                    <a:pt x="5115057" y="757936"/>
                    <a:pt x="5107627" y="758316"/>
                  </a:cubicBezTo>
                  <a:cubicBezTo>
                    <a:pt x="5099245" y="758699"/>
                    <a:pt x="5091052" y="759461"/>
                    <a:pt x="5082670" y="759651"/>
                  </a:cubicBezTo>
                  <a:cubicBezTo>
                    <a:pt x="5057141" y="760033"/>
                    <a:pt x="5031614" y="759461"/>
                    <a:pt x="5006086" y="760795"/>
                  </a:cubicBezTo>
                  <a:cubicBezTo>
                    <a:pt x="4990465" y="761557"/>
                    <a:pt x="4974082" y="769367"/>
                    <a:pt x="4959602" y="766509"/>
                  </a:cubicBezTo>
                  <a:cubicBezTo>
                    <a:pt x="4930075" y="760985"/>
                    <a:pt x="4900546" y="773367"/>
                    <a:pt x="4871019" y="763081"/>
                  </a:cubicBezTo>
                  <a:cubicBezTo>
                    <a:pt x="4861873" y="760033"/>
                    <a:pt x="4849300" y="767653"/>
                    <a:pt x="4838250" y="768033"/>
                  </a:cubicBezTo>
                  <a:cubicBezTo>
                    <a:pt x="4810627" y="768985"/>
                    <a:pt x="4783004" y="768795"/>
                    <a:pt x="4755381" y="768605"/>
                  </a:cubicBezTo>
                  <a:cubicBezTo>
                    <a:pt x="4730614" y="768415"/>
                    <a:pt x="4704895" y="771081"/>
                    <a:pt x="4681083" y="765747"/>
                  </a:cubicBezTo>
                  <a:cubicBezTo>
                    <a:pt x="4656126" y="760033"/>
                    <a:pt x="4633647" y="760795"/>
                    <a:pt x="4609452" y="767271"/>
                  </a:cubicBezTo>
                  <a:cubicBezTo>
                    <a:pt x="4592878" y="771653"/>
                    <a:pt x="4575351" y="772225"/>
                    <a:pt x="4558207" y="773557"/>
                  </a:cubicBezTo>
                  <a:cubicBezTo>
                    <a:pt x="4539728" y="775081"/>
                    <a:pt x="4519343" y="771081"/>
                    <a:pt x="4502579" y="777367"/>
                  </a:cubicBezTo>
                  <a:cubicBezTo>
                    <a:pt x="4452665" y="796038"/>
                    <a:pt x="4401419" y="800038"/>
                    <a:pt x="4349222" y="800038"/>
                  </a:cubicBezTo>
                  <a:cubicBezTo>
                    <a:pt x="4339695" y="800038"/>
                    <a:pt x="4329979" y="797372"/>
                    <a:pt x="4320837" y="794514"/>
                  </a:cubicBezTo>
                  <a:cubicBezTo>
                    <a:pt x="4267493" y="777367"/>
                    <a:pt x="4213961" y="778891"/>
                    <a:pt x="4159667" y="789370"/>
                  </a:cubicBezTo>
                  <a:cubicBezTo>
                    <a:pt x="4148427" y="791656"/>
                    <a:pt x="4135854" y="792038"/>
                    <a:pt x="4124614" y="789752"/>
                  </a:cubicBezTo>
                  <a:cubicBezTo>
                    <a:pt x="4092989" y="783083"/>
                    <a:pt x="4062318" y="772033"/>
                    <a:pt x="4030503" y="767271"/>
                  </a:cubicBezTo>
                  <a:cubicBezTo>
                    <a:pt x="3977925" y="759461"/>
                    <a:pt x="3932394" y="785749"/>
                    <a:pt x="3885338" y="802896"/>
                  </a:cubicBezTo>
                  <a:cubicBezTo>
                    <a:pt x="3840569" y="819089"/>
                    <a:pt x="3802467" y="855666"/>
                    <a:pt x="3749506" y="847473"/>
                  </a:cubicBezTo>
                  <a:cubicBezTo>
                    <a:pt x="3744173" y="846711"/>
                    <a:pt x="3738267" y="851856"/>
                    <a:pt x="3732361" y="853190"/>
                  </a:cubicBezTo>
                  <a:cubicBezTo>
                    <a:pt x="3716168" y="856810"/>
                    <a:pt x="3699976" y="861190"/>
                    <a:pt x="3683591" y="862906"/>
                  </a:cubicBezTo>
                  <a:cubicBezTo>
                    <a:pt x="3663589" y="865192"/>
                    <a:pt x="3643204" y="864430"/>
                    <a:pt x="3623201" y="866334"/>
                  </a:cubicBezTo>
                  <a:cubicBezTo>
                    <a:pt x="3597482" y="868620"/>
                    <a:pt x="3572146" y="874716"/>
                    <a:pt x="3546617" y="874716"/>
                  </a:cubicBezTo>
                  <a:cubicBezTo>
                    <a:pt x="3526042" y="874716"/>
                    <a:pt x="3505657" y="867668"/>
                    <a:pt x="3485275" y="864238"/>
                  </a:cubicBezTo>
                  <a:cubicBezTo>
                    <a:pt x="3456508" y="859476"/>
                    <a:pt x="3424883" y="860810"/>
                    <a:pt x="3399546" y="848618"/>
                  </a:cubicBezTo>
                  <a:cubicBezTo>
                    <a:pt x="3372495" y="835663"/>
                    <a:pt x="3346776" y="829757"/>
                    <a:pt x="3318771" y="833757"/>
                  </a:cubicBezTo>
                  <a:cubicBezTo>
                    <a:pt x="3309437" y="835091"/>
                    <a:pt x="3297434" y="843093"/>
                    <a:pt x="3293244" y="851284"/>
                  </a:cubicBezTo>
                  <a:cubicBezTo>
                    <a:pt x="3283908" y="869572"/>
                    <a:pt x="3271145" y="872812"/>
                    <a:pt x="3253809" y="866524"/>
                  </a:cubicBezTo>
                  <a:cubicBezTo>
                    <a:pt x="3238758" y="861190"/>
                    <a:pt x="3220280" y="858524"/>
                    <a:pt x="3209993" y="848235"/>
                  </a:cubicBezTo>
                  <a:cubicBezTo>
                    <a:pt x="3180844" y="819089"/>
                    <a:pt x="3143695" y="818136"/>
                    <a:pt x="3107500" y="810326"/>
                  </a:cubicBezTo>
                  <a:cubicBezTo>
                    <a:pt x="3085403" y="805562"/>
                    <a:pt x="3064827" y="805372"/>
                    <a:pt x="3042728" y="808610"/>
                  </a:cubicBezTo>
                  <a:cubicBezTo>
                    <a:pt x="2994722" y="815850"/>
                    <a:pt x="2948047" y="805562"/>
                    <a:pt x="2901943" y="792418"/>
                  </a:cubicBezTo>
                  <a:cubicBezTo>
                    <a:pt x="2871462" y="783655"/>
                    <a:pt x="2840219" y="778321"/>
                    <a:pt x="2809930" y="769367"/>
                  </a:cubicBezTo>
                  <a:cubicBezTo>
                    <a:pt x="2787259" y="762509"/>
                    <a:pt x="2764590" y="754316"/>
                    <a:pt x="2743826" y="743268"/>
                  </a:cubicBezTo>
                  <a:cubicBezTo>
                    <a:pt x="2713723" y="727073"/>
                    <a:pt x="2687436" y="702689"/>
                    <a:pt x="2649143" y="709167"/>
                  </a:cubicBezTo>
                  <a:cubicBezTo>
                    <a:pt x="2615421" y="714881"/>
                    <a:pt x="2584942" y="702881"/>
                    <a:pt x="2554079" y="691450"/>
                  </a:cubicBezTo>
                  <a:cubicBezTo>
                    <a:pt x="2531409" y="683068"/>
                    <a:pt x="2508742" y="674494"/>
                    <a:pt x="2485307" y="669160"/>
                  </a:cubicBezTo>
                  <a:cubicBezTo>
                    <a:pt x="2457492" y="662873"/>
                    <a:pt x="2426059" y="665541"/>
                    <a:pt x="2401292" y="653919"/>
                  </a:cubicBezTo>
                  <a:cubicBezTo>
                    <a:pt x="2375383" y="641727"/>
                    <a:pt x="2353859" y="649919"/>
                    <a:pt x="2330806" y="653349"/>
                  </a:cubicBezTo>
                  <a:cubicBezTo>
                    <a:pt x="2294039" y="658683"/>
                    <a:pt x="2257459" y="668590"/>
                    <a:pt x="2220312" y="656015"/>
                  </a:cubicBezTo>
                  <a:cubicBezTo>
                    <a:pt x="2175163" y="640775"/>
                    <a:pt x="2130393" y="624392"/>
                    <a:pt x="2085054" y="609914"/>
                  </a:cubicBezTo>
                  <a:cubicBezTo>
                    <a:pt x="2067525" y="604387"/>
                    <a:pt x="2048668" y="602101"/>
                    <a:pt x="2030378" y="599625"/>
                  </a:cubicBezTo>
                  <a:cubicBezTo>
                    <a:pt x="2013043" y="597529"/>
                    <a:pt x="1992279" y="602863"/>
                    <a:pt x="1978940" y="594863"/>
                  </a:cubicBezTo>
                  <a:cubicBezTo>
                    <a:pt x="1944649" y="574288"/>
                    <a:pt x="1909408" y="564192"/>
                    <a:pt x="1869780" y="564192"/>
                  </a:cubicBezTo>
                  <a:cubicBezTo>
                    <a:pt x="1854920" y="564192"/>
                    <a:pt x="1840441" y="555618"/>
                    <a:pt x="1825393" y="554094"/>
                  </a:cubicBezTo>
                  <a:cubicBezTo>
                    <a:pt x="1804816" y="552190"/>
                    <a:pt x="1781194" y="547045"/>
                    <a:pt x="1763287" y="554286"/>
                  </a:cubicBezTo>
                  <a:cubicBezTo>
                    <a:pt x="1721185" y="571430"/>
                    <a:pt x="1687086" y="557142"/>
                    <a:pt x="1650317" y="540187"/>
                  </a:cubicBezTo>
                  <a:cubicBezTo>
                    <a:pt x="1614120" y="523423"/>
                    <a:pt x="1576019" y="510088"/>
                    <a:pt x="1537537" y="499038"/>
                  </a:cubicBezTo>
                  <a:cubicBezTo>
                    <a:pt x="1523059" y="495038"/>
                    <a:pt x="1505724" y="501706"/>
                    <a:pt x="1489720" y="503038"/>
                  </a:cubicBezTo>
                  <a:cubicBezTo>
                    <a:pt x="1484004" y="503420"/>
                    <a:pt x="1477717" y="503992"/>
                    <a:pt x="1472575" y="502086"/>
                  </a:cubicBezTo>
                  <a:cubicBezTo>
                    <a:pt x="1422854" y="483797"/>
                    <a:pt x="1372368" y="469891"/>
                    <a:pt x="1318456" y="479415"/>
                  </a:cubicBezTo>
                  <a:cubicBezTo>
                    <a:pt x="1313504" y="480369"/>
                    <a:pt x="1307978" y="478273"/>
                    <a:pt x="1303024" y="476939"/>
                  </a:cubicBezTo>
                  <a:cubicBezTo>
                    <a:pt x="1278829" y="470081"/>
                    <a:pt x="1255206" y="459223"/>
                    <a:pt x="1230633" y="456746"/>
                  </a:cubicBezTo>
                  <a:cubicBezTo>
                    <a:pt x="1170051" y="450650"/>
                    <a:pt x="1109091" y="448172"/>
                    <a:pt x="1048125" y="444172"/>
                  </a:cubicBezTo>
                  <a:cubicBezTo>
                    <a:pt x="1044315" y="443982"/>
                    <a:pt x="1040315" y="443982"/>
                    <a:pt x="1036887" y="442648"/>
                  </a:cubicBezTo>
                  <a:cubicBezTo>
                    <a:pt x="1014406" y="434456"/>
                    <a:pt x="994785" y="437124"/>
                    <a:pt x="975733" y="452744"/>
                  </a:cubicBezTo>
                  <a:cubicBezTo>
                    <a:pt x="967350" y="459603"/>
                    <a:pt x="955920" y="463223"/>
                    <a:pt x="945444" y="467033"/>
                  </a:cubicBezTo>
                  <a:cubicBezTo>
                    <a:pt x="930011" y="472749"/>
                    <a:pt x="914200" y="478273"/>
                    <a:pt x="898198" y="481893"/>
                  </a:cubicBezTo>
                  <a:cubicBezTo>
                    <a:pt x="882384" y="485321"/>
                    <a:pt x="865430" y="490084"/>
                    <a:pt x="850189" y="487417"/>
                  </a:cubicBezTo>
                  <a:cubicBezTo>
                    <a:pt x="822756" y="482655"/>
                    <a:pt x="796655" y="471987"/>
                    <a:pt x="769605" y="464937"/>
                  </a:cubicBezTo>
                  <a:cubicBezTo>
                    <a:pt x="760270" y="462461"/>
                    <a:pt x="749982" y="462843"/>
                    <a:pt x="740268" y="462651"/>
                  </a:cubicBezTo>
                  <a:cubicBezTo>
                    <a:pt x="717977" y="462081"/>
                    <a:pt x="695116" y="467605"/>
                    <a:pt x="674923" y="451792"/>
                  </a:cubicBezTo>
                  <a:cubicBezTo>
                    <a:pt x="656255" y="436934"/>
                    <a:pt x="637392" y="441314"/>
                    <a:pt x="617772" y="452554"/>
                  </a:cubicBezTo>
                  <a:cubicBezTo>
                    <a:pt x="603673" y="460557"/>
                    <a:pt x="587672" y="466843"/>
                    <a:pt x="571860" y="469891"/>
                  </a:cubicBezTo>
                  <a:cubicBezTo>
                    <a:pt x="550141" y="474081"/>
                    <a:pt x="528615" y="475797"/>
                    <a:pt x="505182" y="473319"/>
                  </a:cubicBezTo>
                  <a:cubicBezTo>
                    <a:pt x="488607" y="471605"/>
                    <a:pt x="475081" y="470843"/>
                    <a:pt x="462126" y="460747"/>
                  </a:cubicBezTo>
                  <a:cubicBezTo>
                    <a:pt x="460032" y="459223"/>
                    <a:pt x="456222" y="458841"/>
                    <a:pt x="453364" y="459033"/>
                  </a:cubicBezTo>
                  <a:cubicBezTo>
                    <a:pt x="415835" y="462271"/>
                    <a:pt x="378686" y="460557"/>
                    <a:pt x="340774" y="458268"/>
                  </a:cubicBezTo>
                  <a:cubicBezTo>
                    <a:pt x="292579" y="455222"/>
                    <a:pt x="241901" y="464175"/>
                    <a:pt x="200182" y="496180"/>
                  </a:cubicBezTo>
                  <a:cubicBezTo>
                    <a:pt x="194085" y="500944"/>
                    <a:pt x="184941" y="503038"/>
                    <a:pt x="176939" y="504182"/>
                  </a:cubicBezTo>
                  <a:cubicBezTo>
                    <a:pt x="139219" y="509134"/>
                    <a:pt x="101308" y="512564"/>
                    <a:pt x="63587" y="518088"/>
                  </a:cubicBezTo>
                  <a:cubicBezTo>
                    <a:pt x="43012" y="521137"/>
                    <a:pt x="21486" y="523805"/>
                    <a:pt x="2817" y="532187"/>
                  </a:cubicBezTo>
                  <a:lnTo>
                    <a:pt x="0" y="533314"/>
                  </a:lnTo>
                  <a:close/>
                </a:path>
              </a:pathLst>
            </a:custGeom>
            <a:blipFill dpi="0" rotWithShape="1">
              <a:blip r:embed="rId3">
                <a:alphaModFix amt="57000"/>
              </a:blip>
              <a:srcRect/>
              <a:tile tx="0" ty="0" sx="100000" sy="100000" flip="none" algn="tl"/>
            </a:blip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6779644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7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7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7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6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60DB02BD-FF61-4042-BC21-4EFF543EC0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37418D6-0F5A-EE4E-BF43-D1E5DBCDCC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1" y="1524001"/>
            <a:ext cx="3047999" cy="3810000"/>
          </a:xfrm>
        </p:spPr>
        <p:txBody>
          <a:bodyPr>
            <a:normAutofit/>
          </a:bodyPr>
          <a:lstStyle/>
          <a:p>
            <a:r>
              <a:rPr lang="en-US" sz="3700" dirty="0"/>
              <a:t>What is absenteeism?  </a:t>
            </a:r>
          </a:p>
        </p:txBody>
      </p:sp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5811A85E-38EA-465A-84F9-6230CF743E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78285" y="0"/>
            <a:ext cx="874715" cy="6858001"/>
          </a:xfrm>
          <a:custGeom>
            <a:avLst/>
            <a:gdLst>
              <a:gd name="connsiteX0" fmla="*/ 669467 w 874715"/>
              <a:gd name="connsiteY0" fmla="*/ 3720275 h 6858001"/>
              <a:gd name="connsiteX1" fmla="*/ 710453 w 874715"/>
              <a:gd name="connsiteY1" fmla="*/ 3726292 h 6858001"/>
              <a:gd name="connsiteX2" fmla="*/ 710455 w 874715"/>
              <a:gd name="connsiteY2" fmla="*/ 3726292 h 6858001"/>
              <a:gd name="connsiteX3" fmla="*/ 669465 w 874715"/>
              <a:gd name="connsiteY3" fmla="*/ 3720275 h 6858001"/>
              <a:gd name="connsiteX4" fmla="*/ 834223 w 874715"/>
              <a:gd name="connsiteY4" fmla="*/ 3333751 h 6858001"/>
              <a:gd name="connsiteX5" fmla="*/ 446757 w 874715"/>
              <a:gd name="connsiteY5" fmla="*/ 3333751 h 6858001"/>
              <a:gd name="connsiteX6" fmla="*/ 441229 w 874715"/>
              <a:gd name="connsiteY6" fmla="*/ 3376550 h 6858001"/>
              <a:gd name="connsiteX7" fmla="*/ 437178 w 874715"/>
              <a:gd name="connsiteY7" fmla="*/ 3407910 h 6858001"/>
              <a:gd name="connsiteX8" fmla="*/ 435790 w 874715"/>
              <a:gd name="connsiteY8" fmla="*/ 3491262 h 6858001"/>
              <a:gd name="connsiteX9" fmla="*/ 429384 w 874715"/>
              <a:gd name="connsiteY9" fmla="*/ 3520658 h 6858001"/>
              <a:gd name="connsiteX10" fmla="*/ 427332 w 874715"/>
              <a:gd name="connsiteY10" fmla="*/ 3524252 h 6858001"/>
              <a:gd name="connsiteX11" fmla="*/ 427331 w 874715"/>
              <a:gd name="connsiteY11" fmla="*/ 3524252 h 6858001"/>
              <a:gd name="connsiteX12" fmla="*/ 413690 w 874715"/>
              <a:gd name="connsiteY12" fmla="*/ 3548145 h 6858001"/>
              <a:gd name="connsiteX13" fmla="*/ 408166 w 874715"/>
              <a:gd name="connsiteY13" fmla="*/ 3612089 h 6858001"/>
              <a:gd name="connsiteX14" fmla="*/ 421692 w 874715"/>
              <a:gd name="connsiteY14" fmla="*/ 3636610 h 6858001"/>
              <a:gd name="connsiteX15" fmla="*/ 445933 w 874715"/>
              <a:gd name="connsiteY15" fmla="*/ 3687609 h 6858001"/>
              <a:gd name="connsiteX16" fmla="*/ 443241 w 874715"/>
              <a:gd name="connsiteY16" fmla="*/ 3725049 h 6858001"/>
              <a:gd name="connsiteX17" fmla="*/ 455589 w 874715"/>
              <a:gd name="connsiteY17" fmla="*/ 3723372 h 6858001"/>
              <a:gd name="connsiteX18" fmla="*/ 544787 w 874715"/>
              <a:gd name="connsiteY18" fmla="*/ 3712739 h 6858001"/>
              <a:gd name="connsiteX19" fmla="*/ 544802 w 874715"/>
              <a:gd name="connsiteY19" fmla="*/ 3712740 h 6858001"/>
              <a:gd name="connsiteX20" fmla="*/ 544786 w 874715"/>
              <a:gd name="connsiteY20" fmla="*/ 3712740 h 6858001"/>
              <a:gd name="connsiteX21" fmla="*/ 455588 w 874715"/>
              <a:gd name="connsiteY21" fmla="*/ 3723373 h 6858001"/>
              <a:gd name="connsiteX22" fmla="*/ 443240 w 874715"/>
              <a:gd name="connsiteY22" fmla="*/ 3725050 h 6858001"/>
              <a:gd name="connsiteX23" fmla="*/ 441884 w 874715"/>
              <a:gd name="connsiteY23" fmla="*/ 3743904 h 6858001"/>
              <a:gd name="connsiteX24" fmla="*/ 442266 w 874715"/>
              <a:gd name="connsiteY24" fmla="*/ 3764306 h 6858001"/>
              <a:gd name="connsiteX25" fmla="*/ 433692 w 874715"/>
              <a:gd name="connsiteY25" fmla="*/ 3834135 h 6858001"/>
              <a:gd name="connsiteX26" fmla="*/ 428740 w 874715"/>
              <a:gd name="connsiteY26" fmla="*/ 3898864 h 6858001"/>
              <a:gd name="connsiteX27" fmla="*/ 444932 w 874715"/>
              <a:gd name="connsiteY27" fmla="*/ 4062061 h 6858001"/>
              <a:gd name="connsiteX28" fmla="*/ 441122 w 874715"/>
              <a:gd name="connsiteY28" fmla="*/ 4187207 h 6858001"/>
              <a:gd name="connsiteX29" fmla="*/ 444932 w 874715"/>
              <a:gd name="connsiteY29" fmla="*/ 4244874 h 6858001"/>
              <a:gd name="connsiteX30" fmla="*/ 450648 w 874715"/>
              <a:gd name="connsiteY30" fmla="*/ 4277434 h 6858001"/>
              <a:gd name="connsiteX31" fmla="*/ 490464 w 874715"/>
              <a:gd name="connsiteY31" fmla="*/ 4351188 h 6858001"/>
              <a:gd name="connsiteX32" fmla="*/ 499418 w 874715"/>
              <a:gd name="connsiteY32" fmla="*/ 4391596 h 6858001"/>
              <a:gd name="connsiteX33" fmla="*/ 498656 w 874715"/>
              <a:gd name="connsiteY33" fmla="*/ 4513209 h 6858001"/>
              <a:gd name="connsiteX34" fmla="*/ 438646 w 874715"/>
              <a:gd name="connsiteY34" fmla="*/ 4695629 h 6858001"/>
              <a:gd name="connsiteX35" fmla="*/ 430644 w 874715"/>
              <a:gd name="connsiteY35" fmla="*/ 4714658 h 6858001"/>
              <a:gd name="connsiteX36" fmla="*/ 420737 w 874715"/>
              <a:gd name="connsiteY36" fmla="*/ 4807436 h 6858001"/>
              <a:gd name="connsiteX37" fmla="*/ 434264 w 874715"/>
              <a:gd name="connsiteY37" fmla="*/ 4870400 h 6858001"/>
              <a:gd name="connsiteX38" fmla="*/ 462269 w 874715"/>
              <a:gd name="connsiteY38" fmla="*/ 4956119 h 6858001"/>
              <a:gd name="connsiteX39" fmla="*/ 485701 w 874715"/>
              <a:gd name="connsiteY39" fmla="*/ 5033207 h 6858001"/>
              <a:gd name="connsiteX40" fmla="*/ 512180 w 874715"/>
              <a:gd name="connsiteY40" fmla="*/ 5089305 h 6858001"/>
              <a:gd name="connsiteX41" fmla="*/ 531613 w 874715"/>
              <a:gd name="connsiteY41" fmla="*/ 5217589 h 6858001"/>
              <a:gd name="connsiteX42" fmla="*/ 534851 w 874715"/>
              <a:gd name="connsiteY42" fmla="*/ 5230926 h 6858001"/>
              <a:gd name="connsiteX43" fmla="*/ 511228 w 874715"/>
              <a:gd name="connsiteY43" fmla="*/ 5327433 h 6858001"/>
              <a:gd name="connsiteX44" fmla="*/ 487225 w 874715"/>
              <a:gd name="connsiteY44" fmla="*/ 5443357 h 6858001"/>
              <a:gd name="connsiteX45" fmla="*/ 495416 w 874715"/>
              <a:gd name="connsiteY45" fmla="*/ 5484746 h 6858001"/>
              <a:gd name="connsiteX46" fmla="*/ 507038 w 874715"/>
              <a:gd name="connsiteY46" fmla="*/ 5541432 h 6858001"/>
              <a:gd name="connsiteX47" fmla="*/ 500942 w 874715"/>
              <a:gd name="connsiteY47" fmla="*/ 5594001 h 6858001"/>
              <a:gd name="connsiteX48" fmla="*/ 500370 w 874715"/>
              <a:gd name="connsiteY48" fmla="*/ 5625974 h 6858001"/>
              <a:gd name="connsiteX49" fmla="*/ 571618 w 874715"/>
              <a:gd name="connsiteY49" fmla="*/ 5771911 h 6858001"/>
              <a:gd name="connsiteX50" fmla="*/ 577524 w 874715"/>
              <a:gd name="connsiteY50" fmla="*/ 5808982 h 6858001"/>
              <a:gd name="connsiteX51" fmla="*/ 586289 w 874715"/>
              <a:gd name="connsiteY51" fmla="*/ 5829971 h 6858001"/>
              <a:gd name="connsiteX52" fmla="*/ 674684 w 874715"/>
              <a:gd name="connsiteY52" fmla="*/ 5956490 h 6858001"/>
              <a:gd name="connsiteX53" fmla="*/ 692590 w 874715"/>
              <a:gd name="connsiteY53" fmla="*/ 6010235 h 6858001"/>
              <a:gd name="connsiteX54" fmla="*/ 688970 w 874715"/>
              <a:gd name="connsiteY54" fmla="*/ 6069276 h 6858001"/>
              <a:gd name="connsiteX55" fmla="*/ 682494 w 874715"/>
              <a:gd name="connsiteY55" fmla="*/ 6103407 h 6858001"/>
              <a:gd name="connsiteX56" fmla="*/ 626294 w 874715"/>
              <a:gd name="connsiteY56" fmla="*/ 6188144 h 6858001"/>
              <a:gd name="connsiteX57" fmla="*/ 628200 w 874715"/>
              <a:gd name="connsiteY57" fmla="*/ 6236396 h 6858001"/>
              <a:gd name="connsiteX58" fmla="*/ 666871 w 874715"/>
              <a:gd name="connsiteY58" fmla="*/ 6311718 h 6858001"/>
              <a:gd name="connsiteX59" fmla="*/ 684208 w 874715"/>
              <a:gd name="connsiteY59" fmla="*/ 6448435 h 6858001"/>
              <a:gd name="connsiteX60" fmla="*/ 630104 w 874715"/>
              <a:gd name="connsiteY60" fmla="*/ 6517873 h 6858001"/>
              <a:gd name="connsiteX61" fmla="*/ 578096 w 874715"/>
              <a:gd name="connsiteY61" fmla="*/ 6553767 h 6858001"/>
              <a:gd name="connsiteX62" fmla="*/ 517706 w 874715"/>
              <a:gd name="connsiteY62" fmla="*/ 6657533 h 6858001"/>
              <a:gd name="connsiteX63" fmla="*/ 540185 w 874715"/>
              <a:gd name="connsiteY63" fmla="*/ 6682250 h 6858001"/>
              <a:gd name="connsiteX64" fmla="*/ 549712 w 874715"/>
              <a:gd name="connsiteY64" fmla="*/ 6758356 h 6858001"/>
              <a:gd name="connsiteX65" fmla="*/ 548950 w 874715"/>
              <a:gd name="connsiteY65" fmla="*/ 6840738 h 6858001"/>
              <a:gd name="connsiteX66" fmla="*/ 556149 w 874715"/>
              <a:gd name="connsiteY66" fmla="*/ 6858001 h 6858001"/>
              <a:gd name="connsiteX67" fmla="*/ 760427 w 874715"/>
              <a:gd name="connsiteY67" fmla="*/ 6858001 h 6858001"/>
              <a:gd name="connsiteX68" fmla="*/ 763269 w 874715"/>
              <a:gd name="connsiteY68" fmla="*/ 6846819 h 6858001"/>
              <a:gd name="connsiteX69" fmla="*/ 784795 w 874715"/>
              <a:gd name="connsiteY69" fmla="*/ 6678324 h 6858001"/>
              <a:gd name="connsiteX70" fmla="*/ 805560 w 874715"/>
              <a:gd name="connsiteY70" fmla="*/ 6504338 h 6858001"/>
              <a:gd name="connsiteX71" fmla="*/ 812418 w 874715"/>
              <a:gd name="connsiteY71" fmla="*/ 6408814 h 6858001"/>
              <a:gd name="connsiteX72" fmla="*/ 823279 w 874715"/>
              <a:gd name="connsiteY72" fmla="*/ 6325450 h 6858001"/>
              <a:gd name="connsiteX73" fmla="*/ 830137 w 874715"/>
              <a:gd name="connsiteY73" fmla="*/ 6252873 h 6858001"/>
              <a:gd name="connsiteX74" fmla="*/ 844043 w 874715"/>
              <a:gd name="connsiteY74" fmla="*/ 6137341 h 6858001"/>
              <a:gd name="connsiteX75" fmla="*/ 847663 w 874715"/>
              <a:gd name="connsiteY75" fmla="*/ 6089284 h 6858001"/>
              <a:gd name="connsiteX76" fmla="*/ 847471 w 874715"/>
              <a:gd name="connsiteY76" fmla="*/ 5975908 h 6858001"/>
              <a:gd name="connsiteX77" fmla="*/ 845567 w 874715"/>
              <a:gd name="connsiteY77" fmla="*/ 5936481 h 6858001"/>
              <a:gd name="connsiteX78" fmla="*/ 821945 w 874715"/>
              <a:gd name="connsiteY78" fmla="*/ 5860571 h 6858001"/>
              <a:gd name="connsiteX79" fmla="*/ 820231 w 874715"/>
              <a:gd name="connsiteY79" fmla="*/ 5851549 h 6858001"/>
              <a:gd name="connsiteX80" fmla="*/ 810894 w 874715"/>
              <a:gd name="connsiteY80" fmla="*/ 5801726 h 6858001"/>
              <a:gd name="connsiteX81" fmla="*/ 807846 w 874715"/>
              <a:gd name="connsiteY81" fmla="*/ 5774460 h 6858001"/>
              <a:gd name="connsiteX82" fmla="*/ 788415 w 874715"/>
              <a:gd name="connsiteY82" fmla="*/ 5670892 h 6858001"/>
              <a:gd name="connsiteX83" fmla="*/ 779271 w 874715"/>
              <a:gd name="connsiteY83" fmla="*/ 5611265 h 6858001"/>
              <a:gd name="connsiteX84" fmla="*/ 780605 w 874715"/>
              <a:gd name="connsiteY84" fmla="*/ 5563010 h 6858001"/>
              <a:gd name="connsiteX85" fmla="*/ 782319 w 874715"/>
              <a:gd name="connsiteY85" fmla="*/ 5478272 h 6858001"/>
              <a:gd name="connsiteX86" fmla="*/ 786701 w 874715"/>
              <a:gd name="connsiteY86" fmla="*/ 5451203 h 6858001"/>
              <a:gd name="connsiteX87" fmla="*/ 774127 w 874715"/>
              <a:gd name="connsiteY87" fmla="*/ 5328805 h 6858001"/>
              <a:gd name="connsiteX88" fmla="*/ 773175 w 874715"/>
              <a:gd name="connsiteY88" fmla="*/ 5258975 h 6858001"/>
              <a:gd name="connsiteX89" fmla="*/ 757552 w 874715"/>
              <a:gd name="connsiteY89" fmla="*/ 5180319 h 6858001"/>
              <a:gd name="connsiteX90" fmla="*/ 758314 w 874715"/>
              <a:gd name="connsiteY90" fmla="*/ 5157370 h 6858001"/>
              <a:gd name="connsiteX91" fmla="*/ 759649 w 874715"/>
              <a:gd name="connsiteY91" fmla="*/ 5131673 h 6858001"/>
              <a:gd name="connsiteX92" fmla="*/ 760793 w 874715"/>
              <a:gd name="connsiteY92" fmla="*/ 5052820 h 6858001"/>
              <a:gd name="connsiteX93" fmla="*/ 766507 w 874715"/>
              <a:gd name="connsiteY93" fmla="*/ 5004959 h 6858001"/>
              <a:gd name="connsiteX94" fmla="*/ 763079 w 874715"/>
              <a:gd name="connsiteY94" fmla="*/ 4913751 h 6858001"/>
              <a:gd name="connsiteX95" fmla="*/ 768031 w 874715"/>
              <a:gd name="connsiteY95" fmla="*/ 4880011 h 6858001"/>
              <a:gd name="connsiteX96" fmla="*/ 768603 w 874715"/>
              <a:gd name="connsiteY96" fmla="*/ 4794687 h 6858001"/>
              <a:gd name="connsiteX97" fmla="*/ 765745 w 874715"/>
              <a:gd name="connsiteY97" fmla="*/ 4718187 h 6858001"/>
              <a:gd name="connsiteX98" fmla="*/ 767269 w 874715"/>
              <a:gd name="connsiteY98" fmla="*/ 4644434 h 6858001"/>
              <a:gd name="connsiteX99" fmla="*/ 773555 w 874715"/>
              <a:gd name="connsiteY99" fmla="*/ 4591670 h 6858001"/>
              <a:gd name="connsiteX100" fmla="*/ 777365 w 874715"/>
              <a:gd name="connsiteY100" fmla="*/ 4534394 h 6858001"/>
              <a:gd name="connsiteX101" fmla="*/ 800036 w 874715"/>
              <a:gd name="connsiteY101" fmla="*/ 4376493 h 6858001"/>
              <a:gd name="connsiteX102" fmla="*/ 794512 w 874715"/>
              <a:gd name="connsiteY102" fmla="*/ 4347267 h 6858001"/>
              <a:gd name="connsiteX103" fmla="*/ 789368 w 874715"/>
              <a:gd name="connsiteY103" fmla="*/ 4181322 h 6858001"/>
              <a:gd name="connsiteX104" fmla="*/ 789750 w 874715"/>
              <a:gd name="connsiteY104" fmla="*/ 4145230 h 6858001"/>
              <a:gd name="connsiteX105" fmla="*/ 767269 w 874715"/>
              <a:gd name="connsiteY105" fmla="*/ 4048330 h 6858001"/>
              <a:gd name="connsiteX106" fmla="*/ 802894 w 874715"/>
              <a:gd name="connsiteY106" fmla="*/ 3898864 h 6858001"/>
              <a:gd name="connsiteX107" fmla="*/ 847471 w 874715"/>
              <a:gd name="connsiteY107" fmla="*/ 3759007 h 6858001"/>
              <a:gd name="connsiteX108" fmla="*/ 848163 w 874715"/>
              <a:gd name="connsiteY108" fmla="*/ 3756136 h 6858001"/>
              <a:gd name="connsiteX109" fmla="*/ 819543 w 874715"/>
              <a:gd name="connsiteY109" fmla="*/ 3748731 h 6858001"/>
              <a:gd name="connsiteX110" fmla="*/ 819313 w 874715"/>
              <a:gd name="connsiteY110" fmla="*/ 3748682 h 6858001"/>
              <a:gd name="connsiteX111" fmla="*/ 819544 w 874715"/>
              <a:gd name="connsiteY111" fmla="*/ 3748730 h 6858001"/>
              <a:gd name="connsiteX112" fmla="*/ 848164 w 874715"/>
              <a:gd name="connsiteY112" fmla="*/ 3756135 h 6858001"/>
              <a:gd name="connsiteX113" fmla="*/ 849545 w 874715"/>
              <a:gd name="connsiteY113" fmla="*/ 3750401 h 6858001"/>
              <a:gd name="connsiteX114" fmla="*/ 853189 w 874715"/>
              <a:gd name="connsiteY114" fmla="*/ 3741353 h 6858001"/>
              <a:gd name="connsiteX115" fmla="*/ 862905 w 874715"/>
              <a:gd name="connsiteY115" fmla="*/ 3691138 h 6858001"/>
              <a:gd name="connsiteX116" fmla="*/ 866333 w 874715"/>
              <a:gd name="connsiteY116" fmla="*/ 3628959 h 6858001"/>
              <a:gd name="connsiteX117" fmla="*/ 874715 w 874715"/>
              <a:gd name="connsiteY117" fmla="*/ 3550106 h 6858001"/>
              <a:gd name="connsiteX118" fmla="*/ 871487 w 874715"/>
              <a:gd name="connsiteY118" fmla="*/ 3524252 h 6858001"/>
              <a:gd name="connsiteX119" fmla="*/ 871488 w 874715"/>
              <a:gd name="connsiteY119" fmla="*/ 3524252 h 6858001"/>
              <a:gd name="connsiteX120" fmla="*/ 870763 w 874715"/>
              <a:gd name="connsiteY120" fmla="*/ 3518451 h 6858001"/>
              <a:gd name="connsiteX121" fmla="*/ 864238 w 874715"/>
              <a:gd name="connsiteY121" fmla="*/ 3486946 h 6858001"/>
              <a:gd name="connsiteX122" fmla="*/ 848618 w 874715"/>
              <a:gd name="connsiteY122" fmla="*/ 3398677 h 6858001"/>
              <a:gd name="connsiteX123" fmla="*/ 837595 w 874715"/>
              <a:gd name="connsiteY123" fmla="*/ 3365728 h 6858001"/>
              <a:gd name="connsiteX124" fmla="*/ 834829 w 874715"/>
              <a:gd name="connsiteY124" fmla="*/ 3357461 h 6858001"/>
              <a:gd name="connsiteX125" fmla="*/ 513783 w 874715"/>
              <a:gd name="connsiteY125" fmla="*/ 0 h 6858001"/>
              <a:gd name="connsiteX126" fmla="*/ 72334 w 874715"/>
              <a:gd name="connsiteY126" fmla="*/ 0 h 6858001"/>
              <a:gd name="connsiteX127" fmla="*/ 75447 w 874715"/>
              <a:gd name="connsiteY127" fmla="*/ 27991 h 6858001"/>
              <a:gd name="connsiteX128" fmla="*/ 88115 w 874715"/>
              <a:gd name="connsiteY128" fmla="*/ 134133 h 6858001"/>
              <a:gd name="connsiteX129" fmla="*/ 62778 w 874715"/>
              <a:gd name="connsiteY129" fmla="*/ 221224 h 6858001"/>
              <a:gd name="connsiteX130" fmla="*/ 62206 w 874715"/>
              <a:gd name="connsiteY130" fmla="*/ 247312 h 6858001"/>
              <a:gd name="connsiteX131" fmla="*/ 72113 w 874715"/>
              <a:gd name="connsiteY131" fmla="*/ 305764 h 6858001"/>
              <a:gd name="connsiteX132" fmla="*/ 65445 w 874715"/>
              <a:gd name="connsiteY132" fmla="*/ 426397 h 6858001"/>
              <a:gd name="connsiteX133" fmla="*/ 55348 w 874715"/>
              <a:gd name="connsiteY133" fmla="*/ 470924 h 6858001"/>
              <a:gd name="connsiteX134" fmla="*/ 48870 w 874715"/>
              <a:gd name="connsiteY134" fmla="*/ 495638 h 6858001"/>
              <a:gd name="connsiteX135" fmla="*/ 30963 w 874715"/>
              <a:gd name="connsiteY135" fmla="*/ 622548 h 6858001"/>
              <a:gd name="connsiteX136" fmla="*/ 11723 w 874715"/>
              <a:gd name="connsiteY136" fmla="*/ 679040 h 6858001"/>
              <a:gd name="connsiteX137" fmla="*/ 8865 w 874715"/>
              <a:gd name="connsiteY137" fmla="*/ 694341 h 6858001"/>
              <a:gd name="connsiteX138" fmla="*/ 16865 w 874715"/>
              <a:gd name="connsiteY138" fmla="*/ 778095 h 6858001"/>
              <a:gd name="connsiteX139" fmla="*/ 47918 w 874715"/>
              <a:gd name="connsiteY139" fmla="*/ 840866 h 6858001"/>
              <a:gd name="connsiteX140" fmla="*/ 58396 w 874715"/>
              <a:gd name="connsiteY140" fmla="*/ 853028 h 6858001"/>
              <a:gd name="connsiteX141" fmla="*/ 54776 w 874715"/>
              <a:gd name="connsiteY141" fmla="*/ 1027995 h 6858001"/>
              <a:gd name="connsiteX142" fmla="*/ 50394 w 874715"/>
              <a:gd name="connsiteY142" fmla="*/ 1054866 h 6858001"/>
              <a:gd name="connsiteX143" fmla="*/ 68683 w 874715"/>
              <a:gd name="connsiteY143" fmla="*/ 1184720 h 6858001"/>
              <a:gd name="connsiteX144" fmla="*/ 72303 w 874715"/>
              <a:gd name="connsiteY144" fmla="*/ 1222576 h 6858001"/>
              <a:gd name="connsiteX145" fmla="*/ 88687 w 874715"/>
              <a:gd name="connsiteY145" fmla="*/ 1358313 h 6858001"/>
              <a:gd name="connsiteX146" fmla="*/ 73447 w 874715"/>
              <a:gd name="connsiteY146" fmla="*/ 1377535 h 6858001"/>
              <a:gd name="connsiteX147" fmla="*/ 35153 w 874715"/>
              <a:gd name="connsiteY147" fmla="*/ 1432851 h 6858001"/>
              <a:gd name="connsiteX148" fmla="*/ 1244 w 874715"/>
              <a:gd name="connsiteY148" fmla="*/ 1541910 h 6858001"/>
              <a:gd name="connsiteX149" fmla="*/ 3149 w 874715"/>
              <a:gd name="connsiteY149" fmla="*/ 1571529 h 6858001"/>
              <a:gd name="connsiteX150" fmla="*/ 59730 w 874715"/>
              <a:gd name="connsiteY150" fmla="*/ 1646459 h 6858001"/>
              <a:gd name="connsiteX151" fmla="*/ 82399 w 874715"/>
              <a:gd name="connsiteY151" fmla="*/ 1682944 h 6858001"/>
              <a:gd name="connsiteX152" fmla="*/ 124120 w 874715"/>
              <a:gd name="connsiteY152" fmla="*/ 1786511 h 6858001"/>
              <a:gd name="connsiteX153" fmla="*/ 131741 w 874715"/>
              <a:gd name="connsiteY153" fmla="*/ 1795142 h 6858001"/>
              <a:gd name="connsiteX154" fmla="*/ 222232 w 874715"/>
              <a:gd name="connsiteY154" fmla="*/ 1871640 h 6858001"/>
              <a:gd name="connsiteX155" fmla="*/ 237662 w 874715"/>
              <a:gd name="connsiteY155" fmla="*/ 1888901 h 6858001"/>
              <a:gd name="connsiteX156" fmla="*/ 261667 w 874715"/>
              <a:gd name="connsiteY156" fmla="*/ 1909694 h 6858001"/>
              <a:gd name="connsiteX157" fmla="*/ 308150 w 874715"/>
              <a:gd name="connsiteY157" fmla="*/ 1974618 h 6858001"/>
              <a:gd name="connsiteX158" fmla="*/ 323009 w 874715"/>
              <a:gd name="connsiteY158" fmla="*/ 2055042 h 6858001"/>
              <a:gd name="connsiteX159" fmla="*/ 345680 w 874715"/>
              <a:gd name="connsiteY159" fmla="*/ 2152137 h 6858001"/>
              <a:gd name="connsiteX160" fmla="*/ 360920 w 874715"/>
              <a:gd name="connsiteY160" fmla="*/ 2192740 h 6858001"/>
              <a:gd name="connsiteX161" fmla="*/ 389877 w 874715"/>
              <a:gd name="connsiteY161" fmla="*/ 2301603 h 6858001"/>
              <a:gd name="connsiteX162" fmla="*/ 414262 w 874715"/>
              <a:gd name="connsiteY162" fmla="*/ 2379279 h 6858001"/>
              <a:gd name="connsiteX163" fmla="*/ 428551 w 874715"/>
              <a:gd name="connsiteY163" fmla="*/ 2491281 h 6858001"/>
              <a:gd name="connsiteX164" fmla="*/ 429121 w 874715"/>
              <a:gd name="connsiteY164" fmla="*/ 2545615 h 6858001"/>
              <a:gd name="connsiteX165" fmla="*/ 502275 w 874715"/>
              <a:gd name="connsiteY165" fmla="*/ 2645455 h 6858001"/>
              <a:gd name="connsiteX166" fmla="*/ 550665 w 874715"/>
              <a:gd name="connsiteY166" fmla="*/ 2725094 h 6858001"/>
              <a:gd name="connsiteX167" fmla="*/ 527232 w 874715"/>
              <a:gd name="connsiteY167" fmla="*/ 2808850 h 6858001"/>
              <a:gd name="connsiteX168" fmla="*/ 505133 w 874715"/>
              <a:gd name="connsiteY168" fmla="*/ 2831604 h 6858001"/>
              <a:gd name="connsiteX169" fmla="*/ 484178 w 874715"/>
              <a:gd name="connsiteY169" fmla="*/ 2968910 h 6858001"/>
              <a:gd name="connsiteX170" fmla="*/ 483416 w 874715"/>
              <a:gd name="connsiteY170" fmla="*/ 3165061 h 6858001"/>
              <a:gd name="connsiteX171" fmla="*/ 447744 w 874715"/>
              <a:gd name="connsiteY171" fmla="*/ 3326101 h 6858001"/>
              <a:gd name="connsiteX172" fmla="*/ 446756 w 874715"/>
              <a:gd name="connsiteY172" fmla="*/ 3333750 h 6858001"/>
              <a:gd name="connsiteX173" fmla="*/ 834222 w 874715"/>
              <a:gd name="connsiteY173" fmla="*/ 3333750 h 6858001"/>
              <a:gd name="connsiteX174" fmla="*/ 833756 w 874715"/>
              <a:gd name="connsiteY174" fmla="*/ 3315508 h 6858001"/>
              <a:gd name="connsiteX175" fmla="*/ 851283 w 874715"/>
              <a:gd name="connsiteY175" fmla="*/ 3289224 h 6858001"/>
              <a:gd name="connsiteX176" fmla="*/ 866523 w 874715"/>
              <a:gd name="connsiteY176" fmla="*/ 3248621 h 6858001"/>
              <a:gd name="connsiteX177" fmla="*/ 848234 w 874715"/>
              <a:gd name="connsiteY177" fmla="*/ 3203506 h 6858001"/>
              <a:gd name="connsiteX178" fmla="*/ 810325 w 874715"/>
              <a:gd name="connsiteY178" fmla="*/ 3097977 h 6858001"/>
              <a:gd name="connsiteX179" fmla="*/ 808609 w 874715"/>
              <a:gd name="connsiteY179" fmla="*/ 3031285 h 6858001"/>
              <a:gd name="connsiteX180" fmla="*/ 792417 w 874715"/>
              <a:gd name="connsiteY180" fmla="*/ 2886329 h 6858001"/>
              <a:gd name="connsiteX181" fmla="*/ 769366 w 874715"/>
              <a:gd name="connsiteY181" fmla="*/ 2791590 h 6858001"/>
              <a:gd name="connsiteX182" fmla="*/ 743267 w 874715"/>
              <a:gd name="connsiteY182" fmla="*/ 2723527 h 6858001"/>
              <a:gd name="connsiteX183" fmla="*/ 709166 w 874715"/>
              <a:gd name="connsiteY183" fmla="*/ 2626038 h 6858001"/>
              <a:gd name="connsiteX184" fmla="*/ 691449 w 874715"/>
              <a:gd name="connsiteY184" fmla="*/ 2528158 h 6858001"/>
              <a:gd name="connsiteX185" fmla="*/ 669159 w 874715"/>
              <a:gd name="connsiteY185" fmla="*/ 2457348 h 6858001"/>
              <a:gd name="connsiteX186" fmla="*/ 653918 w 874715"/>
              <a:gd name="connsiteY186" fmla="*/ 2370844 h 6858001"/>
              <a:gd name="connsiteX187" fmla="*/ 653348 w 874715"/>
              <a:gd name="connsiteY187" fmla="*/ 2298269 h 6858001"/>
              <a:gd name="connsiteX188" fmla="*/ 656014 w 874715"/>
              <a:gd name="connsiteY188" fmla="*/ 2184501 h 6858001"/>
              <a:gd name="connsiteX189" fmla="*/ 609913 w 874715"/>
              <a:gd name="connsiteY189" fmla="*/ 2045235 h 6858001"/>
              <a:gd name="connsiteX190" fmla="*/ 599624 w 874715"/>
              <a:gd name="connsiteY190" fmla="*/ 1988939 h 6858001"/>
              <a:gd name="connsiteX191" fmla="*/ 594862 w 874715"/>
              <a:gd name="connsiteY191" fmla="*/ 1935977 h 6858001"/>
              <a:gd name="connsiteX192" fmla="*/ 564191 w 874715"/>
              <a:gd name="connsiteY192" fmla="*/ 1823583 h 6858001"/>
              <a:gd name="connsiteX193" fmla="*/ 554093 w 874715"/>
              <a:gd name="connsiteY193" fmla="*/ 1777881 h 6858001"/>
              <a:gd name="connsiteX194" fmla="*/ 554285 w 874715"/>
              <a:gd name="connsiteY194" fmla="*/ 1713934 h 6858001"/>
              <a:gd name="connsiteX195" fmla="*/ 540186 w 874715"/>
              <a:gd name="connsiteY195" fmla="*/ 1597617 h 6858001"/>
              <a:gd name="connsiteX196" fmla="*/ 499037 w 874715"/>
              <a:gd name="connsiteY196" fmla="*/ 1481495 h 6858001"/>
              <a:gd name="connsiteX197" fmla="*/ 503037 w 874715"/>
              <a:gd name="connsiteY197" fmla="*/ 1432262 h 6858001"/>
              <a:gd name="connsiteX198" fmla="*/ 502085 w 874715"/>
              <a:gd name="connsiteY198" fmla="*/ 1414609 h 6858001"/>
              <a:gd name="connsiteX199" fmla="*/ 479414 w 874715"/>
              <a:gd name="connsiteY199" fmla="*/ 1255923 h 6858001"/>
              <a:gd name="connsiteX200" fmla="*/ 476938 w 874715"/>
              <a:gd name="connsiteY200" fmla="*/ 1240034 h 6858001"/>
              <a:gd name="connsiteX201" fmla="*/ 456745 w 874715"/>
              <a:gd name="connsiteY201" fmla="*/ 1165498 h 6858001"/>
              <a:gd name="connsiteX202" fmla="*/ 444171 w 874715"/>
              <a:gd name="connsiteY202" fmla="*/ 977582 h 6858001"/>
              <a:gd name="connsiteX203" fmla="*/ 442647 w 874715"/>
              <a:gd name="connsiteY203" fmla="*/ 966011 h 6858001"/>
              <a:gd name="connsiteX204" fmla="*/ 452743 w 874715"/>
              <a:gd name="connsiteY204" fmla="*/ 903045 h 6858001"/>
              <a:gd name="connsiteX205" fmla="*/ 467032 w 874715"/>
              <a:gd name="connsiteY205" fmla="*/ 871859 h 6858001"/>
              <a:gd name="connsiteX206" fmla="*/ 481892 w 874715"/>
              <a:gd name="connsiteY206" fmla="*/ 823213 h 6858001"/>
              <a:gd name="connsiteX207" fmla="*/ 487416 w 874715"/>
              <a:gd name="connsiteY207" fmla="*/ 773781 h 6858001"/>
              <a:gd name="connsiteX208" fmla="*/ 464936 w 874715"/>
              <a:gd name="connsiteY208" fmla="*/ 690809 h 6858001"/>
              <a:gd name="connsiteX209" fmla="*/ 462650 w 874715"/>
              <a:gd name="connsiteY209" fmla="*/ 660603 h 6858001"/>
              <a:gd name="connsiteX210" fmla="*/ 451791 w 874715"/>
              <a:gd name="connsiteY210" fmla="*/ 593322 h 6858001"/>
              <a:gd name="connsiteX211" fmla="*/ 452553 w 874715"/>
              <a:gd name="connsiteY211" fmla="*/ 534478 h 6858001"/>
              <a:gd name="connsiteX212" fmla="*/ 469890 w 874715"/>
              <a:gd name="connsiteY212" fmla="*/ 487205 h 6858001"/>
              <a:gd name="connsiteX213" fmla="*/ 473318 w 874715"/>
              <a:gd name="connsiteY213" fmla="*/ 418552 h 6858001"/>
              <a:gd name="connsiteX214" fmla="*/ 460746 w 874715"/>
              <a:gd name="connsiteY214" fmla="*/ 374220 h 6858001"/>
              <a:gd name="connsiteX215" fmla="*/ 459032 w 874715"/>
              <a:gd name="connsiteY215" fmla="*/ 365198 h 6858001"/>
              <a:gd name="connsiteX216" fmla="*/ 458267 w 874715"/>
              <a:gd name="connsiteY216" fmla="*/ 249272 h 6858001"/>
              <a:gd name="connsiteX217" fmla="*/ 496179 w 874715"/>
              <a:gd name="connsiteY217" fmla="*/ 104514 h 6858001"/>
              <a:gd name="connsiteX218" fmla="*/ 504181 w 874715"/>
              <a:gd name="connsiteY218" fmla="*/ 80583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</a:cxnLst>
            <a:rect l="l" t="t" r="r" b="b"/>
            <a:pathLst>
              <a:path w="874715" h="6858001">
                <a:moveTo>
                  <a:pt x="669467" y="3720275"/>
                </a:moveTo>
                <a:lnTo>
                  <a:pt x="710453" y="3726292"/>
                </a:lnTo>
                <a:lnTo>
                  <a:pt x="710455" y="3726292"/>
                </a:lnTo>
                <a:lnTo>
                  <a:pt x="669465" y="3720275"/>
                </a:lnTo>
                <a:close/>
                <a:moveTo>
                  <a:pt x="834223" y="3333751"/>
                </a:moveTo>
                <a:lnTo>
                  <a:pt x="446757" y="3333751"/>
                </a:lnTo>
                <a:lnTo>
                  <a:pt x="441229" y="3376550"/>
                </a:lnTo>
                <a:lnTo>
                  <a:pt x="437178" y="3407910"/>
                </a:lnTo>
                <a:cubicBezTo>
                  <a:pt x="435005" y="3435408"/>
                  <a:pt x="434362" y="3463164"/>
                  <a:pt x="435790" y="3491262"/>
                </a:cubicBezTo>
                <a:cubicBezTo>
                  <a:pt x="436266" y="3500578"/>
                  <a:pt x="433599" y="3510777"/>
                  <a:pt x="429384" y="3520658"/>
                </a:cubicBezTo>
                <a:lnTo>
                  <a:pt x="427332" y="3524252"/>
                </a:lnTo>
                <a:lnTo>
                  <a:pt x="427331" y="3524252"/>
                </a:lnTo>
                <a:lnTo>
                  <a:pt x="413690" y="3548145"/>
                </a:lnTo>
                <a:cubicBezTo>
                  <a:pt x="391973" y="3578940"/>
                  <a:pt x="390257" y="3577567"/>
                  <a:pt x="408166" y="3612089"/>
                </a:cubicBezTo>
                <a:cubicBezTo>
                  <a:pt x="412548" y="3620328"/>
                  <a:pt x="415214" y="3630528"/>
                  <a:pt x="421692" y="3636610"/>
                </a:cubicBezTo>
                <a:cubicBezTo>
                  <a:pt x="438171" y="3652106"/>
                  <a:pt x="444409" y="3669416"/>
                  <a:pt x="445933" y="3687609"/>
                </a:cubicBezTo>
                <a:lnTo>
                  <a:pt x="443241" y="3725049"/>
                </a:lnTo>
                <a:lnTo>
                  <a:pt x="455589" y="3723372"/>
                </a:lnTo>
                <a:cubicBezTo>
                  <a:pt x="485111" y="3719138"/>
                  <a:pt x="514678" y="3715144"/>
                  <a:pt x="544787" y="3712739"/>
                </a:cubicBezTo>
                <a:lnTo>
                  <a:pt x="544802" y="3712740"/>
                </a:lnTo>
                <a:lnTo>
                  <a:pt x="544786" y="3712740"/>
                </a:lnTo>
                <a:cubicBezTo>
                  <a:pt x="514677" y="3715145"/>
                  <a:pt x="485110" y="3719139"/>
                  <a:pt x="455588" y="3723373"/>
                </a:cubicBezTo>
                <a:lnTo>
                  <a:pt x="443240" y="3725050"/>
                </a:lnTo>
                <a:lnTo>
                  <a:pt x="441884" y="3743904"/>
                </a:lnTo>
                <a:cubicBezTo>
                  <a:pt x="440932" y="3750574"/>
                  <a:pt x="439598" y="3758615"/>
                  <a:pt x="442266" y="3764306"/>
                </a:cubicBezTo>
                <a:cubicBezTo>
                  <a:pt x="454266" y="3790000"/>
                  <a:pt x="450076" y="3811773"/>
                  <a:pt x="433692" y="3834135"/>
                </a:cubicBezTo>
                <a:cubicBezTo>
                  <a:pt x="419595" y="3853553"/>
                  <a:pt x="411213" y="3875915"/>
                  <a:pt x="428740" y="3898864"/>
                </a:cubicBezTo>
                <a:cubicBezTo>
                  <a:pt x="467603" y="3949864"/>
                  <a:pt x="469507" y="4004392"/>
                  <a:pt x="444932" y="4062061"/>
                </a:cubicBezTo>
                <a:cubicBezTo>
                  <a:pt x="427405" y="4103253"/>
                  <a:pt x="423405" y="4143856"/>
                  <a:pt x="441122" y="4187207"/>
                </a:cubicBezTo>
                <a:cubicBezTo>
                  <a:pt x="447980" y="4203880"/>
                  <a:pt x="443408" y="4225456"/>
                  <a:pt x="444932" y="4244874"/>
                </a:cubicBezTo>
                <a:cubicBezTo>
                  <a:pt x="445694" y="4255860"/>
                  <a:pt x="445884" y="4268022"/>
                  <a:pt x="450648" y="4277434"/>
                </a:cubicBezTo>
                <a:cubicBezTo>
                  <a:pt x="462841" y="4302544"/>
                  <a:pt x="478461" y="4325885"/>
                  <a:pt x="490464" y="4351188"/>
                </a:cubicBezTo>
                <a:cubicBezTo>
                  <a:pt x="496178" y="4363350"/>
                  <a:pt x="499226" y="4377865"/>
                  <a:pt x="499418" y="4391596"/>
                </a:cubicBezTo>
                <a:cubicBezTo>
                  <a:pt x="500370" y="4432199"/>
                  <a:pt x="500370" y="4472804"/>
                  <a:pt x="498656" y="4513209"/>
                </a:cubicBezTo>
                <a:cubicBezTo>
                  <a:pt x="495988" y="4579901"/>
                  <a:pt x="495416" y="4647572"/>
                  <a:pt x="438646" y="4695629"/>
                </a:cubicBezTo>
                <a:cubicBezTo>
                  <a:pt x="434074" y="4699554"/>
                  <a:pt x="431406" y="4707987"/>
                  <a:pt x="430644" y="4714658"/>
                </a:cubicBezTo>
                <a:cubicBezTo>
                  <a:pt x="427025" y="4745453"/>
                  <a:pt x="426643" y="4777033"/>
                  <a:pt x="420737" y="4807436"/>
                </a:cubicBezTo>
                <a:cubicBezTo>
                  <a:pt x="415975" y="4831758"/>
                  <a:pt x="417499" y="4851963"/>
                  <a:pt x="434264" y="4870400"/>
                </a:cubicBezTo>
                <a:cubicBezTo>
                  <a:pt x="456362" y="4894527"/>
                  <a:pt x="469317" y="4923950"/>
                  <a:pt x="462269" y="4956119"/>
                </a:cubicBezTo>
                <a:cubicBezTo>
                  <a:pt x="455410" y="4988286"/>
                  <a:pt x="470269" y="5009470"/>
                  <a:pt x="485701" y="5033207"/>
                </a:cubicBezTo>
                <a:cubicBezTo>
                  <a:pt x="496940" y="5050467"/>
                  <a:pt x="511038" y="5070083"/>
                  <a:pt x="512180" y="5089305"/>
                </a:cubicBezTo>
                <a:cubicBezTo>
                  <a:pt x="514656" y="5132851"/>
                  <a:pt x="553902" y="5170316"/>
                  <a:pt x="531613" y="5217589"/>
                </a:cubicBezTo>
                <a:cubicBezTo>
                  <a:pt x="530089" y="5220727"/>
                  <a:pt x="533899" y="5226415"/>
                  <a:pt x="534851" y="5230926"/>
                </a:cubicBezTo>
                <a:cubicBezTo>
                  <a:pt x="542091" y="5267019"/>
                  <a:pt x="535041" y="5300953"/>
                  <a:pt x="511228" y="5327433"/>
                </a:cubicBezTo>
                <a:cubicBezTo>
                  <a:pt x="480175" y="5362152"/>
                  <a:pt x="477127" y="5400597"/>
                  <a:pt x="487225" y="5443357"/>
                </a:cubicBezTo>
                <a:cubicBezTo>
                  <a:pt x="490464" y="5457089"/>
                  <a:pt x="492750" y="5470820"/>
                  <a:pt x="495416" y="5484746"/>
                </a:cubicBezTo>
                <a:cubicBezTo>
                  <a:pt x="499226" y="5503576"/>
                  <a:pt x="503228" y="5522604"/>
                  <a:pt x="507038" y="5541432"/>
                </a:cubicBezTo>
                <a:cubicBezTo>
                  <a:pt x="510848" y="5559676"/>
                  <a:pt x="517324" y="5579880"/>
                  <a:pt x="500942" y="5594001"/>
                </a:cubicBezTo>
                <a:cubicBezTo>
                  <a:pt x="486843" y="5606164"/>
                  <a:pt x="488177" y="5614794"/>
                  <a:pt x="500370" y="5625974"/>
                </a:cubicBezTo>
                <a:cubicBezTo>
                  <a:pt x="543043" y="5664813"/>
                  <a:pt x="569714" y="5711889"/>
                  <a:pt x="571618" y="5771911"/>
                </a:cubicBezTo>
                <a:cubicBezTo>
                  <a:pt x="572000" y="5784268"/>
                  <a:pt x="574666" y="5796822"/>
                  <a:pt x="577524" y="5808982"/>
                </a:cubicBezTo>
                <a:cubicBezTo>
                  <a:pt x="579239" y="5816437"/>
                  <a:pt x="581145" y="5825462"/>
                  <a:pt x="586289" y="5829971"/>
                </a:cubicBezTo>
                <a:cubicBezTo>
                  <a:pt x="625532" y="5865083"/>
                  <a:pt x="652775" y="5908825"/>
                  <a:pt x="674684" y="5956490"/>
                </a:cubicBezTo>
                <a:cubicBezTo>
                  <a:pt x="682494" y="5973553"/>
                  <a:pt x="690304" y="5991797"/>
                  <a:pt x="692590" y="6010235"/>
                </a:cubicBezTo>
                <a:cubicBezTo>
                  <a:pt x="694876" y="6029456"/>
                  <a:pt x="691066" y="6049660"/>
                  <a:pt x="688970" y="6069276"/>
                </a:cubicBezTo>
                <a:cubicBezTo>
                  <a:pt x="687828" y="6080849"/>
                  <a:pt x="688018" y="6094187"/>
                  <a:pt x="682494" y="6103407"/>
                </a:cubicBezTo>
                <a:cubicBezTo>
                  <a:pt x="665157" y="6132633"/>
                  <a:pt x="646489" y="6160879"/>
                  <a:pt x="626294" y="6188144"/>
                </a:cubicBezTo>
                <a:cubicBezTo>
                  <a:pt x="608958" y="6211486"/>
                  <a:pt x="606481" y="6216194"/>
                  <a:pt x="628200" y="6236396"/>
                </a:cubicBezTo>
                <a:cubicBezTo>
                  <a:pt x="650489" y="6257190"/>
                  <a:pt x="662109" y="6283082"/>
                  <a:pt x="666871" y="6311718"/>
                </a:cubicBezTo>
                <a:cubicBezTo>
                  <a:pt x="674302" y="6357030"/>
                  <a:pt x="680588" y="6402732"/>
                  <a:pt x="684208" y="6448435"/>
                </a:cubicBezTo>
                <a:cubicBezTo>
                  <a:pt x="687446" y="6489823"/>
                  <a:pt x="669920" y="6509634"/>
                  <a:pt x="630104" y="6517873"/>
                </a:cubicBezTo>
                <a:cubicBezTo>
                  <a:pt x="608005" y="6522581"/>
                  <a:pt x="584001" y="6528663"/>
                  <a:pt x="578096" y="6553767"/>
                </a:cubicBezTo>
                <a:cubicBezTo>
                  <a:pt x="568570" y="6594765"/>
                  <a:pt x="564380" y="6637329"/>
                  <a:pt x="517706" y="6657533"/>
                </a:cubicBezTo>
                <a:cubicBezTo>
                  <a:pt x="527993" y="6668713"/>
                  <a:pt x="534089" y="6675579"/>
                  <a:pt x="540185" y="6682250"/>
                </a:cubicBezTo>
                <a:cubicBezTo>
                  <a:pt x="557140" y="6700686"/>
                  <a:pt x="564380" y="6738934"/>
                  <a:pt x="549712" y="6758356"/>
                </a:cubicBezTo>
                <a:cubicBezTo>
                  <a:pt x="528375" y="6786993"/>
                  <a:pt x="532375" y="6813278"/>
                  <a:pt x="548950" y="6840738"/>
                </a:cubicBezTo>
                <a:lnTo>
                  <a:pt x="556149" y="6858001"/>
                </a:lnTo>
                <a:lnTo>
                  <a:pt x="760427" y="6858001"/>
                </a:lnTo>
                <a:lnTo>
                  <a:pt x="763269" y="6846819"/>
                </a:lnTo>
                <a:cubicBezTo>
                  <a:pt x="771841" y="6790916"/>
                  <a:pt x="777937" y="6734620"/>
                  <a:pt x="784795" y="6678324"/>
                </a:cubicBezTo>
                <a:cubicBezTo>
                  <a:pt x="791844" y="6620265"/>
                  <a:pt x="799274" y="6562401"/>
                  <a:pt x="805560" y="6504338"/>
                </a:cubicBezTo>
                <a:cubicBezTo>
                  <a:pt x="808800" y="6472562"/>
                  <a:pt x="809370" y="6440589"/>
                  <a:pt x="812418" y="6408814"/>
                </a:cubicBezTo>
                <a:cubicBezTo>
                  <a:pt x="815086" y="6380959"/>
                  <a:pt x="820039" y="6353302"/>
                  <a:pt x="823279" y="6325450"/>
                </a:cubicBezTo>
                <a:cubicBezTo>
                  <a:pt x="825945" y="6301323"/>
                  <a:pt x="827469" y="6277000"/>
                  <a:pt x="830137" y="6252873"/>
                </a:cubicBezTo>
                <a:cubicBezTo>
                  <a:pt x="834517" y="6214231"/>
                  <a:pt x="839471" y="6175786"/>
                  <a:pt x="844043" y="6137341"/>
                </a:cubicBezTo>
                <a:cubicBezTo>
                  <a:pt x="845757" y="6121257"/>
                  <a:pt x="850520" y="6104387"/>
                  <a:pt x="847663" y="6089284"/>
                </a:cubicBezTo>
                <a:cubicBezTo>
                  <a:pt x="840423" y="6051230"/>
                  <a:pt x="842519" y="6013764"/>
                  <a:pt x="847471" y="5975908"/>
                </a:cubicBezTo>
                <a:cubicBezTo>
                  <a:pt x="849188" y="5962962"/>
                  <a:pt x="848806" y="5949036"/>
                  <a:pt x="845567" y="5936481"/>
                </a:cubicBezTo>
                <a:cubicBezTo>
                  <a:pt x="839089" y="5910785"/>
                  <a:pt x="829945" y="5885876"/>
                  <a:pt x="821945" y="5860571"/>
                </a:cubicBezTo>
                <a:cubicBezTo>
                  <a:pt x="820993" y="5857824"/>
                  <a:pt x="820801" y="5854490"/>
                  <a:pt x="820231" y="5851549"/>
                </a:cubicBezTo>
                <a:cubicBezTo>
                  <a:pt x="816990" y="5834874"/>
                  <a:pt x="813752" y="5818399"/>
                  <a:pt x="810894" y="5801726"/>
                </a:cubicBezTo>
                <a:cubicBezTo>
                  <a:pt x="809370" y="5792704"/>
                  <a:pt x="809180" y="5783484"/>
                  <a:pt x="807846" y="5774460"/>
                </a:cubicBezTo>
                <a:cubicBezTo>
                  <a:pt x="802512" y="5739546"/>
                  <a:pt x="811466" y="5701101"/>
                  <a:pt x="788415" y="5670892"/>
                </a:cubicBezTo>
                <a:cubicBezTo>
                  <a:pt x="773555" y="5651277"/>
                  <a:pt x="776985" y="5632250"/>
                  <a:pt x="779271" y="5611265"/>
                </a:cubicBezTo>
                <a:cubicBezTo>
                  <a:pt x="780985" y="5595374"/>
                  <a:pt x="780413" y="5579094"/>
                  <a:pt x="780605" y="5563010"/>
                </a:cubicBezTo>
                <a:cubicBezTo>
                  <a:pt x="781175" y="5534764"/>
                  <a:pt x="781367" y="5506518"/>
                  <a:pt x="782319" y="5478272"/>
                </a:cubicBezTo>
                <a:cubicBezTo>
                  <a:pt x="782699" y="5469249"/>
                  <a:pt x="787463" y="5460031"/>
                  <a:pt x="786701" y="5451203"/>
                </a:cubicBezTo>
                <a:cubicBezTo>
                  <a:pt x="783081" y="5410403"/>
                  <a:pt x="777365" y="5369604"/>
                  <a:pt x="774127" y="5328805"/>
                </a:cubicBezTo>
                <a:cubicBezTo>
                  <a:pt x="772223" y="5305660"/>
                  <a:pt x="775841" y="5281924"/>
                  <a:pt x="773175" y="5258975"/>
                </a:cubicBezTo>
                <a:cubicBezTo>
                  <a:pt x="770127" y="5232496"/>
                  <a:pt x="762317" y="5206604"/>
                  <a:pt x="757552" y="5180319"/>
                </a:cubicBezTo>
                <a:cubicBezTo>
                  <a:pt x="756220" y="5173061"/>
                  <a:pt x="757934" y="5165020"/>
                  <a:pt x="758314" y="5157370"/>
                </a:cubicBezTo>
                <a:cubicBezTo>
                  <a:pt x="758697" y="5148739"/>
                  <a:pt x="759459" y="5140304"/>
                  <a:pt x="759649" y="5131673"/>
                </a:cubicBezTo>
                <a:cubicBezTo>
                  <a:pt x="760031" y="5105388"/>
                  <a:pt x="759459" y="5079104"/>
                  <a:pt x="760793" y="5052820"/>
                </a:cubicBezTo>
                <a:cubicBezTo>
                  <a:pt x="761555" y="5036736"/>
                  <a:pt x="769365" y="5019868"/>
                  <a:pt x="766507" y="5004959"/>
                </a:cubicBezTo>
                <a:cubicBezTo>
                  <a:pt x="760983" y="4974557"/>
                  <a:pt x="773365" y="4944153"/>
                  <a:pt x="763079" y="4913751"/>
                </a:cubicBezTo>
                <a:cubicBezTo>
                  <a:pt x="760031" y="4904334"/>
                  <a:pt x="767651" y="4891388"/>
                  <a:pt x="768031" y="4880011"/>
                </a:cubicBezTo>
                <a:cubicBezTo>
                  <a:pt x="768983" y="4851570"/>
                  <a:pt x="768793" y="4823128"/>
                  <a:pt x="768603" y="4794687"/>
                </a:cubicBezTo>
                <a:cubicBezTo>
                  <a:pt x="768413" y="4769186"/>
                  <a:pt x="771079" y="4742705"/>
                  <a:pt x="765745" y="4718187"/>
                </a:cubicBezTo>
                <a:cubicBezTo>
                  <a:pt x="760031" y="4692491"/>
                  <a:pt x="760793" y="4669346"/>
                  <a:pt x="767269" y="4644434"/>
                </a:cubicBezTo>
                <a:cubicBezTo>
                  <a:pt x="771651" y="4627369"/>
                  <a:pt x="772223" y="4609322"/>
                  <a:pt x="773555" y="4591670"/>
                </a:cubicBezTo>
                <a:cubicBezTo>
                  <a:pt x="775079" y="4572644"/>
                  <a:pt x="771079" y="4551655"/>
                  <a:pt x="777365" y="4534394"/>
                </a:cubicBezTo>
                <a:cubicBezTo>
                  <a:pt x="796036" y="4483001"/>
                  <a:pt x="800036" y="4430237"/>
                  <a:pt x="800036" y="4376493"/>
                </a:cubicBezTo>
                <a:cubicBezTo>
                  <a:pt x="800036" y="4366684"/>
                  <a:pt x="797370" y="4356680"/>
                  <a:pt x="794512" y="4347267"/>
                </a:cubicBezTo>
                <a:cubicBezTo>
                  <a:pt x="777365" y="4292342"/>
                  <a:pt x="778889" y="4237224"/>
                  <a:pt x="789368" y="4181322"/>
                </a:cubicBezTo>
                <a:cubicBezTo>
                  <a:pt x="791654" y="4169748"/>
                  <a:pt x="792036" y="4156803"/>
                  <a:pt x="789750" y="4145230"/>
                </a:cubicBezTo>
                <a:cubicBezTo>
                  <a:pt x="783081" y="4112668"/>
                  <a:pt x="772031" y="4081088"/>
                  <a:pt x="767269" y="4048330"/>
                </a:cubicBezTo>
                <a:cubicBezTo>
                  <a:pt x="759459" y="3994194"/>
                  <a:pt x="785747" y="3947314"/>
                  <a:pt x="802894" y="3898864"/>
                </a:cubicBezTo>
                <a:cubicBezTo>
                  <a:pt x="819087" y="3852768"/>
                  <a:pt x="855664" y="3813538"/>
                  <a:pt x="847471" y="3759007"/>
                </a:cubicBezTo>
                <a:lnTo>
                  <a:pt x="848163" y="3756136"/>
                </a:lnTo>
                <a:lnTo>
                  <a:pt x="819543" y="3748731"/>
                </a:lnTo>
                <a:lnTo>
                  <a:pt x="819313" y="3748682"/>
                </a:lnTo>
                <a:lnTo>
                  <a:pt x="819544" y="3748730"/>
                </a:lnTo>
                <a:lnTo>
                  <a:pt x="848164" y="3756135"/>
                </a:lnTo>
                <a:lnTo>
                  <a:pt x="849545" y="3750401"/>
                </a:lnTo>
                <a:cubicBezTo>
                  <a:pt x="850902" y="3747434"/>
                  <a:pt x="852522" y="3744394"/>
                  <a:pt x="853189" y="3741353"/>
                </a:cubicBezTo>
                <a:cubicBezTo>
                  <a:pt x="856809" y="3724680"/>
                  <a:pt x="861189" y="3708009"/>
                  <a:pt x="862905" y="3691138"/>
                </a:cubicBezTo>
                <a:cubicBezTo>
                  <a:pt x="865191" y="3670544"/>
                  <a:pt x="864429" y="3649555"/>
                  <a:pt x="866333" y="3628959"/>
                </a:cubicBezTo>
                <a:cubicBezTo>
                  <a:pt x="868619" y="3602478"/>
                  <a:pt x="874715" y="3576391"/>
                  <a:pt x="874715" y="3550106"/>
                </a:cubicBezTo>
                <a:lnTo>
                  <a:pt x="871487" y="3524252"/>
                </a:lnTo>
                <a:lnTo>
                  <a:pt x="871488" y="3524252"/>
                </a:lnTo>
                <a:lnTo>
                  <a:pt x="870763" y="3518451"/>
                </a:lnTo>
                <a:cubicBezTo>
                  <a:pt x="868573" y="3507933"/>
                  <a:pt x="865953" y="3497439"/>
                  <a:pt x="864238" y="3486946"/>
                </a:cubicBezTo>
                <a:cubicBezTo>
                  <a:pt x="859476" y="3457327"/>
                  <a:pt x="860810" y="3424765"/>
                  <a:pt x="848618" y="3398677"/>
                </a:cubicBezTo>
                <a:lnTo>
                  <a:pt x="837595" y="3365728"/>
                </a:lnTo>
                <a:lnTo>
                  <a:pt x="834829" y="3357461"/>
                </a:lnTo>
                <a:close/>
                <a:moveTo>
                  <a:pt x="513783" y="0"/>
                </a:moveTo>
                <a:lnTo>
                  <a:pt x="72334" y="0"/>
                </a:lnTo>
                <a:lnTo>
                  <a:pt x="75447" y="27991"/>
                </a:lnTo>
                <a:cubicBezTo>
                  <a:pt x="80828" y="63323"/>
                  <a:pt x="87734" y="98434"/>
                  <a:pt x="88115" y="134133"/>
                </a:cubicBezTo>
                <a:cubicBezTo>
                  <a:pt x="88495" y="166498"/>
                  <a:pt x="94591" y="198471"/>
                  <a:pt x="62778" y="221224"/>
                </a:cubicBezTo>
                <a:cubicBezTo>
                  <a:pt x="58586" y="224165"/>
                  <a:pt x="60872" y="238486"/>
                  <a:pt x="62206" y="247312"/>
                </a:cubicBezTo>
                <a:cubicBezTo>
                  <a:pt x="65065" y="266927"/>
                  <a:pt x="72303" y="286346"/>
                  <a:pt x="72113" y="305764"/>
                </a:cubicBezTo>
                <a:cubicBezTo>
                  <a:pt x="71923" y="345976"/>
                  <a:pt x="68875" y="386383"/>
                  <a:pt x="65445" y="426397"/>
                </a:cubicBezTo>
                <a:cubicBezTo>
                  <a:pt x="64111" y="441500"/>
                  <a:pt x="58968" y="456017"/>
                  <a:pt x="55348" y="470924"/>
                </a:cubicBezTo>
                <a:cubicBezTo>
                  <a:pt x="53252" y="479162"/>
                  <a:pt x="47728" y="487990"/>
                  <a:pt x="48870" y="495638"/>
                </a:cubicBezTo>
                <a:cubicBezTo>
                  <a:pt x="55538" y="539970"/>
                  <a:pt x="39156" y="580573"/>
                  <a:pt x="30963" y="622548"/>
                </a:cubicBezTo>
                <a:cubicBezTo>
                  <a:pt x="27153" y="641968"/>
                  <a:pt x="18009" y="660210"/>
                  <a:pt x="11723" y="679040"/>
                </a:cubicBezTo>
                <a:cubicBezTo>
                  <a:pt x="10007" y="683943"/>
                  <a:pt x="8483" y="689436"/>
                  <a:pt x="8865" y="694341"/>
                </a:cubicBezTo>
                <a:cubicBezTo>
                  <a:pt x="11151" y="722389"/>
                  <a:pt x="14389" y="750244"/>
                  <a:pt x="16865" y="778095"/>
                </a:cubicBezTo>
                <a:cubicBezTo>
                  <a:pt x="19151" y="803401"/>
                  <a:pt x="19913" y="828900"/>
                  <a:pt x="47918" y="840866"/>
                </a:cubicBezTo>
                <a:cubicBezTo>
                  <a:pt x="52300" y="842633"/>
                  <a:pt x="55538" y="848516"/>
                  <a:pt x="58396" y="853028"/>
                </a:cubicBezTo>
                <a:cubicBezTo>
                  <a:pt x="102404" y="922662"/>
                  <a:pt x="101260" y="959929"/>
                  <a:pt x="54776" y="1027995"/>
                </a:cubicBezTo>
                <a:cubicBezTo>
                  <a:pt x="50014" y="1035056"/>
                  <a:pt x="46584" y="1050159"/>
                  <a:pt x="50394" y="1054866"/>
                </a:cubicBezTo>
                <a:cubicBezTo>
                  <a:pt x="82019" y="1094882"/>
                  <a:pt x="78589" y="1138623"/>
                  <a:pt x="68683" y="1184720"/>
                </a:cubicBezTo>
                <a:cubicBezTo>
                  <a:pt x="66017" y="1196684"/>
                  <a:pt x="66017" y="1213555"/>
                  <a:pt x="72303" y="1222576"/>
                </a:cubicBezTo>
                <a:cubicBezTo>
                  <a:pt x="101450" y="1265534"/>
                  <a:pt x="97260" y="1311630"/>
                  <a:pt x="88687" y="1358313"/>
                </a:cubicBezTo>
                <a:cubicBezTo>
                  <a:pt x="87353" y="1365570"/>
                  <a:pt x="80113" y="1374398"/>
                  <a:pt x="73447" y="1377535"/>
                </a:cubicBezTo>
                <a:cubicBezTo>
                  <a:pt x="49824" y="1388716"/>
                  <a:pt x="41822" y="1409705"/>
                  <a:pt x="35153" y="1432851"/>
                </a:cubicBezTo>
                <a:cubicBezTo>
                  <a:pt x="24295" y="1469335"/>
                  <a:pt x="11531" y="1505229"/>
                  <a:pt x="1244" y="1541910"/>
                </a:cubicBezTo>
                <a:cubicBezTo>
                  <a:pt x="-1232" y="1550935"/>
                  <a:pt x="292" y="1562114"/>
                  <a:pt x="3149" y="1571529"/>
                </a:cubicBezTo>
                <a:cubicBezTo>
                  <a:pt x="12865" y="1603698"/>
                  <a:pt x="37250" y="1624098"/>
                  <a:pt x="59730" y="1646459"/>
                </a:cubicBezTo>
                <a:cubicBezTo>
                  <a:pt x="69637" y="1656267"/>
                  <a:pt x="76685" y="1669800"/>
                  <a:pt x="82399" y="1682944"/>
                </a:cubicBezTo>
                <a:cubicBezTo>
                  <a:pt x="97070" y="1717073"/>
                  <a:pt x="110214" y="1751988"/>
                  <a:pt x="124120" y="1786511"/>
                </a:cubicBezTo>
                <a:cubicBezTo>
                  <a:pt x="125454" y="1789845"/>
                  <a:pt x="128883" y="1792590"/>
                  <a:pt x="131741" y="1795142"/>
                </a:cubicBezTo>
                <a:cubicBezTo>
                  <a:pt x="161842" y="1820640"/>
                  <a:pt x="192131" y="1845943"/>
                  <a:pt x="222232" y="1871640"/>
                </a:cubicBezTo>
                <a:cubicBezTo>
                  <a:pt x="227946" y="1876543"/>
                  <a:pt x="232138" y="1883606"/>
                  <a:pt x="237662" y="1888901"/>
                </a:cubicBezTo>
                <a:cubicBezTo>
                  <a:pt x="245282" y="1896356"/>
                  <a:pt x="252523" y="1905771"/>
                  <a:pt x="261667" y="1909694"/>
                </a:cubicBezTo>
                <a:cubicBezTo>
                  <a:pt x="290432" y="1921855"/>
                  <a:pt x="302816" y="1945197"/>
                  <a:pt x="308150" y="1974618"/>
                </a:cubicBezTo>
                <a:cubicBezTo>
                  <a:pt x="313103" y="2001493"/>
                  <a:pt x="317295" y="2028365"/>
                  <a:pt x="323009" y="2055042"/>
                </a:cubicBezTo>
                <a:cubicBezTo>
                  <a:pt x="329867" y="2087602"/>
                  <a:pt x="337297" y="2119968"/>
                  <a:pt x="345680" y="2152137"/>
                </a:cubicBezTo>
                <a:cubicBezTo>
                  <a:pt x="349300" y="2166063"/>
                  <a:pt x="353490" y="2180774"/>
                  <a:pt x="360920" y="2192740"/>
                </a:cubicBezTo>
                <a:cubicBezTo>
                  <a:pt x="381495" y="2226281"/>
                  <a:pt x="395401" y="2262177"/>
                  <a:pt x="389877" y="2301603"/>
                </a:cubicBezTo>
                <a:cubicBezTo>
                  <a:pt x="385495" y="2333183"/>
                  <a:pt x="396735" y="2359664"/>
                  <a:pt x="414262" y="2379279"/>
                </a:cubicBezTo>
                <a:cubicBezTo>
                  <a:pt x="446077" y="2414980"/>
                  <a:pt x="438837" y="2453227"/>
                  <a:pt x="428551" y="2491281"/>
                </a:cubicBezTo>
                <a:cubicBezTo>
                  <a:pt x="423216" y="2510897"/>
                  <a:pt x="423978" y="2526980"/>
                  <a:pt x="429121" y="2545615"/>
                </a:cubicBezTo>
                <a:cubicBezTo>
                  <a:pt x="441123" y="2588768"/>
                  <a:pt x="473700" y="2617603"/>
                  <a:pt x="502275" y="2645455"/>
                </a:cubicBezTo>
                <a:cubicBezTo>
                  <a:pt x="526660" y="2669191"/>
                  <a:pt x="540376" y="2695868"/>
                  <a:pt x="550665" y="2725094"/>
                </a:cubicBezTo>
                <a:cubicBezTo>
                  <a:pt x="563809" y="2761970"/>
                  <a:pt x="558857" y="2791196"/>
                  <a:pt x="527232" y="2808850"/>
                </a:cubicBezTo>
                <a:cubicBezTo>
                  <a:pt x="518277" y="2813754"/>
                  <a:pt x="507799" y="2822385"/>
                  <a:pt x="505133" y="2831604"/>
                </a:cubicBezTo>
                <a:cubicBezTo>
                  <a:pt x="491799" y="2876129"/>
                  <a:pt x="472366" y="2921245"/>
                  <a:pt x="484178" y="2968910"/>
                </a:cubicBezTo>
                <a:cubicBezTo>
                  <a:pt x="500371" y="3034817"/>
                  <a:pt x="499419" y="3099154"/>
                  <a:pt x="483416" y="3165061"/>
                </a:cubicBezTo>
                <a:cubicBezTo>
                  <a:pt x="470462" y="3218512"/>
                  <a:pt x="457126" y="3271963"/>
                  <a:pt x="447744" y="3326101"/>
                </a:cubicBezTo>
                <a:lnTo>
                  <a:pt x="446756" y="3333750"/>
                </a:lnTo>
                <a:lnTo>
                  <a:pt x="834222" y="3333750"/>
                </a:lnTo>
                <a:lnTo>
                  <a:pt x="833756" y="3315508"/>
                </a:lnTo>
                <a:cubicBezTo>
                  <a:pt x="835090" y="3305897"/>
                  <a:pt x="843092" y="3293538"/>
                  <a:pt x="851283" y="3289224"/>
                </a:cubicBezTo>
                <a:cubicBezTo>
                  <a:pt x="869571" y="3279612"/>
                  <a:pt x="872811" y="3266470"/>
                  <a:pt x="866523" y="3248621"/>
                </a:cubicBezTo>
                <a:cubicBezTo>
                  <a:pt x="861189" y="3233124"/>
                  <a:pt x="858523" y="3214098"/>
                  <a:pt x="848234" y="3203506"/>
                </a:cubicBezTo>
                <a:cubicBezTo>
                  <a:pt x="819088" y="3173494"/>
                  <a:pt x="818135" y="3135244"/>
                  <a:pt x="810325" y="3097977"/>
                </a:cubicBezTo>
                <a:cubicBezTo>
                  <a:pt x="805561" y="3075225"/>
                  <a:pt x="805371" y="3054039"/>
                  <a:pt x="808609" y="3031285"/>
                </a:cubicBezTo>
                <a:cubicBezTo>
                  <a:pt x="815849" y="2981857"/>
                  <a:pt x="805561" y="2933799"/>
                  <a:pt x="792417" y="2886329"/>
                </a:cubicBezTo>
                <a:cubicBezTo>
                  <a:pt x="783654" y="2854945"/>
                  <a:pt x="778320" y="2822776"/>
                  <a:pt x="769366" y="2791590"/>
                </a:cubicBezTo>
                <a:cubicBezTo>
                  <a:pt x="762508" y="2768247"/>
                  <a:pt x="754315" y="2744906"/>
                  <a:pt x="743267" y="2723527"/>
                </a:cubicBezTo>
                <a:cubicBezTo>
                  <a:pt x="727072" y="2692532"/>
                  <a:pt x="702688" y="2665466"/>
                  <a:pt x="709166" y="2626038"/>
                </a:cubicBezTo>
                <a:cubicBezTo>
                  <a:pt x="714880" y="2591317"/>
                  <a:pt x="702880" y="2559935"/>
                  <a:pt x="691449" y="2528158"/>
                </a:cubicBezTo>
                <a:cubicBezTo>
                  <a:pt x="683067" y="2504816"/>
                  <a:pt x="674493" y="2481477"/>
                  <a:pt x="669159" y="2457348"/>
                </a:cubicBezTo>
                <a:cubicBezTo>
                  <a:pt x="662872" y="2428709"/>
                  <a:pt x="665540" y="2396344"/>
                  <a:pt x="653918" y="2370844"/>
                </a:cubicBezTo>
                <a:cubicBezTo>
                  <a:pt x="641726" y="2344167"/>
                  <a:pt x="649918" y="2322005"/>
                  <a:pt x="653348" y="2298269"/>
                </a:cubicBezTo>
                <a:cubicBezTo>
                  <a:pt x="658682" y="2260413"/>
                  <a:pt x="668589" y="2222749"/>
                  <a:pt x="656014" y="2184501"/>
                </a:cubicBezTo>
                <a:cubicBezTo>
                  <a:pt x="640774" y="2138014"/>
                  <a:pt x="624391" y="2091918"/>
                  <a:pt x="609913" y="2045235"/>
                </a:cubicBezTo>
                <a:cubicBezTo>
                  <a:pt x="604386" y="2027187"/>
                  <a:pt x="602100" y="2007771"/>
                  <a:pt x="599624" y="1988939"/>
                </a:cubicBezTo>
                <a:cubicBezTo>
                  <a:pt x="597528" y="1971091"/>
                  <a:pt x="602862" y="1949711"/>
                  <a:pt x="594862" y="1935977"/>
                </a:cubicBezTo>
                <a:cubicBezTo>
                  <a:pt x="574287" y="1900670"/>
                  <a:pt x="564191" y="1864385"/>
                  <a:pt x="564191" y="1823583"/>
                </a:cubicBezTo>
                <a:cubicBezTo>
                  <a:pt x="564191" y="1808282"/>
                  <a:pt x="555617" y="1793374"/>
                  <a:pt x="554093" y="1777881"/>
                </a:cubicBezTo>
                <a:cubicBezTo>
                  <a:pt x="552189" y="1756694"/>
                  <a:pt x="547044" y="1732372"/>
                  <a:pt x="554285" y="1713934"/>
                </a:cubicBezTo>
                <a:cubicBezTo>
                  <a:pt x="571429" y="1670585"/>
                  <a:pt x="557141" y="1635476"/>
                  <a:pt x="540186" y="1597617"/>
                </a:cubicBezTo>
                <a:cubicBezTo>
                  <a:pt x="523422" y="1560348"/>
                  <a:pt x="510087" y="1521118"/>
                  <a:pt x="499037" y="1481495"/>
                </a:cubicBezTo>
                <a:cubicBezTo>
                  <a:pt x="495037" y="1466588"/>
                  <a:pt x="501705" y="1448740"/>
                  <a:pt x="503037" y="1432262"/>
                </a:cubicBezTo>
                <a:cubicBezTo>
                  <a:pt x="503419" y="1426376"/>
                  <a:pt x="503991" y="1419903"/>
                  <a:pt x="502085" y="1414609"/>
                </a:cubicBezTo>
                <a:cubicBezTo>
                  <a:pt x="483796" y="1363414"/>
                  <a:pt x="469890" y="1311432"/>
                  <a:pt x="479414" y="1255923"/>
                </a:cubicBezTo>
                <a:cubicBezTo>
                  <a:pt x="480368" y="1250824"/>
                  <a:pt x="478272" y="1245135"/>
                  <a:pt x="476938" y="1240034"/>
                </a:cubicBezTo>
                <a:cubicBezTo>
                  <a:pt x="470080" y="1215122"/>
                  <a:pt x="459222" y="1190799"/>
                  <a:pt x="456745" y="1165498"/>
                </a:cubicBezTo>
                <a:cubicBezTo>
                  <a:pt x="450649" y="1103121"/>
                  <a:pt x="448171" y="1040355"/>
                  <a:pt x="444171" y="977582"/>
                </a:cubicBezTo>
                <a:cubicBezTo>
                  <a:pt x="443981" y="973659"/>
                  <a:pt x="443981" y="969541"/>
                  <a:pt x="442647" y="966011"/>
                </a:cubicBezTo>
                <a:cubicBezTo>
                  <a:pt x="434455" y="942864"/>
                  <a:pt x="437123" y="922662"/>
                  <a:pt x="452743" y="903045"/>
                </a:cubicBezTo>
                <a:cubicBezTo>
                  <a:pt x="459602" y="894414"/>
                  <a:pt x="463222" y="882645"/>
                  <a:pt x="467032" y="871859"/>
                </a:cubicBezTo>
                <a:cubicBezTo>
                  <a:pt x="472748" y="855968"/>
                  <a:pt x="478272" y="839689"/>
                  <a:pt x="481892" y="823213"/>
                </a:cubicBezTo>
                <a:cubicBezTo>
                  <a:pt x="485320" y="806930"/>
                  <a:pt x="490083" y="789474"/>
                  <a:pt x="487416" y="773781"/>
                </a:cubicBezTo>
                <a:cubicBezTo>
                  <a:pt x="482654" y="745535"/>
                  <a:pt x="471986" y="718661"/>
                  <a:pt x="464936" y="690809"/>
                </a:cubicBezTo>
                <a:cubicBezTo>
                  <a:pt x="462460" y="681198"/>
                  <a:pt x="462842" y="670605"/>
                  <a:pt x="462650" y="660603"/>
                </a:cubicBezTo>
                <a:cubicBezTo>
                  <a:pt x="462080" y="637652"/>
                  <a:pt x="467604" y="614113"/>
                  <a:pt x="451791" y="593322"/>
                </a:cubicBezTo>
                <a:cubicBezTo>
                  <a:pt x="436933" y="574101"/>
                  <a:pt x="441313" y="554679"/>
                  <a:pt x="452553" y="534478"/>
                </a:cubicBezTo>
                <a:cubicBezTo>
                  <a:pt x="460556" y="519961"/>
                  <a:pt x="466842" y="503486"/>
                  <a:pt x="469890" y="487205"/>
                </a:cubicBezTo>
                <a:cubicBezTo>
                  <a:pt x="474080" y="464843"/>
                  <a:pt x="475796" y="442679"/>
                  <a:pt x="473318" y="418552"/>
                </a:cubicBezTo>
                <a:cubicBezTo>
                  <a:pt x="471604" y="401485"/>
                  <a:pt x="470842" y="387559"/>
                  <a:pt x="460746" y="374220"/>
                </a:cubicBezTo>
                <a:cubicBezTo>
                  <a:pt x="459222" y="372064"/>
                  <a:pt x="458840" y="368141"/>
                  <a:pt x="459032" y="365198"/>
                </a:cubicBezTo>
                <a:cubicBezTo>
                  <a:pt x="462270" y="326557"/>
                  <a:pt x="460556" y="288308"/>
                  <a:pt x="458267" y="249272"/>
                </a:cubicBezTo>
                <a:cubicBezTo>
                  <a:pt x="455221" y="199649"/>
                  <a:pt x="464174" y="147470"/>
                  <a:pt x="496179" y="104514"/>
                </a:cubicBezTo>
                <a:cubicBezTo>
                  <a:pt x="500943" y="98237"/>
                  <a:pt x="503037" y="88822"/>
                  <a:pt x="504181" y="80583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3" name="Freeform: Shape 42">
            <a:extLst>
              <a:ext uri="{FF2B5EF4-FFF2-40B4-BE49-F238E27FC236}">
                <a16:creationId xmlns:a16="http://schemas.microsoft.com/office/drawing/2014/main" id="{866290A3-7E80-441D-AA1E-5263326B16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78285" y="0"/>
            <a:ext cx="874715" cy="6858001"/>
          </a:xfrm>
          <a:custGeom>
            <a:avLst/>
            <a:gdLst>
              <a:gd name="connsiteX0" fmla="*/ 669467 w 874715"/>
              <a:gd name="connsiteY0" fmla="*/ 3720275 h 6858001"/>
              <a:gd name="connsiteX1" fmla="*/ 710453 w 874715"/>
              <a:gd name="connsiteY1" fmla="*/ 3726292 h 6858001"/>
              <a:gd name="connsiteX2" fmla="*/ 710455 w 874715"/>
              <a:gd name="connsiteY2" fmla="*/ 3726292 h 6858001"/>
              <a:gd name="connsiteX3" fmla="*/ 669465 w 874715"/>
              <a:gd name="connsiteY3" fmla="*/ 3720275 h 6858001"/>
              <a:gd name="connsiteX4" fmla="*/ 834223 w 874715"/>
              <a:gd name="connsiteY4" fmla="*/ 3333751 h 6858001"/>
              <a:gd name="connsiteX5" fmla="*/ 446757 w 874715"/>
              <a:gd name="connsiteY5" fmla="*/ 3333751 h 6858001"/>
              <a:gd name="connsiteX6" fmla="*/ 441229 w 874715"/>
              <a:gd name="connsiteY6" fmla="*/ 3376550 h 6858001"/>
              <a:gd name="connsiteX7" fmla="*/ 437178 w 874715"/>
              <a:gd name="connsiteY7" fmla="*/ 3407910 h 6858001"/>
              <a:gd name="connsiteX8" fmla="*/ 435790 w 874715"/>
              <a:gd name="connsiteY8" fmla="*/ 3491262 h 6858001"/>
              <a:gd name="connsiteX9" fmla="*/ 429384 w 874715"/>
              <a:gd name="connsiteY9" fmla="*/ 3520658 h 6858001"/>
              <a:gd name="connsiteX10" fmla="*/ 427332 w 874715"/>
              <a:gd name="connsiteY10" fmla="*/ 3524252 h 6858001"/>
              <a:gd name="connsiteX11" fmla="*/ 427331 w 874715"/>
              <a:gd name="connsiteY11" fmla="*/ 3524252 h 6858001"/>
              <a:gd name="connsiteX12" fmla="*/ 413690 w 874715"/>
              <a:gd name="connsiteY12" fmla="*/ 3548145 h 6858001"/>
              <a:gd name="connsiteX13" fmla="*/ 408166 w 874715"/>
              <a:gd name="connsiteY13" fmla="*/ 3612089 h 6858001"/>
              <a:gd name="connsiteX14" fmla="*/ 421692 w 874715"/>
              <a:gd name="connsiteY14" fmla="*/ 3636610 h 6858001"/>
              <a:gd name="connsiteX15" fmla="*/ 445933 w 874715"/>
              <a:gd name="connsiteY15" fmla="*/ 3687609 h 6858001"/>
              <a:gd name="connsiteX16" fmla="*/ 443241 w 874715"/>
              <a:gd name="connsiteY16" fmla="*/ 3725049 h 6858001"/>
              <a:gd name="connsiteX17" fmla="*/ 455589 w 874715"/>
              <a:gd name="connsiteY17" fmla="*/ 3723372 h 6858001"/>
              <a:gd name="connsiteX18" fmla="*/ 544787 w 874715"/>
              <a:gd name="connsiteY18" fmla="*/ 3712739 h 6858001"/>
              <a:gd name="connsiteX19" fmla="*/ 544802 w 874715"/>
              <a:gd name="connsiteY19" fmla="*/ 3712740 h 6858001"/>
              <a:gd name="connsiteX20" fmla="*/ 544786 w 874715"/>
              <a:gd name="connsiteY20" fmla="*/ 3712740 h 6858001"/>
              <a:gd name="connsiteX21" fmla="*/ 455588 w 874715"/>
              <a:gd name="connsiteY21" fmla="*/ 3723373 h 6858001"/>
              <a:gd name="connsiteX22" fmla="*/ 443240 w 874715"/>
              <a:gd name="connsiteY22" fmla="*/ 3725050 h 6858001"/>
              <a:gd name="connsiteX23" fmla="*/ 441884 w 874715"/>
              <a:gd name="connsiteY23" fmla="*/ 3743904 h 6858001"/>
              <a:gd name="connsiteX24" fmla="*/ 442266 w 874715"/>
              <a:gd name="connsiteY24" fmla="*/ 3764306 h 6858001"/>
              <a:gd name="connsiteX25" fmla="*/ 433692 w 874715"/>
              <a:gd name="connsiteY25" fmla="*/ 3834135 h 6858001"/>
              <a:gd name="connsiteX26" fmla="*/ 428740 w 874715"/>
              <a:gd name="connsiteY26" fmla="*/ 3898864 h 6858001"/>
              <a:gd name="connsiteX27" fmla="*/ 444932 w 874715"/>
              <a:gd name="connsiteY27" fmla="*/ 4062061 h 6858001"/>
              <a:gd name="connsiteX28" fmla="*/ 441122 w 874715"/>
              <a:gd name="connsiteY28" fmla="*/ 4187207 h 6858001"/>
              <a:gd name="connsiteX29" fmla="*/ 444932 w 874715"/>
              <a:gd name="connsiteY29" fmla="*/ 4244874 h 6858001"/>
              <a:gd name="connsiteX30" fmla="*/ 450648 w 874715"/>
              <a:gd name="connsiteY30" fmla="*/ 4277434 h 6858001"/>
              <a:gd name="connsiteX31" fmla="*/ 490464 w 874715"/>
              <a:gd name="connsiteY31" fmla="*/ 4351188 h 6858001"/>
              <a:gd name="connsiteX32" fmla="*/ 499418 w 874715"/>
              <a:gd name="connsiteY32" fmla="*/ 4391596 h 6858001"/>
              <a:gd name="connsiteX33" fmla="*/ 498656 w 874715"/>
              <a:gd name="connsiteY33" fmla="*/ 4513209 h 6858001"/>
              <a:gd name="connsiteX34" fmla="*/ 438646 w 874715"/>
              <a:gd name="connsiteY34" fmla="*/ 4695629 h 6858001"/>
              <a:gd name="connsiteX35" fmla="*/ 430644 w 874715"/>
              <a:gd name="connsiteY35" fmla="*/ 4714658 h 6858001"/>
              <a:gd name="connsiteX36" fmla="*/ 420737 w 874715"/>
              <a:gd name="connsiteY36" fmla="*/ 4807436 h 6858001"/>
              <a:gd name="connsiteX37" fmla="*/ 434264 w 874715"/>
              <a:gd name="connsiteY37" fmla="*/ 4870400 h 6858001"/>
              <a:gd name="connsiteX38" fmla="*/ 462269 w 874715"/>
              <a:gd name="connsiteY38" fmla="*/ 4956119 h 6858001"/>
              <a:gd name="connsiteX39" fmla="*/ 485701 w 874715"/>
              <a:gd name="connsiteY39" fmla="*/ 5033207 h 6858001"/>
              <a:gd name="connsiteX40" fmla="*/ 512180 w 874715"/>
              <a:gd name="connsiteY40" fmla="*/ 5089305 h 6858001"/>
              <a:gd name="connsiteX41" fmla="*/ 531613 w 874715"/>
              <a:gd name="connsiteY41" fmla="*/ 5217589 h 6858001"/>
              <a:gd name="connsiteX42" fmla="*/ 534851 w 874715"/>
              <a:gd name="connsiteY42" fmla="*/ 5230926 h 6858001"/>
              <a:gd name="connsiteX43" fmla="*/ 511228 w 874715"/>
              <a:gd name="connsiteY43" fmla="*/ 5327433 h 6858001"/>
              <a:gd name="connsiteX44" fmla="*/ 487225 w 874715"/>
              <a:gd name="connsiteY44" fmla="*/ 5443357 h 6858001"/>
              <a:gd name="connsiteX45" fmla="*/ 495416 w 874715"/>
              <a:gd name="connsiteY45" fmla="*/ 5484746 h 6858001"/>
              <a:gd name="connsiteX46" fmla="*/ 507038 w 874715"/>
              <a:gd name="connsiteY46" fmla="*/ 5541432 h 6858001"/>
              <a:gd name="connsiteX47" fmla="*/ 500942 w 874715"/>
              <a:gd name="connsiteY47" fmla="*/ 5594001 h 6858001"/>
              <a:gd name="connsiteX48" fmla="*/ 500370 w 874715"/>
              <a:gd name="connsiteY48" fmla="*/ 5625974 h 6858001"/>
              <a:gd name="connsiteX49" fmla="*/ 571618 w 874715"/>
              <a:gd name="connsiteY49" fmla="*/ 5771911 h 6858001"/>
              <a:gd name="connsiteX50" fmla="*/ 577524 w 874715"/>
              <a:gd name="connsiteY50" fmla="*/ 5808982 h 6858001"/>
              <a:gd name="connsiteX51" fmla="*/ 586289 w 874715"/>
              <a:gd name="connsiteY51" fmla="*/ 5829971 h 6858001"/>
              <a:gd name="connsiteX52" fmla="*/ 674684 w 874715"/>
              <a:gd name="connsiteY52" fmla="*/ 5956490 h 6858001"/>
              <a:gd name="connsiteX53" fmla="*/ 692590 w 874715"/>
              <a:gd name="connsiteY53" fmla="*/ 6010235 h 6858001"/>
              <a:gd name="connsiteX54" fmla="*/ 688970 w 874715"/>
              <a:gd name="connsiteY54" fmla="*/ 6069276 h 6858001"/>
              <a:gd name="connsiteX55" fmla="*/ 682494 w 874715"/>
              <a:gd name="connsiteY55" fmla="*/ 6103407 h 6858001"/>
              <a:gd name="connsiteX56" fmla="*/ 626294 w 874715"/>
              <a:gd name="connsiteY56" fmla="*/ 6188144 h 6858001"/>
              <a:gd name="connsiteX57" fmla="*/ 628200 w 874715"/>
              <a:gd name="connsiteY57" fmla="*/ 6236396 h 6858001"/>
              <a:gd name="connsiteX58" fmla="*/ 666871 w 874715"/>
              <a:gd name="connsiteY58" fmla="*/ 6311718 h 6858001"/>
              <a:gd name="connsiteX59" fmla="*/ 684208 w 874715"/>
              <a:gd name="connsiteY59" fmla="*/ 6448435 h 6858001"/>
              <a:gd name="connsiteX60" fmla="*/ 630104 w 874715"/>
              <a:gd name="connsiteY60" fmla="*/ 6517873 h 6858001"/>
              <a:gd name="connsiteX61" fmla="*/ 578096 w 874715"/>
              <a:gd name="connsiteY61" fmla="*/ 6553767 h 6858001"/>
              <a:gd name="connsiteX62" fmla="*/ 517706 w 874715"/>
              <a:gd name="connsiteY62" fmla="*/ 6657533 h 6858001"/>
              <a:gd name="connsiteX63" fmla="*/ 540185 w 874715"/>
              <a:gd name="connsiteY63" fmla="*/ 6682250 h 6858001"/>
              <a:gd name="connsiteX64" fmla="*/ 549712 w 874715"/>
              <a:gd name="connsiteY64" fmla="*/ 6758356 h 6858001"/>
              <a:gd name="connsiteX65" fmla="*/ 548950 w 874715"/>
              <a:gd name="connsiteY65" fmla="*/ 6840738 h 6858001"/>
              <a:gd name="connsiteX66" fmla="*/ 556149 w 874715"/>
              <a:gd name="connsiteY66" fmla="*/ 6858001 h 6858001"/>
              <a:gd name="connsiteX67" fmla="*/ 760427 w 874715"/>
              <a:gd name="connsiteY67" fmla="*/ 6858001 h 6858001"/>
              <a:gd name="connsiteX68" fmla="*/ 763269 w 874715"/>
              <a:gd name="connsiteY68" fmla="*/ 6846819 h 6858001"/>
              <a:gd name="connsiteX69" fmla="*/ 784795 w 874715"/>
              <a:gd name="connsiteY69" fmla="*/ 6678324 h 6858001"/>
              <a:gd name="connsiteX70" fmla="*/ 805560 w 874715"/>
              <a:gd name="connsiteY70" fmla="*/ 6504338 h 6858001"/>
              <a:gd name="connsiteX71" fmla="*/ 812418 w 874715"/>
              <a:gd name="connsiteY71" fmla="*/ 6408814 h 6858001"/>
              <a:gd name="connsiteX72" fmla="*/ 823279 w 874715"/>
              <a:gd name="connsiteY72" fmla="*/ 6325450 h 6858001"/>
              <a:gd name="connsiteX73" fmla="*/ 830137 w 874715"/>
              <a:gd name="connsiteY73" fmla="*/ 6252873 h 6858001"/>
              <a:gd name="connsiteX74" fmla="*/ 844043 w 874715"/>
              <a:gd name="connsiteY74" fmla="*/ 6137341 h 6858001"/>
              <a:gd name="connsiteX75" fmla="*/ 847663 w 874715"/>
              <a:gd name="connsiteY75" fmla="*/ 6089284 h 6858001"/>
              <a:gd name="connsiteX76" fmla="*/ 847471 w 874715"/>
              <a:gd name="connsiteY76" fmla="*/ 5975908 h 6858001"/>
              <a:gd name="connsiteX77" fmla="*/ 845567 w 874715"/>
              <a:gd name="connsiteY77" fmla="*/ 5936481 h 6858001"/>
              <a:gd name="connsiteX78" fmla="*/ 821945 w 874715"/>
              <a:gd name="connsiteY78" fmla="*/ 5860571 h 6858001"/>
              <a:gd name="connsiteX79" fmla="*/ 820231 w 874715"/>
              <a:gd name="connsiteY79" fmla="*/ 5851549 h 6858001"/>
              <a:gd name="connsiteX80" fmla="*/ 810894 w 874715"/>
              <a:gd name="connsiteY80" fmla="*/ 5801726 h 6858001"/>
              <a:gd name="connsiteX81" fmla="*/ 807846 w 874715"/>
              <a:gd name="connsiteY81" fmla="*/ 5774460 h 6858001"/>
              <a:gd name="connsiteX82" fmla="*/ 788415 w 874715"/>
              <a:gd name="connsiteY82" fmla="*/ 5670892 h 6858001"/>
              <a:gd name="connsiteX83" fmla="*/ 779271 w 874715"/>
              <a:gd name="connsiteY83" fmla="*/ 5611265 h 6858001"/>
              <a:gd name="connsiteX84" fmla="*/ 780605 w 874715"/>
              <a:gd name="connsiteY84" fmla="*/ 5563010 h 6858001"/>
              <a:gd name="connsiteX85" fmla="*/ 782319 w 874715"/>
              <a:gd name="connsiteY85" fmla="*/ 5478272 h 6858001"/>
              <a:gd name="connsiteX86" fmla="*/ 786701 w 874715"/>
              <a:gd name="connsiteY86" fmla="*/ 5451203 h 6858001"/>
              <a:gd name="connsiteX87" fmla="*/ 774127 w 874715"/>
              <a:gd name="connsiteY87" fmla="*/ 5328805 h 6858001"/>
              <a:gd name="connsiteX88" fmla="*/ 773175 w 874715"/>
              <a:gd name="connsiteY88" fmla="*/ 5258975 h 6858001"/>
              <a:gd name="connsiteX89" fmla="*/ 757552 w 874715"/>
              <a:gd name="connsiteY89" fmla="*/ 5180319 h 6858001"/>
              <a:gd name="connsiteX90" fmla="*/ 758314 w 874715"/>
              <a:gd name="connsiteY90" fmla="*/ 5157370 h 6858001"/>
              <a:gd name="connsiteX91" fmla="*/ 759649 w 874715"/>
              <a:gd name="connsiteY91" fmla="*/ 5131673 h 6858001"/>
              <a:gd name="connsiteX92" fmla="*/ 760793 w 874715"/>
              <a:gd name="connsiteY92" fmla="*/ 5052820 h 6858001"/>
              <a:gd name="connsiteX93" fmla="*/ 766507 w 874715"/>
              <a:gd name="connsiteY93" fmla="*/ 5004959 h 6858001"/>
              <a:gd name="connsiteX94" fmla="*/ 763079 w 874715"/>
              <a:gd name="connsiteY94" fmla="*/ 4913751 h 6858001"/>
              <a:gd name="connsiteX95" fmla="*/ 768031 w 874715"/>
              <a:gd name="connsiteY95" fmla="*/ 4880011 h 6858001"/>
              <a:gd name="connsiteX96" fmla="*/ 768603 w 874715"/>
              <a:gd name="connsiteY96" fmla="*/ 4794687 h 6858001"/>
              <a:gd name="connsiteX97" fmla="*/ 765745 w 874715"/>
              <a:gd name="connsiteY97" fmla="*/ 4718187 h 6858001"/>
              <a:gd name="connsiteX98" fmla="*/ 767269 w 874715"/>
              <a:gd name="connsiteY98" fmla="*/ 4644434 h 6858001"/>
              <a:gd name="connsiteX99" fmla="*/ 773555 w 874715"/>
              <a:gd name="connsiteY99" fmla="*/ 4591670 h 6858001"/>
              <a:gd name="connsiteX100" fmla="*/ 777365 w 874715"/>
              <a:gd name="connsiteY100" fmla="*/ 4534394 h 6858001"/>
              <a:gd name="connsiteX101" fmla="*/ 800036 w 874715"/>
              <a:gd name="connsiteY101" fmla="*/ 4376493 h 6858001"/>
              <a:gd name="connsiteX102" fmla="*/ 794512 w 874715"/>
              <a:gd name="connsiteY102" fmla="*/ 4347267 h 6858001"/>
              <a:gd name="connsiteX103" fmla="*/ 789368 w 874715"/>
              <a:gd name="connsiteY103" fmla="*/ 4181322 h 6858001"/>
              <a:gd name="connsiteX104" fmla="*/ 789750 w 874715"/>
              <a:gd name="connsiteY104" fmla="*/ 4145230 h 6858001"/>
              <a:gd name="connsiteX105" fmla="*/ 767269 w 874715"/>
              <a:gd name="connsiteY105" fmla="*/ 4048330 h 6858001"/>
              <a:gd name="connsiteX106" fmla="*/ 802894 w 874715"/>
              <a:gd name="connsiteY106" fmla="*/ 3898864 h 6858001"/>
              <a:gd name="connsiteX107" fmla="*/ 847471 w 874715"/>
              <a:gd name="connsiteY107" fmla="*/ 3759007 h 6858001"/>
              <a:gd name="connsiteX108" fmla="*/ 848163 w 874715"/>
              <a:gd name="connsiteY108" fmla="*/ 3756136 h 6858001"/>
              <a:gd name="connsiteX109" fmla="*/ 819543 w 874715"/>
              <a:gd name="connsiteY109" fmla="*/ 3748731 h 6858001"/>
              <a:gd name="connsiteX110" fmla="*/ 819313 w 874715"/>
              <a:gd name="connsiteY110" fmla="*/ 3748682 h 6858001"/>
              <a:gd name="connsiteX111" fmla="*/ 819544 w 874715"/>
              <a:gd name="connsiteY111" fmla="*/ 3748730 h 6858001"/>
              <a:gd name="connsiteX112" fmla="*/ 848164 w 874715"/>
              <a:gd name="connsiteY112" fmla="*/ 3756135 h 6858001"/>
              <a:gd name="connsiteX113" fmla="*/ 849545 w 874715"/>
              <a:gd name="connsiteY113" fmla="*/ 3750401 h 6858001"/>
              <a:gd name="connsiteX114" fmla="*/ 853189 w 874715"/>
              <a:gd name="connsiteY114" fmla="*/ 3741353 h 6858001"/>
              <a:gd name="connsiteX115" fmla="*/ 862905 w 874715"/>
              <a:gd name="connsiteY115" fmla="*/ 3691138 h 6858001"/>
              <a:gd name="connsiteX116" fmla="*/ 866333 w 874715"/>
              <a:gd name="connsiteY116" fmla="*/ 3628959 h 6858001"/>
              <a:gd name="connsiteX117" fmla="*/ 874715 w 874715"/>
              <a:gd name="connsiteY117" fmla="*/ 3550106 h 6858001"/>
              <a:gd name="connsiteX118" fmla="*/ 871487 w 874715"/>
              <a:gd name="connsiteY118" fmla="*/ 3524252 h 6858001"/>
              <a:gd name="connsiteX119" fmla="*/ 871488 w 874715"/>
              <a:gd name="connsiteY119" fmla="*/ 3524252 h 6858001"/>
              <a:gd name="connsiteX120" fmla="*/ 870763 w 874715"/>
              <a:gd name="connsiteY120" fmla="*/ 3518451 h 6858001"/>
              <a:gd name="connsiteX121" fmla="*/ 864238 w 874715"/>
              <a:gd name="connsiteY121" fmla="*/ 3486946 h 6858001"/>
              <a:gd name="connsiteX122" fmla="*/ 848618 w 874715"/>
              <a:gd name="connsiteY122" fmla="*/ 3398677 h 6858001"/>
              <a:gd name="connsiteX123" fmla="*/ 837595 w 874715"/>
              <a:gd name="connsiteY123" fmla="*/ 3365728 h 6858001"/>
              <a:gd name="connsiteX124" fmla="*/ 834829 w 874715"/>
              <a:gd name="connsiteY124" fmla="*/ 3357461 h 6858001"/>
              <a:gd name="connsiteX125" fmla="*/ 513783 w 874715"/>
              <a:gd name="connsiteY125" fmla="*/ 0 h 6858001"/>
              <a:gd name="connsiteX126" fmla="*/ 72334 w 874715"/>
              <a:gd name="connsiteY126" fmla="*/ 0 h 6858001"/>
              <a:gd name="connsiteX127" fmla="*/ 75447 w 874715"/>
              <a:gd name="connsiteY127" fmla="*/ 27991 h 6858001"/>
              <a:gd name="connsiteX128" fmla="*/ 88115 w 874715"/>
              <a:gd name="connsiteY128" fmla="*/ 134133 h 6858001"/>
              <a:gd name="connsiteX129" fmla="*/ 62778 w 874715"/>
              <a:gd name="connsiteY129" fmla="*/ 221224 h 6858001"/>
              <a:gd name="connsiteX130" fmla="*/ 62206 w 874715"/>
              <a:gd name="connsiteY130" fmla="*/ 247312 h 6858001"/>
              <a:gd name="connsiteX131" fmla="*/ 72113 w 874715"/>
              <a:gd name="connsiteY131" fmla="*/ 305764 h 6858001"/>
              <a:gd name="connsiteX132" fmla="*/ 65445 w 874715"/>
              <a:gd name="connsiteY132" fmla="*/ 426397 h 6858001"/>
              <a:gd name="connsiteX133" fmla="*/ 55348 w 874715"/>
              <a:gd name="connsiteY133" fmla="*/ 470924 h 6858001"/>
              <a:gd name="connsiteX134" fmla="*/ 48870 w 874715"/>
              <a:gd name="connsiteY134" fmla="*/ 495638 h 6858001"/>
              <a:gd name="connsiteX135" fmla="*/ 30963 w 874715"/>
              <a:gd name="connsiteY135" fmla="*/ 622548 h 6858001"/>
              <a:gd name="connsiteX136" fmla="*/ 11723 w 874715"/>
              <a:gd name="connsiteY136" fmla="*/ 679040 h 6858001"/>
              <a:gd name="connsiteX137" fmla="*/ 8865 w 874715"/>
              <a:gd name="connsiteY137" fmla="*/ 694341 h 6858001"/>
              <a:gd name="connsiteX138" fmla="*/ 16865 w 874715"/>
              <a:gd name="connsiteY138" fmla="*/ 778095 h 6858001"/>
              <a:gd name="connsiteX139" fmla="*/ 47918 w 874715"/>
              <a:gd name="connsiteY139" fmla="*/ 840866 h 6858001"/>
              <a:gd name="connsiteX140" fmla="*/ 58396 w 874715"/>
              <a:gd name="connsiteY140" fmla="*/ 853028 h 6858001"/>
              <a:gd name="connsiteX141" fmla="*/ 54776 w 874715"/>
              <a:gd name="connsiteY141" fmla="*/ 1027995 h 6858001"/>
              <a:gd name="connsiteX142" fmla="*/ 50394 w 874715"/>
              <a:gd name="connsiteY142" fmla="*/ 1054866 h 6858001"/>
              <a:gd name="connsiteX143" fmla="*/ 68683 w 874715"/>
              <a:gd name="connsiteY143" fmla="*/ 1184720 h 6858001"/>
              <a:gd name="connsiteX144" fmla="*/ 72303 w 874715"/>
              <a:gd name="connsiteY144" fmla="*/ 1222576 h 6858001"/>
              <a:gd name="connsiteX145" fmla="*/ 88687 w 874715"/>
              <a:gd name="connsiteY145" fmla="*/ 1358313 h 6858001"/>
              <a:gd name="connsiteX146" fmla="*/ 73447 w 874715"/>
              <a:gd name="connsiteY146" fmla="*/ 1377535 h 6858001"/>
              <a:gd name="connsiteX147" fmla="*/ 35153 w 874715"/>
              <a:gd name="connsiteY147" fmla="*/ 1432851 h 6858001"/>
              <a:gd name="connsiteX148" fmla="*/ 1244 w 874715"/>
              <a:gd name="connsiteY148" fmla="*/ 1541910 h 6858001"/>
              <a:gd name="connsiteX149" fmla="*/ 3149 w 874715"/>
              <a:gd name="connsiteY149" fmla="*/ 1571529 h 6858001"/>
              <a:gd name="connsiteX150" fmla="*/ 59730 w 874715"/>
              <a:gd name="connsiteY150" fmla="*/ 1646459 h 6858001"/>
              <a:gd name="connsiteX151" fmla="*/ 82399 w 874715"/>
              <a:gd name="connsiteY151" fmla="*/ 1682944 h 6858001"/>
              <a:gd name="connsiteX152" fmla="*/ 124120 w 874715"/>
              <a:gd name="connsiteY152" fmla="*/ 1786511 h 6858001"/>
              <a:gd name="connsiteX153" fmla="*/ 131741 w 874715"/>
              <a:gd name="connsiteY153" fmla="*/ 1795142 h 6858001"/>
              <a:gd name="connsiteX154" fmla="*/ 222232 w 874715"/>
              <a:gd name="connsiteY154" fmla="*/ 1871640 h 6858001"/>
              <a:gd name="connsiteX155" fmla="*/ 237662 w 874715"/>
              <a:gd name="connsiteY155" fmla="*/ 1888901 h 6858001"/>
              <a:gd name="connsiteX156" fmla="*/ 261667 w 874715"/>
              <a:gd name="connsiteY156" fmla="*/ 1909694 h 6858001"/>
              <a:gd name="connsiteX157" fmla="*/ 308150 w 874715"/>
              <a:gd name="connsiteY157" fmla="*/ 1974618 h 6858001"/>
              <a:gd name="connsiteX158" fmla="*/ 323009 w 874715"/>
              <a:gd name="connsiteY158" fmla="*/ 2055042 h 6858001"/>
              <a:gd name="connsiteX159" fmla="*/ 345680 w 874715"/>
              <a:gd name="connsiteY159" fmla="*/ 2152137 h 6858001"/>
              <a:gd name="connsiteX160" fmla="*/ 360920 w 874715"/>
              <a:gd name="connsiteY160" fmla="*/ 2192740 h 6858001"/>
              <a:gd name="connsiteX161" fmla="*/ 389877 w 874715"/>
              <a:gd name="connsiteY161" fmla="*/ 2301603 h 6858001"/>
              <a:gd name="connsiteX162" fmla="*/ 414262 w 874715"/>
              <a:gd name="connsiteY162" fmla="*/ 2379279 h 6858001"/>
              <a:gd name="connsiteX163" fmla="*/ 428551 w 874715"/>
              <a:gd name="connsiteY163" fmla="*/ 2491281 h 6858001"/>
              <a:gd name="connsiteX164" fmla="*/ 429121 w 874715"/>
              <a:gd name="connsiteY164" fmla="*/ 2545615 h 6858001"/>
              <a:gd name="connsiteX165" fmla="*/ 502275 w 874715"/>
              <a:gd name="connsiteY165" fmla="*/ 2645455 h 6858001"/>
              <a:gd name="connsiteX166" fmla="*/ 550665 w 874715"/>
              <a:gd name="connsiteY166" fmla="*/ 2725094 h 6858001"/>
              <a:gd name="connsiteX167" fmla="*/ 527232 w 874715"/>
              <a:gd name="connsiteY167" fmla="*/ 2808850 h 6858001"/>
              <a:gd name="connsiteX168" fmla="*/ 505133 w 874715"/>
              <a:gd name="connsiteY168" fmla="*/ 2831604 h 6858001"/>
              <a:gd name="connsiteX169" fmla="*/ 484178 w 874715"/>
              <a:gd name="connsiteY169" fmla="*/ 2968910 h 6858001"/>
              <a:gd name="connsiteX170" fmla="*/ 483416 w 874715"/>
              <a:gd name="connsiteY170" fmla="*/ 3165061 h 6858001"/>
              <a:gd name="connsiteX171" fmla="*/ 447744 w 874715"/>
              <a:gd name="connsiteY171" fmla="*/ 3326101 h 6858001"/>
              <a:gd name="connsiteX172" fmla="*/ 446756 w 874715"/>
              <a:gd name="connsiteY172" fmla="*/ 3333750 h 6858001"/>
              <a:gd name="connsiteX173" fmla="*/ 834222 w 874715"/>
              <a:gd name="connsiteY173" fmla="*/ 3333750 h 6858001"/>
              <a:gd name="connsiteX174" fmla="*/ 833756 w 874715"/>
              <a:gd name="connsiteY174" fmla="*/ 3315508 h 6858001"/>
              <a:gd name="connsiteX175" fmla="*/ 851283 w 874715"/>
              <a:gd name="connsiteY175" fmla="*/ 3289224 h 6858001"/>
              <a:gd name="connsiteX176" fmla="*/ 866523 w 874715"/>
              <a:gd name="connsiteY176" fmla="*/ 3248621 h 6858001"/>
              <a:gd name="connsiteX177" fmla="*/ 848234 w 874715"/>
              <a:gd name="connsiteY177" fmla="*/ 3203506 h 6858001"/>
              <a:gd name="connsiteX178" fmla="*/ 810325 w 874715"/>
              <a:gd name="connsiteY178" fmla="*/ 3097977 h 6858001"/>
              <a:gd name="connsiteX179" fmla="*/ 808609 w 874715"/>
              <a:gd name="connsiteY179" fmla="*/ 3031285 h 6858001"/>
              <a:gd name="connsiteX180" fmla="*/ 792417 w 874715"/>
              <a:gd name="connsiteY180" fmla="*/ 2886329 h 6858001"/>
              <a:gd name="connsiteX181" fmla="*/ 769366 w 874715"/>
              <a:gd name="connsiteY181" fmla="*/ 2791590 h 6858001"/>
              <a:gd name="connsiteX182" fmla="*/ 743267 w 874715"/>
              <a:gd name="connsiteY182" fmla="*/ 2723527 h 6858001"/>
              <a:gd name="connsiteX183" fmla="*/ 709166 w 874715"/>
              <a:gd name="connsiteY183" fmla="*/ 2626038 h 6858001"/>
              <a:gd name="connsiteX184" fmla="*/ 691449 w 874715"/>
              <a:gd name="connsiteY184" fmla="*/ 2528158 h 6858001"/>
              <a:gd name="connsiteX185" fmla="*/ 669159 w 874715"/>
              <a:gd name="connsiteY185" fmla="*/ 2457348 h 6858001"/>
              <a:gd name="connsiteX186" fmla="*/ 653918 w 874715"/>
              <a:gd name="connsiteY186" fmla="*/ 2370844 h 6858001"/>
              <a:gd name="connsiteX187" fmla="*/ 653348 w 874715"/>
              <a:gd name="connsiteY187" fmla="*/ 2298269 h 6858001"/>
              <a:gd name="connsiteX188" fmla="*/ 656014 w 874715"/>
              <a:gd name="connsiteY188" fmla="*/ 2184501 h 6858001"/>
              <a:gd name="connsiteX189" fmla="*/ 609913 w 874715"/>
              <a:gd name="connsiteY189" fmla="*/ 2045235 h 6858001"/>
              <a:gd name="connsiteX190" fmla="*/ 599624 w 874715"/>
              <a:gd name="connsiteY190" fmla="*/ 1988939 h 6858001"/>
              <a:gd name="connsiteX191" fmla="*/ 594862 w 874715"/>
              <a:gd name="connsiteY191" fmla="*/ 1935977 h 6858001"/>
              <a:gd name="connsiteX192" fmla="*/ 564191 w 874715"/>
              <a:gd name="connsiteY192" fmla="*/ 1823583 h 6858001"/>
              <a:gd name="connsiteX193" fmla="*/ 554093 w 874715"/>
              <a:gd name="connsiteY193" fmla="*/ 1777881 h 6858001"/>
              <a:gd name="connsiteX194" fmla="*/ 554285 w 874715"/>
              <a:gd name="connsiteY194" fmla="*/ 1713934 h 6858001"/>
              <a:gd name="connsiteX195" fmla="*/ 540186 w 874715"/>
              <a:gd name="connsiteY195" fmla="*/ 1597617 h 6858001"/>
              <a:gd name="connsiteX196" fmla="*/ 499037 w 874715"/>
              <a:gd name="connsiteY196" fmla="*/ 1481495 h 6858001"/>
              <a:gd name="connsiteX197" fmla="*/ 503037 w 874715"/>
              <a:gd name="connsiteY197" fmla="*/ 1432262 h 6858001"/>
              <a:gd name="connsiteX198" fmla="*/ 502085 w 874715"/>
              <a:gd name="connsiteY198" fmla="*/ 1414609 h 6858001"/>
              <a:gd name="connsiteX199" fmla="*/ 479414 w 874715"/>
              <a:gd name="connsiteY199" fmla="*/ 1255923 h 6858001"/>
              <a:gd name="connsiteX200" fmla="*/ 476938 w 874715"/>
              <a:gd name="connsiteY200" fmla="*/ 1240034 h 6858001"/>
              <a:gd name="connsiteX201" fmla="*/ 456745 w 874715"/>
              <a:gd name="connsiteY201" fmla="*/ 1165498 h 6858001"/>
              <a:gd name="connsiteX202" fmla="*/ 444171 w 874715"/>
              <a:gd name="connsiteY202" fmla="*/ 977582 h 6858001"/>
              <a:gd name="connsiteX203" fmla="*/ 442647 w 874715"/>
              <a:gd name="connsiteY203" fmla="*/ 966011 h 6858001"/>
              <a:gd name="connsiteX204" fmla="*/ 452743 w 874715"/>
              <a:gd name="connsiteY204" fmla="*/ 903045 h 6858001"/>
              <a:gd name="connsiteX205" fmla="*/ 467032 w 874715"/>
              <a:gd name="connsiteY205" fmla="*/ 871859 h 6858001"/>
              <a:gd name="connsiteX206" fmla="*/ 481892 w 874715"/>
              <a:gd name="connsiteY206" fmla="*/ 823213 h 6858001"/>
              <a:gd name="connsiteX207" fmla="*/ 487416 w 874715"/>
              <a:gd name="connsiteY207" fmla="*/ 773781 h 6858001"/>
              <a:gd name="connsiteX208" fmla="*/ 464936 w 874715"/>
              <a:gd name="connsiteY208" fmla="*/ 690809 h 6858001"/>
              <a:gd name="connsiteX209" fmla="*/ 462650 w 874715"/>
              <a:gd name="connsiteY209" fmla="*/ 660603 h 6858001"/>
              <a:gd name="connsiteX210" fmla="*/ 451791 w 874715"/>
              <a:gd name="connsiteY210" fmla="*/ 593322 h 6858001"/>
              <a:gd name="connsiteX211" fmla="*/ 452553 w 874715"/>
              <a:gd name="connsiteY211" fmla="*/ 534478 h 6858001"/>
              <a:gd name="connsiteX212" fmla="*/ 469890 w 874715"/>
              <a:gd name="connsiteY212" fmla="*/ 487205 h 6858001"/>
              <a:gd name="connsiteX213" fmla="*/ 473318 w 874715"/>
              <a:gd name="connsiteY213" fmla="*/ 418552 h 6858001"/>
              <a:gd name="connsiteX214" fmla="*/ 460746 w 874715"/>
              <a:gd name="connsiteY214" fmla="*/ 374220 h 6858001"/>
              <a:gd name="connsiteX215" fmla="*/ 459032 w 874715"/>
              <a:gd name="connsiteY215" fmla="*/ 365198 h 6858001"/>
              <a:gd name="connsiteX216" fmla="*/ 458267 w 874715"/>
              <a:gd name="connsiteY216" fmla="*/ 249272 h 6858001"/>
              <a:gd name="connsiteX217" fmla="*/ 496179 w 874715"/>
              <a:gd name="connsiteY217" fmla="*/ 104514 h 6858001"/>
              <a:gd name="connsiteX218" fmla="*/ 504181 w 874715"/>
              <a:gd name="connsiteY218" fmla="*/ 80583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</a:cxnLst>
            <a:rect l="l" t="t" r="r" b="b"/>
            <a:pathLst>
              <a:path w="874715" h="6858001">
                <a:moveTo>
                  <a:pt x="669467" y="3720275"/>
                </a:moveTo>
                <a:lnTo>
                  <a:pt x="710453" y="3726292"/>
                </a:lnTo>
                <a:lnTo>
                  <a:pt x="710455" y="3726292"/>
                </a:lnTo>
                <a:lnTo>
                  <a:pt x="669465" y="3720275"/>
                </a:lnTo>
                <a:close/>
                <a:moveTo>
                  <a:pt x="834223" y="3333751"/>
                </a:moveTo>
                <a:lnTo>
                  <a:pt x="446757" y="3333751"/>
                </a:lnTo>
                <a:lnTo>
                  <a:pt x="441229" y="3376550"/>
                </a:lnTo>
                <a:lnTo>
                  <a:pt x="437178" y="3407910"/>
                </a:lnTo>
                <a:cubicBezTo>
                  <a:pt x="435005" y="3435408"/>
                  <a:pt x="434362" y="3463164"/>
                  <a:pt x="435790" y="3491262"/>
                </a:cubicBezTo>
                <a:cubicBezTo>
                  <a:pt x="436266" y="3500578"/>
                  <a:pt x="433599" y="3510777"/>
                  <a:pt x="429384" y="3520658"/>
                </a:cubicBezTo>
                <a:lnTo>
                  <a:pt x="427332" y="3524252"/>
                </a:lnTo>
                <a:lnTo>
                  <a:pt x="427331" y="3524252"/>
                </a:lnTo>
                <a:lnTo>
                  <a:pt x="413690" y="3548145"/>
                </a:lnTo>
                <a:cubicBezTo>
                  <a:pt x="391973" y="3578940"/>
                  <a:pt x="390257" y="3577567"/>
                  <a:pt x="408166" y="3612089"/>
                </a:cubicBezTo>
                <a:cubicBezTo>
                  <a:pt x="412548" y="3620328"/>
                  <a:pt x="415214" y="3630528"/>
                  <a:pt x="421692" y="3636610"/>
                </a:cubicBezTo>
                <a:cubicBezTo>
                  <a:pt x="438171" y="3652106"/>
                  <a:pt x="444409" y="3669416"/>
                  <a:pt x="445933" y="3687609"/>
                </a:cubicBezTo>
                <a:lnTo>
                  <a:pt x="443241" y="3725049"/>
                </a:lnTo>
                <a:lnTo>
                  <a:pt x="455589" y="3723372"/>
                </a:lnTo>
                <a:cubicBezTo>
                  <a:pt x="485111" y="3719138"/>
                  <a:pt x="514678" y="3715144"/>
                  <a:pt x="544787" y="3712739"/>
                </a:cubicBezTo>
                <a:lnTo>
                  <a:pt x="544802" y="3712740"/>
                </a:lnTo>
                <a:lnTo>
                  <a:pt x="544786" y="3712740"/>
                </a:lnTo>
                <a:cubicBezTo>
                  <a:pt x="514677" y="3715145"/>
                  <a:pt x="485110" y="3719139"/>
                  <a:pt x="455588" y="3723373"/>
                </a:cubicBezTo>
                <a:lnTo>
                  <a:pt x="443240" y="3725050"/>
                </a:lnTo>
                <a:lnTo>
                  <a:pt x="441884" y="3743904"/>
                </a:lnTo>
                <a:cubicBezTo>
                  <a:pt x="440932" y="3750574"/>
                  <a:pt x="439598" y="3758615"/>
                  <a:pt x="442266" y="3764306"/>
                </a:cubicBezTo>
                <a:cubicBezTo>
                  <a:pt x="454266" y="3790000"/>
                  <a:pt x="450076" y="3811773"/>
                  <a:pt x="433692" y="3834135"/>
                </a:cubicBezTo>
                <a:cubicBezTo>
                  <a:pt x="419595" y="3853553"/>
                  <a:pt x="411213" y="3875915"/>
                  <a:pt x="428740" y="3898864"/>
                </a:cubicBezTo>
                <a:cubicBezTo>
                  <a:pt x="467603" y="3949864"/>
                  <a:pt x="469507" y="4004392"/>
                  <a:pt x="444932" y="4062061"/>
                </a:cubicBezTo>
                <a:cubicBezTo>
                  <a:pt x="427405" y="4103253"/>
                  <a:pt x="423405" y="4143856"/>
                  <a:pt x="441122" y="4187207"/>
                </a:cubicBezTo>
                <a:cubicBezTo>
                  <a:pt x="447980" y="4203880"/>
                  <a:pt x="443408" y="4225456"/>
                  <a:pt x="444932" y="4244874"/>
                </a:cubicBezTo>
                <a:cubicBezTo>
                  <a:pt x="445694" y="4255860"/>
                  <a:pt x="445884" y="4268022"/>
                  <a:pt x="450648" y="4277434"/>
                </a:cubicBezTo>
                <a:cubicBezTo>
                  <a:pt x="462841" y="4302544"/>
                  <a:pt x="478461" y="4325885"/>
                  <a:pt x="490464" y="4351188"/>
                </a:cubicBezTo>
                <a:cubicBezTo>
                  <a:pt x="496178" y="4363350"/>
                  <a:pt x="499226" y="4377865"/>
                  <a:pt x="499418" y="4391596"/>
                </a:cubicBezTo>
                <a:cubicBezTo>
                  <a:pt x="500370" y="4432199"/>
                  <a:pt x="500370" y="4472804"/>
                  <a:pt x="498656" y="4513209"/>
                </a:cubicBezTo>
                <a:cubicBezTo>
                  <a:pt x="495988" y="4579901"/>
                  <a:pt x="495416" y="4647572"/>
                  <a:pt x="438646" y="4695629"/>
                </a:cubicBezTo>
                <a:cubicBezTo>
                  <a:pt x="434074" y="4699554"/>
                  <a:pt x="431406" y="4707987"/>
                  <a:pt x="430644" y="4714658"/>
                </a:cubicBezTo>
                <a:cubicBezTo>
                  <a:pt x="427025" y="4745453"/>
                  <a:pt x="426643" y="4777033"/>
                  <a:pt x="420737" y="4807436"/>
                </a:cubicBezTo>
                <a:cubicBezTo>
                  <a:pt x="415975" y="4831758"/>
                  <a:pt x="417499" y="4851963"/>
                  <a:pt x="434264" y="4870400"/>
                </a:cubicBezTo>
                <a:cubicBezTo>
                  <a:pt x="456362" y="4894527"/>
                  <a:pt x="469317" y="4923950"/>
                  <a:pt x="462269" y="4956119"/>
                </a:cubicBezTo>
                <a:cubicBezTo>
                  <a:pt x="455410" y="4988286"/>
                  <a:pt x="470269" y="5009470"/>
                  <a:pt x="485701" y="5033207"/>
                </a:cubicBezTo>
                <a:cubicBezTo>
                  <a:pt x="496940" y="5050467"/>
                  <a:pt x="511038" y="5070083"/>
                  <a:pt x="512180" y="5089305"/>
                </a:cubicBezTo>
                <a:cubicBezTo>
                  <a:pt x="514656" y="5132851"/>
                  <a:pt x="553902" y="5170316"/>
                  <a:pt x="531613" y="5217589"/>
                </a:cubicBezTo>
                <a:cubicBezTo>
                  <a:pt x="530089" y="5220727"/>
                  <a:pt x="533899" y="5226415"/>
                  <a:pt x="534851" y="5230926"/>
                </a:cubicBezTo>
                <a:cubicBezTo>
                  <a:pt x="542091" y="5267019"/>
                  <a:pt x="535041" y="5300953"/>
                  <a:pt x="511228" y="5327433"/>
                </a:cubicBezTo>
                <a:cubicBezTo>
                  <a:pt x="480175" y="5362152"/>
                  <a:pt x="477127" y="5400597"/>
                  <a:pt x="487225" y="5443357"/>
                </a:cubicBezTo>
                <a:cubicBezTo>
                  <a:pt x="490464" y="5457089"/>
                  <a:pt x="492750" y="5470820"/>
                  <a:pt x="495416" y="5484746"/>
                </a:cubicBezTo>
                <a:cubicBezTo>
                  <a:pt x="499226" y="5503576"/>
                  <a:pt x="503228" y="5522604"/>
                  <a:pt x="507038" y="5541432"/>
                </a:cubicBezTo>
                <a:cubicBezTo>
                  <a:pt x="510848" y="5559676"/>
                  <a:pt x="517324" y="5579880"/>
                  <a:pt x="500942" y="5594001"/>
                </a:cubicBezTo>
                <a:cubicBezTo>
                  <a:pt x="486843" y="5606164"/>
                  <a:pt x="488177" y="5614794"/>
                  <a:pt x="500370" y="5625974"/>
                </a:cubicBezTo>
                <a:cubicBezTo>
                  <a:pt x="543043" y="5664813"/>
                  <a:pt x="569714" y="5711889"/>
                  <a:pt x="571618" y="5771911"/>
                </a:cubicBezTo>
                <a:cubicBezTo>
                  <a:pt x="572000" y="5784268"/>
                  <a:pt x="574666" y="5796822"/>
                  <a:pt x="577524" y="5808982"/>
                </a:cubicBezTo>
                <a:cubicBezTo>
                  <a:pt x="579239" y="5816437"/>
                  <a:pt x="581145" y="5825462"/>
                  <a:pt x="586289" y="5829971"/>
                </a:cubicBezTo>
                <a:cubicBezTo>
                  <a:pt x="625532" y="5865083"/>
                  <a:pt x="652775" y="5908825"/>
                  <a:pt x="674684" y="5956490"/>
                </a:cubicBezTo>
                <a:cubicBezTo>
                  <a:pt x="682494" y="5973553"/>
                  <a:pt x="690304" y="5991797"/>
                  <a:pt x="692590" y="6010235"/>
                </a:cubicBezTo>
                <a:cubicBezTo>
                  <a:pt x="694876" y="6029456"/>
                  <a:pt x="691066" y="6049660"/>
                  <a:pt x="688970" y="6069276"/>
                </a:cubicBezTo>
                <a:cubicBezTo>
                  <a:pt x="687828" y="6080849"/>
                  <a:pt x="688018" y="6094187"/>
                  <a:pt x="682494" y="6103407"/>
                </a:cubicBezTo>
                <a:cubicBezTo>
                  <a:pt x="665157" y="6132633"/>
                  <a:pt x="646489" y="6160879"/>
                  <a:pt x="626294" y="6188144"/>
                </a:cubicBezTo>
                <a:cubicBezTo>
                  <a:pt x="608958" y="6211486"/>
                  <a:pt x="606481" y="6216194"/>
                  <a:pt x="628200" y="6236396"/>
                </a:cubicBezTo>
                <a:cubicBezTo>
                  <a:pt x="650489" y="6257190"/>
                  <a:pt x="662109" y="6283082"/>
                  <a:pt x="666871" y="6311718"/>
                </a:cubicBezTo>
                <a:cubicBezTo>
                  <a:pt x="674302" y="6357030"/>
                  <a:pt x="680588" y="6402732"/>
                  <a:pt x="684208" y="6448435"/>
                </a:cubicBezTo>
                <a:cubicBezTo>
                  <a:pt x="687446" y="6489823"/>
                  <a:pt x="669920" y="6509634"/>
                  <a:pt x="630104" y="6517873"/>
                </a:cubicBezTo>
                <a:cubicBezTo>
                  <a:pt x="608005" y="6522581"/>
                  <a:pt x="584001" y="6528663"/>
                  <a:pt x="578096" y="6553767"/>
                </a:cubicBezTo>
                <a:cubicBezTo>
                  <a:pt x="568570" y="6594765"/>
                  <a:pt x="564380" y="6637329"/>
                  <a:pt x="517706" y="6657533"/>
                </a:cubicBezTo>
                <a:cubicBezTo>
                  <a:pt x="527993" y="6668713"/>
                  <a:pt x="534089" y="6675579"/>
                  <a:pt x="540185" y="6682250"/>
                </a:cubicBezTo>
                <a:cubicBezTo>
                  <a:pt x="557140" y="6700686"/>
                  <a:pt x="564380" y="6738934"/>
                  <a:pt x="549712" y="6758356"/>
                </a:cubicBezTo>
                <a:cubicBezTo>
                  <a:pt x="528375" y="6786993"/>
                  <a:pt x="532375" y="6813278"/>
                  <a:pt x="548950" y="6840738"/>
                </a:cubicBezTo>
                <a:lnTo>
                  <a:pt x="556149" y="6858001"/>
                </a:lnTo>
                <a:lnTo>
                  <a:pt x="760427" y="6858001"/>
                </a:lnTo>
                <a:lnTo>
                  <a:pt x="763269" y="6846819"/>
                </a:lnTo>
                <a:cubicBezTo>
                  <a:pt x="771841" y="6790916"/>
                  <a:pt x="777937" y="6734620"/>
                  <a:pt x="784795" y="6678324"/>
                </a:cubicBezTo>
                <a:cubicBezTo>
                  <a:pt x="791844" y="6620265"/>
                  <a:pt x="799274" y="6562401"/>
                  <a:pt x="805560" y="6504338"/>
                </a:cubicBezTo>
                <a:cubicBezTo>
                  <a:pt x="808800" y="6472562"/>
                  <a:pt x="809370" y="6440589"/>
                  <a:pt x="812418" y="6408814"/>
                </a:cubicBezTo>
                <a:cubicBezTo>
                  <a:pt x="815086" y="6380959"/>
                  <a:pt x="820039" y="6353302"/>
                  <a:pt x="823279" y="6325450"/>
                </a:cubicBezTo>
                <a:cubicBezTo>
                  <a:pt x="825945" y="6301323"/>
                  <a:pt x="827469" y="6277000"/>
                  <a:pt x="830137" y="6252873"/>
                </a:cubicBezTo>
                <a:cubicBezTo>
                  <a:pt x="834517" y="6214231"/>
                  <a:pt x="839471" y="6175786"/>
                  <a:pt x="844043" y="6137341"/>
                </a:cubicBezTo>
                <a:cubicBezTo>
                  <a:pt x="845757" y="6121257"/>
                  <a:pt x="850520" y="6104387"/>
                  <a:pt x="847663" y="6089284"/>
                </a:cubicBezTo>
                <a:cubicBezTo>
                  <a:pt x="840423" y="6051230"/>
                  <a:pt x="842519" y="6013764"/>
                  <a:pt x="847471" y="5975908"/>
                </a:cubicBezTo>
                <a:cubicBezTo>
                  <a:pt x="849188" y="5962962"/>
                  <a:pt x="848806" y="5949036"/>
                  <a:pt x="845567" y="5936481"/>
                </a:cubicBezTo>
                <a:cubicBezTo>
                  <a:pt x="839089" y="5910785"/>
                  <a:pt x="829945" y="5885876"/>
                  <a:pt x="821945" y="5860571"/>
                </a:cubicBezTo>
                <a:cubicBezTo>
                  <a:pt x="820993" y="5857824"/>
                  <a:pt x="820801" y="5854490"/>
                  <a:pt x="820231" y="5851549"/>
                </a:cubicBezTo>
                <a:cubicBezTo>
                  <a:pt x="816990" y="5834874"/>
                  <a:pt x="813752" y="5818399"/>
                  <a:pt x="810894" y="5801726"/>
                </a:cubicBezTo>
                <a:cubicBezTo>
                  <a:pt x="809370" y="5792704"/>
                  <a:pt x="809180" y="5783484"/>
                  <a:pt x="807846" y="5774460"/>
                </a:cubicBezTo>
                <a:cubicBezTo>
                  <a:pt x="802512" y="5739546"/>
                  <a:pt x="811466" y="5701101"/>
                  <a:pt x="788415" y="5670892"/>
                </a:cubicBezTo>
                <a:cubicBezTo>
                  <a:pt x="773555" y="5651277"/>
                  <a:pt x="776985" y="5632250"/>
                  <a:pt x="779271" y="5611265"/>
                </a:cubicBezTo>
                <a:cubicBezTo>
                  <a:pt x="780985" y="5595374"/>
                  <a:pt x="780413" y="5579094"/>
                  <a:pt x="780605" y="5563010"/>
                </a:cubicBezTo>
                <a:cubicBezTo>
                  <a:pt x="781175" y="5534764"/>
                  <a:pt x="781367" y="5506518"/>
                  <a:pt x="782319" y="5478272"/>
                </a:cubicBezTo>
                <a:cubicBezTo>
                  <a:pt x="782699" y="5469249"/>
                  <a:pt x="787463" y="5460031"/>
                  <a:pt x="786701" y="5451203"/>
                </a:cubicBezTo>
                <a:cubicBezTo>
                  <a:pt x="783081" y="5410403"/>
                  <a:pt x="777365" y="5369604"/>
                  <a:pt x="774127" y="5328805"/>
                </a:cubicBezTo>
                <a:cubicBezTo>
                  <a:pt x="772223" y="5305660"/>
                  <a:pt x="775841" y="5281924"/>
                  <a:pt x="773175" y="5258975"/>
                </a:cubicBezTo>
                <a:cubicBezTo>
                  <a:pt x="770127" y="5232496"/>
                  <a:pt x="762317" y="5206604"/>
                  <a:pt x="757552" y="5180319"/>
                </a:cubicBezTo>
                <a:cubicBezTo>
                  <a:pt x="756220" y="5173061"/>
                  <a:pt x="757934" y="5165020"/>
                  <a:pt x="758314" y="5157370"/>
                </a:cubicBezTo>
                <a:cubicBezTo>
                  <a:pt x="758697" y="5148739"/>
                  <a:pt x="759459" y="5140304"/>
                  <a:pt x="759649" y="5131673"/>
                </a:cubicBezTo>
                <a:cubicBezTo>
                  <a:pt x="760031" y="5105388"/>
                  <a:pt x="759459" y="5079104"/>
                  <a:pt x="760793" y="5052820"/>
                </a:cubicBezTo>
                <a:cubicBezTo>
                  <a:pt x="761555" y="5036736"/>
                  <a:pt x="769365" y="5019868"/>
                  <a:pt x="766507" y="5004959"/>
                </a:cubicBezTo>
                <a:cubicBezTo>
                  <a:pt x="760983" y="4974557"/>
                  <a:pt x="773365" y="4944153"/>
                  <a:pt x="763079" y="4913751"/>
                </a:cubicBezTo>
                <a:cubicBezTo>
                  <a:pt x="760031" y="4904334"/>
                  <a:pt x="767651" y="4891388"/>
                  <a:pt x="768031" y="4880011"/>
                </a:cubicBezTo>
                <a:cubicBezTo>
                  <a:pt x="768983" y="4851570"/>
                  <a:pt x="768793" y="4823128"/>
                  <a:pt x="768603" y="4794687"/>
                </a:cubicBezTo>
                <a:cubicBezTo>
                  <a:pt x="768413" y="4769186"/>
                  <a:pt x="771079" y="4742705"/>
                  <a:pt x="765745" y="4718187"/>
                </a:cubicBezTo>
                <a:cubicBezTo>
                  <a:pt x="760031" y="4692491"/>
                  <a:pt x="760793" y="4669346"/>
                  <a:pt x="767269" y="4644434"/>
                </a:cubicBezTo>
                <a:cubicBezTo>
                  <a:pt x="771651" y="4627369"/>
                  <a:pt x="772223" y="4609322"/>
                  <a:pt x="773555" y="4591670"/>
                </a:cubicBezTo>
                <a:cubicBezTo>
                  <a:pt x="775079" y="4572644"/>
                  <a:pt x="771079" y="4551655"/>
                  <a:pt x="777365" y="4534394"/>
                </a:cubicBezTo>
                <a:cubicBezTo>
                  <a:pt x="796036" y="4483001"/>
                  <a:pt x="800036" y="4430237"/>
                  <a:pt x="800036" y="4376493"/>
                </a:cubicBezTo>
                <a:cubicBezTo>
                  <a:pt x="800036" y="4366684"/>
                  <a:pt x="797370" y="4356680"/>
                  <a:pt x="794512" y="4347267"/>
                </a:cubicBezTo>
                <a:cubicBezTo>
                  <a:pt x="777365" y="4292342"/>
                  <a:pt x="778889" y="4237224"/>
                  <a:pt x="789368" y="4181322"/>
                </a:cubicBezTo>
                <a:cubicBezTo>
                  <a:pt x="791654" y="4169748"/>
                  <a:pt x="792036" y="4156803"/>
                  <a:pt x="789750" y="4145230"/>
                </a:cubicBezTo>
                <a:cubicBezTo>
                  <a:pt x="783081" y="4112668"/>
                  <a:pt x="772031" y="4081088"/>
                  <a:pt x="767269" y="4048330"/>
                </a:cubicBezTo>
                <a:cubicBezTo>
                  <a:pt x="759459" y="3994194"/>
                  <a:pt x="785747" y="3947314"/>
                  <a:pt x="802894" y="3898864"/>
                </a:cubicBezTo>
                <a:cubicBezTo>
                  <a:pt x="819087" y="3852768"/>
                  <a:pt x="855664" y="3813538"/>
                  <a:pt x="847471" y="3759007"/>
                </a:cubicBezTo>
                <a:lnTo>
                  <a:pt x="848163" y="3756136"/>
                </a:lnTo>
                <a:lnTo>
                  <a:pt x="819543" y="3748731"/>
                </a:lnTo>
                <a:lnTo>
                  <a:pt x="819313" y="3748682"/>
                </a:lnTo>
                <a:lnTo>
                  <a:pt x="819544" y="3748730"/>
                </a:lnTo>
                <a:lnTo>
                  <a:pt x="848164" y="3756135"/>
                </a:lnTo>
                <a:lnTo>
                  <a:pt x="849545" y="3750401"/>
                </a:lnTo>
                <a:cubicBezTo>
                  <a:pt x="850902" y="3747434"/>
                  <a:pt x="852522" y="3744394"/>
                  <a:pt x="853189" y="3741353"/>
                </a:cubicBezTo>
                <a:cubicBezTo>
                  <a:pt x="856809" y="3724680"/>
                  <a:pt x="861189" y="3708009"/>
                  <a:pt x="862905" y="3691138"/>
                </a:cubicBezTo>
                <a:cubicBezTo>
                  <a:pt x="865191" y="3670544"/>
                  <a:pt x="864429" y="3649555"/>
                  <a:pt x="866333" y="3628959"/>
                </a:cubicBezTo>
                <a:cubicBezTo>
                  <a:pt x="868619" y="3602478"/>
                  <a:pt x="874715" y="3576391"/>
                  <a:pt x="874715" y="3550106"/>
                </a:cubicBezTo>
                <a:lnTo>
                  <a:pt x="871487" y="3524252"/>
                </a:lnTo>
                <a:lnTo>
                  <a:pt x="871488" y="3524252"/>
                </a:lnTo>
                <a:lnTo>
                  <a:pt x="870763" y="3518451"/>
                </a:lnTo>
                <a:cubicBezTo>
                  <a:pt x="868573" y="3507933"/>
                  <a:pt x="865953" y="3497439"/>
                  <a:pt x="864238" y="3486946"/>
                </a:cubicBezTo>
                <a:cubicBezTo>
                  <a:pt x="859476" y="3457327"/>
                  <a:pt x="860810" y="3424765"/>
                  <a:pt x="848618" y="3398677"/>
                </a:cubicBezTo>
                <a:lnTo>
                  <a:pt x="837595" y="3365728"/>
                </a:lnTo>
                <a:lnTo>
                  <a:pt x="834829" y="3357461"/>
                </a:lnTo>
                <a:close/>
                <a:moveTo>
                  <a:pt x="513783" y="0"/>
                </a:moveTo>
                <a:lnTo>
                  <a:pt x="72334" y="0"/>
                </a:lnTo>
                <a:lnTo>
                  <a:pt x="75447" y="27991"/>
                </a:lnTo>
                <a:cubicBezTo>
                  <a:pt x="80828" y="63323"/>
                  <a:pt x="87734" y="98434"/>
                  <a:pt x="88115" y="134133"/>
                </a:cubicBezTo>
                <a:cubicBezTo>
                  <a:pt x="88495" y="166498"/>
                  <a:pt x="94591" y="198471"/>
                  <a:pt x="62778" y="221224"/>
                </a:cubicBezTo>
                <a:cubicBezTo>
                  <a:pt x="58586" y="224165"/>
                  <a:pt x="60872" y="238486"/>
                  <a:pt x="62206" y="247312"/>
                </a:cubicBezTo>
                <a:cubicBezTo>
                  <a:pt x="65065" y="266927"/>
                  <a:pt x="72303" y="286346"/>
                  <a:pt x="72113" y="305764"/>
                </a:cubicBezTo>
                <a:cubicBezTo>
                  <a:pt x="71923" y="345976"/>
                  <a:pt x="68875" y="386383"/>
                  <a:pt x="65445" y="426397"/>
                </a:cubicBezTo>
                <a:cubicBezTo>
                  <a:pt x="64111" y="441500"/>
                  <a:pt x="58968" y="456017"/>
                  <a:pt x="55348" y="470924"/>
                </a:cubicBezTo>
                <a:cubicBezTo>
                  <a:pt x="53252" y="479162"/>
                  <a:pt x="47728" y="487990"/>
                  <a:pt x="48870" y="495638"/>
                </a:cubicBezTo>
                <a:cubicBezTo>
                  <a:pt x="55538" y="539970"/>
                  <a:pt x="39156" y="580573"/>
                  <a:pt x="30963" y="622548"/>
                </a:cubicBezTo>
                <a:cubicBezTo>
                  <a:pt x="27153" y="641968"/>
                  <a:pt x="18009" y="660210"/>
                  <a:pt x="11723" y="679040"/>
                </a:cubicBezTo>
                <a:cubicBezTo>
                  <a:pt x="10007" y="683943"/>
                  <a:pt x="8483" y="689436"/>
                  <a:pt x="8865" y="694341"/>
                </a:cubicBezTo>
                <a:cubicBezTo>
                  <a:pt x="11151" y="722389"/>
                  <a:pt x="14389" y="750244"/>
                  <a:pt x="16865" y="778095"/>
                </a:cubicBezTo>
                <a:cubicBezTo>
                  <a:pt x="19151" y="803401"/>
                  <a:pt x="19913" y="828900"/>
                  <a:pt x="47918" y="840866"/>
                </a:cubicBezTo>
                <a:cubicBezTo>
                  <a:pt x="52300" y="842633"/>
                  <a:pt x="55538" y="848516"/>
                  <a:pt x="58396" y="853028"/>
                </a:cubicBezTo>
                <a:cubicBezTo>
                  <a:pt x="102404" y="922662"/>
                  <a:pt x="101260" y="959929"/>
                  <a:pt x="54776" y="1027995"/>
                </a:cubicBezTo>
                <a:cubicBezTo>
                  <a:pt x="50014" y="1035056"/>
                  <a:pt x="46584" y="1050159"/>
                  <a:pt x="50394" y="1054866"/>
                </a:cubicBezTo>
                <a:cubicBezTo>
                  <a:pt x="82019" y="1094882"/>
                  <a:pt x="78589" y="1138623"/>
                  <a:pt x="68683" y="1184720"/>
                </a:cubicBezTo>
                <a:cubicBezTo>
                  <a:pt x="66017" y="1196684"/>
                  <a:pt x="66017" y="1213555"/>
                  <a:pt x="72303" y="1222576"/>
                </a:cubicBezTo>
                <a:cubicBezTo>
                  <a:pt x="101450" y="1265534"/>
                  <a:pt x="97260" y="1311630"/>
                  <a:pt x="88687" y="1358313"/>
                </a:cubicBezTo>
                <a:cubicBezTo>
                  <a:pt x="87353" y="1365570"/>
                  <a:pt x="80113" y="1374398"/>
                  <a:pt x="73447" y="1377535"/>
                </a:cubicBezTo>
                <a:cubicBezTo>
                  <a:pt x="49824" y="1388716"/>
                  <a:pt x="41822" y="1409705"/>
                  <a:pt x="35153" y="1432851"/>
                </a:cubicBezTo>
                <a:cubicBezTo>
                  <a:pt x="24295" y="1469335"/>
                  <a:pt x="11531" y="1505229"/>
                  <a:pt x="1244" y="1541910"/>
                </a:cubicBezTo>
                <a:cubicBezTo>
                  <a:pt x="-1232" y="1550935"/>
                  <a:pt x="292" y="1562114"/>
                  <a:pt x="3149" y="1571529"/>
                </a:cubicBezTo>
                <a:cubicBezTo>
                  <a:pt x="12865" y="1603698"/>
                  <a:pt x="37250" y="1624098"/>
                  <a:pt x="59730" y="1646459"/>
                </a:cubicBezTo>
                <a:cubicBezTo>
                  <a:pt x="69637" y="1656267"/>
                  <a:pt x="76685" y="1669800"/>
                  <a:pt x="82399" y="1682944"/>
                </a:cubicBezTo>
                <a:cubicBezTo>
                  <a:pt x="97070" y="1717073"/>
                  <a:pt x="110214" y="1751988"/>
                  <a:pt x="124120" y="1786511"/>
                </a:cubicBezTo>
                <a:cubicBezTo>
                  <a:pt x="125454" y="1789845"/>
                  <a:pt x="128883" y="1792590"/>
                  <a:pt x="131741" y="1795142"/>
                </a:cubicBezTo>
                <a:cubicBezTo>
                  <a:pt x="161842" y="1820640"/>
                  <a:pt x="192131" y="1845943"/>
                  <a:pt x="222232" y="1871640"/>
                </a:cubicBezTo>
                <a:cubicBezTo>
                  <a:pt x="227946" y="1876543"/>
                  <a:pt x="232138" y="1883606"/>
                  <a:pt x="237662" y="1888901"/>
                </a:cubicBezTo>
                <a:cubicBezTo>
                  <a:pt x="245282" y="1896356"/>
                  <a:pt x="252523" y="1905771"/>
                  <a:pt x="261667" y="1909694"/>
                </a:cubicBezTo>
                <a:cubicBezTo>
                  <a:pt x="290432" y="1921855"/>
                  <a:pt x="302816" y="1945197"/>
                  <a:pt x="308150" y="1974618"/>
                </a:cubicBezTo>
                <a:cubicBezTo>
                  <a:pt x="313103" y="2001493"/>
                  <a:pt x="317295" y="2028365"/>
                  <a:pt x="323009" y="2055042"/>
                </a:cubicBezTo>
                <a:cubicBezTo>
                  <a:pt x="329867" y="2087602"/>
                  <a:pt x="337297" y="2119968"/>
                  <a:pt x="345680" y="2152137"/>
                </a:cubicBezTo>
                <a:cubicBezTo>
                  <a:pt x="349300" y="2166063"/>
                  <a:pt x="353490" y="2180774"/>
                  <a:pt x="360920" y="2192740"/>
                </a:cubicBezTo>
                <a:cubicBezTo>
                  <a:pt x="381495" y="2226281"/>
                  <a:pt x="395401" y="2262177"/>
                  <a:pt x="389877" y="2301603"/>
                </a:cubicBezTo>
                <a:cubicBezTo>
                  <a:pt x="385495" y="2333183"/>
                  <a:pt x="396735" y="2359664"/>
                  <a:pt x="414262" y="2379279"/>
                </a:cubicBezTo>
                <a:cubicBezTo>
                  <a:pt x="446077" y="2414980"/>
                  <a:pt x="438837" y="2453227"/>
                  <a:pt x="428551" y="2491281"/>
                </a:cubicBezTo>
                <a:cubicBezTo>
                  <a:pt x="423216" y="2510897"/>
                  <a:pt x="423978" y="2526980"/>
                  <a:pt x="429121" y="2545615"/>
                </a:cubicBezTo>
                <a:cubicBezTo>
                  <a:pt x="441123" y="2588768"/>
                  <a:pt x="473700" y="2617603"/>
                  <a:pt x="502275" y="2645455"/>
                </a:cubicBezTo>
                <a:cubicBezTo>
                  <a:pt x="526660" y="2669191"/>
                  <a:pt x="540376" y="2695868"/>
                  <a:pt x="550665" y="2725094"/>
                </a:cubicBezTo>
                <a:cubicBezTo>
                  <a:pt x="563809" y="2761970"/>
                  <a:pt x="558857" y="2791196"/>
                  <a:pt x="527232" y="2808850"/>
                </a:cubicBezTo>
                <a:cubicBezTo>
                  <a:pt x="518277" y="2813754"/>
                  <a:pt x="507799" y="2822385"/>
                  <a:pt x="505133" y="2831604"/>
                </a:cubicBezTo>
                <a:cubicBezTo>
                  <a:pt x="491799" y="2876129"/>
                  <a:pt x="472366" y="2921245"/>
                  <a:pt x="484178" y="2968910"/>
                </a:cubicBezTo>
                <a:cubicBezTo>
                  <a:pt x="500371" y="3034817"/>
                  <a:pt x="499419" y="3099154"/>
                  <a:pt x="483416" y="3165061"/>
                </a:cubicBezTo>
                <a:cubicBezTo>
                  <a:pt x="470462" y="3218512"/>
                  <a:pt x="457126" y="3271963"/>
                  <a:pt x="447744" y="3326101"/>
                </a:cubicBezTo>
                <a:lnTo>
                  <a:pt x="446756" y="3333750"/>
                </a:lnTo>
                <a:lnTo>
                  <a:pt x="834222" y="3333750"/>
                </a:lnTo>
                <a:lnTo>
                  <a:pt x="833756" y="3315508"/>
                </a:lnTo>
                <a:cubicBezTo>
                  <a:pt x="835090" y="3305897"/>
                  <a:pt x="843092" y="3293538"/>
                  <a:pt x="851283" y="3289224"/>
                </a:cubicBezTo>
                <a:cubicBezTo>
                  <a:pt x="869571" y="3279612"/>
                  <a:pt x="872811" y="3266470"/>
                  <a:pt x="866523" y="3248621"/>
                </a:cubicBezTo>
                <a:cubicBezTo>
                  <a:pt x="861189" y="3233124"/>
                  <a:pt x="858523" y="3214098"/>
                  <a:pt x="848234" y="3203506"/>
                </a:cubicBezTo>
                <a:cubicBezTo>
                  <a:pt x="819088" y="3173494"/>
                  <a:pt x="818135" y="3135244"/>
                  <a:pt x="810325" y="3097977"/>
                </a:cubicBezTo>
                <a:cubicBezTo>
                  <a:pt x="805561" y="3075225"/>
                  <a:pt x="805371" y="3054039"/>
                  <a:pt x="808609" y="3031285"/>
                </a:cubicBezTo>
                <a:cubicBezTo>
                  <a:pt x="815849" y="2981857"/>
                  <a:pt x="805561" y="2933799"/>
                  <a:pt x="792417" y="2886329"/>
                </a:cubicBezTo>
                <a:cubicBezTo>
                  <a:pt x="783654" y="2854945"/>
                  <a:pt x="778320" y="2822776"/>
                  <a:pt x="769366" y="2791590"/>
                </a:cubicBezTo>
                <a:cubicBezTo>
                  <a:pt x="762508" y="2768247"/>
                  <a:pt x="754315" y="2744906"/>
                  <a:pt x="743267" y="2723527"/>
                </a:cubicBezTo>
                <a:cubicBezTo>
                  <a:pt x="727072" y="2692532"/>
                  <a:pt x="702688" y="2665466"/>
                  <a:pt x="709166" y="2626038"/>
                </a:cubicBezTo>
                <a:cubicBezTo>
                  <a:pt x="714880" y="2591317"/>
                  <a:pt x="702880" y="2559935"/>
                  <a:pt x="691449" y="2528158"/>
                </a:cubicBezTo>
                <a:cubicBezTo>
                  <a:pt x="683067" y="2504816"/>
                  <a:pt x="674493" y="2481477"/>
                  <a:pt x="669159" y="2457348"/>
                </a:cubicBezTo>
                <a:cubicBezTo>
                  <a:pt x="662872" y="2428709"/>
                  <a:pt x="665540" y="2396344"/>
                  <a:pt x="653918" y="2370844"/>
                </a:cubicBezTo>
                <a:cubicBezTo>
                  <a:pt x="641726" y="2344167"/>
                  <a:pt x="649918" y="2322005"/>
                  <a:pt x="653348" y="2298269"/>
                </a:cubicBezTo>
                <a:cubicBezTo>
                  <a:pt x="658682" y="2260413"/>
                  <a:pt x="668589" y="2222749"/>
                  <a:pt x="656014" y="2184501"/>
                </a:cubicBezTo>
                <a:cubicBezTo>
                  <a:pt x="640774" y="2138014"/>
                  <a:pt x="624391" y="2091918"/>
                  <a:pt x="609913" y="2045235"/>
                </a:cubicBezTo>
                <a:cubicBezTo>
                  <a:pt x="604386" y="2027187"/>
                  <a:pt x="602100" y="2007771"/>
                  <a:pt x="599624" y="1988939"/>
                </a:cubicBezTo>
                <a:cubicBezTo>
                  <a:pt x="597528" y="1971091"/>
                  <a:pt x="602862" y="1949711"/>
                  <a:pt x="594862" y="1935977"/>
                </a:cubicBezTo>
                <a:cubicBezTo>
                  <a:pt x="574287" y="1900670"/>
                  <a:pt x="564191" y="1864385"/>
                  <a:pt x="564191" y="1823583"/>
                </a:cubicBezTo>
                <a:cubicBezTo>
                  <a:pt x="564191" y="1808282"/>
                  <a:pt x="555617" y="1793374"/>
                  <a:pt x="554093" y="1777881"/>
                </a:cubicBezTo>
                <a:cubicBezTo>
                  <a:pt x="552189" y="1756694"/>
                  <a:pt x="547044" y="1732372"/>
                  <a:pt x="554285" y="1713934"/>
                </a:cubicBezTo>
                <a:cubicBezTo>
                  <a:pt x="571429" y="1670585"/>
                  <a:pt x="557141" y="1635476"/>
                  <a:pt x="540186" y="1597617"/>
                </a:cubicBezTo>
                <a:cubicBezTo>
                  <a:pt x="523422" y="1560348"/>
                  <a:pt x="510087" y="1521118"/>
                  <a:pt x="499037" y="1481495"/>
                </a:cubicBezTo>
                <a:cubicBezTo>
                  <a:pt x="495037" y="1466588"/>
                  <a:pt x="501705" y="1448740"/>
                  <a:pt x="503037" y="1432262"/>
                </a:cubicBezTo>
                <a:cubicBezTo>
                  <a:pt x="503419" y="1426376"/>
                  <a:pt x="503991" y="1419903"/>
                  <a:pt x="502085" y="1414609"/>
                </a:cubicBezTo>
                <a:cubicBezTo>
                  <a:pt x="483796" y="1363414"/>
                  <a:pt x="469890" y="1311432"/>
                  <a:pt x="479414" y="1255923"/>
                </a:cubicBezTo>
                <a:cubicBezTo>
                  <a:pt x="480368" y="1250824"/>
                  <a:pt x="478272" y="1245135"/>
                  <a:pt x="476938" y="1240034"/>
                </a:cubicBezTo>
                <a:cubicBezTo>
                  <a:pt x="470080" y="1215122"/>
                  <a:pt x="459222" y="1190799"/>
                  <a:pt x="456745" y="1165498"/>
                </a:cubicBezTo>
                <a:cubicBezTo>
                  <a:pt x="450649" y="1103121"/>
                  <a:pt x="448171" y="1040355"/>
                  <a:pt x="444171" y="977582"/>
                </a:cubicBezTo>
                <a:cubicBezTo>
                  <a:pt x="443981" y="973659"/>
                  <a:pt x="443981" y="969541"/>
                  <a:pt x="442647" y="966011"/>
                </a:cubicBezTo>
                <a:cubicBezTo>
                  <a:pt x="434455" y="942864"/>
                  <a:pt x="437123" y="922662"/>
                  <a:pt x="452743" y="903045"/>
                </a:cubicBezTo>
                <a:cubicBezTo>
                  <a:pt x="459602" y="894414"/>
                  <a:pt x="463222" y="882645"/>
                  <a:pt x="467032" y="871859"/>
                </a:cubicBezTo>
                <a:cubicBezTo>
                  <a:pt x="472748" y="855968"/>
                  <a:pt x="478272" y="839689"/>
                  <a:pt x="481892" y="823213"/>
                </a:cubicBezTo>
                <a:cubicBezTo>
                  <a:pt x="485320" y="806930"/>
                  <a:pt x="490083" y="789474"/>
                  <a:pt x="487416" y="773781"/>
                </a:cubicBezTo>
                <a:cubicBezTo>
                  <a:pt x="482654" y="745535"/>
                  <a:pt x="471986" y="718661"/>
                  <a:pt x="464936" y="690809"/>
                </a:cubicBezTo>
                <a:cubicBezTo>
                  <a:pt x="462460" y="681198"/>
                  <a:pt x="462842" y="670605"/>
                  <a:pt x="462650" y="660603"/>
                </a:cubicBezTo>
                <a:cubicBezTo>
                  <a:pt x="462080" y="637652"/>
                  <a:pt x="467604" y="614113"/>
                  <a:pt x="451791" y="593322"/>
                </a:cubicBezTo>
                <a:cubicBezTo>
                  <a:pt x="436933" y="574101"/>
                  <a:pt x="441313" y="554679"/>
                  <a:pt x="452553" y="534478"/>
                </a:cubicBezTo>
                <a:cubicBezTo>
                  <a:pt x="460556" y="519961"/>
                  <a:pt x="466842" y="503486"/>
                  <a:pt x="469890" y="487205"/>
                </a:cubicBezTo>
                <a:cubicBezTo>
                  <a:pt x="474080" y="464843"/>
                  <a:pt x="475796" y="442679"/>
                  <a:pt x="473318" y="418552"/>
                </a:cubicBezTo>
                <a:cubicBezTo>
                  <a:pt x="471604" y="401485"/>
                  <a:pt x="470842" y="387559"/>
                  <a:pt x="460746" y="374220"/>
                </a:cubicBezTo>
                <a:cubicBezTo>
                  <a:pt x="459222" y="372064"/>
                  <a:pt x="458840" y="368141"/>
                  <a:pt x="459032" y="365198"/>
                </a:cubicBezTo>
                <a:cubicBezTo>
                  <a:pt x="462270" y="326557"/>
                  <a:pt x="460556" y="288308"/>
                  <a:pt x="458267" y="249272"/>
                </a:cubicBezTo>
                <a:cubicBezTo>
                  <a:pt x="455221" y="199649"/>
                  <a:pt x="464174" y="147470"/>
                  <a:pt x="496179" y="104514"/>
                </a:cubicBezTo>
                <a:cubicBezTo>
                  <a:pt x="500943" y="98237"/>
                  <a:pt x="503037" y="88822"/>
                  <a:pt x="504181" y="80583"/>
                </a:cubicBezTo>
                <a:close/>
              </a:path>
            </a:pathLst>
          </a:custGeom>
          <a:blipFill dpi="0" rotWithShape="1">
            <a:blip r:embed="rId2">
              <a:alphaModFix amt="57000"/>
            </a:blip>
            <a:srcRect/>
            <a:tile tx="0" ty="0" sx="100000" sy="100000" flip="none" algn="tl"/>
          </a:blip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aphicFrame>
        <p:nvGraphicFramePr>
          <p:cNvPr id="34" name="Content Placeholder 2">
            <a:extLst>
              <a:ext uri="{FF2B5EF4-FFF2-40B4-BE49-F238E27FC236}">
                <a16:creationId xmlns:a16="http://schemas.microsoft.com/office/drawing/2014/main" id="{4D7959DA-D9A6-475D-4381-5507BEF3329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30123340"/>
              </p:ext>
            </p:extLst>
          </p:nvPr>
        </p:nvGraphicFramePr>
        <p:xfrm>
          <a:off x="5334000" y="766719"/>
          <a:ext cx="6096000" cy="53292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0183158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Rectangle 8">
            <a:extLst>
              <a:ext uri="{FF2B5EF4-FFF2-40B4-BE49-F238E27FC236}">
                <a16:creationId xmlns:a16="http://schemas.microsoft.com/office/drawing/2014/main" id="{B95B9BA8-1D69-4796-85F5-B6D0BD5235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895CA0F-EAB7-9D43-8EAB-7419525B6F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009650"/>
            <a:ext cx="4400549" cy="1857375"/>
          </a:xfrm>
        </p:spPr>
        <p:txBody>
          <a:bodyPr anchor="b">
            <a:normAutofit/>
          </a:bodyPr>
          <a:lstStyle/>
          <a:p>
            <a:r>
              <a:rPr lang="en-US" sz="4100" dirty="0"/>
              <a:t>Common factors of staff absenteeism.</a:t>
            </a:r>
          </a:p>
        </p:txBody>
      </p:sp>
      <p:pic>
        <p:nvPicPr>
          <p:cNvPr id="8" name="Picture 4" descr="Domino effect white cut-outs and one blue cutout">
            <a:extLst>
              <a:ext uri="{FF2B5EF4-FFF2-40B4-BE49-F238E27FC236}">
                <a16:creationId xmlns:a16="http://schemas.microsoft.com/office/drawing/2014/main" id="{24DF4839-5BF3-C402-0F72-80FB7EF27A1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6836" r="484" b="-1"/>
          <a:stretch/>
        </p:blipFill>
        <p:spPr>
          <a:xfrm>
            <a:off x="5752193" y="10"/>
            <a:ext cx="6439807" cy="6857989"/>
          </a:xfrm>
          <a:custGeom>
            <a:avLst/>
            <a:gdLst/>
            <a:ahLst/>
            <a:cxnLst/>
            <a:rect l="l" t="t" r="r" b="b"/>
            <a:pathLst>
              <a:path w="6439807" h="6857999">
                <a:moveTo>
                  <a:pt x="752157" y="6118149"/>
                </a:moveTo>
                <a:cubicBezTo>
                  <a:pt x="745608" y="6124102"/>
                  <a:pt x="737987" y="6129341"/>
                  <a:pt x="730938" y="6133722"/>
                </a:cubicBezTo>
                <a:cubicBezTo>
                  <a:pt x="723794" y="6138152"/>
                  <a:pt x="718448" y="6143474"/>
                  <a:pt x="714778" y="6149379"/>
                </a:cubicBezTo>
                <a:lnTo>
                  <a:pt x="709303" y="6166562"/>
                </a:lnTo>
                <a:lnTo>
                  <a:pt x="714778" y="6149380"/>
                </a:lnTo>
                <a:cubicBezTo>
                  <a:pt x="718448" y="6143474"/>
                  <a:pt x="723794" y="6138152"/>
                  <a:pt x="730938" y="6133723"/>
                </a:cubicBezTo>
                <a:cubicBezTo>
                  <a:pt x="737987" y="6129341"/>
                  <a:pt x="745608" y="6124102"/>
                  <a:pt x="752157" y="6118149"/>
                </a:cubicBezTo>
                <a:close/>
                <a:moveTo>
                  <a:pt x="844000" y="4941372"/>
                </a:moveTo>
                <a:lnTo>
                  <a:pt x="840670" y="4950868"/>
                </a:lnTo>
                <a:lnTo>
                  <a:pt x="830985" y="4991382"/>
                </a:lnTo>
                <a:lnTo>
                  <a:pt x="840670" y="4950869"/>
                </a:lnTo>
                <a:close/>
                <a:moveTo>
                  <a:pt x="840061" y="4749807"/>
                </a:moveTo>
                <a:cubicBezTo>
                  <a:pt x="852197" y="4762827"/>
                  <a:pt x="853054" y="4781365"/>
                  <a:pt x="854768" y="4799797"/>
                </a:cubicBezTo>
                <a:cubicBezTo>
                  <a:pt x="853054" y="4781365"/>
                  <a:pt x="852197" y="4762826"/>
                  <a:pt x="840061" y="4749807"/>
                </a:cubicBezTo>
                <a:close/>
                <a:moveTo>
                  <a:pt x="822263" y="4543185"/>
                </a:moveTo>
                <a:lnTo>
                  <a:pt x="816857" y="4557091"/>
                </a:lnTo>
                <a:cubicBezTo>
                  <a:pt x="805236" y="4573618"/>
                  <a:pt x="796449" y="4588275"/>
                  <a:pt x="790493" y="4602021"/>
                </a:cubicBezTo>
                <a:cubicBezTo>
                  <a:pt x="796449" y="4588275"/>
                  <a:pt x="805236" y="4573618"/>
                  <a:pt x="816857" y="4557092"/>
                </a:cubicBezTo>
                <a:cubicBezTo>
                  <a:pt x="819238" y="4553662"/>
                  <a:pt x="821286" y="4548281"/>
                  <a:pt x="822263" y="4543185"/>
                </a:cubicBezTo>
                <a:close/>
                <a:moveTo>
                  <a:pt x="356045" y="2819253"/>
                </a:moveTo>
                <a:lnTo>
                  <a:pt x="344401" y="2827483"/>
                </a:lnTo>
                <a:lnTo>
                  <a:pt x="344399" y="2827486"/>
                </a:lnTo>
                <a:lnTo>
                  <a:pt x="325551" y="2842392"/>
                </a:lnTo>
                <a:lnTo>
                  <a:pt x="315896" y="2861156"/>
                </a:lnTo>
                <a:lnTo>
                  <a:pt x="344399" y="2827486"/>
                </a:lnTo>
                <a:lnTo>
                  <a:pt x="344401" y="2827484"/>
                </a:lnTo>
                <a:close/>
                <a:moveTo>
                  <a:pt x="425699" y="1974015"/>
                </a:moveTo>
                <a:cubicBezTo>
                  <a:pt x="427224" y="1991685"/>
                  <a:pt x="433462" y="2008497"/>
                  <a:pt x="449941" y="2023547"/>
                </a:cubicBezTo>
                <a:cubicBezTo>
                  <a:pt x="441702" y="2016020"/>
                  <a:pt x="436022" y="2008056"/>
                  <a:pt x="432213" y="1999763"/>
                </a:cubicBezTo>
                <a:close/>
                <a:moveTo>
                  <a:pt x="442893" y="1768838"/>
                </a:moveTo>
                <a:cubicBezTo>
                  <a:pt x="451656" y="1779981"/>
                  <a:pt x="453942" y="1790986"/>
                  <a:pt x="452275" y="1801558"/>
                </a:cubicBezTo>
                <a:lnTo>
                  <a:pt x="451495" y="1785412"/>
                </a:lnTo>
                <a:cubicBezTo>
                  <a:pt x="450037" y="1779948"/>
                  <a:pt x="447274" y="1774411"/>
                  <a:pt x="442893" y="1768838"/>
                </a:cubicBezTo>
                <a:close/>
                <a:moveTo>
                  <a:pt x="333304" y="520953"/>
                </a:moveTo>
                <a:cubicBezTo>
                  <a:pt x="333742" y="528850"/>
                  <a:pt x="335479" y="536547"/>
                  <a:pt x="337867" y="544146"/>
                </a:cubicBezTo>
                <a:lnTo>
                  <a:pt x="340032" y="549926"/>
                </a:lnTo>
                <a:lnTo>
                  <a:pt x="340448" y="551717"/>
                </a:lnTo>
                <a:lnTo>
                  <a:pt x="346286" y="566616"/>
                </a:lnTo>
                <a:lnTo>
                  <a:pt x="346338" y="566754"/>
                </a:lnTo>
                <a:lnTo>
                  <a:pt x="352655" y="583595"/>
                </a:lnTo>
                <a:lnTo>
                  <a:pt x="359451" y="612658"/>
                </a:lnTo>
                <a:cubicBezTo>
                  <a:pt x="358988" y="604728"/>
                  <a:pt x="357231" y="597005"/>
                  <a:pt x="354829" y="589388"/>
                </a:cubicBezTo>
                <a:lnTo>
                  <a:pt x="352655" y="583595"/>
                </a:lnTo>
                <a:lnTo>
                  <a:pt x="352236" y="581804"/>
                </a:lnTo>
                <a:lnTo>
                  <a:pt x="346286" y="566616"/>
                </a:lnTo>
                <a:lnTo>
                  <a:pt x="340032" y="549926"/>
                </a:lnTo>
                <a:close/>
                <a:moveTo>
                  <a:pt x="384407" y="268794"/>
                </a:moveTo>
                <a:lnTo>
                  <a:pt x="387837" y="328017"/>
                </a:lnTo>
                <a:cubicBezTo>
                  <a:pt x="389527" y="318646"/>
                  <a:pt x="389932" y="309031"/>
                  <a:pt x="389283" y="299164"/>
                </a:cubicBezTo>
                <a:cubicBezTo>
                  <a:pt x="388634" y="289296"/>
                  <a:pt x="386932" y="279176"/>
                  <a:pt x="384407" y="268794"/>
                </a:cubicBezTo>
                <a:close/>
                <a:moveTo>
                  <a:pt x="66991" y="0"/>
                </a:moveTo>
                <a:lnTo>
                  <a:pt x="6439807" y="0"/>
                </a:lnTo>
                <a:lnTo>
                  <a:pt x="6439807" y="6857999"/>
                </a:lnTo>
                <a:lnTo>
                  <a:pt x="149318" y="6857999"/>
                </a:lnTo>
                <a:lnTo>
                  <a:pt x="149318" y="6857457"/>
                </a:lnTo>
                <a:lnTo>
                  <a:pt x="22079" y="6857457"/>
                </a:lnTo>
                <a:lnTo>
                  <a:pt x="26851" y="6796804"/>
                </a:lnTo>
                <a:cubicBezTo>
                  <a:pt x="32162" y="6777207"/>
                  <a:pt x="39591" y="6758011"/>
                  <a:pt x="44354" y="6738388"/>
                </a:cubicBezTo>
                <a:cubicBezTo>
                  <a:pt x="48736" y="6720103"/>
                  <a:pt x="58832" y="6702955"/>
                  <a:pt x="67214" y="6685617"/>
                </a:cubicBezTo>
                <a:cubicBezTo>
                  <a:pt x="83217" y="6652472"/>
                  <a:pt x="73120" y="6617036"/>
                  <a:pt x="77310" y="6583128"/>
                </a:cubicBezTo>
                <a:cubicBezTo>
                  <a:pt x="78646" y="6572269"/>
                  <a:pt x="80168" y="6561411"/>
                  <a:pt x="82837" y="6550742"/>
                </a:cubicBezTo>
                <a:cubicBezTo>
                  <a:pt x="89885" y="6521593"/>
                  <a:pt x="95981" y="6491874"/>
                  <a:pt x="105698" y="6463490"/>
                </a:cubicBezTo>
                <a:cubicBezTo>
                  <a:pt x="116555" y="6431292"/>
                  <a:pt x="131034" y="6400429"/>
                  <a:pt x="146085" y="6363664"/>
                </a:cubicBezTo>
                <a:cubicBezTo>
                  <a:pt x="142274" y="6350899"/>
                  <a:pt x="131986" y="6331277"/>
                  <a:pt x="131034" y="6311084"/>
                </a:cubicBezTo>
                <a:cubicBezTo>
                  <a:pt x="127795" y="6246121"/>
                  <a:pt x="145512" y="6185351"/>
                  <a:pt x="173519" y="6127247"/>
                </a:cubicBezTo>
                <a:cubicBezTo>
                  <a:pt x="181900" y="6109530"/>
                  <a:pt x="187424" y="6090477"/>
                  <a:pt x="195616" y="6072569"/>
                </a:cubicBezTo>
                <a:cubicBezTo>
                  <a:pt x="198472" y="6066284"/>
                  <a:pt x="204569" y="6058092"/>
                  <a:pt x="210287" y="6056948"/>
                </a:cubicBezTo>
                <a:cubicBezTo>
                  <a:pt x="243432" y="6050282"/>
                  <a:pt x="242862" y="6025515"/>
                  <a:pt x="244766" y="5999796"/>
                </a:cubicBezTo>
                <a:cubicBezTo>
                  <a:pt x="247051" y="5969124"/>
                  <a:pt x="252386" y="5938836"/>
                  <a:pt x="256958" y="5908355"/>
                </a:cubicBezTo>
                <a:cubicBezTo>
                  <a:pt x="257530" y="5904353"/>
                  <a:pt x="261530" y="5900735"/>
                  <a:pt x="264199" y="5897114"/>
                </a:cubicBezTo>
                <a:cubicBezTo>
                  <a:pt x="268199" y="5891590"/>
                  <a:pt x="274296" y="5886447"/>
                  <a:pt x="275818" y="5880348"/>
                </a:cubicBezTo>
                <a:cubicBezTo>
                  <a:pt x="283249" y="5849107"/>
                  <a:pt x="289535" y="5817674"/>
                  <a:pt x="296393" y="5786239"/>
                </a:cubicBezTo>
                <a:cubicBezTo>
                  <a:pt x="297919" y="5779191"/>
                  <a:pt x="299822" y="5771953"/>
                  <a:pt x="302870" y="5765474"/>
                </a:cubicBezTo>
                <a:cubicBezTo>
                  <a:pt x="305728" y="5759378"/>
                  <a:pt x="310682" y="5754234"/>
                  <a:pt x="313730" y="5748136"/>
                </a:cubicBezTo>
                <a:cubicBezTo>
                  <a:pt x="321921" y="5731564"/>
                  <a:pt x="329541" y="5714607"/>
                  <a:pt x="338685" y="5695178"/>
                </a:cubicBezTo>
                <a:cubicBezTo>
                  <a:pt x="321541" y="5684320"/>
                  <a:pt x="331258" y="5669647"/>
                  <a:pt x="339449" y="5651360"/>
                </a:cubicBezTo>
                <a:cubicBezTo>
                  <a:pt x="347831" y="5632691"/>
                  <a:pt x="350497" y="5611164"/>
                  <a:pt x="353546" y="5590590"/>
                </a:cubicBezTo>
                <a:cubicBezTo>
                  <a:pt x="359070" y="5552869"/>
                  <a:pt x="362499" y="5514957"/>
                  <a:pt x="367451" y="5477239"/>
                </a:cubicBezTo>
                <a:cubicBezTo>
                  <a:pt x="368595" y="5469236"/>
                  <a:pt x="370690" y="5460092"/>
                  <a:pt x="375454" y="5453995"/>
                </a:cubicBezTo>
                <a:cubicBezTo>
                  <a:pt x="407459" y="5412276"/>
                  <a:pt x="416411" y="5361598"/>
                  <a:pt x="413366" y="5313403"/>
                </a:cubicBezTo>
                <a:cubicBezTo>
                  <a:pt x="411078" y="5275491"/>
                  <a:pt x="409363" y="5238343"/>
                  <a:pt x="412601" y="5200813"/>
                </a:cubicBezTo>
                <a:cubicBezTo>
                  <a:pt x="412793" y="5197955"/>
                  <a:pt x="412411" y="5194145"/>
                  <a:pt x="410887" y="5192051"/>
                </a:cubicBezTo>
                <a:cubicBezTo>
                  <a:pt x="400791" y="5179097"/>
                  <a:pt x="400029" y="5165570"/>
                  <a:pt x="398315" y="5148995"/>
                </a:cubicBezTo>
                <a:cubicBezTo>
                  <a:pt x="395837" y="5125562"/>
                  <a:pt x="397553" y="5104036"/>
                  <a:pt x="401743" y="5082317"/>
                </a:cubicBezTo>
                <a:cubicBezTo>
                  <a:pt x="404791" y="5066505"/>
                  <a:pt x="411078" y="5050504"/>
                  <a:pt x="419080" y="5036405"/>
                </a:cubicBezTo>
                <a:cubicBezTo>
                  <a:pt x="430320" y="5016785"/>
                  <a:pt x="434701" y="4997922"/>
                  <a:pt x="419841" y="4979253"/>
                </a:cubicBezTo>
                <a:cubicBezTo>
                  <a:pt x="404029" y="4959061"/>
                  <a:pt x="409553" y="4936201"/>
                  <a:pt x="408983" y="4913909"/>
                </a:cubicBezTo>
                <a:cubicBezTo>
                  <a:pt x="408791" y="4904195"/>
                  <a:pt x="409174" y="4893907"/>
                  <a:pt x="406697" y="4884572"/>
                </a:cubicBezTo>
                <a:cubicBezTo>
                  <a:pt x="399647" y="4857522"/>
                  <a:pt x="388978" y="4831420"/>
                  <a:pt x="384216" y="4803988"/>
                </a:cubicBezTo>
                <a:cubicBezTo>
                  <a:pt x="381551" y="4788747"/>
                  <a:pt x="386312" y="4771793"/>
                  <a:pt x="389741" y="4755980"/>
                </a:cubicBezTo>
                <a:cubicBezTo>
                  <a:pt x="393361" y="4739978"/>
                  <a:pt x="398885" y="4724167"/>
                  <a:pt x="404601" y="4708734"/>
                </a:cubicBezTo>
                <a:cubicBezTo>
                  <a:pt x="408411" y="4698258"/>
                  <a:pt x="412031" y="4686828"/>
                  <a:pt x="418889" y="4678445"/>
                </a:cubicBezTo>
                <a:cubicBezTo>
                  <a:pt x="434510" y="4659393"/>
                  <a:pt x="437178" y="4639772"/>
                  <a:pt x="428986" y="4617291"/>
                </a:cubicBezTo>
                <a:cubicBezTo>
                  <a:pt x="427651" y="4613864"/>
                  <a:pt x="427651" y="4609863"/>
                  <a:pt x="427462" y="4606053"/>
                </a:cubicBezTo>
                <a:cubicBezTo>
                  <a:pt x="423462" y="4545086"/>
                  <a:pt x="420984" y="4484127"/>
                  <a:pt x="414888" y="4423545"/>
                </a:cubicBezTo>
                <a:cubicBezTo>
                  <a:pt x="412411" y="4398972"/>
                  <a:pt x="401553" y="4375349"/>
                  <a:pt x="394695" y="4351154"/>
                </a:cubicBezTo>
                <a:cubicBezTo>
                  <a:pt x="393361" y="4346201"/>
                  <a:pt x="391265" y="4340674"/>
                  <a:pt x="392218" y="4335722"/>
                </a:cubicBezTo>
                <a:cubicBezTo>
                  <a:pt x="401743" y="4281810"/>
                  <a:pt x="387837" y="4231324"/>
                  <a:pt x="369547" y="4181603"/>
                </a:cubicBezTo>
                <a:cubicBezTo>
                  <a:pt x="367642" y="4176461"/>
                  <a:pt x="368214" y="4170174"/>
                  <a:pt x="368595" y="4164458"/>
                </a:cubicBezTo>
                <a:cubicBezTo>
                  <a:pt x="369928" y="4148453"/>
                  <a:pt x="376597" y="4131119"/>
                  <a:pt x="372597" y="4116641"/>
                </a:cubicBezTo>
                <a:cubicBezTo>
                  <a:pt x="361545" y="4078159"/>
                  <a:pt x="348211" y="4040058"/>
                  <a:pt x="331447" y="4003861"/>
                </a:cubicBezTo>
                <a:cubicBezTo>
                  <a:pt x="314493" y="3967091"/>
                  <a:pt x="300203" y="3932993"/>
                  <a:pt x="317350" y="3890891"/>
                </a:cubicBezTo>
                <a:cubicBezTo>
                  <a:pt x="324589" y="3872985"/>
                  <a:pt x="319445" y="3849362"/>
                  <a:pt x="317541" y="3828785"/>
                </a:cubicBezTo>
                <a:cubicBezTo>
                  <a:pt x="316016" y="3813737"/>
                  <a:pt x="307442" y="3799258"/>
                  <a:pt x="307442" y="3784397"/>
                </a:cubicBezTo>
                <a:cubicBezTo>
                  <a:pt x="307442" y="3744770"/>
                  <a:pt x="297346" y="3709529"/>
                  <a:pt x="276771" y="3675238"/>
                </a:cubicBezTo>
                <a:cubicBezTo>
                  <a:pt x="268770" y="3661899"/>
                  <a:pt x="274105" y="3641134"/>
                  <a:pt x="272009" y="3623799"/>
                </a:cubicBezTo>
                <a:cubicBezTo>
                  <a:pt x="269533" y="3605509"/>
                  <a:pt x="267247" y="3586653"/>
                  <a:pt x="261721" y="3569124"/>
                </a:cubicBezTo>
                <a:cubicBezTo>
                  <a:pt x="247242" y="3523785"/>
                  <a:pt x="230859" y="3479015"/>
                  <a:pt x="215618" y="3433866"/>
                </a:cubicBezTo>
                <a:cubicBezTo>
                  <a:pt x="203045" y="3396719"/>
                  <a:pt x="212952" y="3360139"/>
                  <a:pt x="218285" y="3323372"/>
                </a:cubicBezTo>
                <a:cubicBezTo>
                  <a:pt x="221716" y="3300319"/>
                  <a:pt x="229907" y="3278795"/>
                  <a:pt x="217715" y="3252885"/>
                </a:cubicBezTo>
                <a:cubicBezTo>
                  <a:pt x="206093" y="3228119"/>
                  <a:pt x="208761" y="3196686"/>
                  <a:pt x="202474" y="3168870"/>
                </a:cubicBezTo>
                <a:cubicBezTo>
                  <a:pt x="197141" y="3145436"/>
                  <a:pt x="188566" y="3122770"/>
                  <a:pt x="180184" y="3100099"/>
                </a:cubicBezTo>
                <a:cubicBezTo>
                  <a:pt x="168753" y="3069235"/>
                  <a:pt x="156753" y="3038756"/>
                  <a:pt x="162468" y="3005035"/>
                </a:cubicBezTo>
                <a:cubicBezTo>
                  <a:pt x="168946" y="2966742"/>
                  <a:pt x="144561" y="2940455"/>
                  <a:pt x="128367" y="2910353"/>
                </a:cubicBezTo>
                <a:cubicBezTo>
                  <a:pt x="117318" y="2889587"/>
                  <a:pt x="109126" y="2866918"/>
                  <a:pt x="102267" y="2844248"/>
                </a:cubicBezTo>
                <a:cubicBezTo>
                  <a:pt x="93313" y="2813958"/>
                  <a:pt x="87978" y="2782716"/>
                  <a:pt x="79217" y="2752235"/>
                </a:cubicBezTo>
                <a:cubicBezTo>
                  <a:pt x="66072" y="2706131"/>
                  <a:pt x="55784" y="2659455"/>
                  <a:pt x="63024" y="2611450"/>
                </a:cubicBezTo>
                <a:cubicBezTo>
                  <a:pt x="66262" y="2589352"/>
                  <a:pt x="66072" y="2568774"/>
                  <a:pt x="61307" y="2546678"/>
                </a:cubicBezTo>
                <a:cubicBezTo>
                  <a:pt x="53497" y="2510483"/>
                  <a:pt x="52545" y="2473333"/>
                  <a:pt x="23399" y="2444184"/>
                </a:cubicBezTo>
                <a:cubicBezTo>
                  <a:pt x="13111" y="2433897"/>
                  <a:pt x="10446" y="2415420"/>
                  <a:pt x="5110" y="2400369"/>
                </a:cubicBezTo>
                <a:cubicBezTo>
                  <a:pt x="-1178" y="2383032"/>
                  <a:pt x="2062" y="2370270"/>
                  <a:pt x="20352" y="2360933"/>
                </a:cubicBezTo>
                <a:cubicBezTo>
                  <a:pt x="28541" y="2356744"/>
                  <a:pt x="36543" y="2344741"/>
                  <a:pt x="37878" y="2335405"/>
                </a:cubicBezTo>
                <a:cubicBezTo>
                  <a:pt x="41877" y="2307402"/>
                  <a:pt x="35972" y="2281683"/>
                  <a:pt x="23017" y="2254633"/>
                </a:cubicBezTo>
                <a:cubicBezTo>
                  <a:pt x="10825" y="2229296"/>
                  <a:pt x="12159" y="2197670"/>
                  <a:pt x="7395" y="2168903"/>
                </a:cubicBezTo>
                <a:cubicBezTo>
                  <a:pt x="5681" y="2158712"/>
                  <a:pt x="3062" y="2148519"/>
                  <a:pt x="871" y="2138304"/>
                </a:cubicBezTo>
                <a:lnTo>
                  <a:pt x="0" y="2131532"/>
                </a:lnTo>
                <a:lnTo>
                  <a:pt x="0" y="2072225"/>
                </a:lnTo>
                <a:lnTo>
                  <a:pt x="251" y="2069340"/>
                </a:lnTo>
                <a:cubicBezTo>
                  <a:pt x="2061" y="2056600"/>
                  <a:pt x="4156" y="2043835"/>
                  <a:pt x="5299" y="2030977"/>
                </a:cubicBezTo>
                <a:cubicBezTo>
                  <a:pt x="7203" y="2010974"/>
                  <a:pt x="6442" y="1990589"/>
                  <a:pt x="8729" y="1970586"/>
                </a:cubicBezTo>
                <a:cubicBezTo>
                  <a:pt x="10446" y="1954202"/>
                  <a:pt x="14826" y="1938009"/>
                  <a:pt x="18445" y="1921817"/>
                </a:cubicBezTo>
                <a:cubicBezTo>
                  <a:pt x="19779" y="1915912"/>
                  <a:pt x="24922" y="1910004"/>
                  <a:pt x="24161" y="1904673"/>
                </a:cubicBezTo>
                <a:cubicBezTo>
                  <a:pt x="15970" y="1851709"/>
                  <a:pt x="52545" y="1813610"/>
                  <a:pt x="68738" y="1768838"/>
                </a:cubicBezTo>
                <a:cubicBezTo>
                  <a:pt x="85885" y="1721785"/>
                  <a:pt x="112174" y="1676253"/>
                  <a:pt x="104364" y="1623675"/>
                </a:cubicBezTo>
                <a:cubicBezTo>
                  <a:pt x="99601" y="1591859"/>
                  <a:pt x="88551" y="1561189"/>
                  <a:pt x="81883" y="1529563"/>
                </a:cubicBezTo>
                <a:cubicBezTo>
                  <a:pt x="79597" y="1518324"/>
                  <a:pt x="79979" y="1505751"/>
                  <a:pt x="82264" y="1494509"/>
                </a:cubicBezTo>
                <a:cubicBezTo>
                  <a:pt x="92744" y="1440216"/>
                  <a:pt x="94267" y="1386684"/>
                  <a:pt x="77120" y="1333341"/>
                </a:cubicBezTo>
                <a:cubicBezTo>
                  <a:pt x="74262" y="1324198"/>
                  <a:pt x="71597" y="1314483"/>
                  <a:pt x="71597" y="1304955"/>
                </a:cubicBezTo>
                <a:cubicBezTo>
                  <a:pt x="71597" y="1252757"/>
                  <a:pt x="75597" y="1201512"/>
                  <a:pt x="94267" y="1151600"/>
                </a:cubicBezTo>
                <a:cubicBezTo>
                  <a:pt x="100554" y="1134834"/>
                  <a:pt x="96553" y="1114449"/>
                  <a:pt x="98078" y="1095972"/>
                </a:cubicBezTo>
                <a:cubicBezTo>
                  <a:pt x="99409" y="1078826"/>
                  <a:pt x="99981" y="1061298"/>
                  <a:pt x="104364" y="1044725"/>
                </a:cubicBezTo>
                <a:cubicBezTo>
                  <a:pt x="110839" y="1020529"/>
                  <a:pt x="111601" y="998052"/>
                  <a:pt x="105887" y="973095"/>
                </a:cubicBezTo>
                <a:cubicBezTo>
                  <a:pt x="100554" y="949281"/>
                  <a:pt x="103220" y="923562"/>
                  <a:pt x="103029" y="898797"/>
                </a:cubicBezTo>
                <a:cubicBezTo>
                  <a:pt x="102839" y="871173"/>
                  <a:pt x="102649" y="843552"/>
                  <a:pt x="103601" y="815929"/>
                </a:cubicBezTo>
                <a:cubicBezTo>
                  <a:pt x="103981" y="804877"/>
                  <a:pt x="111601" y="792306"/>
                  <a:pt x="108553" y="783158"/>
                </a:cubicBezTo>
                <a:cubicBezTo>
                  <a:pt x="98267" y="753633"/>
                  <a:pt x="110649" y="724104"/>
                  <a:pt x="105127" y="694576"/>
                </a:cubicBezTo>
                <a:cubicBezTo>
                  <a:pt x="102267" y="680096"/>
                  <a:pt x="110078" y="663713"/>
                  <a:pt x="110839" y="648092"/>
                </a:cubicBezTo>
                <a:cubicBezTo>
                  <a:pt x="112174" y="622564"/>
                  <a:pt x="111601" y="597037"/>
                  <a:pt x="111983" y="571508"/>
                </a:cubicBezTo>
                <a:cubicBezTo>
                  <a:pt x="112174" y="563125"/>
                  <a:pt x="112936" y="554933"/>
                  <a:pt x="113318" y="546552"/>
                </a:cubicBezTo>
                <a:cubicBezTo>
                  <a:pt x="113697" y="539121"/>
                  <a:pt x="115411" y="531310"/>
                  <a:pt x="114081" y="524262"/>
                </a:cubicBezTo>
                <a:cubicBezTo>
                  <a:pt x="109315" y="498733"/>
                  <a:pt x="101505" y="473587"/>
                  <a:pt x="98457" y="447870"/>
                </a:cubicBezTo>
                <a:cubicBezTo>
                  <a:pt x="95792" y="425581"/>
                  <a:pt x="99409" y="402529"/>
                  <a:pt x="97505" y="380050"/>
                </a:cubicBezTo>
                <a:cubicBezTo>
                  <a:pt x="94267" y="340425"/>
                  <a:pt x="88551" y="300800"/>
                  <a:pt x="84930" y="261173"/>
                </a:cubicBezTo>
                <a:cubicBezTo>
                  <a:pt x="84168" y="252600"/>
                  <a:pt x="88934" y="243648"/>
                  <a:pt x="89314" y="234883"/>
                </a:cubicBezTo>
                <a:cubicBezTo>
                  <a:pt x="90266" y="207450"/>
                  <a:pt x="90457" y="180017"/>
                  <a:pt x="91027" y="152584"/>
                </a:cubicBezTo>
                <a:cubicBezTo>
                  <a:pt x="91218" y="136963"/>
                  <a:pt x="90647" y="121150"/>
                  <a:pt x="92361" y="105718"/>
                </a:cubicBezTo>
                <a:cubicBezTo>
                  <a:pt x="94647" y="85336"/>
                  <a:pt x="98078" y="66857"/>
                  <a:pt x="83217" y="47806"/>
                </a:cubicBezTo>
                <a:cubicBezTo>
                  <a:pt x="77453" y="40471"/>
                  <a:pt x="73691" y="32636"/>
                  <a:pt x="71207" y="24480"/>
                </a:cubicBezTo>
                <a:close/>
              </a:path>
            </a:pathLst>
          </a:custGeom>
          <a:effectLst>
            <a:outerShdw blurRad="381000" dist="152400" dir="10800000" algn="tr" rotWithShape="0">
              <a:prstClr val="black">
                <a:alpha val="10000"/>
              </a:prstClr>
            </a:outerShdw>
          </a:effectLst>
        </p:spPr>
      </p:pic>
      <p:grpSp>
        <p:nvGrpSpPr>
          <p:cNvPr id="17" name="Group 10">
            <a:extLst>
              <a:ext uri="{FF2B5EF4-FFF2-40B4-BE49-F238E27FC236}">
                <a16:creationId xmlns:a16="http://schemas.microsoft.com/office/drawing/2014/main" id="{EE5D87AC-5CCC-4E1F-8B25-D3A6053029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632356" y="0"/>
            <a:ext cx="874718" cy="6857455"/>
            <a:chOff x="5632356" y="0"/>
            <a:chExt cx="874718" cy="6857455"/>
          </a:xfrm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6EFC8E10-A01A-44C0-92B4-4837ED6C4B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 flipH="1">
              <a:off x="2640986" y="2991370"/>
              <a:ext cx="6857455" cy="874716"/>
            </a:xfrm>
            <a:custGeom>
              <a:avLst/>
              <a:gdLst>
                <a:gd name="connsiteX0" fmla="*/ 6857455 w 6857455"/>
                <a:gd name="connsiteY0" fmla="*/ 804643 h 874716"/>
                <a:gd name="connsiteX1" fmla="*/ 6857455 w 6857455"/>
                <a:gd name="connsiteY1" fmla="*/ 562246 h 874716"/>
                <a:gd name="connsiteX2" fmla="*/ 6829178 w 6857455"/>
                <a:gd name="connsiteY2" fmla="*/ 551284 h 874716"/>
                <a:gd name="connsiteX3" fmla="*/ 6766024 w 6857455"/>
                <a:gd name="connsiteY3" fmla="*/ 500372 h 874716"/>
                <a:gd name="connsiteX4" fmla="*/ 6734971 w 6857455"/>
                <a:gd name="connsiteY4" fmla="*/ 500944 h 874716"/>
                <a:gd name="connsiteX5" fmla="*/ 6683915 w 6857455"/>
                <a:gd name="connsiteY5" fmla="*/ 507040 h 874716"/>
                <a:gd name="connsiteX6" fmla="*/ 6628860 w 6857455"/>
                <a:gd name="connsiteY6" fmla="*/ 495418 h 874716"/>
                <a:gd name="connsiteX7" fmla="*/ 6588662 w 6857455"/>
                <a:gd name="connsiteY7" fmla="*/ 487227 h 874716"/>
                <a:gd name="connsiteX8" fmla="*/ 6476074 w 6857455"/>
                <a:gd name="connsiteY8" fmla="*/ 511230 h 874716"/>
                <a:gd name="connsiteX9" fmla="*/ 6382345 w 6857455"/>
                <a:gd name="connsiteY9" fmla="*/ 534853 h 874716"/>
                <a:gd name="connsiteX10" fmla="*/ 6369391 w 6857455"/>
                <a:gd name="connsiteY10" fmla="*/ 531615 h 874716"/>
                <a:gd name="connsiteX11" fmla="*/ 6244799 w 6857455"/>
                <a:gd name="connsiteY11" fmla="*/ 512182 h 874716"/>
                <a:gd name="connsiteX12" fmla="*/ 6190315 w 6857455"/>
                <a:gd name="connsiteY12" fmla="*/ 485703 h 874716"/>
                <a:gd name="connsiteX13" fmla="*/ 6115446 w 6857455"/>
                <a:gd name="connsiteY13" fmla="*/ 462270 h 874716"/>
                <a:gd name="connsiteX14" fmla="*/ 6032194 w 6857455"/>
                <a:gd name="connsiteY14" fmla="*/ 434266 h 874716"/>
                <a:gd name="connsiteX15" fmla="*/ 5971042 w 6857455"/>
                <a:gd name="connsiteY15" fmla="*/ 420738 h 874716"/>
                <a:gd name="connsiteX16" fmla="*/ 5880933 w 6857455"/>
                <a:gd name="connsiteY16" fmla="*/ 430646 h 874716"/>
                <a:gd name="connsiteX17" fmla="*/ 5862452 w 6857455"/>
                <a:gd name="connsiteY17" fmla="*/ 438648 h 874716"/>
                <a:gd name="connsiteX18" fmla="*/ 5685283 w 6857455"/>
                <a:gd name="connsiteY18" fmla="*/ 498658 h 874716"/>
                <a:gd name="connsiteX19" fmla="*/ 5567169 w 6857455"/>
                <a:gd name="connsiteY19" fmla="*/ 499420 h 874716"/>
                <a:gd name="connsiteX20" fmla="*/ 5527923 w 6857455"/>
                <a:gd name="connsiteY20" fmla="*/ 490466 h 874716"/>
                <a:gd name="connsiteX21" fmla="*/ 5456292 w 6857455"/>
                <a:gd name="connsiteY21" fmla="*/ 450650 h 874716"/>
                <a:gd name="connsiteX22" fmla="*/ 5424670 w 6857455"/>
                <a:gd name="connsiteY22" fmla="*/ 444934 h 874716"/>
                <a:gd name="connsiteX23" fmla="*/ 5368662 w 6857455"/>
                <a:gd name="connsiteY23" fmla="*/ 441124 h 874716"/>
                <a:gd name="connsiteX24" fmla="*/ 5247118 w 6857455"/>
                <a:gd name="connsiteY24" fmla="*/ 444934 h 874716"/>
                <a:gd name="connsiteX25" fmla="*/ 5088617 w 6857455"/>
                <a:gd name="connsiteY25" fmla="*/ 428742 h 874716"/>
                <a:gd name="connsiteX26" fmla="*/ 5025750 w 6857455"/>
                <a:gd name="connsiteY26" fmla="*/ 433694 h 874716"/>
                <a:gd name="connsiteX27" fmla="*/ 4957930 w 6857455"/>
                <a:gd name="connsiteY27" fmla="*/ 442268 h 874716"/>
                <a:gd name="connsiteX28" fmla="*/ 4938116 w 6857455"/>
                <a:gd name="connsiteY28" fmla="*/ 441886 h 874716"/>
                <a:gd name="connsiteX29" fmla="*/ 4833910 w 6857455"/>
                <a:gd name="connsiteY29" fmla="*/ 421693 h 874716"/>
                <a:gd name="connsiteX30" fmla="*/ 4810095 w 6857455"/>
                <a:gd name="connsiteY30" fmla="*/ 408167 h 874716"/>
                <a:gd name="connsiteX31" fmla="*/ 4747991 w 6857455"/>
                <a:gd name="connsiteY31" fmla="*/ 413691 h 874716"/>
                <a:gd name="connsiteX32" fmla="*/ 4692745 w 6857455"/>
                <a:gd name="connsiteY32" fmla="*/ 435790 h 874716"/>
                <a:gd name="connsiteX33" fmla="*/ 4375933 w 6857455"/>
                <a:gd name="connsiteY33" fmla="*/ 483417 h 874716"/>
                <a:gd name="connsiteX34" fmla="*/ 4185426 w 6857455"/>
                <a:gd name="connsiteY34" fmla="*/ 484179 h 874716"/>
                <a:gd name="connsiteX35" fmla="*/ 4052072 w 6857455"/>
                <a:gd name="connsiteY35" fmla="*/ 505134 h 874716"/>
                <a:gd name="connsiteX36" fmla="*/ 4029973 w 6857455"/>
                <a:gd name="connsiteY36" fmla="*/ 527233 h 874716"/>
                <a:gd name="connsiteX37" fmla="*/ 3948626 w 6857455"/>
                <a:gd name="connsiteY37" fmla="*/ 550666 h 874716"/>
                <a:gd name="connsiteX38" fmla="*/ 3871280 w 6857455"/>
                <a:gd name="connsiteY38" fmla="*/ 502275 h 874716"/>
                <a:gd name="connsiteX39" fmla="*/ 3774312 w 6857455"/>
                <a:gd name="connsiteY39" fmla="*/ 429122 h 874716"/>
                <a:gd name="connsiteX40" fmla="*/ 3721543 w 6857455"/>
                <a:gd name="connsiteY40" fmla="*/ 428552 h 874716"/>
                <a:gd name="connsiteX41" fmla="*/ 3612763 w 6857455"/>
                <a:gd name="connsiteY41" fmla="*/ 414263 h 874716"/>
                <a:gd name="connsiteX42" fmla="*/ 3537323 w 6857455"/>
                <a:gd name="connsiteY42" fmla="*/ 389878 h 874716"/>
                <a:gd name="connsiteX43" fmla="*/ 3431593 w 6857455"/>
                <a:gd name="connsiteY43" fmla="*/ 360921 h 874716"/>
                <a:gd name="connsiteX44" fmla="*/ 3392158 w 6857455"/>
                <a:gd name="connsiteY44" fmla="*/ 345681 h 874716"/>
                <a:gd name="connsiteX45" fmla="*/ 3297856 w 6857455"/>
                <a:gd name="connsiteY45" fmla="*/ 323010 h 874716"/>
                <a:gd name="connsiteX46" fmla="*/ 3219748 w 6857455"/>
                <a:gd name="connsiteY46" fmla="*/ 308151 h 874716"/>
                <a:gd name="connsiteX47" fmla="*/ 3156692 w 6857455"/>
                <a:gd name="connsiteY47" fmla="*/ 261668 h 874716"/>
                <a:gd name="connsiteX48" fmla="*/ 3136497 w 6857455"/>
                <a:gd name="connsiteY48" fmla="*/ 237663 h 874716"/>
                <a:gd name="connsiteX49" fmla="*/ 3119733 w 6857455"/>
                <a:gd name="connsiteY49" fmla="*/ 222233 h 874716"/>
                <a:gd name="connsiteX50" fmla="*/ 3045436 w 6857455"/>
                <a:gd name="connsiteY50" fmla="*/ 131742 h 874716"/>
                <a:gd name="connsiteX51" fmla="*/ 3037054 w 6857455"/>
                <a:gd name="connsiteY51" fmla="*/ 124121 h 874716"/>
                <a:gd name="connsiteX52" fmla="*/ 2936466 w 6857455"/>
                <a:gd name="connsiteY52" fmla="*/ 82400 h 874716"/>
                <a:gd name="connsiteX53" fmla="*/ 2901031 w 6857455"/>
                <a:gd name="connsiteY53" fmla="*/ 59731 h 874716"/>
                <a:gd name="connsiteX54" fmla="*/ 2828259 w 6857455"/>
                <a:gd name="connsiteY54" fmla="*/ 3149 h 874716"/>
                <a:gd name="connsiteX55" fmla="*/ 2799492 w 6857455"/>
                <a:gd name="connsiteY55" fmla="*/ 1245 h 874716"/>
                <a:gd name="connsiteX56" fmla="*/ 2693570 w 6857455"/>
                <a:gd name="connsiteY56" fmla="*/ 35154 h 874716"/>
                <a:gd name="connsiteX57" fmla="*/ 2639847 w 6857455"/>
                <a:gd name="connsiteY57" fmla="*/ 73448 h 874716"/>
                <a:gd name="connsiteX58" fmla="*/ 2621178 w 6857455"/>
                <a:gd name="connsiteY58" fmla="*/ 88688 h 874716"/>
                <a:gd name="connsiteX59" fmla="*/ 2489348 w 6857455"/>
                <a:gd name="connsiteY59" fmla="*/ 72304 h 874716"/>
                <a:gd name="connsiteX60" fmla="*/ 2452580 w 6857455"/>
                <a:gd name="connsiteY60" fmla="*/ 68683 h 874716"/>
                <a:gd name="connsiteX61" fmla="*/ 2326464 w 6857455"/>
                <a:gd name="connsiteY61" fmla="*/ 50395 h 874716"/>
                <a:gd name="connsiteX62" fmla="*/ 2300365 w 6857455"/>
                <a:gd name="connsiteY62" fmla="*/ 54777 h 874716"/>
                <a:gd name="connsiteX63" fmla="*/ 2130434 w 6857455"/>
                <a:gd name="connsiteY63" fmla="*/ 58397 h 874716"/>
                <a:gd name="connsiteX64" fmla="*/ 2118621 w 6857455"/>
                <a:gd name="connsiteY64" fmla="*/ 47919 h 874716"/>
                <a:gd name="connsiteX65" fmla="*/ 2057659 w 6857455"/>
                <a:gd name="connsiteY65" fmla="*/ 16866 h 874716"/>
                <a:gd name="connsiteX66" fmla="*/ 1976314 w 6857455"/>
                <a:gd name="connsiteY66" fmla="*/ 8865 h 874716"/>
                <a:gd name="connsiteX67" fmla="*/ 1961454 w 6857455"/>
                <a:gd name="connsiteY67" fmla="*/ 11724 h 874716"/>
                <a:gd name="connsiteX68" fmla="*/ 1906588 w 6857455"/>
                <a:gd name="connsiteY68" fmla="*/ 30964 h 874716"/>
                <a:gd name="connsiteX69" fmla="*/ 1783330 w 6857455"/>
                <a:gd name="connsiteY69" fmla="*/ 48871 h 874716"/>
                <a:gd name="connsiteX70" fmla="*/ 1759327 w 6857455"/>
                <a:gd name="connsiteY70" fmla="*/ 55349 h 874716"/>
                <a:gd name="connsiteX71" fmla="*/ 1716082 w 6857455"/>
                <a:gd name="connsiteY71" fmla="*/ 65445 h 874716"/>
                <a:gd name="connsiteX72" fmla="*/ 1598920 w 6857455"/>
                <a:gd name="connsiteY72" fmla="*/ 72114 h 874716"/>
                <a:gd name="connsiteX73" fmla="*/ 1542150 w 6857455"/>
                <a:gd name="connsiteY73" fmla="*/ 62207 h 874716"/>
                <a:gd name="connsiteX74" fmla="*/ 1516813 w 6857455"/>
                <a:gd name="connsiteY74" fmla="*/ 62779 h 874716"/>
                <a:gd name="connsiteX75" fmla="*/ 1432228 w 6857455"/>
                <a:gd name="connsiteY75" fmla="*/ 88116 h 874716"/>
                <a:gd name="connsiteX76" fmla="*/ 1224765 w 6857455"/>
                <a:gd name="connsiteY76" fmla="*/ 71924 h 874716"/>
                <a:gd name="connsiteX77" fmla="*/ 1159231 w 6857455"/>
                <a:gd name="connsiteY77" fmla="*/ 58207 h 874716"/>
                <a:gd name="connsiteX78" fmla="*/ 1124370 w 6857455"/>
                <a:gd name="connsiteY78" fmla="*/ 56301 h 874716"/>
                <a:gd name="connsiteX79" fmla="*/ 1075600 w 6857455"/>
                <a:gd name="connsiteY79" fmla="*/ 75542 h 874716"/>
                <a:gd name="connsiteX80" fmla="*/ 986633 w 6857455"/>
                <a:gd name="connsiteY80" fmla="*/ 79162 h 874716"/>
                <a:gd name="connsiteX81" fmla="*/ 861089 w 6857455"/>
                <a:gd name="connsiteY81" fmla="*/ 76304 h 874716"/>
                <a:gd name="connsiteX82" fmla="*/ 759168 w 6857455"/>
                <a:gd name="connsiteY82" fmla="*/ 104689 h 874716"/>
                <a:gd name="connsiteX83" fmla="*/ 723735 w 6857455"/>
                <a:gd name="connsiteY83" fmla="*/ 140696 h 874716"/>
                <a:gd name="connsiteX84" fmla="*/ 647532 w 6857455"/>
                <a:gd name="connsiteY84" fmla="*/ 147934 h 874716"/>
                <a:gd name="connsiteX85" fmla="*/ 552659 w 6857455"/>
                <a:gd name="connsiteY85" fmla="*/ 95926 h 874716"/>
                <a:gd name="connsiteX86" fmla="*/ 541800 w 6857455"/>
                <a:gd name="connsiteY86" fmla="*/ 97640 h 874716"/>
                <a:gd name="connsiteX87" fmla="*/ 375107 w 6857455"/>
                <a:gd name="connsiteY87" fmla="*/ 123169 h 874716"/>
                <a:gd name="connsiteX88" fmla="*/ 273567 w 6857455"/>
                <a:gd name="connsiteY88" fmla="*/ 145458 h 874716"/>
                <a:gd name="connsiteX89" fmla="*/ 264043 w 6857455"/>
                <a:gd name="connsiteY89" fmla="*/ 154792 h 874716"/>
                <a:gd name="connsiteX90" fmla="*/ 169360 w 6857455"/>
                <a:gd name="connsiteY90" fmla="*/ 177273 h 874716"/>
                <a:gd name="connsiteX91" fmla="*/ 89347 w 6857455"/>
                <a:gd name="connsiteY91" fmla="*/ 157460 h 874716"/>
                <a:gd name="connsiteX92" fmla="*/ 34291 w 6857455"/>
                <a:gd name="connsiteY92" fmla="*/ 145268 h 874716"/>
                <a:gd name="connsiteX93" fmla="*/ 0 w 6857455"/>
                <a:gd name="connsiteY93" fmla="*/ 142056 h 874716"/>
                <a:gd name="connsiteX94" fmla="*/ 0 w 6857455"/>
                <a:gd name="connsiteY94" fmla="*/ 849556 h 874716"/>
                <a:gd name="connsiteX95" fmla="*/ 60652 w 6857455"/>
                <a:gd name="connsiteY95" fmla="*/ 844783 h 874716"/>
                <a:gd name="connsiteX96" fmla="*/ 119068 w 6857455"/>
                <a:gd name="connsiteY96" fmla="*/ 827281 h 874716"/>
                <a:gd name="connsiteX97" fmla="*/ 171840 w 6857455"/>
                <a:gd name="connsiteY97" fmla="*/ 804420 h 874716"/>
                <a:gd name="connsiteX98" fmla="*/ 274329 w 6857455"/>
                <a:gd name="connsiteY98" fmla="*/ 794324 h 874716"/>
                <a:gd name="connsiteX99" fmla="*/ 306715 w 6857455"/>
                <a:gd name="connsiteY99" fmla="*/ 788798 h 874716"/>
                <a:gd name="connsiteX100" fmla="*/ 393967 w 6857455"/>
                <a:gd name="connsiteY100" fmla="*/ 765937 h 874716"/>
                <a:gd name="connsiteX101" fmla="*/ 493793 w 6857455"/>
                <a:gd name="connsiteY101" fmla="*/ 725549 h 874716"/>
                <a:gd name="connsiteX102" fmla="*/ 546373 w 6857455"/>
                <a:gd name="connsiteY102" fmla="*/ 740600 h 874716"/>
                <a:gd name="connsiteX103" fmla="*/ 730211 w 6857455"/>
                <a:gd name="connsiteY103" fmla="*/ 698116 h 874716"/>
                <a:gd name="connsiteX104" fmla="*/ 784889 w 6857455"/>
                <a:gd name="connsiteY104" fmla="*/ 676018 h 874716"/>
                <a:gd name="connsiteX105" fmla="*/ 800509 w 6857455"/>
                <a:gd name="connsiteY105" fmla="*/ 661349 h 874716"/>
                <a:gd name="connsiteX106" fmla="*/ 857661 w 6857455"/>
                <a:gd name="connsiteY106" fmla="*/ 626868 h 874716"/>
                <a:gd name="connsiteX107" fmla="*/ 949102 w 6857455"/>
                <a:gd name="connsiteY107" fmla="*/ 614676 h 874716"/>
                <a:gd name="connsiteX108" fmla="*/ 960342 w 6857455"/>
                <a:gd name="connsiteY108" fmla="*/ 607435 h 874716"/>
                <a:gd name="connsiteX109" fmla="*/ 977109 w 6857455"/>
                <a:gd name="connsiteY109" fmla="*/ 595815 h 874716"/>
                <a:gd name="connsiteX110" fmla="*/ 1071218 w 6857455"/>
                <a:gd name="connsiteY110" fmla="*/ 575240 h 874716"/>
                <a:gd name="connsiteX111" fmla="*/ 1091983 w 6857455"/>
                <a:gd name="connsiteY111" fmla="*/ 568764 h 874716"/>
                <a:gd name="connsiteX112" fmla="*/ 1109321 w 6857455"/>
                <a:gd name="connsiteY112" fmla="*/ 557904 h 874716"/>
                <a:gd name="connsiteX113" fmla="*/ 1162279 w 6857455"/>
                <a:gd name="connsiteY113" fmla="*/ 532949 h 874716"/>
                <a:gd name="connsiteX114" fmla="*/ 1206097 w 6857455"/>
                <a:gd name="connsiteY114" fmla="*/ 532187 h 874716"/>
                <a:gd name="connsiteX115" fmla="*/ 1266867 w 6857455"/>
                <a:gd name="connsiteY115" fmla="*/ 518088 h 874716"/>
                <a:gd name="connsiteX116" fmla="*/ 1380219 w 6857455"/>
                <a:gd name="connsiteY116" fmla="*/ 504182 h 874716"/>
                <a:gd name="connsiteX117" fmla="*/ 1403461 w 6857455"/>
                <a:gd name="connsiteY117" fmla="*/ 496180 h 874716"/>
                <a:gd name="connsiteX118" fmla="*/ 1544054 w 6857455"/>
                <a:gd name="connsiteY118" fmla="*/ 458268 h 874716"/>
                <a:gd name="connsiteX119" fmla="*/ 1656644 w 6857455"/>
                <a:gd name="connsiteY119" fmla="*/ 459032 h 874716"/>
                <a:gd name="connsiteX120" fmla="*/ 1665406 w 6857455"/>
                <a:gd name="connsiteY120" fmla="*/ 460747 h 874716"/>
                <a:gd name="connsiteX121" fmla="*/ 1708461 w 6857455"/>
                <a:gd name="connsiteY121" fmla="*/ 473318 h 874716"/>
                <a:gd name="connsiteX122" fmla="*/ 1775140 w 6857455"/>
                <a:gd name="connsiteY122" fmla="*/ 469891 h 874716"/>
                <a:gd name="connsiteX123" fmla="*/ 1821051 w 6857455"/>
                <a:gd name="connsiteY123" fmla="*/ 452554 h 874716"/>
                <a:gd name="connsiteX124" fmla="*/ 1878203 w 6857455"/>
                <a:gd name="connsiteY124" fmla="*/ 451792 h 874716"/>
                <a:gd name="connsiteX125" fmla="*/ 1943547 w 6857455"/>
                <a:gd name="connsiteY125" fmla="*/ 462651 h 874716"/>
                <a:gd name="connsiteX126" fmla="*/ 1972884 w 6857455"/>
                <a:gd name="connsiteY126" fmla="*/ 464937 h 874716"/>
                <a:gd name="connsiteX127" fmla="*/ 2053469 w 6857455"/>
                <a:gd name="connsiteY127" fmla="*/ 487417 h 874716"/>
                <a:gd name="connsiteX128" fmla="*/ 2101477 w 6857455"/>
                <a:gd name="connsiteY128" fmla="*/ 481893 h 874716"/>
                <a:gd name="connsiteX129" fmla="*/ 2148722 w 6857455"/>
                <a:gd name="connsiteY129" fmla="*/ 467033 h 874716"/>
                <a:gd name="connsiteX130" fmla="*/ 2179011 w 6857455"/>
                <a:gd name="connsiteY130" fmla="*/ 452744 h 874716"/>
                <a:gd name="connsiteX131" fmla="*/ 2240165 w 6857455"/>
                <a:gd name="connsiteY131" fmla="*/ 442648 h 874716"/>
                <a:gd name="connsiteX132" fmla="*/ 2251404 w 6857455"/>
                <a:gd name="connsiteY132" fmla="*/ 444172 h 874716"/>
                <a:gd name="connsiteX133" fmla="*/ 2433912 w 6857455"/>
                <a:gd name="connsiteY133" fmla="*/ 456746 h 874716"/>
                <a:gd name="connsiteX134" fmla="*/ 2506302 w 6857455"/>
                <a:gd name="connsiteY134" fmla="*/ 476939 h 874716"/>
                <a:gd name="connsiteX135" fmla="*/ 2521735 w 6857455"/>
                <a:gd name="connsiteY135" fmla="*/ 479415 h 874716"/>
                <a:gd name="connsiteX136" fmla="*/ 2675854 w 6857455"/>
                <a:gd name="connsiteY136" fmla="*/ 502086 h 874716"/>
                <a:gd name="connsiteX137" fmla="*/ 2692998 w 6857455"/>
                <a:gd name="connsiteY137" fmla="*/ 503038 h 874716"/>
                <a:gd name="connsiteX138" fmla="*/ 2740816 w 6857455"/>
                <a:gd name="connsiteY138" fmla="*/ 499037 h 874716"/>
                <a:gd name="connsiteX139" fmla="*/ 2853596 w 6857455"/>
                <a:gd name="connsiteY139" fmla="*/ 540187 h 874716"/>
                <a:gd name="connsiteX140" fmla="*/ 2966565 w 6857455"/>
                <a:gd name="connsiteY140" fmla="*/ 554286 h 874716"/>
                <a:gd name="connsiteX141" fmla="*/ 3028671 w 6857455"/>
                <a:gd name="connsiteY141" fmla="*/ 554094 h 874716"/>
                <a:gd name="connsiteX142" fmla="*/ 3073059 w 6857455"/>
                <a:gd name="connsiteY142" fmla="*/ 564192 h 874716"/>
                <a:gd name="connsiteX143" fmla="*/ 3182219 w 6857455"/>
                <a:gd name="connsiteY143" fmla="*/ 594862 h 874716"/>
                <a:gd name="connsiteX144" fmla="*/ 3233656 w 6857455"/>
                <a:gd name="connsiteY144" fmla="*/ 599625 h 874716"/>
                <a:gd name="connsiteX145" fmla="*/ 3288332 w 6857455"/>
                <a:gd name="connsiteY145" fmla="*/ 609914 h 874716"/>
                <a:gd name="connsiteX146" fmla="*/ 3423591 w 6857455"/>
                <a:gd name="connsiteY146" fmla="*/ 656015 h 874716"/>
                <a:gd name="connsiteX147" fmla="*/ 3534084 w 6857455"/>
                <a:gd name="connsiteY147" fmla="*/ 653349 h 874716"/>
                <a:gd name="connsiteX148" fmla="*/ 3604571 w 6857455"/>
                <a:gd name="connsiteY148" fmla="*/ 653918 h 874716"/>
                <a:gd name="connsiteX149" fmla="*/ 3688586 w 6857455"/>
                <a:gd name="connsiteY149" fmla="*/ 669160 h 874716"/>
                <a:gd name="connsiteX150" fmla="*/ 3757358 w 6857455"/>
                <a:gd name="connsiteY150" fmla="*/ 691450 h 874716"/>
                <a:gd name="connsiteX151" fmla="*/ 3852421 w 6857455"/>
                <a:gd name="connsiteY151" fmla="*/ 709167 h 874716"/>
                <a:gd name="connsiteX152" fmla="*/ 3947104 w 6857455"/>
                <a:gd name="connsiteY152" fmla="*/ 743267 h 874716"/>
                <a:gd name="connsiteX153" fmla="*/ 4013208 w 6857455"/>
                <a:gd name="connsiteY153" fmla="*/ 769367 h 874716"/>
                <a:gd name="connsiteX154" fmla="*/ 4105222 w 6857455"/>
                <a:gd name="connsiteY154" fmla="*/ 792418 h 874716"/>
                <a:gd name="connsiteX155" fmla="*/ 4246006 w 6857455"/>
                <a:gd name="connsiteY155" fmla="*/ 808610 h 874716"/>
                <a:gd name="connsiteX156" fmla="*/ 4310779 w 6857455"/>
                <a:gd name="connsiteY156" fmla="*/ 810326 h 874716"/>
                <a:gd name="connsiteX157" fmla="*/ 4413272 w 6857455"/>
                <a:gd name="connsiteY157" fmla="*/ 848235 h 874716"/>
                <a:gd name="connsiteX158" fmla="*/ 4457087 w 6857455"/>
                <a:gd name="connsiteY158" fmla="*/ 866524 h 874716"/>
                <a:gd name="connsiteX159" fmla="*/ 4496523 w 6857455"/>
                <a:gd name="connsiteY159" fmla="*/ 851284 h 874716"/>
                <a:gd name="connsiteX160" fmla="*/ 4522050 w 6857455"/>
                <a:gd name="connsiteY160" fmla="*/ 833757 h 874716"/>
                <a:gd name="connsiteX161" fmla="*/ 4602824 w 6857455"/>
                <a:gd name="connsiteY161" fmla="*/ 848618 h 874716"/>
                <a:gd name="connsiteX162" fmla="*/ 4688553 w 6857455"/>
                <a:gd name="connsiteY162" fmla="*/ 864238 h 874716"/>
                <a:gd name="connsiteX163" fmla="*/ 4749895 w 6857455"/>
                <a:gd name="connsiteY163" fmla="*/ 874716 h 874716"/>
                <a:gd name="connsiteX164" fmla="*/ 4826480 w 6857455"/>
                <a:gd name="connsiteY164" fmla="*/ 866334 h 874716"/>
                <a:gd name="connsiteX165" fmla="*/ 4886870 w 6857455"/>
                <a:gd name="connsiteY165" fmla="*/ 862906 h 874716"/>
                <a:gd name="connsiteX166" fmla="*/ 4935639 w 6857455"/>
                <a:gd name="connsiteY166" fmla="*/ 853190 h 874716"/>
                <a:gd name="connsiteX167" fmla="*/ 4952784 w 6857455"/>
                <a:gd name="connsiteY167" fmla="*/ 847473 h 874716"/>
                <a:gd name="connsiteX168" fmla="*/ 5088617 w 6857455"/>
                <a:gd name="connsiteY168" fmla="*/ 802896 h 874716"/>
                <a:gd name="connsiteX169" fmla="*/ 5233781 w 6857455"/>
                <a:gd name="connsiteY169" fmla="*/ 767271 h 874716"/>
                <a:gd name="connsiteX170" fmla="*/ 5327893 w 6857455"/>
                <a:gd name="connsiteY170" fmla="*/ 789752 h 874716"/>
                <a:gd name="connsiteX171" fmla="*/ 5362946 w 6857455"/>
                <a:gd name="connsiteY171" fmla="*/ 789370 h 874716"/>
                <a:gd name="connsiteX172" fmla="*/ 5524115 w 6857455"/>
                <a:gd name="connsiteY172" fmla="*/ 794514 h 874716"/>
                <a:gd name="connsiteX173" fmla="*/ 5552500 w 6857455"/>
                <a:gd name="connsiteY173" fmla="*/ 800038 h 874716"/>
                <a:gd name="connsiteX174" fmla="*/ 5705857 w 6857455"/>
                <a:gd name="connsiteY174" fmla="*/ 777367 h 874716"/>
                <a:gd name="connsiteX175" fmla="*/ 5761485 w 6857455"/>
                <a:gd name="connsiteY175" fmla="*/ 773557 h 874716"/>
                <a:gd name="connsiteX176" fmla="*/ 5812731 w 6857455"/>
                <a:gd name="connsiteY176" fmla="*/ 767271 h 874716"/>
                <a:gd name="connsiteX177" fmla="*/ 5884361 w 6857455"/>
                <a:gd name="connsiteY177" fmla="*/ 765747 h 874716"/>
                <a:gd name="connsiteX178" fmla="*/ 5958660 w 6857455"/>
                <a:gd name="connsiteY178" fmla="*/ 768605 h 874716"/>
                <a:gd name="connsiteX179" fmla="*/ 6041528 w 6857455"/>
                <a:gd name="connsiteY179" fmla="*/ 768033 h 874716"/>
                <a:gd name="connsiteX180" fmla="*/ 6074297 w 6857455"/>
                <a:gd name="connsiteY180" fmla="*/ 763081 h 874716"/>
                <a:gd name="connsiteX181" fmla="*/ 6162880 w 6857455"/>
                <a:gd name="connsiteY181" fmla="*/ 766509 h 874716"/>
                <a:gd name="connsiteX182" fmla="*/ 6209364 w 6857455"/>
                <a:gd name="connsiteY182" fmla="*/ 760795 h 874716"/>
                <a:gd name="connsiteX183" fmla="*/ 6285948 w 6857455"/>
                <a:gd name="connsiteY183" fmla="*/ 759651 h 874716"/>
                <a:gd name="connsiteX184" fmla="*/ 6310905 w 6857455"/>
                <a:gd name="connsiteY184" fmla="*/ 758316 h 874716"/>
                <a:gd name="connsiteX185" fmla="*/ 6333194 w 6857455"/>
                <a:gd name="connsiteY185" fmla="*/ 757554 h 874716"/>
                <a:gd name="connsiteX186" fmla="*/ 6409586 w 6857455"/>
                <a:gd name="connsiteY186" fmla="*/ 773177 h 874716"/>
                <a:gd name="connsiteX187" fmla="*/ 6477407 w 6857455"/>
                <a:gd name="connsiteY187" fmla="*/ 774129 h 874716"/>
                <a:gd name="connsiteX188" fmla="*/ 6596283 w 6857455"/>
                <a:gd name="connsiteY188" fmla="*/ 786703 h 874716"/>
                <a:gd name="connsiteX189" fmla="*/ 6622573 w 6857455"/>
                <a:gd name="connsiteY189" fmla="*/ 782321 h 874716"/>
                <a:gd name="connsiteX190" fmla="*/ 6704872 w 6857455"/>
                <a:gd name="connsiteY190" fmla="*/ 780607 h 874716"/>
                <a:gd name="connsiteX191" fmla="*/ 6751738 w 6857455"/>
                <a:gd name="connsiteY191" fmla="*/ 779273 h 874716"/>
                <a:gd name="connsiteX192" fmla="*/ 6809650 w 6857455"/>
                <a:gd name="connsiteY192" fmla="*/ 788417 h 874716"/>
                <a:gd name="connsiteX193" fmla="*/ 6832976 w 6857455"/>
                <a:gd name="connsiteY193" fmla="*/ 800428 h 874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</a:cxnLst>
              <a:rect l="l" t="t" r="r" b="b"/>
              <a:pathLst>
                <a:path w="6857455" h="874716">
                  <a:moveTo>
                    <a:pt x="6857455" y="804643"/>
                  </a:moveTo>
                  <a:lnTo>
                    <a:pt x="6857455" y="562246"/>
                  </a:lnTo>
                  <a:lnTo>
                    <a:pt x="6829178" y="551284"/>
                  </a:lnTo>
                  <a:cubicBezTo>
                    <a:pt x="6805745" y="539044"/>
                    <a:pt x="6784885" y="521708"/>
                    <a:pt x="6766024" y="500372"/>
                  </a:cubicBezTo>
                  <a:cubicBezTo>
                    <a:pt x="6755166" y="488179"/>
                    <a:pt x="6746784" y="486845"/>
                    <a:pt x="6734971" y="500944"/>
                  </a:cubicBezTo>
                  <a:cubicBezTo>
                    <a:pt x="6721257" y="517326"/>
                    <a:pt x="6701634" y="510850"/>
                    <a:pt x="6683915" y="507040"/>
                  </a:cubicBezTo>
                  <a:cubicBezTo>
                    <a:pt x="6665629" y="503230"/>
                    <a:pt x="6647148" y="499228"/>
                    <a:pt x="6628860" y="495418"/>
                  </a:cubicBezTo>
                  <a:cubicBezTo>
                    <a:pt x="6615335" y="492752"/>
                    <a:pt x="6601999" y="490466"/>
                    <a:pt x="6588662" y="487227"/>
                  </a:cubicBezTo>
                  <a:cubicBezTo>
                    <a:pt x="6547133" y="477129"/>
                    <a:pt x="6509794" y="480177"/>
                    <a:pt x="6476074" y="511230"/>
                  </a:cubicBezTo>
                  <a:cubicBezTo>
                    <a:pt x="6450356" y="535043"/>
                    <a:pt x="6417399" y="542093"/>
                    <a:pt x="6382345" y="534853"/>
                  </a:cubicBezTo>
                  <a:cubicBezTo>
                    <a:pt x="6377963" y="533901"/>
                    <a:pt x="6372439" y="530091"/>
                    <a:pt x="6369391" y="531615"/>
                  </a:cubicBezTo>
                  <a:cubicBezTo>
                    <a:pt x="6323479" y="553904"/>
                    <a:pt x="6287092" y="514658"/>
                    <a:pt x="6244799" y="512182"/>
                  </a:cubicBezTo>
                  <a:cubicBezTo>
                    <a:pt x="6226130" y="511040"/>
                    <a:pt x="6207079" y="496942"/>
                    <a:pt x="6190315" y="485703"/>
                  </a:cubicBezTo>
                  <a:cubicBezTo>
                    <a:pt x="6167262" y="470271"/>
                    <a:pt x="6146687" y="455412"/>
                    <a:pt x="6115446" y="462270"/>
                  </a:cubicBezTo>
                  <a:cubicBezTo>
                    <a:pt x="6084203" y="469319"/>
                    <a:pt x="6055627" y="456364"/>
                    <a:pt x="6032194" y="434266"/>
                  </a:cubicBezTo>
                  <a:cubicBezTo>
                    <a:pt x="6014287" y="417501"/>
                    <a:pt x="5994665" y="415977"/>
                    <a:pt x="5971042" y="420738"/>
                  </a:cubicBezTo>
                  <a:cubicBezTo>
                    <a:pt x="5941513" y="426645"/>
                    <a:pt x="5910842" y="427027"/>
                    <a:pt x="5880933" y="430646"/>
                  </a:cubicBezTo>
                  <a:cubicBezTo>
                    <a:pt x="5874454" y="431408"/>
                    <a:pt x="5866265" y="434076"/>
                    <a:pt x="5862452" y="438648"/>
                  </a:cubicBezTo>
                  <a:cubicBezTo>
                    <a:pt x="5815779" y="495418"/>
                    <a:pt x="5750055" y="495990"/>
                    <a:pt x="5685283" y="498658"/>
                  </a:cubicBezTo>
                  <a:cubicBezTo>
                    <a:pt x="5646039" y="500372"/>
                    <a:pt x="5606604" y="500372"/>
                    <a:pt x="5567169" y="499420"/>
                  </a:cubicBezTo>
                  <a:cubicBezTo>
                    <a:pt x="5553832" y="499228"/>
                    <a:pt x="5539736" y="496180"/>
                    <a:pt x="5527923" y="490466"/>
                  </a:cubicBezTo>
                  <a:cubicBezTo>
                    <a:pt x="5503348" y="478463"/>
                    <a:pt x="5480680" y="462843"/>
                    <a:pt x="5456292" y="450650"/>
                  </a:cubicBezTo>
                  <a:cubicBezTo>
                    <a:pt x="5447151" y="445886"/>
                    <a:pt x="5435338" y="445696"/>
                    <a:pt x="5424670" y="444934"/>
                  </a:cubicBezTo>
                  <a:cubicBezTo>
                    <a:pt x="5405809" y="443410"/>
                    <a:pt x="5384854" y="447982"/>
                    <a:pt x="5368662" y="441124"/>
                  </a:cubicBezTo>
                  <a:cubicBezTo>
                    <a:pt x="5326559" y="423407"/>
                    <a:pt x="5287123" y="427407"/>
                    <a:pt x="5247118" y="444934"/>
                  </a:cubicBezTo>
                  <a:cubicBezTo>
                    <a:pt x="5191108" y="469509"/>
                    <a:pt x="5138148" y="467605"/>
                    <a:pt x="5088617" y="428742"/>
                  </a:cubicBezTo>
                  <a:cubicBezTo>
                    <a:pt x="5066328" y="411215"/>
                    <a:pt x="5044609" y="419596"/>
                    <a:pt x="5025750" y="433694"/>
                  </a:cubicBezTo>
                  <a:cubicBezTo>
                    <a:pt x="5004032" y="450078"/>
                    <a:pt x="4982885" y="454268"/>
                    <a:pt x="4957930" y="442268"/>
                  </a:cubicBezTo>
                  <a:cubicBezTo>
                    <a:pt x="4952404" y="439600"/>
                    <a:pt x="4944594" y="440933"/>
                    <a:pt x="4938116" y="441886"/>
                  </a:cubicBezTo>
                  <a:cubicBezTo>
                    <a:pt x="4901158" y="446648"/>
                    <a:pt x="4864009" y="454650"/>
                    <a:pt x="4833910" y="421693"/>
                  </a:cubicBezTo>
                  <a:cubicBezTo>
                    <a:pt x="4828004" y="415214"/>
                    <a:pt x="4818097" y="412549"/>
                    <a:pt x="4810095" y="408167"/>
                  </a:cubicBezTo>
                  <a:cubicBezTo>
                    <a:pt x="4776566" y="390258"/>
                    <a:pt x="4777900" y="391974"/>
                    <a:pt x="4747991" y="413691"/>
                  </a:cubicBezTo>
                  <a:cubicBezTo>
                    <a:pt x="4732369" y="425121"/>
                    <a:pt x="4710842" y="436742"/>
                    <a:pt x="4692745" y="435790"/>
                  </a:cubicBezTo>
                  <a:cubicBezTo>
                    <a:pt x="4583584" y="430075"/>
                    <a:pt x="4479758" y="457508"/>
                    <a:pt x="4375933" y="483417"/>
                  </a:cubicBezTo>
                  <a:cubicBezTo>
                    <a:pt x="4311923" y="499420"/>
                    <a:pt x="4249436" y="500372"/>
                    <a:pt x="4185426" y="484179"/>
                  </a:cubicBezTo>
                  <a:cubicBezTo>
                    <a:pt x="4139133" y="472367"/>
                    <a:pt x="4095315" y="491800"/>
                    <a:pt x="4052072" y="505134"/>
                  </a:cubicBezTo>
                  <a:cubicBezTo>
                    <a:pt x="4043117" y="507799"/>
                    <a:pt x="4034735" y="518278"/>
                    <a:pt x="4029973" y="527233"/>
                  </a:cubicBezTo>
                  <a:cubicBezTo>
                    <a:pt x="4012826" y="558858"/>
                    <a:pt x="3984441" y="563810"/>
                    <a:pt x="3948626" y="550666"/>
                  </a:cubicBezTo>
                  <a:cubicBezTo>
                    <a:pt x="3920241" y="540377"/>
                    <a:pt x="3894332" y="526661"/>
                    <a:pt x="3871280" y="502275"/>
                  </a:cubicBezTo>
                  <a:cubicBezTo>
                    <a:pt x="3844229" y="473701"/>
                    <a:pt x="3816224" y="441124"/>
                    <a:pt x="3774312" y="429122"/>
                  </a:cubicBezTo>
                  <a:cubicBezTo>
                    <a:pt x="3756214" y="423979"/>
                    <a:pt x="3740593" y="423217"/>
                    <a:pt x="3721543" y="428552"/>
                  </a:cubicBezTo>
                  <a:cubicBezTo>
                    <a:pt x="3684583" y="438837"/>
                    <a:pt x="3647436" y="446078"/>
                    <a:pt x="3612763" y="414263"/>
                  </a:cubicBezTo>
                  <a:cubicBezTo>
                    <a:pt x="3593712" y="396736"/>
                    <a:pt x="3567994" y="385496"/>
                    <a:pt x="3537323" y="389878"/>
                  </a:cubicBezTo>
                  <a:cubicBezTo>
                    <a:pt x="3499031" y="395402"/>
                    <a:pt x="3464168" y="381496"/>
                    <a:pt x="3431593" y="360921"/>
                  </a:cubicBezTo>
                  <a:cubicBezTo>
                    <a:pt x="3419971" y="353491"/>
                    <a:pt x="3405682" y="349301"/>
                    <a:pt x="3392158" y="345681"/>
                  </a:cubicBezTo>
                  <a:cubicBezTo>
                    <a:pt x="3360915" y="337298"/>
                    <a:pt x="3329480" y="329868"/>
                    <a:pt x="3297856" y="323010"/>
                  </a:cubicBezTo>
                  <a:cubicBezTo>
                    <a:pt x="3271948" y="317296"/>
                    <a:pt x="3245849" y="313104"/>
                    <a:pt x="3219748" y="308151"/>
                  </a:cubicBezTo>
                  <a:cubicBezTo>
                    <a:pt x="3191173" y="302817"/>
                    <a:pt x="3168502" y="290433"/>
                    <a:pt x="3156692" y="261668"/>
                  </a:cubicBezTo>
                  <a:cubicBezTo>
                    <a:pt x="3152882" y="252524"/>
                    <a:pt x="3143737" y="245283"/>
                    <a:pt x="3136497" y="237663"/>
                  </a:cubicBezTo>
                  <a:cubicBezTo>
                    <a:pt x="3131355" y="232139"/>
                    <a:pt x="3124495" y="227947"/>
                    <a:pt x="3119733" y="222233"/>
                  </a:cubicBezTo>
                  <a:cubicBezTo>
                    <a:pt x="3094776" y="192132"/>
                    <a:pt x="3070201" y="161843"/>
                    <a:pt x="3045436" y="131742"/>
                  </a:cubicBezTo>
                  <a:cubicBezTo>
                    <a:pt x="3042958" y="128884"/>
                    <a:pt x="3040292" y="125455"/>
                    <a:pt x="3037054" y="124121"/>
                  </a:cubicBezTo>
                  <a:cubicBezTo>
                    <a:pt x="3003525" y="110215"/>
                    <a:pt x="2969614" y="97070"/>
                    <a:pt x="2936466" y="82400"/>
                  </a:cubicBezTo>
                  <a:cubicBezTo>
                    <a:pt x="2923702" y="76686"/>
                    <a:pt x="2910558" y="69637"/>
                    <a:pt x="2901031" y="59731"/>
                  </a:cubicBezTo>
                  <a:cubicBezTo>
                    <a:pt x="2879314" y="37250"/>
                    <a:pt x="2859502" y="12866"/>
                    <a:pt x="2828259" y="3149"/>
                  </a:cubicBezTo>
                  <a:cubicBezTo>
                    <a:pt x="2819114" y="293"/>
                    <a:pt x="2808256" y="-1231"/>
                    <a:pt x="2799492" y="1245"/>
                  </a:cubicBezTo>
                  <a:cubicBezTo>
                    <a:pt x="2763867" y="11532"/>
                    <a:pt x="2729005" y="24296"/>
                    <a:pt x="2693570" y="35154"/>
                  </a:cubicBezTo>
                  <a:cubicBezTo>
                    <a:pt x="2671092" y="41823"/>
                    <a:pt x="2650707" y="49825"/>
                    <a:pt x="2639847" y="73448"/>
                  </a:cubicBezTo>
                  <a:cubicBezTo>
                    <a:pt x="2636801" y="80114"/>
                    <a:pt x="2628226" y="87354"/>
                    <a:pt x="2621178" y="88688"/>
                  </a:cubicBezTo>
                  <a:cubicBezTo>
                    <a:pt x="2575839" y="97260"/>
                    <a:pt x="2531069" y="101451"/>
                    <a:pt x="2489348" y="72304"/>
                  </a:cubicBezTo>
                  <a:cubicBezTo>
                    <a:pt x="2480585" y="66017"/>
                    <a:pt x="2464201" y="66017"/>
                    <a:pt x="2452580" y="68683"/>
                  </a:cubicBezTo>
                  <a:cubicBezTo>
                    <a:pt x="2407811" y="78590"/>
                    <a:pt x="2365328" y="82020"/>
                    <a:pt x="2326464" y="50395"/>
                  </a:cubicBezTo>
                  <a:cubicBezTo>
                    <a:pt x="2321892" y="46585"/>
                    <a:pt x="2307224" y="50015"/>
                    <a:pt x="2300365" y="54777"/>
                  </a:cubicBezTo>
                  <a:cubicBezTo>
                    <a:pt x="2234259" y="101261"/>
                    <a:pt x="2198064" y="102405"/>
                    <a:pt x="2130434" y="58397"/>
                  </a:cubicBezTo>
                  <a:cubicBezTo>
                    <a:pt x="2126052" y="55539"/>
                    <a:pt x="2120337" y="52301"/>
                    <a:pt x="2118621" y="47919"/>
                  </a:cubicBezTo>
                  <a:cubicBezTo>
                    <a:pt x="2107001" y="19914"/>
                    <a:pt x="2082236" y="19152"/>
                    <a:pt x="2057659" y="16866"/>
                  </a:cubicBezTo>
                  <a:cubicBezTo>
                    <a:pt x="2030608" y="14390"/>
                    <a:pt x="2003555" y="11152"/>
                    <a:pt x="1976314" y="8865"/>
                  </a:cubicBezTo>
                  <a:cubicBezTo>
                    <a:pt x="1971550" y="8483"/>
                    <a:pt x="1966216" y="10007"/>
                    <a:pt x="1961454" y="11724"/>
                  </a:cubicBezTo>
                  <a:cubicBezTo>
                    <a:pt x="1943165" y="18010"/>
                    <a:pt x="1925449" y="27154"/>
                    <a:pt x="1906588" y="30964"/>
                  </a:cubicBezTo>
                  <a:cubicBezTo>
                    <a:pt x="1865821" y="39156"/>
                    <a:pt x="1826385" y="55539"/>
                    <a:pt x="1783330" y="48871"/>
                  </a:cubicBezTo>
                  <a:cubicBezTo>
                    <a:pt x="1775902" y="47729"/>
                    <a:pt x="1767327" y="53253"/>
                    <a:pt x="1759327" y="55349"/>
                  </a:cubicBezTo>
                  <a:cubicBezTo>
                    <a:pt x="1744849" y="58969"/>
                    <a:pt x="1730750" y="64111"/>
                    <a:pt x="1716082" y="65445"/>
                  </a:cubicBezTo>
                  <a:cubicBezTo>
                    <a:pt x="1677218" y="68875"/>
                    <a:pt x="1637975" y="71924"/>
                    <a:pt x="1598920" y="72114"/>
                  </a:cubicBezTo>
                  <a:cubicBezTo>
                    <a:pt x="1580061" y="72304"/>
                    <a:pt x="1561201" y="65065"/>
                    <a:pt x="1542150" y="62207"/>
                  </a:cubicBezTo>
                  <a:cubicBezTo>
                    <a:pt x="1533578" y="60873"/>
                    <a:pt x="1519669" y="58587"/>
                    <a:pt x="1516813" y="62779"/>
                  </a:cubicBezTo>
                  <a:cubicBezTo>
                    <a:pt x="1494714" y="94592"/>
                    <a:pt x="1463661" y="88496"/>
                    <a:pt x="1432228" y="88116"/>
                  </a:cubicBezTo>
                  <a:cubicBezTo>
                    <a:pt x="1362884" y="87354"/>
                    <a:pt x="1295826" y="60493"/>
                    <a:pt x="1224765" y="71924"/>
                  </a:cubicBezTo>
                  <a:cubicBezTo>
                    <a:pt x="1204191" y="75162"/>
                    <a:pt x="1181330" y="62397"/>
                    <a:pt x="1159231" y="58207"/>
                  </a:cubicBezTo>
                  <a:cubicBezTo>
                    <a:pt x="1147801" y="56111"/>
                    <a:pt x="1135228" y="53633"/>
                    <a:pt x="1124370" y="56301"/>
                  </a:cubicBezTo>
                  <a:cubicBezTo>
                    <a:pt x="1107605" y="60493"/>
                    <a:pt x="1091411" y="68113"/>
                    <a:pt x="1075600" y="75542"/>
                  </a:cubicBezTo>
                  <a:cubicBezTo>
                    <a:pt x="1046261" y="89258"/>
                    <a:pt x="1016162" y="89258"/>
                    <a:pt x="986633" y="79162"/>
                  </a:cubicBezTo>
                  <a:cubicBezTo>
                    <a:pt x="944722" y="64873"/>
                    <a:pt x="903193" y="64873"/>
                    <a:pt x="861089" y="76304"/>
                  </a:cubicBezTo>
                  <a:cubicBezTo>
                    <a:pt x="826990" y="85638"/>
                    <a:pt x="791935" y="92116"/>
                    <a:pt x="759168" y="104689"/>
                  </a:cubicBezTo>
                  <a:cubicBezTo>
                    <a:pt x="744689" y="110215"/>
                    <a:pt x="732497" y="126597"/>
                    <a:pt x="723735" y="140696"/>
                  </a:cubicBezTo>
                  <a:cubicBezTo>
                    <a:pt x="706018" y="169271"/>
                    <a:pt x="674013" y="169081"/>
                    <a:pt x="647532" y="147934"/>
                  </a:cubicBezTo>
                  <a:cubicBezTo>
                    <a:pt x="619717" y="125645"/>
                    <a:pt x="584664" y="112501"/>
                    <a:pt x="552659" y="95926"/>
                  </a:cubicBezTo>
                  <a:cubicBezTo>
                    <a:pt x="549993" y="94592"/>
                    <a:pt x="545039" y="96116"/>
                    <a:pt x="541800" y="97640"/>
                  </a:cubicBezTo>
                  <a:cubicBezTo>
                    <a:pt x="488649" y="122407"/>
                    <a:pt x="433593" y="126979"/>
                    <a:pt x="375107" y="123169"/>
                  </a:cubicBezTo>
                  <a:cubicBezTo>
                    <a:pt x="341960" y="121073"/>
                    <a:pt x="307289" y="137076"/>
                    <a:pt x="273567" y="145458"/>
                  </a:cubicBezTo>
                  <a:cubicBezTo>
                    <a:pt x="269757" y="146410"/>
                    <a:pt x="266519" y="151174"/>
                    <a:pt x="264043" y="154792"/>
                  </a:cubicBezTo>
                  <a:cubicBezTo>
                    <a:pt x="240228" y="190800"/>
                    <a:pt x="208223" y="200706"/>
                    <a:pt x="169360" y="177273"/>
                  </a:cubicBezTo>
                  <a:cubicBezTo>
                    <a:pt x="143643" y="161651"/>
                    <a:pt x="118114" y="158032"/>
                    <a:pt x="89347" y="157460"/>
                  </a:cubicBezTo>
                  <a:cubicBezTo>
                    <a:pt x="71059" y="157078"/>
                    <a:pt x="52962" y="147934"/>
                    <a:pt x="34291" y="145268"/>
                  </a:cubicBezTo>
                  <a:lnTo>
                    <a:pt x="0" y="142056"/>
                  </a:lnTo>
                  <a:lnTo>
                    <a:pt x="0" y="849556"/>
                  </a:lnTo>
                  <a:lnTo>
                    <a:pt x="60652" y="844783"/>
                  </a:lnTo>
                  <a:cubicBezTo>
                    <a:pt x="80251" y="839473"/>
                    <a:pt x="99446" y="832043"/>
                    <a:pt x="119068" y="827281"/>
                  </a:cubicBezTo>
                  <a:cubicBezTo>
                    <a:pt x="137355" y="822899"/>
                    <a:pt x="154501" y="812802"/>
                    <a:pt x="171840" y="804420"/>
                  </a:cubicBezTo>
                  <a:cubicBezTo>
                    <a:pt x="204985" y="788417"/>
                    <a:pt x="240420" y="798514"/>
                    <a:pt x="274329" y="794324"/>
                  </a:cubicBezTo>
                  <a:cubicBezTo>
                    <a:pt x="285188" y="792990"/>
                    <a:pt x="296046" y="791466"/>
                    <a:pt x="306715" y="788798"/>
                  </a:cubicBezTo>
                  <a:cubicBezTo>
                    <a:pt x="335864" y="781749"/>
                    <a:pt x="365583" y="775653"/>
                    <a:pt x="393967" y="765937"/>
                  </a:cubicBezTo>
                  <a:cubicBezTo>
                    <a:pt x="426165" y="755078"/>
                    <a:pt x="457028" y="740600"/>
                    <a:pt x="493793" y="725549"/>
                  </a:cubicBezTo>
                  <a:cubicBezTo>
                    <a:pt x="506557" y="729360"/>
                    <a:pt x="526180" y="739648"/>
                    <a:pt x="546373" y="740600"/>
                  </a:cubicBezTo>
                  <a:cubicBezTo>
                    <a:pt x="611337" y="743838"/>
                    <a:pt x="672107" y="726121"/>
                    <a:pt x="730211" y="698116"/>
                  </a:cubicBezTo>
                  <a:cubicBezTo>
                    <a:pt x="747927" y="689734"/>
                    <a:pt x="766980" y="684210"/>
                    <a:pt x="784889" y="676018"/>
                  </a:cubicBezTo>
                  <a:cubicBezTo>
                    <a:pt x="791173" y="673161"/>
                    <a:pt x="799365" y="667065"/>
                    <a:pt x="800509" y="661349"/>
                  </a:cubicBezTo>
                  <a:cubicBezTo>
                    <a:pt x="807175" y="628201"/>
                    <a:pt x="831942" y="628772"/>
                    <a:pt x="857661" y="626868"/>
                  </a:cubicBezTo>
                  <a:cubicBezTo>
                    <a:pt x="888332" y="624582"/>
                    <a:pt x="918621" y="619248"/>
                    <a:pt x="949102" y="614676"/>
                  </a:cubicBezTo>
                  <a:cubicBezTo>
                    <a:pt x="953104" y="614104"/>
                    <a:pt x="956722" y="610104"/>
                    <a:pt x="960342" y="607435"/>
                  </a:cubicBezTo>
                  <a:cubicBezTo>
                    <a:pt x="965867" y="603435"/>
                    <a:pt x="971011" y="597339"/>
                    <a:pt x="977109" y="595815"/>
                  </a:cubicBezTo>
                  <a:cubicBezTo>
                    <a:pt x="1008350" y="588385"/>
                    <a:pt x="1039783" y="582099"/>
                    <a:pt x="1071218" y="575240"/>
                  </a:cubicBezTo>
                  <a:cubicBezTo>
                    <a:pt x="1078266" y="573716"/>
                    <a:pt x="1085505" y="571812"/>
                    <a:pt x="1091983" y="568764"/>
                  </a:cubicBezTo>
                  <a:cubicBezTo>
                    <a:pt x="1098079" y="565906"/>
                    <a:pt x="1103223" y="560952"/>
                    <a:pt x="1109321" y="557904"/>
                  </a:cubicBezTo>
                  <a:cubicBezTo>
                    <a:pt x="1125892" y="549714"/>
                    <a:pt x="1142851" y="542093"/>
                    <a:pt x="1162279" y="532949"/>
                  </a:cubicBezTo>
                  <a:cubicBezTo>
                    <a:pt x="1173138" y="550094"/>
                    <a:pt x="1187810" y="540377"/>
                    <a:pt x="1206097" y="532187"/>
                  </a:cubicBezTo>
                  <a:cubicBezTo>
                    <a:pt x="1224765" y="523805"/>
                    <a:pt x="1246292" y="521137"/>
                    <a:pt x="1266867" y="518088"/>
                  </a:cubicBezTo>
                  <a:cubicBezTo>
                    <a:pt x="1304588" y="512564"/>
                    <a:pt x="1342499" y="509134"/>
                    <a:pt x="1380219" y="504182"/>
                  </a:cubicBezTo>
                  <a:cubicBezTo>
                    <a:pt x="1388221" y="503038"/>
                    <a:pt x="1397365" y="500944"/>
                    <a:pt x="1403461" y="496180"/>
                  </a:cubicBezTo>
                  <a:cubicBezTo>
                    <a:pt x="1445181" y="464175"/>
                    <a:pt x="1495858" y="455222"/>
                    <a:pt x="1544054" y="458268"/>
                  </a:cubicBezTo>
                  <a:cubicBezTo>
                    <a:pt x="1581965" y="460557"/>
                    <a:pt x="1619114" y="462270"/>
                    <a:pt x="1656644" y="459032"/>
                  </a:cubicBezTo>
                  <a:cubicBezTo>
                    <a:pt x="1659502" y="458841"/>
                    <a:pt x="1663312" y="459223"/>
                    <a:pt x="1665406" y="460747"/>
                  </a:cubicBezTo>
                  <a:cubicBezTo>
                    <a:pt x="1678360" y="470843"/>
                    <a:pt x="1691887" y="471605"/>
                    <a:pt x="1708461" y="473318"/>
                  </a:cubicBezTo>
                  <a:cubicBezTo>
                    <a:pt x="1731894" y="475797"/>
                    <a:pt x="1753421" y="474081"/>
                    <a:pt x="1775140" y="469891"/>
                  </a:cubicBezTo>
                  <a:cubicBezTo>
                    <a:pt x="1790952" y="466843"/>
                    <a:pt x="1806953" y="460557"/>
                    <a:pt x="1821051" y="452554"/>
                  </a:cubicBezTo>
                  <a:cubicBezTo>
                    <a:pt x="1840672" y="441314"/>
                    <a:pt x="1859535" y="436934"/>
                    <a:pt x="1878203" y="451792"/>
                  </a:cubicBezTo>
                  <a:cubicBezTo>
                    <a:pt x="1898396" y="467605"/>
                    <a:pt x="1921257" y="462081"/>
                    <a:pt x="1943547" y="462651"/>
                  </a:cubicBezTo>
                  <a:cubicBezTo>
                    <a:pt x="1953262" y="462843"/>
                    <a:pt x="1963550" y="462461"/>
                    <a:pt x="1972884" y="464937"/>
                  </a:cubicBezTo>
                  <a:cubicBezTo>
                    <a:pt x="1999935" y="471987"/>
                    <a:pt x="2026036" y="482655"/>
                    <a:pt x="2053469" y="487417"/>
                  </a:cubicBezTo>
                  <a:cubicBezTo>
                    <a:pt x="2068710" y="490084"/>
                    <a:pt x="2085664" y="485321"/>
                    <a:pt x="2101477" y="481893"/>
                  </a:cubicBezTo>
                  <a:cubicBezTo>
                    <a:pt x="2117479" y="478273"/>
                    <a:pt x="2133290" y="472749"/>
                    <a:pt x="2148722" y="467033"/>
                  </a:cubicBezTo>
                  <a:cubicBezTo>
                    <a:pt x="2159199" y="463223"/>
                    <a:pt x="2170629" y="459603"/>
                    <a:pt x="2179011" y="452744"/>
                  </a:cubicBezTo>
                  <a:cubicBezTo>
                    <a:pt x="2198064" y="437124"/>
                    <a:pt x="2217685" y="434455"/>
                    <a:pt x="2240165" y="442648"/>
                  </a:cubicBezTo>
                  <a:cubicBezTo>
                    <a:pt x="2243593" y="443982"/>
                    <a:pt x="2247594" y="443982"/>
                    <a:pt x="2251404" y="444172"/>
                  </a:cubicBezTo>
                  <a:cubicBezTo>
                    <a:pt x="2312370" y="448172"/>
                    <a:pt x="2373330" y="450650"/>
                    <a:pt x="2433912" y="456746"/>
                  </a:cubicBezTo>
                  <a:cubicBezTo>
                    <a:pt x="2458485" y="459223"/>
                    <a:pt x="2482107" y="470081"/>
                    <a:pt x="2506302" y="476939"/>
                  </a:cubicBezTo>
                  <a:cubicBezTo>
                    <a:pt x="2511256" y="478273"/>
                    <a:pt x="2516783" y="480369"/>
                    <a:pt x="2521735" y="479415"/>
                  </a:cubicBezTo>
                  <a:cubicBezTo>
                    <a:pt x="2575647" y="469891"/>
                    <a:pt x="2626132" y="483797"/>
                    <a:pt x="2675854" y="502086"/>
                  </a:cubicBezTo>
                  <a:cubicBezTo>
                    <a:pt x="2680996" y="503992"/>
                    <a:pt x="2687282" y="503419"/>
                    <a:pt x="2692998" y="503038"/>
                  </a:cubicBezTo>
                  <a:cubicBezTo>
                    <a:pt x="2709003" y="501706"/>
                    <a:pt x="2726337" y="495038"/>
                    <a:pt x="2740816" y="499037"/>
                  </a:cubicBezTo>
                  <a:cubicBezTo>
                    <a:pt x="2779297" y="510088"/>
                    <a:pt x="2817398" y="523423"/>
                    <a:pt x="2853596" y="540187"/>
                  </a:cubicBezTo>
                  <a:cubicBezTo>
                    <a:pt x="2890365" y="557142"/>
                    <a:pt x="2924464" y="571430"/>
                    <a:pt x="2966565" y="554286"/>
                  </a:cubicBezTo>
                  <a:cubicBezTo>
                    <a:pt x="2984472" y="547045"/>
                    <a:pt x="3008095" y="552190"/>
                    <a:pt x="3028671" y="554094"/>
                  </a:cubicBezTo>
                  <a:cubicBezTo>
                    <a:pt x="3043720" y="555618"/>
                    <a:pt x="3058198" y="564192"/>
                    <a:pt x="3073059" y="564192"/>
                  </a:cubicBezTo>
                  <a:cubicBezTo>
                    <a:pt x="3112686" y="564192"/>
                    <a:pt x="3147927" y="574288"/>
                    <a:pt x="3182219" y="594862"/>
                  </a:cubicBezTo>
                  <a:cubicBezTo>
                    <a:pt x="3195557" y="602863"/>
                    <a:pt x="3216322" y="597529"/>
                    <a:pt x="3233656" y="599625"/>
                  </a:cubicBezTo>
                  <a:cubicBezTo>
                    <a:pt x="3251947" y="602101"/>
                    <a:pt x="3270804" y="604387"/>
                    <a:pt x="3288332" y="609914"/>
                  </a:cubicBezTo>
                  <a:cubicBezTo>
                    <a:pt x="3333672" y="624392"/>
                    <a:pt x="3378441" y="640774"/>
                    <a:pt x="3423591" y="656015"/>
                  </a:cubicBezTo>
                  <a:cubicBezTo>
                    <a:pt x="3460738" y="668590"/>
                    <a:pt x="3497317" y="658683"/>
                    <a:pt x="3534084" y="653349"/>
                  </a:cubicBezTo>
                  <a:cubicBezTo>
                    <a:pt x="3557137" y="649919"/>
                    <a:pt x="3578662" y="641727"/>
                    <a:pt x="3604571" y="653918"/>
                  </a:cubicBezTo>
                  <a:cubicBezTo>
                    <a:pt x="3629338" y="665541"/>
                    <a:pt x="3660771" y="662873"/>
                    <a:pt x="3688586" y="669160"/>
                  </a:cubicBezTo>
                  <a:cubicBezTo>
                    <a:pt x="3712020" y="674494"/>
                    <a:pt x="3734687" y="683068"/>
                    <a:pt x="3757358" y="691450"/>
                  </a:cubicBezTo>
                  <a:cubicBezTo>
                    <a:pt x="3788221" y="702881"/>
                    <a:pt x="3818700" y="714881"/>
                    <a:pt x="3852421" y="709167"/>
                  </a:cubicBezTo>
                  <a:cubicBezTo>
                    <a:pt x="3890714" y="702689"/>
                    <a:pt x="3917001" y="727073"/>
                    <a:pt x="3947104" y="743267"/>
                  </a:cubicBezTo>
                  <a:cubicBezTo>
                    <a:pt x="3967869" y="754316"/>
                    <a:pt x="3990538" y="762509"/>
                    <a:pt x="4013208" y="769367"/>
                  </a:cubicBezTo>
                  <a:cubicBezTo>
                    <a:pt x="4043497" y="778321"/>
                    <a:pt x="4074740" y="783655"/>
                    <a:pt x="4105222" y="792418"/>
                  </a:cubicBezTo>
                  <a:cubicBezTo>
                    <a:pt x="4151325" y="805561"/>
                    <a:pt x="4198001" y="815850"/>
                    <a:pt x="4246006" y="808610"/>
                  </a:cubicBezTo>
                  <a:cubicBezTo>
                    <a:pt x="4268105" y="805372"/>
                    <a:pt x="4288682" y="805561"/>
                    <a:pt x="4310779" y="810326"/>
                  </a:cubicBezTo>
                  <a:cubicBezTo>
                    <a:pt x="4346974" y="818136"/>
                    <a:pt x="4384123" y="819089"/>
                    <a:pt x="4413272" y="848235"/>
                  </a:cubicBezTo>
                  <a:cubicBezTo>
                    <a:pt x="4423558" y="858524"/>
                    <a:pt x="4442037" y="861190"/>
                    <a:pt x="4457087" y="866524"/>
                  </a:cubicBezTo>
                  <a:cubicBezTo>
                    <a:pt x="4474424" y="872812"/>
                    <a:pt x="4487186" y="869572"/>
                    <a:pt x="4496523" y="851284"/>
                  </a:cubicBezTo>
                  <a:cubicBezTo>
                    <a:pt x="4500713" y="843093"/>
                    <a:pt x="4512715" y="835091"/>
                    <a:pt x="4522050" y="833757"/>
                  </a:cubicBezTo>
                  <a:cubicBezTo>
                    <a:pt x="4550055" y="829757"/>
                    <a:pt x="4575773" y="835663"/>
                    <a:pt x="4602824" y="848618"/>
                  </a:cubicBezTo>
                  <a:cubicBezTo>
                    <a:pt x="4628161" y="860810"/>
                    <a:pt x="4659786" y="859476"/>
                    <a:pt x="4688553" y="864238"/>
                  </a:cubicBezTo>
                  <a:cubicBezTo>
                    <a:pt x="4708936" y="867668"/>
                    <a:pt x="4729321" y="874716"/>
                    <a:pt x="4749895" y="874716"/>
                  </a:cubicBezTo>
                  <a:cubicBezTo>
                    <a:pt x="4775424" y="874716"/>
                    <a:pt x="4800761" y="868620"/>
                    <a:pt x="4826480" y="866334"/>
                  </a:cubicBezTo>
                  <a:cubicBezTo>
                    <a:pt x="4846482" y="864430"/>
                    <a:pt x="4866867" y="865192"/>
                    <a:pt x="4886870" y="862906"/>
                  </a:cubicBezTo>
                  <a:cubicBezTo>
                    <a:pt x="4903254" y="861190"/>
                    <a:pt x="4919447" y="856810"/>
                    <a:pt x="4935639" y="853190"/>
                  </a:cubicBezTo>
                  <a:cubicBezTo>
                    <a:pt x="4941546" y="851856"/>
                    <a:pt x="4947452" y="846711"/>
                    <a:pt x="4952784" y="847473"/>
                  </a:cubicBezTo>
                  <a:cubicBezTo>
                    <a:pt x="5005745" y="855666"/>
                    <a:pt x="5043847" y="819089"/>
                    <a:pt x="5088617" y="802896"/>
                  </a:cubicBezTo>
                  <a:cubicBezTo>
                    <a:pt x="5135672" y="785749"/>
                    <a:pt x="5181204" y="759461"/>
                    <a:pt x="5233781" y="767271"/>
                  </a:cubicBezTo>
                  <a:cubicBezTo>
                    <a:pt x="5265596" y="772033"/>
                    <a:pt x="5296267" y="783083"/>
                    <a:pt x="5327893" y="789752"/>
                  </a:cubicBezTo>
                  <a:cubicBezTo>
                    <a:pt x="5339132" y="792038"/>
                    <a:pt x="5351705" y="791656"/>
                    <a:pt x="5362946" y="789370"/>
                  </a:cubicBezTo>
                  <a:cubicBezTo>
                    <a:pt x="5417240" y="778891"/>
                    <a:pt x="5470771" y="777367"/>
                    <a:pt x="5524115" y="794514"/>
                  </a:cubicBezTo>
                  <a:cubicBezTo>
                    <a:pt x="5533257" y="797372"/>
                    <a:pt x="5542974" y="800038"/>
                    <a:pt x="5552500" y="800038"/>
                  </a:cubicBezTo>
                  <a:cubicBezTo>
                    <a:pt x="5604697" y="800038"/>
                    <a:pt x="5655944" y="796038"/>
                    <a:pt x="5705857" y="777367"/>
                  </a:cubicBezTo>
                  <a:cubicBezTo>
                    <a:pt x="5722622" y="771080"/>
                    <a:pt x="5743006" y="775081"/>
                    <a:pt x="5761485" y="773557"/>
                  </a:cubicBezTo>
                  <a:cubicBezTo>
                    <a:pt x="5778629" y="772224"/>
                    <a:pt x="5796156" y="771653"/>
                    <a:pt x="5812731" y="767271"/>
                  </a:cubicBezTo>
                  <a:cubicBezTo>
                    <a:pt x="5836925" y="760795"/>
                    <a:pt x="5859404" y="760033"/>
                    <a:pt x="5884361" y="765747"/>
                  </a:cubicBezTo>
                  <a:cubicBezTo>
                    <a:pt x="5908174" y="771080"/>
                    <a:pt x="5933892" y="768415"/>
                    <a:pt x="5958660" y="768605"/>
                  </a:cubicBezTo>
                  <a:cubicBezTo>
                    <a:pt x="5986282" y="768795"/>
                    <a:pt x="6013906" y="768984"/>
                    <a:pt x="6041528" y="768033"/>
                  </a:cubicBezTo>
                  <a:cubicBezTo>
                    <a:pt x="6052579" y="767653"/>
                    <a:pt x="6065151" y="760033"/>
                    <a:pt x="6074297" y="763081"/>
                  </a:cubicBezTo>
                  <a:cubicBezTo>
                    <a:pt x="6103824" y="773366"/>
                    <a:pt x="6133353" y="760985"/>
                    <a:pt x="6162880" y="766509"/>
                  </a:cubicBezTo>
                  <a:cubicBezTo>
                    <a:pt x="6177360" y="769367"/>
                    <a:pt x="6193743" y="761557"/>
                    <a:pt x="6209364" y="760795"/>
                  </a:cubicBezTo>
                  <a:cubicBezTo>
                    <a:pt x="6234892" y="759461"/>
                    <a:pt x="6260419" y="760033"/>
                    <a:pt x="6285948" y="759651"/>
                  </a:cubicBezTo>
                  <a:cubicBezTo>
                    <a:pt x="6294330" y="759461"/>
                    <a:pt x="6302523" y="758699"/>
                    <a:pt x="6310905" y="758316"/>
                  </a:cubicBezTo>
                  <a:cubicBezTo>
                    <a:pt x="6318335" y="757936"/>
                    <a:pt x="6326145" y="756222"/>
                    <a:pt x="6333194" y="757554"/>
                  </a:cubicBezTo>
                  <a:cubicBezTo>
                    <a:pt x="6358723" y="762318"/>
                    <a:pt x="6383869" y="770129"/>
                    <a:pt x="6409586" y="773177"/>
                  </a:cubicBezTo>
                  <a:cubicBezTo>
                    <a:pt x="6431875" y="775843"/>
                    <a:pt x="6454928" y="772224"/>
                    <a:pt x="6477407" y="774129"/>
                  </a:cubicBezTo>
                  <a:cubicBezTo>
                    <a:pt x="6517032" y="777367"/>
                    <a:pt x="6556657" y="783083"/>
                    <a:pt x="6596283" y="786703"/>
                  </a:cubicBezTo>
                  <a:cubicBezTo>
                    <a:pt x="6604857" y="787465"/>
                    <a:pt x="6613809" y="782701"/>
                    <a:pt x="6622573" y="782321"/>
                  </a:cubicBezTo>
                  <a:cubicBezTo>
                    <a:pt x="6650006" y="781369"/>
                    <a:pt x="6677439" y="781177"/>
                    <a:pt x="6704872" y="780607"/>
                  </a:cubicBezTo>
                  <a:cubicBezTo>
                    <a:pt x="6720493" y="780415"/>
                    <a:pt x="6736305" y="780987"/>
                    <a:pt x="6751738" y="779273"/>
                  </a:cubicBezTo>
                  <a:cubicBezTo>
                    <a:pt x="6772120" y="776987"/>
                    <a:pt x="6790599" y="773557"/>
                    <a:pt x="6809650" y="788417"/>
                  </a:cubicBezTo>
                  <a:cubicBezTo>
                    <a:pt x="6816984" y="794180"/>
                    <a:pt x="6824819" y="797942"/>
                    <a:pt x="6832976" y="800428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329C434-C896-4DBB-9A47-D99A5EE414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 flipH="1">
              <a:off x="2640988" y="2991370"/>
              <a:ext cx="6857455" cy="874716"/>
            </a:xfrm>
            <a:custGeom>
              <a:avLst/>
              <a:gdLst>
                <a:gd name="connsiteX0" fmla="*/ 6857455 w 6857455"/>
                <a:gd name="connsiteY0" fmla="*/ 804643 h 874716"/>
                <a:gd name="connsiteX1" fmla="*/ 6857455 w 6857455"/>
                <a:gd name="connsiteY1" fmla="*/ 562246 h 874716"/>
                <a:gd name="connsiteX2" fmla="*/ 6829178 w 6857455"/>
                <a:gd name="connsiteY2" fmla="*/ 551284 h 874716"/>
                <a:gd name="connsiteX3" fmla="*/ 6766024 w 6857455"/>
                <a:gd name="connsiteY3" fmla="*/ 500372 h 874716"/>
                <a:gd name="connsiteX4" fmla="*/ 6734971 w 6857455"/>
                <a:gd name="connsiteY4" fmla="*/ 500944 h 874716"/>
                <a:gd name="connsiteX5" fmla="*/ 6683915 w 6857455"/>
                <a:gd name="connsiteY5" fmla="*/ 507040 h 874716"/>
                <a:gd name="connsiteX6" fmla="*/ 6628860 w 6857455"/>
                <a:gd name="connsiteY6" fmla="*/ 495418 h 874716"/>
                <a:gd name="connsiteX7" fmla="*/ 6588662 w 6857455"/>
                <a:gd name="connsiteY7" fmla="*/ 487227 h 874716"/>
                <a:gd name="connsiteX8" fmla="*/ 6476074 w 6857455"/>
                <a:gd name="connsiteY8" fmla="*/ 511230 h 874716"/>
                <a:gd name="connsiteX9" fmla="*/ 6382345 w 6857455"/>
                <a:gd name="connsiteY9" fmla="*/ 534853 h 874716"/>
                <a:gd name="connsiteX10" fmla="*/ 6369391 w 6857455"/>
                <a:gd name="connsiteY10" fmla="*/ 531615 h 874716"/>
                <a:gd name="connsiteX11" fmla="*/ 6244799 w 6857455"/>
                <a:gd name="connsiteY11" fmla="*/ 512182 h 874716"/>
                <a:gd name="connsiteX12" fmla="*/ 6190315 w 6857455"/>
                <a:gd name="connsiteY12" fmla="*/ 485703 h 874716"/>
                <a:gd name="connsiteX13" fmla="*/ 6115446 w 6857455"/>
                <a:gd name="connsiteY13" fmla="*/ 462270 h 874716"/>
                <a:gd name="connsiteX14" fmla="*/ 6032194 w 6857455"/>
                <a:gd name="connsiteY14" fmla="*/ 434266 h 874716"/>
                <a:gd name="connsiteX15" fmla="*/ 5971042 w 6857455"/>
                <a:gd name="connsiteY15" fmla="*/ 420738 h 874716"/>
                <a:gd name="connsiteX16" fmla="*/ 5880933 w 6857455"/>
                <a:gd name="connsiteY16" fmla="*/ 430646 h 874716"/>
                <a:gd name="connsiteX17" fmla="*/ 5862452 w 6857455"/>
                <a:gd name="connsiteY17" fmla="*/ 438648 h 874716"/>
                <a:gd name="connsiteX18" fmla="*/ 5685283 w 6857455"/>
                <a:gd name="connsiteY18" fmla="*/ 498658 h 874716"/>
                <a:gd name="connsiteX19" fmla="*/ 5567169 w 6857455"/>
                <a:gd name="connsiteY19" fmla="*/ 499420 h 874716"/>
                <a:gd name="connsiteX20" fmla="*/ 5527923 w 6857455"/>
                <a:gd name="connsiteY20" fmla="*/ 490466 h 874716"/>
                <a:gd name="connsiteX21" fmla="*/ 5456292 w 6857455"/>
                <a:gd name="connsiteY21" fmla="*/ 450650 h 874716"/>
                <a:gd name="connsiteX22" fmla="*/ 5424670 w 6857455"/>
                <a:gd name="connsiteY22" fmla="*/ 444934 h 874716"/>
                <a:gd name="connsiteX23" fmla="*/ 5368662 w 6857455"/>
                <a:gd name="connsiteY23" fmla="*/ 441124 h 874716"/>
                <a:gd name="connsiteX24" fmla="*/ 5247118 w 6857455"/>
                <a:gd name="connsiteY24" fmla="*/ 444934 h 874716"/>
                <a:gd name="connsiteX25" fmla="*/ 5088617 w 6857455"/>
                <a:gd name="connsiteY25" fmla="*/ 428742 h 874716"/>
                <a:gd name="connsiteX26" fmla="*/ 5025750 w 6857455"/>
                <a:gd name="connsiteY26" fmla="*/ 433694 h 874716"/>
                <a:gd name="connsiteX27" fmla="*/ 4957930 w 6857455"/>
                <a:gd name="connsiteY27" fmla="*/ 442268 h 874716"/>
                <a:gd name="connsiteX28" fmla="*/ 4938116 w 6857455"/>
                <a:gd name="connsiteY28" fmla="*/ 441886 h 874716"/>
                <a:gd name="connsiteX29" fmla="*/ 4833910 w 6857455"/>
                <a:gd name="connsiteY29" fmla="*/ 421693 h 874716"/>
                <a:gd name="connsiteX30" fmla="*/ 4810095 w 6857455"/>
                <a:gd name="connsiteY30" fmla="*/ 408167 h 874716"/>
                <a:gd name="connsiteX31" fmla="*/ 4747991 w 6857455"/>
                <a:gd name="connsiteY31" fmla="*/ 413691 h 874716"/>
                <a:gd name="connsiteX32" fmla="*/ 4692745 w 6857455"/>
                <a:gd name="connsiteY32" fmla="*/ 435790 h 874716"/>
                <a:gd name="connsiteX33" fmla="*/ 4375933 w 6857455"/>
                <a:gd name="connsiteY33" fmla="*/ 483417 h 874716"/>
                <a:gd name="connsiteX34" fmla="*/ 4185426 w 6857455"/>
                <a:gd name="connsiteY34" fmla="*/ 484179 h 874716"/>
                <a:gd name="connsiteX35" fmla="*/ 4052072 w 6857455"/>
                <a:gd name="connsiteY35" fmla="*/ 505134 h 874716"/>
                <a:gd name="connsiteX36" fmla="*/ 4029973 w 6857455"/>
                <a:gd name="connsiteY36" fmla="*/ 527233 h 874716"/>
                <a:gd name="connsiteX37" fmla="*/ 3948626 w 6857455"/>
                <a:gd name="connsiteY37" fmla="*/ 550666 h 874716"/>
                <a:gd name="connsiteX38" fmla="*/ 3871280 w 6857455"/>
                <a:gd name="connsiteY38" fmla="*/ 502275 h 874716"/>
                <a:gd name="connsiteX39" fmla="*/ 3774312 w 6857455"/>
                <a:gd name="connsiteY39" fmla="*/ 429122 h 874716"/>
                <a:gd name="connsiteX40" fmla="*/ 3721543 w 6857455"/>
                <a:gd name="connsiteY40" fmla="*/ 428552 h 874716"/>
                <a:gd name="connsiteX41" fmla="*/ 3612763 w 6857455"/>
                <a:gd name="connsiteY41" fmla="*/ 414263 h 874716"/>
                <a:gd name="connsiteX42" fmla="*/ 3537323 w 6857455"/>
                <a:gd name="connsiteY42" fmla="*/ 389878 h 874716"/>
                <a:gd name="connsiteX43" fmla="*/ 3431593 w 6857455"/>
                <a:gd name="connsiteY43" fmla="*/ 360921 h 874716"/>
                <a:gd name="connsiteX44" fmla="*/ 3392158 w 6857455"/>
                <a:gd name="connsiteY44" fmla="*/ 345681 h 874716"/>
                <a:gd name="connsiteX45" fmla="*/ 3297856 w 6857455"/>
                <a:gd name="connsiteY45" fmla="*/ 323010 h 874716"/>
                <a:gd name="connsiteX46" fmla="*/ 3219748 w 6857455"/>
                <a:gd name="connsiteY46" fmla="*/ 308151 h 874716"/>
                <a:gd name="connsiteX47" fmla="*/ 3156692 w 6857455"/>
                <a:gd name="connsiteY47" fmla="*/ 261668 h 874716"/>
                <a:gd name="connsiteX48" fmla="*/ 3136497 w 6857455"/>
                <a:gd name="connsiteY48" fmla="*/ 237663 h 874716"/>
                <a:gd name="connsiteX49" fmla="*/ 3119733 w 6857455"/>
                <a:gd name="connsiteY49" fmla="*/ 222233 h 874716"/>
                <a:gd name="connsiteX50" fmla="*/ 3045436 w 6857455"/>
                <a:gd name="connsiteY50" fmla="*/ 131742 h 874716"/>
                <a:gd name="connsiteX51" fmla="*/ 3037054 w 6857455"/>
                <a:gd name="connsiteY51" fmla="*/ 124121 h 874716"/>
                <a:gd name="connsiteX52" fmla="*/ 2936466 w 6857455"/>
                <a:gd name="connsiteY52" fmla="*/ 82400 h 874716"/>
                <a:gd name="connsiteX53" fmla="*/ 2901031 w 6857455"/>
                <a:gd name="connsiteY53" fmla="*/ 59731 h 874716"/>
                <a:gd name="connsiteX54" fmla="*/ 2828259 w 6857455"/>
                <a:gd name="connsiteY54" fmla="*/ 3149 h 874716"/>
                <a:gd name="connsiteX55" fmla="*/ 2799492 w 6857455"/>
                <a:gd name="connsiteY55" fmla="*/ 1245 h 874716"/>
                <a:gd name="connsiteX56" fmla="*/ 2693570 w 6857455"/>
                <a:gd name="connsiteY56" fmla="*/ 35154 h 874716"/>
                <a:gd name="connsiteX57" fmla="*/ 2639847 w 6857455"/>
                <a:gd name="connsiteY57" fmla="*/ 73448 h 874716"/>
                <a:gd name="connsiteX58" fmla="*/ 2621178 w 6857455"/>
                <a:gd name="connsiteY58" fmla="*/ 88688 h 874716"/>
                <a:gd name="connsiteX59" fmla="*/ 2489348 w 6857455"/>
                <a:gd name="connsiteY59" fmla="*/ 72304 h 874716"/>
                <a:gd name="connsiteX60" fmla="*/ 2452580 w 6857455"/>
                <a:gd name="connsiteY60" fmla="*/ 68683 h 874716"/>
                <a:gd name="connsiteX61" fmla="*/ 2326464 w 6857455"/>
                <a:gd name="connsiteY61" fmla="*/ 50395 h 874716"/>
                <a:gd name="connsiteX62" fmla="*/ 2300365 w 6857455"/>
                <a:gd name="connsiteY62" fmla="*/ 54777 h 874716"/>
                <a:gd name="connsiteX63" fmla="*/ 2130434 w 6857455"/>
                <a:gd name="connsiteY63" fmla="*/ 58397 h 874716"/>
                <a:gd name="connsiteX64" fmla="*/ 2118621 w 6857455"/>
                <a:gd name="connsiteY64" fmla="*/ 47919 h 874716"/>
                <a:gd name="connsiteX65" fmla="*/ 2057659 w 6857455"/>
                <a:gd name="connsiteY65" fmla="*/ 16866 h 874716"/>
                <a:gd name="connsiteX66" fmla="*/ 1976314 w 6857455"/>
                <a:gd name="connsiteY66" fmla="*/ 8865 h 874716"/>
                <a:gd name="connsiteX67" fmla="*/ 1961454 w 6857455"/>
                <a:gd name="connsiteY67" fmla="*/ 11724 h 874716"/>
                <a:gd name="connsiteX68" fmla="*/ 1906588 w 6857455"/>
                <a:gd name="connsiteY68" fmla="*/ 30964 h 874716"/>
                <a:gd name="connsiteX69" fmla="*/ 1783330 w 6857455"/>
                <a:gd name="connsiteY69" fmla="*/ 48871 h 874716"/>
                <a:gd name="connsiteX70" fmla="*/ 1759327 w 6857455"/>
                <a:gd name="connsiteY70" fmla="*/ 55349 h 874716"/>
                <a:gd name="connsiteX71" fmla="*/ 1716082 w 6857455"/>
                <a:gd name="connsiteY71" fmla="*/ 65445 h 874716"/>
                <a:gd name="connsiteX72" fmla="*/ 1598920 w 6857455"/>
                <a:gd name="connsiteY72" fmla="*/ 72114 h 874716"/>
                <a:gd name="connsiteX73" fmla="*/ 1542150 w 6857455"/>
                <a:gd name="connsiteY73" fmla="*/ 62207 h 874716"/>
                <a:gd name="connsiteX74" fmla="*/ 1516813 w 6857455"/>
                <a:gd name="connsiteY74" fmla="*/ 62779 h 874716"/>
                <a:gd name="connsiteX75" fmla="*/ 1432228 w 6857455"/>
                <a:gd name="connsiteY75" fmla="*/ 88116 h 874716"/>
                <a:gd name="connsiteX76" fmla="*/ 1224765 w 6857455"/>
                <a:gd name="connsiteY76" fmla="*/ 71924 h 874716"/>
                <a:gd name="connsiteX77" fmla="*/ 1159231 w 6857455"/>
                <a:gd name="connsiteY77" fmla="*/ 58207 h 874716"/>
                <a:gd name="connsiteX78" fmla="*/ 1124370 w 6857455"/>
                <a:gd name="connsiteY78" fmla="*/ 56301 h 874716"/>
                <a:gd name="connsiteX79" fmla="*/ 1075600 w 6857455"/>
                <a:gd name="connsiteY79" fmla="*/ 75542 h 874716"/>
                <a:gd name="connsiteX80" fmla="*/ 986633 w 6857455"/>
                <a:gd name="connsiteY80" fmla="*/ 79162 h 874716"/>
                <a:gd name="connsiteX81" fmla="*/ 861089 w 6857455"/>
                <a:gd name="connsiteY81" fmla="*/ 76304 h 874716"/>
                <a:gd name="connsiteX82" fmla="*/ 759168 w 6857455"/>
                <a:gd name="connsiteY82" fmla="*/ 104689 h 874716"/>
                <a:gd name="connsiteX83" fmla="*/ 723735 w 6857455"/>
                <a:gd name="connsiteY83" fmla="*/ 140696 h 874716"/>
                <a:gd name="connsiteX84" fmla="*/ 647532 w 6857455"/>
                <a:gd name="connsiteY84" fmla="*/ 147934 h 874716"/>
                <a:gd name="connsiteX85" fmla="*/ 552659 w 6857455"/>
                <a:gd name="connsiteY85" fmla="*/ 95926 h 874716"/>
                <a:gd name="connsiteX86" fmla="*/ 541800 w 6857455"/>
                <a:gd name="connsiteY86" fmla="*/ 97640 h 874716"/>
                <a:gd name="connsiteX87" fmla="*/ 375107 w 6857455"/>
                <a:gd name="connsiteY87" fmla="*/ 123169 h 874716"/>
                <a:gd name="connsiteX88" fmla="*/ 273567 w 6857455"/>
                <a:gd name="connsiteY88" fmla="*/ 145458 h 874716"/>
                <a:gd name="connsiteX89" fmla="*/ 264043 w 6857455"/>
                <a:gd name="connsiteY89" fmla="*/ 154792 h 874716"/>
                <a:gd name="connsiteX90" fmla="*/ 169360 w 6857455"/>
                <a:gd name="connsiteY90" fmla="*/ 177273 h 874716"/>
                <a:gd name="connsiteX91" fmla="*/ 89347 w 6857455"/>
                <a:gd name="connsiteY91" fmla="*/ 157460 h 874716"/>
                <a:gd name="connsiteX92" fmla="*/ 34291 w 6857455"/>
                <a:gd name="connsiteY92" fmla="*/ 145268 h 874716"/>
                <a:gd name="connsiteX93" fmla="*/ 0 w 6857455"/>
                <a:gd name="connsiteY93" fmla="*/ 142056 h 874716"/>
                <a:gd name="connsiteX94" fmla="*/ 0 w 6857455"/>
                <a:gd name="connsiteY94" fmla="*/ 849556 h 874716"/>
                <a:gd name="connsiteX95" fmla="*/ 60652 w 6857455"/>
                <a:gd name="connsiteY95" fmla="*/ 844783 h 874716"/>
                <a:gd name="connsiteX96" fmla="*/ 119068 w 6857455"/>
                <a:gd name="connsiteY96" fmla="*/ 827281 h 874716"/>
                <a:gd name="connsiteX97" fmla="*/ 171840 w 6857455"/>
                <a:gd name="connsiteY97" fmla="*/ 804420 h 874716"/>
                <a:gd name="connsiteX98" fmla="*/ 274329 w 6857455"/>
                <a:gd name="connsiteY98" fmla="*/ 794324 h 874716"/>
                <a:gd name="connsiteX99" fmla="*/ 306715 w 6857455"/>
                <a:gd name="connsiteY99" fmla="*/ 788798 h 874716"/>
                <a:gd name="connsiteX100" fmla="*/ 393967 w 6857455"/>
                <a:gd name="connsiteY100" fmla="*/ 765937 h 874716"/>
                <a:gd name="connsiteX101" fmla="*/ 493793 w 6857455"/>
                <a:gd name="connsiteY101" fmla="*/ 725549 h 874716"/>
                <a:gd name="connsiteX102" fmla="*/ 546373 w 6857455"/>
                <a:gd name="connsiteY102" fmla="*/ 740600 h 874716"/>
                <a:gd name="connsiteX103" fmla="*/ 730211 w 6857455"/>
                <a:gd name="connsiteY103" fmla="*/ 698116 h 874716"/>
                <a:gd name="connsiteX104" fmla="*/ 784889 w 6857455"/>
                <a:gd name="connsiteY104" fmla="*/ 676018 h 874716"/>
                <a:gd name="connsiteX105" fmla="*/ 800509 w 6857455"/>
                <a:gd name="connsiteY105" fmla="*/ 661349 h 874716"/>
                <a:gd name="connsiteX106" fmla="*/ 857661 w 6857455"/>
                <a:gd name="connsiteY106" fmla="*/ 626868 h 874716"/>
                <a:gd name="connsiteX107" fmla="*/ 949102 w 6857455"/>
                <a:gd name="connsiteY107" fmla="*/ 614676 h 874716"/>
                <a:gd name="connsiteX108" fmla="*/ 960342 w 6857455"/>
                <a:gd name="connsiteY108" fmla="*/ 607435 h 874716"/>
                <a:gd name="connsiteX109" fmla="*/ 977109 w 6857455"/>
                <a:gd name="connsiteY109" fmla="*/ 595815 h 874716"/>
                <a:gd name="connsiteX110" fmla="*/ 1071218 w 6857455"/>
                <a:gd name="connsiteY110" fmla="*/ 575240 h 874716"/>
                <a:gd name="connsiteX111" fmla="*/ 1091983 w 6857455"/>
                <a:gd name="connsiteY111" fmla="*/ 568764 h 874716"/>
                <a:gd name="connsiteX112" fmla="*/ 1109321 w 6857455"/>
                <a:gd name="connsiteY112" fmla="*/ 557904 h 874716"/>
                <a:gd name="connsiteX113" fmla="*/ 1162279 w 6857455"/>
                <a:gd name="connsiteY113" fmla="*/ 532949 h 874716"/>
                <a:gd name="connsiteX114" fmla="*/ 1206097 w 6857455"/>
                <a:gd name="connsiteY114" fmla="*/ 532187 h 874716"/>
                <a:gd name="connsiteX115" fmla="*/ 1266867 w 6857455"/>
                <a:gd name="connsiteY115" fmla="*/ 518088 h 874716"/>
                <a:gd name="connsiteX116" fmla="*/ 1380219 w 6857455"/>
                <a:gd name="connsiteY116" fmla="*/ 504182 h 874716"/>
                <a:gd name="connsiteX117" fmla="*/ 1403461 w 6857455"/>
                <a:gd name="connsiteY117" fmla="*/ 496180 h 874716"/>
                <a:gd name="connsiteX118" fmla="*/ 1544054 w 6857455"/>
                <a:gd name="connsiteY118" fmla="*/ 458268 h 874716"/>
                <a:gd name="connsiteX119" fmla="*/ 1656644 w 6857455"/>
                <a:gd name="connsiteY119" fmla="*/ 459032 h 874716"/>
                <a:gd name="connsiteX120" fmla="*/ 1665406 w 6857455"/>
                <a:gd name="connsiteY120" fmla="*/ 460747 h 874716"/>
                <a:gd name="connsiteX121" fmla="*/ 1708461 w 6857455"/>
                <a:gd name="connsiteY121" fmla="*/ 473318 h 874716"/>
                <a:gd name="connsiteX122" fmla="*/ 1775140 w 6857455"/>
                <a:gd name="connsiteY122" fmla="*/ 469891 h 874716"/>
                <a:gd name="connsiteX123" fmla="*/ 1821051 w 6857455"/>
                <a:gd name="connsiteY123" fmla="*/ 452554 h 874716"/>
                <a:gd name="connsiteX124" fmla="*/ 1878203 w 6857455"/>
                <a:gd name="connsiteY124" fmla="*/ 451792 h 874716"/>
                <a:gd name="connsiteX125" fmla="*/ 1943547 w 6857455"/>
                <a:gd name="connsiteY125" fmla="*/ 462651 h 874716"/>
                <a:gd name="connsiteX126" fmla="*/ 1972884 w 6857455"/>
                <a:gd name="connsiteY126" fmla="*/ 464937 h 874716"/>
                <a:gd name="connsiteX127" fmla="*/ 2053469 w 6857455"/>
                <a:gd name="connsiteY127" fmla="*/ 487417 h 874716"/>
                <a:gd name="connsiteX128" fmla="*/ 2101477 w 6857455"/>
                <a:gd name="connsiteY128" fmla="*/ 481893 h 874716"/>
                <a:gd name="connsiteX129" fmla="*/ 2148722 w 6857455"/>
                <a:gd name="connsiteY129" fmla="*/ 467033 h 874716"/>
                <a:gd name="connsiteX130" fmla="*/ 2179011 w 6857455"/>
                <a:gd name="connsiteY130" fmla="*/ 452744 h 874716"/>
                <a:gd name="connsiteX131" fmla="*/ 2240165 w 6857455"/>
                <a:gd name="connsiteY131" fmla="*/ 442648 h 874716"/>
                <a:gd name="connsiteX132" fmla="*/ 2251404 w 6857455"/>
                <a:gd name="connsiteY132" fmla="*/ 444172 h 874716"/>
                <a:gd name="connsiteX133" fmla="*/ 2433912 w 6857455"/>
                <a:gd name="connsiteY133" fmla="*/ 456746 h 874716"/>
                <a:gd name="connsiteX134" fmla="*/ 2506302 w 6857455"/>
                <a:gd name="connsiteY134" fmla="*/ 476939 h 874716"/>
                <a:gd name="connsiteX135" fmla="*/ 2521735 w 6857455"/>
                <a:gd name="connsiteY135" fmla="*/ 479415 h 874716"/>
                <a:gd name="connsiteX136" fmla="*/ 2675854 w 6857455"/>
                <a:gd name="connsiteY136" fmla="*/ 502086 h 874716"/>
                <a:gd name="connsiteX137" fmla="*/ 2692998 w 6857455"/>
                <a:gd name="connsiteY137" fmla="*/ 503038 h 874716"/>
                <a:gd name="connsiteX138" fmla="*/ 2740816 w 6857455"/>
                <a:gd name="connsiteY138" fmla="*/ 499037 h 874716"/>
                <a:gd name="connsiteX139" fmla="*/ 2853596 w 6857455"/>
                <a:gd name="connsiteY139" fmla="*/ 540187 h 874716"/>
                <a:gd name="connsiteX140" fmla="*/ 2966565 w 6857455"/>
                <a:gd name="connsiteY140" fmla="*/ 554286 h 874716"/>
                <a:gd name="connsiteX141" fmla="*/ 3028671 w 6857455"/>
                <a:gd name="connsiteY141" fmla="*/ 554094 h 874716"/>
                <a:gd name="connsiteX142" fmla="*/ 3073059 w 6857455"/>
                <a:gd name="connsiteY142" fmla="*/ 564192 h 874716"/>
                <a:gd name="connsiteX143" fmla="*/ 3182219 w 6857455"/>
                <a:gd name="connsiteY143" fmla="*/ 594862 h 874716"/>
                <a:gd name="connsiteX144" fmla="*/ 3233656 w 6857455"/>
                <a:gd name="connsiteY144" fmla="*/ 599625 h 874716"/>
                <a:gd name="connsiteX145" fmla="*/ 3288332 w 6857455"/>
                <a:gd name="connsiteY145" fmla="*/ 609914 h 874716"/>
                <a:gd name="connsiteX146" fmla="*/ 3423591 w 6857455"/>
                <a:gd name="connsiteY146" fmla="*/ 656015 h 874716"/>
                <a:gd name="connsiteX147" fmla="*/ 3534084 w 6857455"/>
                <a:gd name="connsiteY147" fmla="*/ 653349 h 874716"/>
                <a:gd name="connsiteX148" fmla="*/ 3604571 w 6857455"/>
                <a:gd name="connsiteY148" fmla="*/ 653918 h 874716"/>
                <a:gd name="connsiteX149" fmla="*/ 3688586 w 6857455"/>
                <a:gd name="connsiteY149" fmla="*/ 669160 h 874716"/>
                <a:gd name="connsiteX150" fmla="*/ 3757358 w 6857455"/>
                <a:gd name="connsiteY150" fmla="*/ 691450 h 874716"/>
                <a:gd name="connsiteX151" fmla="*/ 3852421 w 6857455"/>
                <a:gd name="connsiteY151" fmla="*/ 709167 h 874716"/>
                <a:gd name="connsiteX152" fmla="*/ 3947104 w 6857455"/>
                <a:gd name="connsiteY152" fmla="*/ 743267 h 874716"/>
                <a:gd name="connsiteX153" fmla="*/ 4013208 w 6857455"/>
                <a:gd name="connsiteY153" fmla="*/ 769367 h 874716"/>
                <a:gd name="connsiteX154" fmla="*/ 4105222 w 6857455"/>
                <a:gd name="connsiteY154" fmla="*/ 792417 h 874716"/>
                <a:gd name="connsiteX155" fmla="*/ 4246006 w 6857455"/>
                <a:gd name="connsiteY155" fmla="*/ 808610 h 874716"/>
                <a:gd name="connsiteX156" fmla="*/ 4310779 w 6857455"/>
                <a:gd name="connsiteY156" fmla="*/ 810326 h 874716"/>
                <a:gd name="connsiteX157" fmla="*/ 4413272 w 6857455"/>
                <a:gd name="connsiteY157" fmla="*/ 848235 h 874716"/>
                <a:gd name="connsiteX158" fmla="*/ 4457087 w 6857455"/>
                <a:gd name="connsiteY158" fmla="*/ 866524 h 874716"/>
                <a:gd name="connsiteX159" fmla="*/ 4496523 w 6857455"/>
                <a:gd name="connsiteY159" fmla="*/ 851284 h 874716"/>
                <a:gd name="connsiteX160" fmla="*/ 4522050 w 6857455"/>
                <a:gd name="connsiteY160" fmla="*/ 833757 h 874716"/>
                <a:gd name="connsiteX161" fmla="*/ 4602824 w 6857455"/>
                <a:gd name="connsiteY161" fmla="*/ 848618 h 874716"/>
                <a:gd name="connsiteX162" fmla="*/ 4688553 w 6857455"/>
                <a:gd name="connsiteY162" fmla="*/ 864238 h 874716"/>
                <a:gd name="connsiteX163" fmla="*/ 4749895 w 6857455"/>
                <a:gd name="connsiteY163" fmla="*/ 874716 h 874716"/>
                <a:gd name="connsiteX164" fmla="*/ 4826480 w 6857455"/>
                <a:gd name="connsiteY164" fmla="*/ 866334 h 874716"/>
                <a:gd name="connsiteX165" fmla="*/ 4886870 w 6857455"/>
                <a:gd name="connsiteY165" fmla="*/ 862906 h 874716"/>
                <a:gd name="connsiteX166" fmla="*/ 4935639 w 6857455"/>
                <a:gd name="connsiteY166" fmla="*/ 853190 h 874716"/>
                <a:gd name="connsiteX167" fmla="*/ 4952784 w 6857455"/>
                <a:gd name="connsiteY167" fmla="*/ 847473 h 874716"/>
                <a:gd name="connsiteX168" fmla="*/ 5088617 w 6857455"/>
                <a:gd name="connsiteY168" fmla="*/ 802896 h 874716"/>
                <a:gd name="connsiteX169" fmla="*/ 5233781 w 6857455"/>
                <a:gd name="connsiteY169" fmla="*/ 767271 h 874716"/>
                <a:gd name="connsiteX170" fmla="*/ 5327893 w 6857455"/>
                <a:gd name="connsiteY170" fmla="*/ 789752 h 874716"/>
                <a:gd name="connsiteX171" fmla="*/ 5362946 w 6857455"/>
                <a:gd name="connsiteY171" fmla="*/ 789370 h 874716"/>
                <a:gd name="connsiteX172" fmla="*/ 5524115 w 6857455"/>
                <a:gd name="connsiteY172" fmla="*/ 794514 h 874716"/>
                <a:gd name="connsiteX173" fmla="*/ 5552500 w 6857455"/>
                <a:gd name="connsiteY173" fmla="*/ 800038 h 874716"/>
                <a:gd name="connsiteX174" fmla="*/ 5705857 w 6857455"/>
                <a:gd name="connsiteY174" fmla="*/ 777367 h 874716"/>
                <a:gd name="connsiteX175" fmla="*/ 5761485 w 6857455"/>
                <a:gd name="connsiteY175" fmla="*/ 773557 h 874716"/>
                <a:gd name="connsiteX176" fmla="*/ 5812731 w 6857455"/>
                <a:gd name="connsiteY176" fmla="*/ 767271 h 874716"/>
                <a:gd name="connsiteX177" fmla="*/ 5884361 w 6857455"/>
                <a:gd name="connsiteY177" fmla="*/ 765747 h 874716"/>
                <a:gd name="connsiteX178" fmla="*/ 5958660 w 6857455"/>
                <a:gd name="connsiteY178" fmla="*/ 768605 h 874716"/>
                <a:gd name="connsiteX179" fmla="*/ 6041528 w 6857455"/>
                <a:gd name="connsiteY179" fmla="*/ 768033 h 874716"/>
                <a:gd name="connsiteX180" fmla="*/ 6074297 w 6857455"/>
                <a:gd name="connsiteY180" fmla="*/ 763081 h 874716"/>
                <a:gd name="connsiteX181" fmla="*/ 6162880 w 6857455"/>
                <a:gd name="connsiteY181" fmla="*/ 766509 h 874716"/>
                <a:gd name="connsiteX182" fmla="*/ 6209364 w 6857455"/>
                <a:gd name="connsiteY182" fmla="*/ 760795 h 874716"/>
                <a:gd name="connsiteX183" fmla="*/ 6285948 w 6857455"/>
                <a:gd name="connsiteY183" fmla="*/ 759651 h 874716"/>
                <a:gd name="connsiteX184" fmla="*/ 6310905 w 6857455"/>
                <a:gd name="connsiteY184" fmla="*/ 758316 h 874716"/>
                <a:gd name="connsiteX185" fmla="*/ 6333194 w 6857455"/>
                <a:gd name="connsiteY185" fmla="*/ 757554 h 874716"/>
                <a:gd name="connsiteX186" fmla="*/ 6409586 w 6857455"/>
                <a:gd name="connsiteY186" fmla="*/ 773177 h 874716"/>
                <a:gd name="connsiteX187" fmla="*/ 6477407 w 6857455"/>
                <a:gd name="connsiteY187" fmla="*/ 774129 h 874716"/>
                <a:gd name="connsiteX188" fmla="*/ 6596283 w 6857455"/>
                <a:gd name="connsiteY188" fmla="*/ 786703 h 874716"/>
                <a:gd name="connsiteX189" fmla="*/ 6622573 w 6857455"/>
                <a:gd name="connsiteY189" fmla="*/ 782321 h 874716"/>
                <a:gd name="connsiteX190" fmla="*/ 6704872 w 6857455"/>
                <a:gd name="connsiteY190" fmla="*/ 780607 h 874716"/>
                <a:gd name="connsiteX191" fmla="*/ 6751738 w 6857455"/>
                <a:gd name="connsiteY191" fmla="*/ 779273 h 874716"/>
                <a:gd name="connsiteX192" fmla="*/ 6809650 w 6857455"/>
                <a:gd name="connsiteY192" fmla="*/ 788417 h 874716"/>
                <a:gd name="connsiteX193" fmla="*/ 6832976 w 6857455"/>
                <a:gd name="connsiteY193" fmla="*/ 800428 h 874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</a:cxnLst>
              <a:rect l="l" t="t" r="r" b="b"/>
              <a:pathLst>
                <a:path w="6857455" h="874716">
                  <a:moveTo>
                    <a:pt x="6857455" y="804643"/>
                  </a:moveTo>
                  <a:lnTo>
                    <a:pt x="6857455" y="562246"/>
                  </a:lnTo>
                  <a:lnTo>
                    <a:pt x="6829178" y="551284"/>
                  </a:lnTo>
                  <a:cubicBezTo>
                    <a:pt x="6805745" y="539044"/>
                    <a:pt x="6784885" y="521708"/>
                    <a:pt x="6766024" y="500372"/>
                  </a:cubicBezTo>
                  <a:cubicBezTo>
                    <a:pt x="6755166" y="488179"/>
                    <a:pt x="6746784" y="486845"/>
                    <a:pt x="6734971" y="500944"/>
                  </a:cubicBezTo>
                  <a:cubicBezTo>
                    <a:pt x="6721257" y="517326"/>
                    <a:pt x="6701634" y="510850"/>
                    <a:pt x="6683915" y="507040"/>
                  </a:cubicBezTo>
                  <a:cubicBezTo>
                    <a:pt x="6665629" y="503230"/>
                    <a:pt x="6647148" y="499228"/>
                    <a:pt x="6628860" y="495418"/>
                  </a:cubicBezTo>
                  <a:cubicBezTo>
                    <a:pt x="6615335" y="492752"/>
                    <a:pt x="6601999" y="490466"/>
                    <a:pt x="6588662" y="487227"/>
                  </a:cubicBezTo>
                  <a:cubicBezTo>
                    <a:pt x="6547133" y="477129"/>
                    <a:pt x="6509794" y="480177"/>
                    <a:pt x="6476074" y="511230"/>
                  </a:cubicBezTo>
                  <a:cubicBezTo>
                    <a:pt x="6450356" y="535043"/>
                    <a:pt x="6417399" y="542093"/>
                    <a:pt x="6382345" y="534853"/>
                  </a:cubicBezTo>
                  <a:cubicBezTo>
                    <a:pt x="6377963" y="533901"/>
                    <a:pt x="6372439" y="530091"/>
                    <a:pt x="6369391" y="531615"/>
                  </a:cubicBezTo>
                  <a:cubicBezTo>
                    <a:pt x="6323479" y="553904"/>
                    <a:pt x="6287092" y="514658"/>
                    <a:pt x="6244799" y="512182"/>
                  </a:cubicBezTo>
                  <a:cubicBezTo>
                    <a:pt x="6226130" y="511040"/>
                    <a:pt x="6207079" y="496942"/>
                    <a:pt x="6190315" y="485703"/>
                  </a:cubicBezTo>
                  <a:cubicBezTo>
                    <a:pt x="6167262" y="470271"/>
                    <a:pt x="6146687" y="455412"/>
                    <a:pt x="6115446" y="462270"/>
                  </a:cubicBezTo>
                  <a:cubicBezTo>
                    <a:pt x="6084203" y="469319"/>
                    <a:pt x="6055627" y="456364"/>
                    <a:pt x="6032194" y="434266"/>
                  </a:cubicBezTo>
                  <a:cubicBezTo>
                    <a:pt x="6014287" y="417501"/>
                    <a:pt x="5994665" y="415977"/>
                    <a:pt x="5971042" y="420738"/>
                  </a:cubicBezTo>
                  <a:cubicBezTo>
                    <a:pt x="5941513" y="426645"/>
                    <a:pt x="5910842" y="427027"/>
                    <a:pt x="5880933" y="430646"/>
                  </a:cubicBezTo>
                  <a:cubicBezTo>
                    <a:pt x="5874454" y="431408"/>
                    <a:pt x="5866265" y="434076"/>
                    <a:pt x="5862452" y="438648"/>
                  </a:cubicBezTo>
                  <a:cubicBezTo>
                    <a:pt x="5815779" y="495418"/>
                    <a:pt x="5750055" y="495990"/>
                    <a:pt x="5685283" y="498658"/>
                  </a:cubicBezTo>
                  <a:cubicBezTo>
                    <a:pt x="5646039" y="500372"/>
                    <a:pt x="5606604" y="500372"/>
                    <a:pt x="5567169" y="499420"/>
                  </a:cubicBezTo>
                  <a:cubicBezTo>
                    <a:pt x="5553832" y="499228"/>
                    <a:pt x="5539736" y="496180"/>
                    <a:pt x="5527923" y="490466"/>
                  </a:cubicBezTo>
                  <a:cubicBezTo>
                    <a:pt x="5503348" y="478463"/>
                    <a:pt x="5480680" y="462843"/>
                    <a:pt x="5456292" y="450650"/>
                  </a:cubicBezTo>
                  <a:cubicBezTo>
                    <a:pt x="5447151" y="445886"/>
                    <a:pt x="5435338" y="445696"/>
                    <a:pt x="5424670" y="444934"/>
                  </a:cubicBezTo>
                  <a:cubicBezTo>
                    <a:pt x="5405809" y="443410"/>
                    <a:pt x="5384854" y="447982"/>
                    <a:pt x="5368662" y="441124"/>
                  </a:cubicBezTo>
                  <a:cubicBezTo>
                    <a:pt x="5326559" y="423407"/>
                    <a:pt x="5287123" y="427407"/>
                    <a:pt x="5247118" y="444934"/>
                  </a:cubicBezTo>
                  <a:cubicBezTo>
                    <a:pt x="5191108" y="469509"/>
                    <a:pt x="5138148" y="467605"/>
                    <a:pt x="5088617" y="428742"/>
                  </a:cubicBezTo>
                  <a:cubicBezTo>
                    <a:pt x="5066328" y="411215"/>
                    <a:pt x="5044609" y="419596"/>
                    <a:pt x="5025750" y="433694"/>
                  </a:cubicBezTo>
                  <a:cubicBezTo>
                    <a:pt x="5004032" y="450078"/>
                    <a:pt x="4982885" y="454268"/>
                    <a:pt x="4957930" y="442268"/>
                  </a:cubicBezTo>
                  <a:cubicBezTo>
                    <a:pt x="4952404" y="439600"/>
                    <a:pt x="4944594" y="440933"/>
                    <a:pt x="4938116" y="441886"/>
                  </a:cubicBezTo>
                  <a:cubicBezTo>
                    <a:pt x="4901158" y="446648"/>
                    <a:pt x="4864009" y="454650"/>
                    <a:pt x="4833910" y="421693"/>
                  </a:cubicBezTo>
                  <a:cubicBezTo>
                    <a:pt x="4828004" y="415214"/>
                    <a:pt x="4818097" y="412549"/>
                    <a:pt x="4810095" y="408167"/>
                  </a:cubicBezTo>
                  <a:cubicBezTo>
                    <a:pt x="4776566" y="390258"/>
                    <a:pt x="4777900" y="391974"/>
                    <a:pt x="4747991" y="413691"/>
                  </a:cubicBezTo>
                  <a:cubicBezTo>
                    <a:pt x="4732369" y="425121"/>
                    <a:pt x="4710842" y="436742"/>
                    <a:pt x="4692745" y="435790"/>
                  </a:cubicBezTo>
                  <a:cubicBezTo>
                    <a:pt x="4583584" y="430075"/>
                    <a:pt x="4479758" y="457508"/>
                    <a:pt x="4375933" y="483417"/>
                  </a:cubicBezTo>
                  <a:cubicBezTo>
                    <a:pt x="4311923" y="499420"/>
                    <a:pt x="4249436" y="500372"/>
                    <a:pt x="4185426" y="484179"/>
                  </a:cubicBezTo>
                  <a:cubicBezTo>
                    <a:pt x="4139133" y="472367"/>
                    <a:pt x="4095315" y="491800"/>
                    <a:pt x="4052072" y="505134"/>
                  </a:cubicBezTo>
                  <a:cubicBezTo>
                    <a:pt x="4043117" y="507799"/>
                    <a:pt x="4034735" y="518278"/>
                    <a:pt x="4029973" y="527233"/>
                  </a:cubicBezTo>
                  <a:cubicBezTo>
                    <a:pt x="4012826" y="558858"/>
                    <a:pt x="3984441" y="563810"/>
                    <a:pt x="3948626" y="550666"/>
                  </a:cubicBezTo>
                  <a:cubicBezTo>
                    <a:pt x="3920241" y="540377"/>
                    <a:pt x="3894332" y="526661"/>
                    <a:pt x="3871280" y="502275"/>
                  </a:cubicBezTo>
                  <a:cubicBezTo>
                    <a:pt x="3844229" y="473701"/>
                    <a:pt x="3816224" y="441124"/>
                    <a:pt x="3774312" y="429122"/>
                  </a:cubicBezTo>
                  <a:cubicBezTo>
                    <a:pt x="3756214" y="423979"/>
                    <a:pt x="3740593" y="423217"/>
                    <a:pt x="3721543" y="428552"/>
                  </a:cubicBezTo>
                  <a:cubicBezTo>
                    <a:pt x="3684583" y="438837"/>
                    <a:pt x="3647436" y="446078"/>
                    <a:pt x="3612763" y="414263"/>
                  </a:cubicBezTo>
                  <a:cubicBezTo>
                    <a:pt x="3593712" y="396736"/>
                    <a:pt x="3567994" y="385496"/>
                    <a:pt x="3537323" y="389878"/>
                  </a:cubicBezTo>
                  <a:cubicBezTo>
                    <a:pt x="3499031" y="395402"/>
                    <a:pt x="3464168" y="381496"/>
                    <a:pt x="3431593" y="360921"/>
                  </a:cubicBezTo>
                  <a:cubicBezTo>
                    <a:pt x="3419971" y="353491"/>
                    <a:pt x="3405682" y="349301"/>
                    <a:pt x="3392158" y="345681"/>
                  </a:cubicBezTo>
                  <a:cubicBezTo>
                    <a:pt x="3360915" y="337298"/>
                    <a:pt x="3329480" y="329868"/>
                    <a:pt x="3297856" y="323010"/>
                  </a:cubicBezTo>
                  <a:cubicBezTo>
                    <a:pt x="3271948" y="317296"/>
                    <a:pt x="3245849" y="313104"/>
                    <a:pt x="3219748" y="308151"/>
                  </a:cubicBezTo>
                  <a:cubicBezTo>
                    <a:pt x="3191173" y="302817"/>
                    <a:pt x="3168502" y="290433"/>
                    <a:pt x="3156692" y="261668"/>
                  </a:cubicBezTo>
                  <a:cubicBezTo>
                    <a:pt x="3152882" y="252524"/>
                    <a:pt x="3143737" y="245283"/>
                    <a:pt x="3136497" y="237663"/>
                  </a:cubicBezTo>
                  <a:cubicBezTo>
                    <a:pt x="3131355" y="232139"/>
                    <a:pt x="3124495" y="227947"/>
                    <a:pt x="3119733" y="222233"/>
                  </a:cubicBezTo>
                  <a:cubicBezTo>
                    <a:pt x="3094776" y="192132"/>
                    <a:pt x="3070201" y="161843"/>
                    <a:pt x="3045436" y="131742"/>
                  </a:cubicBezTo>
                  <a:cubicBezTo>
                    <a:pt x="3042958" y="128884"/>
                    <a:pt x="3040292" y="125455"/>
                    <a:pt x="3037054" y="124121"/>
                  </a:cubicBezTo>
                  <a:cubicBezTo>
                    <a:pt x="3003525" y="110215"/>
                    <a:pt x="2969614" y="97070"/>
                    <a:pt x="2936466" y="82400"/>
                  </a:cubicBezTo>
                  <a:cubicBezTo>
                    <a:pt x="2923702" y="76686"/>
                    <a:pt x="2910558" y="69637"/>
                    <a:pt x="2901031" y="59731"/>
                  </a:cubicBezTo>
                  <a:cubicBezTo>
                    <a:pt x="2879314" y="37250"/>
                    <a:pt x="2859502" y="12866"/>
                    <a:pt x="2828259" y="3149"/>
                  </a:cubicBezTo>
                  <a:cubicBezTo>
                    <a:pt x="2819114" y="293"/>
                    <a:pt x="2808256" y="-1231"/>
                    <a:pt x="2799492" y="1245"/>
                  </a:cubicBezTo>
                  <a:cubicBezTo>
                    <a:pt x="2763867" y="11532"/>
                    <a:pt x="2729005" y="24296"/>
                    <a:pt x="2693570" y="35154"/>
                  </a:cubicBezTo>
                  <a:cubicBezTo>
                    <a:pt x="2671092" y="41823"/>
                    <a:pt x="2650707" y="49825"/>
                    <a:pt x="2639847" y="73448"/>
                  </a:cubicBezTo>
                  <a:cubicBezTo>
                    <a:pt x="2636801" y="80114"/>
                    <a:pt x="2628226" y="87354"/>
                    <a:pt x="2621178" y="88688"/>
                  </a:cubicBezTo>
                  <a:cubicBezTo>
                    <a:pt x="2575839" y="97260"/>
                    <a:pt x="2531069" y="101451"/>
                    <a:pt x="2489348" y="72304"/>
                  </a:cubicBezTo>
                  <a:cubicBezTo>
                    <a:pt x="2480585" y="66017"/>
                    <a:pt x="2464201" y="66017"/>
                    <a:pt x="2452580" y="68683"/>
                  </a:cubicBezTo>
                  <a:cubicBezTo>
                    <a:pt x="2407811" y="78590"/>
                    <a:pt x="2365328" y="82020"/>
                    <a:pt x="2326464" y="50395"/>
                  </a:cubicBezTo>
                  <a:cubicBezTo>
                    <a:pt x="2321892" y="46585"/>
                    <a:pt x="2307224" y="50015"/>
                    <a:pt x="2300365" y="54777"/>
                  </a:cubicBezTo>
                  <a:cubicBezTo>
                    <a:pt x="2234259" y="101261"/>
                    <a:pt x="2198064" y="102405"/>
                    <a:pt x="2130434" y="58397"/>
                  </a:cubicBezTo>
                  <a:cubicBezTo>
                    <a:pt x="2126052" y="55539"/>
                    <a:pt x="2120337" y="52301"/>
                    <a:pt x="2118621" y="47919"/>
                  </a:cubicBezTo>
                  <a:cubicBezTo>
                    <a:pt x="2107001" y="19914"/>
                    <a:pt x="2082236" y="19152"/>
                    <a:pt x="2057659" y="16866"/>
                  </a:cubicBezTo>
                  <a:cubicBezTo>
                    <a:pt x="2030608" y="14390"/>
                    <a:pt x="2003555" y="11152"/>
                    <a:pt x="1976314" y="8865"/>
                  </a:cubicBezTo>
                  <a:cubicBezTo>
                    <a:pt x="1971550" y="8483"/>
                    <a:pt x="1966216" y="10007"/>
                    <a:pt x="1961454" y="11724"/>
                  </a:cubicBezTo>
                  <a:cubicBezTo>
                    <a:pt x="1943165" y="18010"/>
                    <a:pt x="1925449" y="27154"/>
                    <a:pt x="1906588" y="30964"/>
                  </a:cubicBezTo>
                  <a:cubicBezTo>
                    <a:pt x="1865821" y="39156"/>
                    <a:pt x="1826385" y="55539"/>
                    <a:pt x="1783330" y="48871"/>
                  </a:cubicBezTo>
                  <a:cubicBezTo>
                    <a:pt x="1775902" y="47729"/>
                    <a:pt x="1767327" y="53253"/>
                    <a:pt x="1759327" y="55349"/>
                  </a:cubicBezTo>
                  <a:cubicBezTo>
                    <a:pt x="1744849" y="58969"/>
                    <a:pt x="1730750" y="64111"/>
                    <a:pt x="1716082" y="65445"/>
                  </a:cubicBezTo>
                  <a:cubicBezTo>
                    <a:pt x="1677218" y="68875"/>
                    <a:pt x="1637975" y="71924"/>
                    <a:pt x="1598920" y="72114"/>
                  </a:cubicBezTo>
                  <a:cubicBezTo>
                    <a:pt x="1580061" y="72304"/>
                    <a:pt x="1561201" y="65065"/>
                    <a:pt x="1542150" y="62207"/>
                  </a:cubicBezTo>
                  <a:cubicBezTo>
                    <a:pt x="1533578" y="60873"/>
                    <a:pt x="1519669" y="58587"/>
                    <a:pt x="1516813" y="62779"/>
                  </a:cubicBezTo>
                  <a:cubicBezTo>
                    <a:pt x="1494714" y="94592"/>
                    <a:pt x="1463661" y="88496"/>
                    <a:pt x="1432228" y="88116"/>
                  </a:cubicBezTo>
                  <a:cubicBezTo>
                    <a:pt x="1362884" y="87354"/>
                    <a:pt x="1295826" y="60493"/>
                    <a:pt x="1224765" y="71924"/>
                  </a:cubicBezTo>
                  <a:cubicBezTo>
                    <a:pt x="1204191" y="75162"/>
                    <a:pt x="1181330" y="62397"/>
                    <a:pt x="1159231" y="58207"/>
                  </a:cubicBezTo>
                  <a:cubicBezTo>
                    <a:pt x="1147801" y="56111"/>
                    <a:pt x="1135228" y="53633"/>
                    <a:pt x="1124370" y="56301"/>
                  </a:cubicBezTo>
                  <a:cubicBezTo>
                    <a:pt x="1107605" y="60493"/>
                    <a:pt x="1091411" y="68113"/>
                    <a:pt x="1075600" y="75542"/>
                  </a:cubicBezTo>
                  <a:cubicBezTo>
                    <a:pt x="1046261" y="89258"/>
                    <a:pt x="1016162" y="89258"/>
                    <a:pt x="986633" y="79162"/>
                  </a:cubicBezTo>
                  <a:cubicBezTo>
                    <a:pt x="944722" y="64873"/>
                    <a:pt x="903193" y="64873"/>
                    <a:pt x="861089" y="76304"/>
                  </a:cubicBezTo>
                  <a:cubicBezTo>
                    <a:pt x="826990" y="85638"/>
                    <a:pt x="791935" y="92116"/>
                    <a:pt x="759168" y="104689"/>
                  </a:cubicBezTo>
                  <a:cubicBezTo>
                    <a:pt x="744689" y="110215"/>
                    <a:pt x="732497" y="126597"/>
                    <a:pt x="723735" y="140696"/>
                  </a:cubicBezTo>
                  <a:cubicBezTo>
                    <a:pt x="706018" y="169271"/>
                    <a:pt x="674013" y="169081"/>
                    <a:pt x="647532" y="147934"/>
                  </a:cubicBezTo>
                  <a:cubicBezTo>
                    <a:pt x="619717" y="125645"/>
                    <a:pt x="584664" y="112501"/>
                    <a:pt x="552659" y="95926"/>
                  </a:cubicBezTo>
                  <a:cubicBezTo>
                    <a:pt x="549993" y="94592"/>
                    <a:pt x="545039" y="96116"/>
                    <a:pt x="541800" y="97640"/>
                  </a:cubicBezTo>
                  <a:cubicBezTo>
                    <a:pt x="488649" y="122407"/>
                    <a:pt x="433593" y="126979"/>
                    <a:pt x="375107" y="123169"/>
                  </a:cubicBezTo>
                  <a:cubicBezTo>
                    <a:pt x="341960" y="121073"/>
                    <a:pt x="307289" y="137076"/>
                    <a:pt x="273567" y="145458"/>
                  </a:cubicBezTo>
                  <a:cubicBezTo>
                    <a:pt x="269757" y="146410"/>
                    <a:pt x="266519" y="151174"/>
                    <a:pt x="264043" y="154792"/>
                  </a:cubicBezTo>
                  <a:cubicBezTo>
                    <a:pt x="240228" y="190800"/>
                    <a:pt x="208223" y="200706"/>
                    <a:pt x="169360" y="177273"/>
                  </a:cubicBezTo>
                  <a:cubicBezTo>
                    <a:pt x="143643" y="161651"/>
                    <a:pt x="118114" y="158032"/>
                    <a:pt x="89347" y="157460"/>
                  </a:cubicBezTo>
                  <a:cubicBezTo>
                    <a:pt x="71059" y="157078"/>
                    <a:pt x="52962" y="147934"/>
                    <a:pt x="34291" y="145268"/>
                  </a:cubicBezTo>
                  <a:lnTo>
                    <a:pt x="0" y="142056"/>
                  </a:lnTo>
                  <a:lnTo>
                    <a:pt x="0" y="849556"/>
                  </a:lnTo>
                  <a:lnTo>
                    <a:pt x="60652" y="844783"/>
                  </a:lnTo>
                  <a:cubicBezTo>
                    <a:pt x="80251" y="839473"/>
                    <a:pt x="99446" y="832043"/>
                    <a:pt x="119068" y="827281"/>
                  </a:cubicBezTo>
                  <a:cubicBezTo>
                    <a:pt x="137355" y="822899"/>
                    <a:pt x="154501" y="812802"/>
                    <a:pt x="171840" y="804420"/>
                  </a:cubicBezTo>
                  <a:cubicBezTo>
                    <a:pt x="204985" y="788417"/>
                    <a:pt x="240420" y="798514"/>
                    <a:pt x="274329" y="794324"/>
                  </a:cubicBezTo>
                  <a:cubicBezTo>
                    <a:pt x="285188" y="792990"/>
                    <a:pt x="296046" y="791466"/>
                    <a:pt x="306715" y="788798"/>
                  </a:cubicBezTo>
                  <a:cubicBezTo>
                    <a:pt x="335864" y="781749"/>
                    <a:pt x="365583" y="775653"/>
                    <a:pt x="393967" y="765937"/>
                  </a:cubicBezTo>
                  <a:cubicBezTo>
                    <a:pt x="426165" y="755078"/>
                    <a:pt x="457028" y="740600"/>
                    <a:pt x="493793" y="725549"/>
                  </a:cubicBezTo>
                  <a:cubicBezTo>
                    <a:pt x="506557" y="729360"/>
                    <a:pt x="526180" y="739648"/>
                    <a:pt x="546373" y="740600"/>
                  </a:cubicBezTo>
                  <a:cubicBezTo>
                    <a:pt x="611337" y="743838"/>
                    <a:pt x="672107" y="726121"/>
                    <a:pt x="730211" y="698116"/>
                  </a:cubicBezTo>
                  <a:cubicBezTo>
                    <a:pt x="747927" y="689734"/>
                    <a:pt x="766980" y="684210"/>
                    <a:pt x="784889" y="676018"/>
                  </a:cubicBezTo>
                  <a:cubicBezTo>
                    <a:pt x="791173" y="673161"/>
                    <a:pt x="799365" y="667065"/>
                    <a:pt x="800509" y="661349"/>
                  </a:cubicBezTo>
                  <a:cubicBezTo>
                    <a:pt x="807175" y="628201"/>
                    <a:pt x="831942" y="628772"/>
                    <a:pt x="857661" y="626868"/>
                  </a:cubicBezTo>
                  <a:cubicBezTo>
                    <a:pt x="888332" y="624582"/>
                    <a:pt x="918621" y="619248"/>
                    <a:pt x="949102" y="614676"/>
                  </a:cubicBezTo>
                  <a:cubicBezTo>
                    <a:pt x="953104" y="614104"/>
                    <a:pt x="956722" y="610104"/>
                    <a:pt x="960342" y="607435"/>
                  </a:cubicBezTo>
                  <a:cubicBezTo>
                    <a:pt x="965867" y="603435"/>
                    <a:pt x="971011" y="597339"/>
                    <a:pt x="977109" y="595815"/>
                  </a:cubicBezTo>
                  <a:cubicBezTo>
                    <a:pt x="1008350" y="588385"/>
                    <a:pt x="1039783" y="582099"/>
                    <a:pt x="1071218" y="575240"/>
                  </a:cubicBezTo>
                  <a:cubicBezTo>
                    <a:pt x="1078266" y="573716"/>
                    <a:pt x="1085505" y="571812"/>
                    <a:pt x="1091983" y="568764"/>
                  </a:cubicBezTo>
                  <a:cubicBezTo>
                    <a:pt x="1098079" y="565906"/>
                    <a:pt x="1103223" y="560952"/>
                    <a:pt x="1109321" y="557904"/>
                  </a:cubicBezTo>
                  <a:cubicBezTo>
                    <a:pt x="1125892" y="549714"/>
                    <a:pt x="1142851" y="542093"/>
                    <a:pt x="1162279" y="532949"/>
                  </a:cubicBezTo>
                  <a:cubicBezTo>
                    <a:pt x="1173138" y="550094"/>
                    <a:pt x="1187810" y="540377"/>
                    <a:pt x="1206097" y="532187"/>
                  </a:cubicBezTo>
                  <a:cubicBezTo>
                    <a:pt x="1224765" y="523805"/>
                    <a:pt x="1246292" y="521137"/>
                    <a:pt x="1266867" y="518088"/>
                  </a:cubicBezTo>
                  <a:cubicBezTo>
                    <a:pt x="1304588" y="512564"/>
                    <a:pt x="1342499" y="509134"/>
                    <a:pt x="1380219" y="504182"/>
                  </a:cubicBezTo>
                  <a:cubicBezTo>
                    <a:pt x="1388221" y="503038"/>
                    <a:pt x="1397365" y="500944"/>
                    <a:pt x="1403461" y="496180"/>
                  </a:cubicBezTo>
                  <a:cubicBezTo>
                    <a:pt x="1445181" y="464175"/>
                    <a:pt x="1495858" y="455222"/>
                    <a:pt x="1544054" y="458268"/>
                  </a:cubicBezTo>
                  <a:cubicBezTo>
                    <a:pt x="1581965" y="460557"/>
                    <a:pt x="1619114" y="462270"/>
                    <a:pt x="1656644" y="459032"/>
                  </a:cubicBezTo>
                  <a:cubicBezTo>
                    <a:pt x="1659502" y="458841"/>
                    <a:pt x="1663312" y="459223"/>
                    <a:pt x="1665406" y="460747"/>
                  </a:cubicBezTo>
                  <a:cubicBezTo>
                    <a:pt x="1678360" y="470843"/>
                    <a:pt x="1691887" y="471605"/>
                    <a:pt x="1708461" y="473318"/>
                  </a:cubicBezTo>
                  <a:cubicBezTo>
                    <a:pt x="1731894" y="475797"/>
                    <a:pt x="1753421" y="474081"/>
                    <a:pt x="1775140" y="469891"/>
                  </a:cubicBezTo>
                  <a:cubicBezTo>
                    <a:pt x="1790952" y="466843"/>
                    <a:pt x="1806953" y="460557"/>
                    <a:pt x="1821051" y="452554"/>
                  </a:cubicBezTo>
                  <a:cubicBezTo>
                    <a:pt x="1840672" y="441314"/>
                    <a:pt x="1859535" y="436934"/>
                    <a:pt x="1878203" y="451792"/>
                  </a:cubicBezTo>
                  <a:cubicBezTo>
                    <a:pt x="1898396" y="467605"/>
                    <a:pt x="1921257" y="462081"/>
                    <a:pt x="1943547" y="462651"/>
                  </a:cubicBezTo>
                  <a:cubicBezTo>
                    <a:pt x="1953262" y="462843"/>
                    <a:pt x="1963550" y="462461"/>
                    <a:pt x="1972884" y="464937"/>
                  </a:cubicBezTo>
                  <a:cubicBezTo>
                    <a:pt x="1999935" y="471987"/>
                    <a:pt x="2026036" y="482655"/>
                    <a:pt x="2053469" y="487417"/>
                  </a:cubicBezTo>
                  <a:cubicBezTo>
                    <a:pt x="2068710" y="490084"/>
                    <a:pt x="2085664" y="485321"/>
                    <a:pt x="2101477" y="481893"/>
                  </a:cubicBezTo>
                  <a:cubicBezTo>
                    <a:pt x="2117479" y="478273"/>
                    <a:pt x="2133290" y="472749"/>
                    <a:pt x="2148722" y="467033"/>
                  </a:cubicBezTo>
                  <a:cubicBezTo>
                    <a:pt x="2159199" y="463223"/>
                    <a:pt x="2170629" y="459603"/>
                    <a:pt x="2179011" y="452744"/>
                  </a:cubicBezTo>
                  <a:cubicBezTo>
                    <a:pt x="2198064" y="437124"/>
                    <a:pt x="2217685" y="434455"/>
                    <a:pt x="2240165" y="442648"/>
                  </a:cubicBezTo>
                  <a:cubicBezTo>
                    <a:pt x="2243593" y="443982"/>
                    <a:pt x="2247594" y="443982"/>
                    <a:pt x="2251404" y="444172"/>
                  </a:cubicBezTo>
                  <a:cubicBezTo>
                    <a:pt x="2312370" y="448172"/>
                    <a:pt x="2373330" y="450650"/>
                    <a:pt x="2433912" y="456746"/>
                  </a:cubicBezTo>
                  <a:cubicBezTo>
                    <a:pt x="2458485" y="459223"/>
                    <a:pt x="2482107" y="470081"/>
                    <a:pt x="2506302" y="476939"/>
                  </a:cubicBezTo>
                  <a:cubicBezTo>
                    <a:pt x="2511256" y="478273"/>
                    <a:pt x="2516783" y="480369"/>
                    <a:pt x="2521735" y="479415"/>
                  </a:cubicBezTo>
                  <a:cubicBezTo>
                    <a:pt x="2575647" y="469891"/>
                    <a:pt x="2626132" y="483797"/>
                    <a:pt x="2675854" y="502086"/>
                  </a:cubicBezTo>
                  <a:cubicBezTo>
                    <a:pt x="2680996" y="503992"/>
                    <a:pt x="2687282" y="503419"/>
                    <a:pt x="2692998" y="503038"/>
                  </a:cubicBezTo>
                  <a:cubicBezTo>
                    <a:pt x="2709003" y="501706"/>
                    <a:pt x="2726337" y="495038"/>
                    <a:pt x="2740816" y="499037"/>
                  </a:cubicBezTo>
                  <a:cubicBezTo>
                    <a:pt x="2779297" y="510088"/>
                    <a:pt x="2817398" y="523423"/>
                    <a:pt x="2853596" y="540187"/>
                  </a:cubicBezTo>
                  <a:cubicBezTo>
                    <a:pt x="2890365" y="557142"/>
                    <a:pt x="2924464" y="571430"/>
                    <a:pt x="2966565" y="554286"/>
                  </a:cubicBezTo>
                  <a:cubicBezTo>
                    <a:pt x="2984472" y="547045"/>
                    <a:pt x="3008095" y="552190"/>
                    <a:pt x="3028671" y="554094"/>
                  </a:cubicBezTo>
                  <a:cubicBezTo>
                    <a:pt x="3043720" y="555618"/>
                    <a:pt x="3058198" y="564192"/>
                    <a:pt x="3073059" y="564192"/>
                  </a:cubicBezTo>
                  <a:cubicBezTo>
                    <a:pt x="3112686" y="564192"/>
                    <a:pt x="3147927" y="574288"/>
                    <a:pt x="3182219" y="594862"/>
                  </a:cubicBezTo>
                  <a:cubicBezTo>
                    <a:pt x="3195557" y="602863"/>
                    <a:pt x="3216322" y="597529"/>
                    <a:pt x="3233656" y="599625"/>
                  </a:cubicBezTo>
                  <a:cubicBezTo>
                    <a:pt x="3251947" y="602101"/>
                    <a:pt x="3270804" y="604387"/>
                    <a:pt x="3288332" y="609914"/>
                  </a:cubicBezTo>
                  <a:cubicBezTo>
                    <a:pt x="3333672" y="624392"/>
                    <a:pt x="3378441" y="640774"/>
                    <a:pt x="3423591" y="656015"/>
                  </a:cubicBezTo>
                  <a:cubicBezTo>
                    <a:pt x="3460738" y="668590"/>
                    <a:pt x="3497317" y="658683"/>
                    <a:pt x="3534084" y="653349"/>
                  </a:cubicBezTo>
                  <a:cubicBezTo>
                    <a:pt x="3557137" y="649919"/>
                    <a:pt x="3578662" y="641727"/>
                    <a:pt x="3604571" y="653918"/>
                  </a:cubicBezTo>
                  <a:cubicBezTo>
                    <a:pt x="3629338" y="665541"/>
                    <a:pt x="3660771" y="662873"/>
                    <a:pt x="3688586" y="669160"/>
                  </a:cubicBezTo>
                  <a:cubicBezTo>
                    <a:pt x="3712020" y="674494"/>
                    <a:pt x="3734687" y="683068"/>
                    <a:pt x="3757358" y="691450"/>
                  </a:cubicBezTo>
                  <a:cubicBezTo>
                    <a:pt x="3788221" y="702881"/>
                    <a:pt x="3818700" y="714881"/>
                    <a:pt x="3852421" y="709167"/>
                  </a:cubicBezTo>
                  <a:cubicBezTo>
                    <a:pt x="3890714" y="702689"/>
                    <a:pt x="3917001" y="727073"/>
                    <a:pt x="3947104" y="743267"/>
                  </a:cubicBezTo>
                  <a:cubicBezTo>
                    <a:pt x="3967869" y="754316"/>
                    <a:pt x="3990538" y="762509"/>
                    <a:pt x="4013208" y="769367"/>
                  </a:cubicBezTo>
                  <a:cubicBezTo>
                    <a:pt x="4043497" y="778321"/>
                    <a:pt x="4074740" y="783655"/>
                    <a:pt x="4105222" y="792417"/>
                  </a:cubicBezTo>
                  <a:cubicBezTo>
                    <a:pt x="4151325" y="805561"/>
                    <a:pt x="4198001" y="815850"/>
                    <a:pt x="4246006" y="808610"/>
                  </a:cubicBezTo>
                  <a:cubicBezTo>
                    <a:pt x="4268105" y="805372"/>
                    <a:pt x="4288682" y="805561"/>
                    <a:pt x="4310779" y="810326"/>
                  </a:cubicBezTo>
                  <a:cubicBezTo>
                    <a:pt x="4346974" y="818136"/>
                    <a:pt x="4384123" y="819089"/>
                    <a:pt x="4413272" y="848235"/>
                  </a:cubicBezTo>
                  <a:cubicBezTo>
                    <a:pt x="4423558" y="858524"/>
                    <a:pt x="4442037" y="861190"/>
                    <a:pt x="4457087" y="866524"/>
                  </a:cubicBezTo>
                  <a:cubicBezTo>
                    <a:pt x="4474424" y="872812"/>
                    <a:pt x="4487186" y="869572"/>
                    <a:pt x="4496523" y="851284"/>
                  </a:cubicBezTo>
                  <a:cubicBezTo>
                    <a:pt x="4500713" y="843093"/>
                    <a:pt x="4512715" y="835091"/>
                    <a:pt x="4522050" y="833757"/>
                  </a:cubicBezTo>
                  <a:cubicBezTo>
                    <a:pt x="4550055" y="829757"/>
                    <a:pt x="4575773" y="835663"/>
                    <a:pt x="4602824" y="848618"/>
                  </a:cubicBezTo>
                  <a:cubicBezTo>
                    <a:pt x="4628161" y="860810"/>
                    <a:pt x="4659786" y="859476"/>
                    <a:pt x="4688553" y="864238"/>
                  </a:cubicBezTo>
                  <a:cubicBezTo>
                    <a:pt x="4708936" y="867668"/>
                    <a:pt x="4729321" y="874716"/>
                    <a:pt x="4749895" y="874716"/>
                  </a:cubicBezTo>
                  <a:cubicBezTo>
                    <a:pt x="4775424" y="874716"/>
                    <a:pt x="4800761" y="868620"/>
                    <a:pt x="4826480" y="866334"/>
                  </a:cubicBezTo>
                  <a:cubicBezTo>
                    <a:pt x="4846482" y="864430"/>
                    <a:pt x="4866867" y="865192"/>
                    <a:pt x="4886870" y="862906"/>
                  </a:cubicBezTo>
                  <a:cubicBezTo>
                    <a:pt x="4903254" y="861190"/>
                    <a:pt x="4919447" y="856810"/>
                    <a:pt x="4935639" y="853190"/>
                  </a:cubicBezTo>
                  <a:cubicBezTo>
                    <a:pt x="4941546" y="851856"/>
                    <a:pt x="4947452" y="846711"/>
                    <a:pt x="4952784" y="847473"/>
                  </a:cubicBezTo>
                  <a:cubicBezTo>
                    <a:pt x="5005745" y="855666"/>
                    <a:pt x="5043847" y="819089"/>
                    <a:pt x="5088617" y="802896"/>
                  </a:cubicBezTo>
                  <a:cubicBezTo>
                    <a:pt x="5135672" y="785749"/>
                    <a:pt x="5181204" y="759461"/>
                    <a:pt x="5233781" y="767271"/>
                  </a:cubicBezTo>
                  <a:cubicBezTo>
                    <a:pt x="5265596" y="772033"/>
                    <a:pt x="5296267" y="783083"/>
                    <a:pt x="5327893" y="789752"/>
                  </a:cubicBezTo>
                  <a:cubicBezTo>
                    <a:pt x="5339132" y="792038"/>
                    <a:pt x="5351705" y="791656"/>
                    <a:pt x="5362946" y="789370"/>
                  </a:cubicBezTo>
                  <a:cubicBezTo>
                    <a:pt x="5417240" y="778891"/>
                    <a:pt x="5470771" y="777367"/>
                    <a:pt x="5524115" y="794514"/>
                  </a:cubicBezTo>
                  <a:cubicBezTo>
                    <a:pt x="5533257" y="797372"/>
                    <a:pt x="5542974" y="800038"/>
                    <a:pt x="5552500" y="800038"/>
                  </a:cubicBezTo>
                  <a:cubicBezTo>
                    <a:pt x="5604697" y="800038"/>
                    <a:pt x="5655944" y="796038"/>
                    <a:pt x="5705857" y="777367"/>
                  </a:cubicBezTo>
                  <a:cubicBezTo>
                    <a:pt x="5722622" y="771080"/>
                    <a:pt x="5743006" y="775081"/>
                    <a:pt x="5761485" y="773557"/>
                  </a:cubicBezTo>
                  <a:cubicBezTo>
                    <a:pt x="5778629" y="772224"/>
                    <a:pt x="5796156" y="771653"/>
                    <a:pt x="5812731" y="767271"/>
                  </a:cubicBezTo>
                  <a:cubicBezTo>
                    <a:pt x="5836925" y="760795"/>
                    <a:pt x="5859404" y="760033"/>
                    <a:pt x="5884361" y="765747"/>
                  </a:cubicBezTo>
                  <a:cubicBezTo>
                    <a:pt x="5908174" y="771080"/>
                    <a:pt x="5933892" y="768415"/>
                    <a:pt x="5958660" y="768605"/>
                  </a:cubicBezTo>
                  <a:cubicBezTo>
                    <a:pt x="5986282" y="768795"/>
                    <a:pt x="6013906" y="768984"/>
                    <a:pt x="6041528" y="768033"/>
                  </a:cubicBezTo>
                  <a:cubicBezTo>
                    <a:pt x="6052579" y="767653"/>
                    <a:pt x="6065151" y="760033"/>
                    <a:pt x="6074297" y="763081"/>
                  </a:cubicBezTo>
                  <a:cubicBezTo>
                    <a:pt x="6103824" y="773366"/>
                    <a:pt x="6133353" y="760985"/>
                    <a:pt x="6162880" y="766509"/>
                  </a:cubicBezTo>
                  <a:cubicBezTo>
                    <a:pt x="6177360" y="769367"/>
                    <a:pt x="6193743" y="761557"/>
                    <a:pt x="6209364" y="760795"/>
                  </a:cubicBezTo>
                  <a:cubicBezTo>
                    <a:pt x="6234892" y="759461"/>
                    <a:pt x="6260419" y="760033"/>
                    <a:pt x="6285948" y="759651"/>
                  </a:cubicBezTo>
                  <a:cubicBezTo>
                    <a:pt x="6294330" y="759461"/>
                    <a:pt x="6302523" y="758699"/>
                    <a:pt x="6310905" y="758316"/>
                  </a:cubicBezTo>
                  <a:cubicBezTo>
                    <a:pt x="6318335" y="757936"/>
                    <a:pt x="6326145" y="756222"/>
                    <a:pt x="6333194" y="757554"/>
                  </a:cubicBezTo>
                  <a:cubicBezTo>
                    <a:pt x="6358723" y="762318"/>
                    <a:pt x="6383869" y="770129"/>
                    <a:pt x="6409586" y="773177"/>
                  </a:cubicBezTo>
                  <a:cubicBezTo>
                    <a:pt x="6431875" y="775843"/>
                    <a:pt x="6454928" y="772224"/>
                    <a:pt x="6477407" y="774129"/>
                  </a:cubicBezTo>
                  <a:cubicBezTo>
                    <a:pt x="6517032" y="777367"/>
                    <a:pt x="6556657" y="783083"/>
                    <a:pt x="6596283" y="786703"/>
                  </a:cubicBezTo>
                  <a:cubicBezTo>
                    <a:pt x="6604857" y="787465"/>
                    <a:pt x="6613809" y="782701"/>
                    <a:pt x="6622573" y="782321"/>
                  </a:cubicBezTo>
                  <a:cubicBezTo>
                    <a:pt x="6650006" y="781369"/>
                    <a:pt x="6677439" y="781177"/>
                    <a:pt x="6704872" y="780607"/>
                  </a:cubicBezTo>
                  <a:cubicBezTo>
                    <a:pt x="6720493" y="780415"/>
                    <a:pt x="6736305" y="780987"/>
                    <a:pt x="6751738" y="779273"/>
                  </a:cubicBezTo>
                  <a:cubicBezTo>
                    <a:pt x="6772120" y="776987"/>
                    <a:pt x="6790599" y="773557"/>
                    <a:pt x="6809650" y="788417"/>
                  </a:cubicBezTo>
                  <a:cubicBezTo>
                    <a:pt x="6816984" y="794180"/>
                    <a:pt x="6824819" y="797942"/>
                    <a:pt x="6832976" y="800428"/>
                  </a:cubicBezTo>
                  <a:close/>
                </a:path>
              </a:pathLst>
            </a:custGeom>
            <a:blipFill dpi="0" rotWithShape="1">
              <a:blip r:embed="rId3">
                <a:alphaModFix amt="57000"/>
              </a:blip>
              <a:srcRect/>
              <a:tile tx="0" ty="0" sx="100000" sy="100000" flip="none" algn="tl"/>
            </a:blip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1A3380-CDCE-3142-9CFA-068BA0ECEB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000" y="3109956"/>
            <a:ext cx="4400549" cy="3167019"/>
          </a:xfrm>
        </p:spPr>
        <p:txBody>
          <a:bodyPr anchor="t"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en-US" dirty="0"/>
              <a:t>Perceived lack of fairness.</a:t>
            </a:r>
          </a:p>
          <a:p>
            <a:pPr>
              <a:buFont typeface="Wingdings" pitchFamily="2" charset="2"/>
              <a:buChar char="v"/>
            </a:pPr>
            <a:r>
              <a:rPr lang="en-US" dirty="0"/>
              <a:t>Lack of flexibility.</a:t>
            </a:r>
          </a:p>
          <a:p>
            <a:pPr>
              <a:buFont typeface="Wingdings" pitchFamily="2" charset="2"/>
              <a:buChar char="v"/>
            </a:pPr>
            <a:r>
              <a:rPr lang="en-US" dirty="0"/>
              <a:t>Underlying issues.</a:t>
            </a:r>
          </a:p>
          <a:p>
            <a:pPr>
              <a:buFont typeface="Wingdings" pitchFamily="2" charset="2"/>
              <a:buChar char="v"/>
            </a:pPr>
            <a:r>
              <a:rPr lang="en-US" dirty="0"/>
              <a:t>Low staff morale.</a:t>
            </a:r>
          </a:p>
          <a:p>
            <a:pPr>
              <a:buFont typeface="Wingdings" pitchFamily="2" charset="2"/>
              <a:buChar char="v"/>
            </a:pPr>
            <a:r>
              <a:rPr lang="en-US" dirty="0"/>
              <a:t>Lack of enthusiasm.</a:t>
            </a:r>
          </a:p>
        </p:txBody>
      </p:sp>
    </p:spTree>
    <p:extLst>
      <p:ext uri="{BB962C8B-B14F-4D97-AF65-F5344CB8AC3E}">
        <p14:creationId xmlns:p14="http://schemas.microsoft.com/office/powerpoint/2010/main" val="21797996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0DB02BD-FF61-4042-BC21-4EFF543EC0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D059DC7-A4BC-524B-ADC2-39ED242787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1" y="1524001"/>
            <a:ext cx="3047999" cy="3810000"/>
          </a:xfrm>
        </p:spPr>
        <p:txBody>
          <a:bodyPr>
            <a:normAutofit/>
          </a:bodyPr>
          <a:lstStyle/>
          <a:p>
            <a:r>
              <a:rPr lang="en-US" sz="4100"/>
              <a:t>Impact of staff absenteeism in MCHT.</a:t>
            </a: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5811A85E-38EA-465A-84F9-6230CF743E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78285" y="0"/>
            <a:ext cx="874715" cy="6858001"/>
          </a:xfrm>
          <a:custGeom>
            <a:avLst/>
            <a:gdLst>
              <a:gd name="connsiteX0" fmla="*/ 669467 w 874715"/>
              <a:gd name="connsiteY0" fmla="*/ 3720275 h 6858001"/>
              <a:gd name="connsiteX1" fmla="*/ 710453 w 874715"/>
              <a:gd name="connsiteY1" fmla="*/ 3726292 h 6858001"/>
              <a:gd name="connsiteX2" fmla="*/ 710455 w 874715"/>
              <a:gd name="connsiteY2" fmla="*/ 3726292 h 6858001"/>
              <a:gd name="connsiteX3" fmla="*/ 669465 w 874715"/>
              <a:gd name="connsiteY3" fmla="*/ 3720275 h 6858001"/>
              <a:gd name="connsiteX4" fmla="*/ 834223 w 874715"/>
              <a:gd name="connsiteY4" fmla="*/ 3333751 h 6858001"/>
              <a:gd name="connsiteX5" fmla="*/ 446757 w 874715"/>
              <a:gd name="connsiteY5" fmla="*/ 3333751 h 6858001"/>
              <a:gd name="connsiteX6" fmla="*/ 441229 w 874715"/>
              <a:gd name="connsiteY6" fmla="*/ 3376550 h 6858001"/>
              <a:gd name="connsiteX7" fmla="*/ 437178 w 874715"/>
              <a:gd name="connsiteY7" fmla="*/ 3407910 h 6858001"/>
              <a:gd name="connsiteX8" fmla="*/ 435790 w 874715"/>
              <a:gd name="connsiteY8" fmla="*/ 3491262 h 6858001"/>
              <a:gd name="connsiteX9" fmla="*/ 429384 w 874715"/>
              <a:gd name="connsiteY9" fmla="*/ 3520658 h 6858001"/>
              <a:gd name="connsiteX10" fmla="*/ 427332 w 874715"/>
              <a:gd name="connsiteY10" fmla="*/ 3524252 h 6858001"/>
              <a:gd name="connsiteX11" fmla="*/ 427331 w 874715"/>
              <a:gd name="connsiteY11" fmla="*/ 3524252 h 6858001"/>
              <a:gd name="connsiteX12" fmla="*/ 413690 w 874715"/>
              <a:gd name="connsiteY12" fmla="*/ 3548145 h 6858001"/>
              <a:gd name="connsiteX13" fmla="*/ 408166 w 874715"/>
              <a:gd name="connsiteY13" fmla="*/ 3612089 h 6858001"/>
              <a:gd name="connsiteX14" fmla="*/ 421692 w 874715"/>
              <a:gd name="connsiteY14" fmla="*/ 3636610 h 6858001"/>
              <a:gd name="connsiteX15" fmla="*/ 445933 w 874715"/>
              <a:gd name="connsiteY15" fmla="*/ 3687609 h 6858001"/>
              <a:gd name="connsiteX16" fmla="*/ 443241 w 874715"/>
              <a:gd name="connsiteY16" fmla="*/ 3725049 h 6858001"/>
              <a:gd name="connsiteX17" fmla="*/ 455589 w 874715"/>
              <a:gd name="connsiteY17" fmla="*/ 3723372 h 6858001"/>
              <a:gd name="connsiteX18" fmla="*/ 544787 w 874715"/>
              <a:gd name="connsiteY18" fmla="*/ 3712739 h 6858001"/>
              <a:gd name="connsiteX19" fmla="*/ 544802 w 874715"/>
              <a:gd name="connsiteY19" fmla="*/ 3712740 h 6858001"/>
              <a:gd name="connsiteX20" fmla="*/ 544786 w 874715"/>
              <a:gd name="connsiteY20" fmla="*/ 3712740 h 6858001"/>
              <a:gd name="connsiteX21" fmla="*/ 455588 w 874715"/>
              <a:gd name="connsiteY21" fmla="*/ 3723373 h 6858001"/>
              <a:gd name="connsiteX22" fmla="*/ 443240 w 874715"/>
              <a:gd name="connsiteY22" fmla="*/ 3725050 h 6858001"/>
              <a:gd name="connsiteX23" fmla="*/ 441884 w 874715"/>
              <a:gd name="connsiteY23" fmla="*/ 3743904 h 6858001"/>
              <a:gd name="connsiteX24" fmla="*/ 442266 w 874715"/>
              <a:gd name="connsiteY24" fmla="*/ 3764306 h 6858001"/>
              <a:gd name="connsiteX25" fmla="*/ 433692 w 874715"/>
              <a:gd name="connsiteY25" fmla="*/ 3834135 h 6858001"/>
              <a:gd name="connsiteX26" fmla="*/ 428740 w 874715"/>
              <a:gd name="connsiteY26" fmla="*/ 3898864 h 6858001"/>
              <a:gd name="connsiteX27" fmla="*/ 444932 w 874715"/>
              <a:gd name="connsiteY27" fmla="*/ 4062061 h 6858001"/>
              <a:gd name="connsiteX28" fmla="*/ 441122 w 874715"/>
              <a:gd name="connsiteY28" fmla="*/ 4187207 h 6858001"/>
              <a:gd name="connsiteX29" fmla="*/ 444932 w 874715"/>
              <a:gd name="connsiteY29" fmla="*/ 4244874 h 6858001"/>
              <a:gd name="connsiteX30" fmla="*/ 450648 w 874715"/>
              <a:gd name="connsiteY30" fmla="*/ 4277434 h 6858001"/>
              <a:gd name="connsiteX31" fmla="*/ 490464 w 874715"/>
              <a:gd name="connsiteY31" fmla="*/ 4351188 h 6858001"/>
              <a:gd name="connsiteX32" fmla="*/ 499418 w 874715"/>
              <a:gd name="connsiteY32" fmla="*/ 4391596 h 6858001"/>
              <a:gd name="connsiteX33" fmla="*/ 498656 w 874715"/>
              <a:gd name="connsiteY33" fmla="*/ 4513209 h 6858001"/>
              <a:gd name="connsiteX34" fmla="*/ 438646 w 874715"/>
              <a:gd name="connsiteY34" fmla="*/ 4695629 h 6858001"/>
              <a:gd name="connsiteX35" fmla="*/ 430644 w 874715"/>
              <a:gd name="connsiteY35" fmla="*/ 4714658 h 6858001"/>
              <a:gd name="connsiteX36" fmla="*/ 420737 w 874715"/>
              <a:gd name="connsiteY36" fmla="*/ 4807436 h 6858001"/>
              <a:gd name="connsiteX37" fmla="*/ 434264 w 874715"/>
              <a:gd name="connsiteY37" fmla="*/ 4870400 h 6858001"/>
              <a:gd name="connsiteX38" fmla="*/ 462269 w 874715"/>
              <a:gd name="connsiteY38" fmla="*/ 4956119 h 6858001"/>
              <a:gd name="connsiteX39" fmla="*/ 485701 w 874715"/>
              <a:gd name="connsiteY39" fmla="*/ 5033207 h 6858001"/>
              <a:gd name="connsiteX40" fmla="*/ 512180 w 874715"/>
              <a:gd name="connsiteY40" fmla="*/ 5089305 h 6858001"/>
              <a:gd name="connsiteX41" fmla="*/ 531613 w 874715"/>
              <a:gd name="connsiteY41" fmla="*/ 5217589 h 6858001"/>
              <a:gd name="connsiteX42" fmla="*/ 534851 w 874715"/>
              <a:gd name="connsiteY42" fmla="*/ 5230926 h 6858001"/>
              <a:gd name="connsiteX43" fmla="*/ 511228 w 874715"/>
              <a:gd name="connsiteY43" fmla="*/ 5327433 h 6858001"/>
              <a:gd name="connsiteX44" fmla="*/ 487225 w 874715"/>
              <a:gd name="connsiteY44" fmla="*/ 5443357 h 6858001"/>
              <a:gd name="connsiteX45" fmla="*/ 495416 w 874715"/>
              <a:gd name="connsiteY45" fmla="*/ 5484746 h 6858001"/>
              <a:gd name="connsiteX46" fmla="*/ 507038 w 874715"/>
              <a:gd name="connsiteY46" fmla="*/ 5541432 h 6858001"/>
              <a:gd name="connsiteX47" fmla="*/ 500942 w 874715"/>
              <a:gd name="connsiteY47" fmla="*/ 5594001 h 6858001"/>
              <a:gd name="connsiteX48" fmla="*/ 500370 w 874715"/>
              <a:gd name="connsiteY48" fmla="*/ 5625974 h 6858001"/>
              <a:gd name="connsiteX49" fmla="*/ 571618 w 874715"/>
              <a:gd name="connsiteY49" fmla="*/ 5771911 h 6858001"/>
              <a:gd name="connsiteX50" fmla="*/ 577524 w 874715"/>
              <a:gd name="connsiteY50" fmla="*/ 5808982 h 6858001"/>
              <a:gd name="connsiteX51" fmla="*/ 586289 w 874715"/>
              <a:gd name="connsiteY51" fmla="*/ 5829971 h 6858001"/>
              <a:gd name="connsiteX52" fmla="*/ 674684 w 874715"/>
              <a:gd name="connsiteY52" fmla="*/ 5956490 h 6858001"/>
              <a:gd name="connsiteX53" fmla="*/ 692590 w 874715"/>
              <a:gd name="connsiteY53" fmla="*/ 6010235 h 6858001"/>
              <a:gd name="connsiteX54" fmla="*/ 688970 w 874715"/>
              <a:gd name="connsiteY54" fmla="*/ 6069276 h 6858001"/>
              <a:gd name="connsiteX55" fmla="*/ 682494 w 874715"/>
              <a:gd name="connsiteY55" fmla="*/ 6103407 h 6858001"/>
              <a:gd name="connsiteX56" fmla="*/ 626294 w 874715"/>
              <a:gd name="connsiteY56" fmla="*/ 6188144 h 6858001"/>
              <a:gd name="connsiteX57" fmla="*/ 628200 w 874715"/>
              <a:gd name="connsiteY57" fmla="*/ 6236396 h 6858001"/>
              <a:gd name="connsiteX58" fmla="*/ 666871 w 874715"/>
              <a:gd name="connsiteY58" fmla="*/ 6311718 h 6858001"/>
              <a:gd name="connsiteX59" fmla="*/ 684208 w 874715"/>
              <a:gd name="connsiteY59" fmla="*/ 6448435 h 6858001"/>
              <a:gd name="connsiteX60" fmla="*/ 630104 w 874715"/>
              <a:gd name="connsiteY60" fmla="*/ 6517873 h 6858001"/>
              <a:gd name="connsiteX61" fmla="*/ 578096 w 874715"/>
              <a:gd name="connsiteY61" fmla="*/ 6553767 h 6858001"/>
              <a:gd name="connsiteX62" fmla="*/ 517706 w 874715"/>
              <a:gd name="connsiteY62" fmla="*/ 6657533 h 6858001"/>
              <a:gd name="connsiteX63" fmla="*/ 540185 w 874715"/>
              <a:gd name="connsiteY63" fmla="*/ 6682250 h 6858001"/>
              <a:gd name="connsiteX64" fmla="*/ 549712 w 874715"/>
              <a:gd name="connsiteY64" fmla="*/ 6758356 h 6858001"/>
              <a:gd name="connsiteX65" fmla="*/ 548950 w 874715"/>
              <a:gd name="connsiteY65" fmla="*/ 6840738 h 6858001"/>
              <a:gd name="connsiteX66" fmla="*/ 556149 w 874715"/>
              <a:gd name="connsiteY66" fmla="*/ 6858001 h 6858001"/>
              <a:gd name="connsiteX67" fmla="*/ 760427 w 874715"/>
              <a:gd name="connsiteY67" fmla="*/ 6858001 h 6858001"/>
              <a:gd name="connsiteX68" fmla="*/ 763269 w 874715"/>
              <a:gd name="connsiteY68" fmla="*/ 6846819 h 6858001"/>
              <a:gd name="connsiteX69" fmla="*/ 784795 w 874715"/>
              <a:gd name="connsiteY69" fmla="*/ 6678324 h 6858001"/>
              <a:gd name="connsiteX70" fmla="*/ 805560 w 874715"/>
              <a:gd name="connsiteY70" fmla="*/ 6504338 h 6858001"/>
              <a:gd name="connsiteX71" fmla="*/ 812418 w 874715"/>
              <a:gd name="connsiteY71" fmla="*/ 6408814 h 6858001"/>
              <a:gd name="connsiteX72" fmla="*/ 823279 w 874715"/>
              <a:gd name="connsiteY72" fmla="*/ 6325450 h 6858001"/>
              <a:gd name="connsiteX73" fmla="*/ 830137 w 874715"/>
              <a:gd name="connsiteY73" fmla="*/ 6252873 h 6858001"/>
              <a:gd name="connsiteX74" fmla="*/ 844043 w 874715"/>
              <a:gd name="connsiteY74" fmla="*/ 6137341 h 6858001"/>
              <a:gd name="connsiteX75" fmla="*/ 847663 w 874715"/>
              <a:gd name="connsiteY75" fmla="*/ 6089284 h 6858001"/>
              <a:gd name="connsiteX76" fmla="*/ 847471 w 874715"/>
              <a:gd name="connsiteY76" fmla="*/ 5975908 h 6858001"/>
              <a:gd name="connsiteX77" fmla="*/ 845567 w 874715"/>
              <a:gd name="connsiteY77" fmla="*/ 5936481 h 6858001"/>
              <a:gd name="connsiteX78" fmla="*/ 821945 w 874715"/>
              <a:gd name="connsiteY78" fmla="*/ 5860571 h 6858001"/>
              <a:gd name="connsiteX79" fmla="*/ 820231 w 874715"/>
              <a:gd name="connsiteY79" fmla="*/ 5851549 h 6858001"/>
              <a:gd name="connsiteX80" fmla="*/ 810894 w 874715"/>
              <a:gd name="connsiteY80" fmla="*/ 5801726 h 6858001"/>
              <a:gd name="connsiteX81" fmla="*/ 807846 w 874715"/>
              <a:gd name="connsiteY81" fmla="*/ 5774460 h 6858001"/>
              <a:gd name="connsiteX82" fmla="*/ 788415 w 874715"/>
              <a:gd name="connsiteY82" fmla="*/ 5670892 h 6858001"/>
              <a:gd name="connsiteX83" fmla="*/ 779271 w 874715"/>
              <a:gd name="connsiteY83" fmla="*/ 5611265 h 6858001"/>
              <a:gd name="connsiteX84" fmla="*/ 780605 w 874715"/>
              <a:gd name="connsiteY84" fmla="*/ 5563010 h 6858001"/>
              <a:gd name="connsiteX85" fmla="*/ 782319 w 874715"/>
              <a:gd name="connsiteY85" fmla="*/ 5478272 h 6858001"/>
              <a:gd name="connsiteX86" fmla="*/ 786701 w 874715"/>
              <a:gd name="connsiteY86" fmla="*/ 5451203 h 6858001"/>
              <a:gd name="connsiteX87" fmla="*/ 774127 w 874715"/>
              <a:gd name="connsiteY87" fmla="*/ 5328805 h 6858001"/>
              <a:gd name="connsiteX88" fmla="*/ 773175 w 874715"/>
              <a:gd name="connsiteY88" fmla="*/ 5258975 h 6858001"/>
              <a:gd name="connsiteX89" fmla="*/ 757552 w 874715"/>
              <a:gd name="connsiteY89" fmla="*/ 5180319 h 6858001"/>
              <a:gd name="connsiteX90" fmla="*/ 758314 w 874715"/>
              <a:gd name="connsiteY90" fmla="*/ 5157370 h 6858001"/>
              <a:gd name="connsiteX91" fmla="*/ 759649 w 874715"/>
              <a:gd name="connsiteY91" fmla="*/ 5131673 h 6858001"/>
              <a:gd name="connsiteX92" fmla="*/ 760793 w 874715"/>
              <a:gd name="connsiteY92" fmla="*/ 5052820 h 6858001"/>
              <a:gd name="connsiteX93" fmla="*/ 766507 w 874715"/>
              <a:gd name="connsiteY93" fmla="*/ 5004959 h 6858001"/>
              <a:gd name="connsiteX94" fmla="*/ 763079 w 874715"/>
              <a:gd name="connsiteY94" fmla="*/ 4913751 h 6858001"/>
              <a:gd name="connsiteX95" fmla="*/ 768031 w 874715"/>
              <a:gd name="connsiteY95" fmla="*/ 4880011 h 6858001"/>
              <a:gd name="connsiteX96" fmla="*/ 768603 w 874715"/>
              <a:gd name="connsiteY96" fmla="*/ 4794687 h 6858001"/>
              <a:gd name="connsiteX97" fmla="*/ 765745 w 874715"/>
              <a:gd name="connsiteY97" fmla="*/ 4718187 h 6858001"/>
              <a:gd name="connsiteX98" fmla="*/ 767269 w 874715"/>
              <a:gd name="connsiteY98" fmla="*/ 4644434 h 6858001"/>
              <a:gd name="connsiteX99" fmla="*/ 773555 w 874715"/>
              <a:gd name="connsiteY99" fmla="*/ 4591670 h 6858001"/>
              <a:gd name="connsiteX100" fmla="*/ 777365 w 874715"/>
              <a:gd name="connsiteY100" fmla="*/ 4534394 h 6858001"/>
              <a:gd name="connsiteX101" fmla="*/ 800036 w 874715"/>
              <a:gd name="connsiteY101" fmla="*/ 4376493 h 6858001"/>
              <a:gd name="connsiteX102" fmla="*/ 794512 w 874715"/>
              <a:gd name="connsiteY102" fmla="*/ 4347267 h 6858001"/>
              <a:gd name="connsiteX103" fmla="*/ 789368 w 874715"/>
              <a:gd name="connsiteY103" fmla="*/ 4181322 h 6858001"/>
              <a:gd name="connsiteX104" fmla="*/ 789750 w 874715"/>
              <a:gd name="connsiteY104" fmla="*/ 4145230 h 6858001"/>
              <a:gd name="connsiteX105" fmla="*/ 767269 w 874715"/>
              <a:gd name="connsiteY105" fmla="*/ 4048330 h 6858001"/>
              <a:gd name="connsiteX106" fmla="*/ 802894 w 874715"/>
              <a:gd name="connsiteY106" fmla="*/ 3898864 h 6858001"/>
              <a:gd name="connsiteX107" fmla="*/ 847471 w 874715"/>
              <a:gd name="connsiteY107" fmla="*/ 3759007 h 6858001"/>
              <a:gd name="connsiteX108" fmla="*/ 848163 w 874715"/>
              <a:gd name="connsiteY108" fmla="*/ 3756136 h 6858001"/>
              <a:gd name="connsiteX109" fmla="*/ 819543 w 874715"/>
              <a:gd name="connsiteY109" fmla="*/ 3748731 h 6858001"/>
              <a:gd name="connsiteX110" fmla="*/ 819313 w 874715"/>
              <a:gd name="connsiteY110" fmla="*/ 3748682 h 6858001"/>
              <a:gd name="connsiteX111" fmla="*/ 819544 w 874715"/>
              <a:gd name="connsiteY111" fmla="*/ 3748730 h 6858001"/>
              <a:gd name="connsiteX112" fmla="*/ 848164 w 874715"/>
              <a:gd name="connsiteY112" fmla="*/ 3756135 h 6858001"/>
              <a:gd name="connsiteX113" fmla="*/ 849545 w 874715"/>
              <a:gd name="connsiteY113" fmla="*/ 3750401 h 6858001"/>
              <a:gd name="connsiteX114" fmla="*/ 853189 w 874715"/>
              <a:gd name="connsiteY114" fmla="*/ 3741353 h 6858001"/>
              <a:gd name="connsiteX115" fmla="*/ 862905 w 874715"/>
              <a:gd name="connsiteY115" fmla="*/ 3691138 h 6858001"/>
              <a:gd name="connsiteX116" fmla="*/ 866333 w 874715"/>
              <a:gd name="connsiteY116" fmla="*/ 3628959 h 6858001"/>
              <a:gd name="connsiteX117" fmla="*/ 874715 w 874715"/>
              <a:gd name="connsiteY117" fmla="*/ 3550106 h 6858001"/>
              <a:gd name="connsiteX118" fmla="*/ 871487 w 874715"/>
              <a:gd name="connsiteY118" fmla="*/ 3524252 h 6858001"/>
              <a:gd name="connsiteX119" fmla="*/ 871488 w 874715"/>
              <a:gd name="connsiteY119" fmla="*/ 3524252 h 6858001"/>
              <a:gd name="connsiteX120" fmla="*/ 870763 w 874715"/>
              <a:gd name="connsiteY120" fmla="*/ 3518451 h 6858001"/>
              <a:gd name="connsiteX121" fmla="*/ 864238 w 874715"/>
              <a:gd name="connsiteY121" fmla="*/ 3486946 h 6858001"/>
              <a:gd name="connsiteX122" fmla="*/ 848618 w 874715"/>
              <a:gd name="connsiteY122" fmla="*/ 3398677 h 6858001"/>
              <a:gd name="connsiteX123" fmla="*/ 837595 w 874715"/>
              <a:gd name="connsiteY123" fmla="*/ 3365728 h 6858001"/>
              <a:gd name="connsiteX124" fmla="*/ 834829 w 874715"/>
              <a:gd name="connsiteY124" fmla="*/ 3357461 h 6858001"/>
              <a:gd name="connsiteX125" fmla="*/ 513783 w 874715"/>
              <a:gd name="connsiteY125" fmla="*/ 0 h 6858001"/>
              <a:gd name="connsiteX126" fmla="*/ 72334 w 874715"/>
              <a:gd name="connsiteY126" fmla="*/ 0 h 6858001"/>
              <a:gd name="connsiteX127" fmla="*/ 75447 w 874715"/>
              <a:gd name="connsiteY127" fmla="*/ 27991 h 6858001"/>
              <a:gd name="connsiteX128" fmla="*/ 88115 w 874715"/>
              <a:gd name="connsiteY128" fmla="*/ 134133 h 6858001"/>
              <a:gd name="connsiteX129" fmla="*/ 62778 w 874715"/>
              <a:gd name="connsiteY129" fmla="*/ 221224 h 6858001"/>
              <a:gd name="connsiteX130" fmla="*/ 62206 w 874715"/>
              <a:gd name="connsiteY130" fmla="*/ 247312 h 6858001"/>
              <a:gd name="connsiteX131" fmla="*/ 72113 w 874715"/>
              <a:gd name="connsiteY131" fmla="*/ 305764 h 6858001"/>
              <a:gd name="connsiteX132" fmla="*/ 65445 w 874715"/>
              <a:gd name="connsiteY132" fmla="*/ 426397 h 6858001"/>
              <a:gd name="connsiteX133" fmla="*/ 55348 w 874715"/>
              <a:gd name="connsiteY133" fmla="*/ 470924 h 6858001"/>
              <a:gd name="connsiteX134" fmla="*/ 48870 w 874715"/>
              <a:gd name="connsiteY134" fmla="*/ 495638 h 6858001"/>
              <a:gd name="connsiteX135" fmla="*/ 30963 w 874715"/>
              <a:gd name="connsiteY135" fmla="*/ 622548 h 6858001"/>
              <a:gd name="connsiteX136" fmla="*/ 11723 w 874715"/>
              <a:gd name="connsiteY136" fmla="*/ 679040 h 6858001"/>
              <a:gd name="connsiteX137" fmla="*/ 8865 w 874715"/>
              <a:gd name="connsiteY137" fmla="*/ 694341 h 6858001"/>
              <a:gd name="connsiteX138" fmla="*/ 16865 w 874715"/>
              <a:gd name="connsiteY138" fmla="*/ 778095 h 6858001"/>
              <a:gd name="connsiteX139" fmla="*/ 47918 w 874715"/>
              <a:gd name="connsiteY139" fmla="*/ 840866 h 6858001"/>
              <a:gd name="connsiteX140" fmla="*/ 58396 w 874715"/>
              <a:gd name="connsiteY140" fmla="*/ 853028 h 6858001"/>
              <a:gd name="connsiteX141" fmla="*/ 54776 w 874715"/>
              <a:gd name="connsiteY141" fmla="*/ 1027995 h 6858001"/>
              <a:gd name="connsiteX142" fmla="*/ 50394 w 874715"/>
              <a:gd name="connsiteY142" fmla="*/ 1054866 h 6858001"/>
              <a:gd name="connsiteX143" fmla="*/ 68683 w 874715"/>
              <a:gd name="connsiteY143" fmla="*/ 1184720 h 6858001"/>
              <a:gd name="connsiteX144" fmla="*/ 72303 w 874715"/>
              <a:gd name="connsiteY144" fmla="*/ 1222576 h 6858001"/>
              <a:gd name="connsiteX145" fmla="*/ 88687 w 874715"/>
              <a:gd name="connsiteY145" fmla="*/ 1358313 h 6858001"/>
              <a:gd name="connsiteX146" fmla="*/ 73447 w 874715"/>
              <a:gd name="connsiteY146" fmla="*/ 1377535 h 6858001"/>
              <a:gd name="connsiteX147" fmla="*/ 35153 w 874715"/>
              <a:gd name="connsiteY147" fmla="*/ 1432851 h 6858001"/>
              <a:gd name="connsiteX148" fmla="*/ 1244 w 874715"/>
              <a:gd name="connsiteY148" fmla="*/ 1541910 h 6858001"/>
              <a:gd name="connsiteX149" fmla="*/ 3149 w 874715"/>
              <a:gd name="connsiteY149" fmla="*/ 1571529 h 6858001"/>
              <a:gd name="connsiteX150" fmla="*/ 59730 w 874715"/>
              <a:gd name="connsiteY150" fmla="*/ 1646459 h 6858001"/>
              <a:gd name="connsiteX151" fmla="*/ 82399 w 874715"/>
              <a:gd name="connsiteY151" fmla="*/ 1682944 h 6858001"/>
              <a:gd name="connsiteX152" fmla="*/ 124120 w 874715"/>
              <a:gd name="connsiteY152" fmla="*/ 1786511 h 6858001"/>
              <a:gd name="connsiteX153" fmla="*/ 131741 w 874715"/>
              <a:gd name="connsiteY153" fmla="*/ 1795142 h 6858001"/>
              <a:gd name="connsiteX154" fmla="*/ 222232 w 874715"/>
              <a:gd name="connsiteY154" fmla="*/ 1871640 h 6858001"/>
              <a:gd name="connsiteX155" fmla="*/ 237662 w 874715"/>
              <a:gd name="connsiteY155" fmla="*/ 1888901 h 6858001"/>
              <a:gd name="connsiteX156" fmla="*/ 261667 w 874715"/>
              <a:gd name="connsiteY156" fmla="*/ 1909694 h 6858001"/>
              <a:gd name="connsiteX157" fmla="*/ 308150 w 874715"/>
              <a:gd name="connsiteY157" fmla="*/ 1974618 h 6858001"/>
              <a:gd name="connsiteX158" fmla="*/ 323009 w 874715"/>
              <a:gd name="connsiteY158" fmla="*/ 2055042 h 6858001"/>
              <a:gd name="connsiteX159" fmla="*/ 345680 w 874715"/>
              <a:gd name="connsiteY159" fmla="*/ 2152137 h 6858001"/>
              <a:gd name="connsiteX160" fmla="*/ 360920 w 874715"/>
              <a:gd name="connsiteY160" fmla="*/ 2192740 h 6858001"/>
              <a:gd name="connsiteX161" fmla="*/ 389877 w 874715"/>
              <a:gd name="connsiteY161" fmla="*/ 2301603 h 6858001"/>
              <a:gd name="connsiteX162" fmla="*/ 414262 w 874715"/>
              <a:gd name="connsiteY162" fmla="*/ 2379279 h 6858001"/>
              <a:gd name="connsiteX163" fmla="*/ 428551 w 874715"/>
              <a:gd name="connsiteY163" fmla="*/ 2491281 h 6858001"/>
              <a:gd name="connsiteX164" fmla="*/ 429121 w 874715"/>
              <a:gd name="connsiteY164" fmla="*/ 2545615 h 6858001"/>
              <a:gd name="connsiteX165" fmla="*/ 502275 w 874715"/>
              <a:gd name="connsiteY165" fmla="*/ 2645455 h 6858001"/>
              <a:gd name="connsiteX166" fmla="*/ 550665 w 874715"/>
              <a:gd name="connsiteY166" fmla="*/ 2725094 h 6858001"/>
              <a:gd name="connsiteX167" fmla="*/ 527232 w 874715"/>
              <a:gd name="connsiteY167" fmla="*/ 2808850 h 6858001"/>
              <a:gd name="connsiteX168" fmla="*/ 505133 w 874715"/>
              <a:gd name="connsiteY168" fmla="*/ 2831604 h 6858001"/>
              <a:gd name="connsiteX169" fmla="*/ 484178 w 874715"/>
              <a:gd name="connsiteY169" fmla="*/ 2968910 h 6858001"/>
              <a:gd name="connsiteX170" fmla="*/ 483416 w 874715"/>
              <a:gd name="connsiteY170" fmla="*/ 3165061 h 6858001"/>
              <a:gd name="connsiteX171" fmla="*/ 447744 w 874715"/>
              <a:gd name="connsiteY171" fmla="*/ 3326101 h 6858001"/>
              <a:gd name="connsiteX172" fmla="*/ 446756 w 874715"/>
              <a:gd name="connsiteY172" fmla="*/ 3333750 h 6858001"/>
              <a:gd name="connsiteX173" fmla="*/ 834222 w 874715"/>
              <a:gd name="connsiteY173" fmla="*/ 3333750 h 6858001"/>
              <a:gd name="connsiteX174" fmla="*/ 833756 w 874715"/>
              <a:gd name="connsiteY174" fmla="*/ 3315508 h 6858001"/>
              <a:gd name="connsiteX175" fmla="*/ 851283 w 874715"/>
              <a:gd name="connsiteY175" fmla="*/ 3289224 h 6858001"/>
              <a:gd name="connsiteX176" fmla="*/ 866523 w 874715"/>
              <a:gd name="connsiteY176" fmla="*/ 3248621 h 6858001"/>
              <a:gd name="connsiteX177" fmla="*/ 848234 w 874715"/>
              <a:gd name="connsiteY177" fmla="*/ 3203506 h 6858001"/>
              <a:gd name="connsiteX178" fmla="*/ 810325 w 874715"/>
              <a:gd name="connsiteY178" fmla="*/ 3097977 h 6858001"/>
              <a:gd name="connsiteX179" fmla="*/ 808609 w 874715"/>
              <a:gd name="connsiteY179" fmla="*/ 3031285 h 6858001"/>
              <a:gd name="connsiteX180" fmla="*/ 792417 w 874715"/>
              <a:gd name="connsiteY180" fmla="*/ 2886329 h 6858001"/>
              <a:gd name="connsiteX181" fmla="*/ 769366 w 874715"/>
              <a:gd name="connsiteY181" fmla="*/ 2791590 h 6858001"/>
              <a:gd name="connsiteX182" fmla="*/ 743267 w 874715"/>
              <a:gd name="connsiteY182" fmla="*/ 2723527 h 6858001"/>
              <a:gd name="connsiteX183" fmla="*/ 709166 w 874715"/>
              <a:gd name="connsiteY183" fmla="*/ 2626038 h 6858001"/>
              <a:gd name="connsiteX184" fmla="*/ 691449 w 874715"/>
              <a:gd name="connsiteY184" fmla="*/ 2528158 h 6858001"/>
              <a:gd name="connsiteX185" fmla="*/ 669159 w 874715"/>
              <a:gd name="connsiteY185" fmla="*/ 2457348 h 6858001"/>
              <a:gd name="connsiteX186" fmla="*/ 653918 w 874715"/>
              <a:gd name="connsiteY186" fmla="*/ 2370844 h 6858001"/>
              <a:gd name="connsiteX187" fmla="*/ 653348 w 874715"/>
              <a:gd name="connsiteY187" fmla="*/ 2298269 h 6858001"/>
              <a:gd name="connsiteX188" fmla="*/ 656014 w 874715"/>
              <a:gd name="connsiteY188" fmla="*/ 2184501 h 6858001"/>
              <a:gd name="connsiteX189" fmla="*/ 609913 w 874715"/>
              <a:gd name="connsiteY189" fmla="*/ 2045235 h 6858001"/>
              <a:gd name="connsiteX190" fmla="*/ 599624 w 874715"/>
              <a:gd name="connsiteY190" fmla="*/ 1988939 h 6858001"/>
              <a:gd name="connsiteX191" fmla="*/ 594862 w 874715"/>
              <a:gd name="connsiteY191" fmla="*/ 1935977 h 6858001"/>
              <a:gd name="connsiteX192" fmla="*/ 564191 w 874715"/>
              <a:gd name="connsiteY192" fmla="*/ 1823583 h 6858001"/>
              <a:gd name="connsiteX193" fmla="*/ 554093 w 874715"/>
              <a:gd name="connsiteY193" fmla="*/ 1777881 h 6858001"/>
              <a:gd name="connsiteX194" fmla="*/ 554285 w 874715"/>
              <a:gd name="connsiteY194" fmla="*/ 1713934 h 6858001"/>
              <a:gd name="connsiteX195" fmla="*/ 540186 w 874715"/>
              <a:gd name="connsiteY195" fmla="*/ 1597617 h 6858001"/>
              <a:gd name="connsiteX196" fmla="*/ 499037 w 874715"/>
              <a:gd name="connsiteY196" fmla="*/ 1481495 h 6858001"/>
              <a:gd name="connsiteX197" fmla="*/ 503037 w 874715"/>
              <a:gd name="connsiteY197" fmla="*/ 1432262 h 6858001"/>
              <a:gd name="connsiteX198" fmla="*/ 502085 w 874715"/>
              <a:gd name="connsiteY198" fmla="*/ 1414609 h 6858001"/>
              <a:gd name="connsiteX199" fmla="*/ 479414 w 874715"/>
              <a:gd name="connsiteY199" fmla="*/ 1255923 h 6858001"/>
              <a:gd name="connsiteX200" fmla="*/ 476938 w 874715"/>
              <a:gd name="connsiteY200" fmla="*/ 1240034 h 6858001"/>
              <a:gd name="connsiteX201" fmla="*/ 456745 w 874715"/>
              <a:gd name="connsiteY201" fmla="*/ 1165498 h 6858001"/>
              <a:gd name="connsiteX202" fmla="*/ 444171 w 874715"/>
              <a:gd name="connsiteY202" fmla="*/ 977582 h 6858001"/>
              <a:gd name="connsiteX203" fmla="*/ 442647 w 874715"/>
              <a:gd name="connsiteY203" fmla="*/ 966011 h 6858001"/>
              <a:gd name="connsiteX204" fmla="*/ 452743 w 874715"/>
              <a:gd name="connsiteY204" fmla="*/ 903045 h 6858001"/>
              <a:gd name="connsiteX205" fmla="*/ 467032 w 874715"/>
              <a:gd name="connsiteY205" fmla="*/ 871859 h 6858001"/>
              <a:gd name="connsiteX206" fmla="*/ 481892 w 874715"/>
              <a:gd name="connsiteY206" fmla="*/ 823213 h 6858001"/>
              <a:gd name="connsiteX207" fmla="*/ 487416 w 874715"/>
              <a:gd name="connsiteY207" fmla="*/ 773781 h 6858001"/>
              <a:gd name="connsiteX208" fmla="*/ 464936 w 874715"/>
              <a:gd name="connsiteY208" fmla="*/ 690809 h 6858001"/>
              <a:gd name="connsiteX209" fmla="*/ 462650 w 874715"/>
              <a:gd name="connsiteY209" fmla="*/ 660603 h 6858001"/>
              <a:gd name="connsiteX210" fmla="*/ 451791 w 874715"/>
              <a:gd name="connsiteY210" fmla="*/ 593322 h 6858001"/>
              <a:gd name="connsiteX211" fmla="*/ 452553 w 874715"/>
              <a:gd name="connsiteY211" fmla="*/ 534478 h 6858001"/>
              <a:gd name="connsiteX212" fmla="*/ 469890 w 874715"/>
              <a:gd name="connsiteY212" fmla="*/ 487205 h 6858001"/>
              <a:gd name="connsiteX213" fmla="*/ 473318 w 874715"/>
              <a:gd name="connsiteY213" fmla="*/ 418552 h 6858001"/>
              <a:gd name="connsiteX214" fmla="*/ 460746 w 874715"/>
              <a:gd name="connsiteY214" fmla="*/ 374220 h 6858001"/>
              <a:gd name="connsiteX215" fmla="*/ 459032 w 874715"/>
              <a:gd name="connsiteY215" fmla="*/ 365198 h 6858001"/>
              <a:gd name="connsiteX216" fmla="*/ 458267 w 874715"/>
              <a:gd name="connsiteY216" fmla="*/ 249272 h 6858001"/>
              <a:gd name="connsiteX217" fmla="*/ 496179 w 874715"/>
              <a:gd name="connsiteY217" fmla="*/ 104514 h 6858001"/>
              <a:gd name="connsiteX218" fmla="*/ 504181 w 874715"/>
              <a:gd name="connsiteY218" fmla="*/ 80583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</a:cxnLst>
            <a:rect l="l" t="t" r="r" b="b"/>
            <a:pathLst>
              <a:path w="874715" h="6858001">
                <a:moveTo>
                  <a:pt x="669467" y="3720275"/>
                </a:moveTo>
                <a:lnTo>
                  <a:pt x="710453" y="3726292"/>
                </a:lnTo>
                <a:lnTo>
                  <a:pt x="710455" y="3726292"/>
                </a:lnTo>
                <a:lnTo>
                  <a:pt x="669465" y="3720275"/>
                </a:lnTo>
                <a:close/>
                <a:moveTo>
                  <a:pt x="834223" y="3333751"/>
                </a:moveTo>
                <a:lnTo>
                  <a:pt x="446757" y="3333751"/>
                </a:lnTo>
                <a:lnTo>
                  <a:pt x="441229" y="3376550"/>
                </a:lnTo>
                <a:lnTo>
                  <a:pt x="437178" y="3407910"/>
                </a:lnTo>
                <a:cubicBezTo>
                  <a:pt x="435005" y="3435408"/>
                  <a:pt x="434362" y="3463164"/>
                  <a:pt x="435790" y="3491262"/>
                </a:cubicBezTo>
                <a:cubicBezTo>
                  <a:pt x="436266" y="3500578"/>
                  <a:pt x="433599" y="3510777"/>
                  <a:pt x="429384" y="3520658"/>
                </a:cubicBezTo>
                <a:lnTo>
                  <a:pt x="427332" y="3524252"/>
                </a:lnTo>
                <a:lnTo>
                  <a:pt x="427331" y="3524252"/>
                </a:lnTo>
                <a:lnTo>
                  <a:pt x="413690" y="3548145"/>
                </a:lnTo>
                <a:cubicBezTo>
                  <a:pt x="391973" y="3578940"/>
                  <a:pt x="390257" y="3577567"/>
                  <a:pt x="408166" y="3612089"/>
                </a:cubicBezTo>
                <a:cubicBezTo>
                  <a:pt x="412548" y="3620328"/>
                  <a:pt x="415214" y="3630528"/>
                  <a:pt x="421692" y="3636610"/>
                </a:cubicBezTo>
                <a:cubicBezTo>
                  <a:pt x="438171" y="3652106"/>
                  <a:pt x="444409" y="3669416"/>
                  <a:pt x="445933" y="3687609"/>
                </a:cubicBezTo>
                <a:lnTo>
                  <a:pt x="443241" y="3725049"/>
                </a:lnTo>
                <a:lnTo>
                  <a:pt x="455589" y="3723372"/>
                </a:lnTo>
                <a:cubicBezTo>
                  <a:pt x="485111" y="3719138"/>
                  <a:pt x="514678" y="3715144"/>
                  <a:pt x="544787" y="3712739"/>
                </a:cubicBezTo>
                <a:lnTo>
                  <a:pt x="544802" y="3712740"/>
                </a:lnTo>
                <a:lnTo>
                  <a:pt x="544786" y="3712740"/>
                </a:lnTo>
                <a:cubicBezTo>
                  <a:pt x="514677" y="3715145"/>
                  <a:pt x="485110" y="3719139"/>
                  <a:pt x="455588" y="3723373"/>
                </a:cubicBezTo>
                <a:lnTo>
                  <a:pt x="443240" y="3725050"/>
                </a:lnTo>
                <a:lnTo>
                  <a:pt x="441884" y="3743904"/>
                </a:lnTo>
                <a:cubicBezTo>
                  <a:pt x="440932" y="3750574"/>
                  <a:pt x="439598" y="3758615"/>
                  <a:pt x="442266" y="3764306"/>
                </a:cubicBezTo>
                <a:cubicBezTo>
                  <a:pt x="454266" y="3790000"/>
                  <a:pt x="450076" y="3811773"/>
                  <a:pt x="433692" y="3834135"/>
                </a:cubicBezTo>
                <a:cubicBezTo>
                  <a:pt x="419595" y="3853553"/>
                  <a:pt x="411213" y="3875915"/>
                  <a:pt x="428740" y="3898864"/>
                </a:cubicBezTo>
                <a:cubicBezTo>
                  <a:pt x="467603" y="3949864"/>
                  <a:pt x="469507" y="4004392"/>
                  <a:pt x="444932" y="4062061"/>
                </a:cubicBezTo>
                <a:cubicBezTo>
                  <a:pt x="427405" y="4103253"/>
                  <a:pt x="423405" y="4143856"/>
                  <a:pt x="441122" y="4187207"/>
                </a:cubicBezTo>
                <a:cubicBezTo>
                  <a:pt x="447980" y="4203880"/>
                  <a:pt x="443408" y="4225456"/>
                  <a:pt x="444932" y="4244874"/>
                </a:cubicBezTo>
                <a:cubicBezTo>
                  <a:pt x="445694" y="4255860"/>
                  <a:pt x="445884" y="4268022"/>
                  <a:pt x="450648" y="4277434"/>
                </a:cubicBezTo>
                <a:cubicBezTo>
                  <a:pt x="462841" y="4302544"/>
                  <a:pt x="478461" y="4325885"/>
                  <a:pt x="490464" y="4351188"/>
                </a:cubicBezTo>
                <a:cubicBezTo>
                  <a:pt x="496178" y="4363350"/>
                  <a:pt x="499226" y="4377865"/>
                  <a:pt x="499418" y="4391596"/>
                </a:cubicBezTo>
                <a:cubicBezTo>
                  <a:pt x="500370" y="4432199"/>
                  <a:pt x="500370" y="4472804"/>
                  <a:pt x="498656" y="4513209"/>
                </a:cubicBezTo>
                <a:cubicBezTo>
                  <a:pt x="495988" y="4579901"/>
                  <a:pt x="495416" y="4647572"/>
                  <a:pt x="438646" y="4695629"/>
                </a:cubicBezTo>
                <a:cubicBezTo>
                  <a:pt x="434074" y="4699554"/>
                  <a:pt x="431406" y="4707987"/>
                  <a:pt x="430644" y="4714658"/>
                </a:cubicBezTo>
                <a:cubicBezTo>
                  <a:pt x="427025" y="4745453"/>
                  <a:pt x="426643" y="4777033"/>
                  <a:pt x="420737" y="4807436"/>
                </a:cubicBezTo>
                <a:cubicBezTo>
                  <a:pt x="415975" y="4831758"/>
                  <a:pt x="417499" y="4851963"/>
                  <a:pt x="434264" y="4870400"/>
                </a:cubicBezTo>
                <a:cubicBezTo>
                  <a:pt x="456362" y="4894527"/>
                  <a:pt x="469317" y="4923950"/>
                  <a:pt x="462269" y="4956119"/>
                </a:cubicBezTo>
                <a:cubicBezTo>
                  <a:pt x="455410" y="4988286"/>
                  <a:pt x="470269" y="5009470"/>
                  <a:pt x="485701" y="5033207"/>
                </a:cubicBezTo>
                <a:cubicBezTo>
                  <a:pt x="496940" y="5050467"/>
                  <a:pt x="511038" y="5070083"/>
                  <a:pt x="512180" y="5089305"/>
                </a:cubicBezTo>
                <a:cubicBezTo>
                  <a:pt x="514656" y="5132851"/>
                  <a:pt x="553902" y="5170316"/>
                  <a:pt x="531613" y="5217589"/>
                </a:cubicBezTo>
                <a:cubicBezTo>
                  <a:pt x="530089" y="5220727"/>
                  <a:pt x="533899" y="5226415"/>
                  <a:pt x="534851" y="5230926"/>
                </a:cubicBezTo>
                <a:cubicBezTo>
                  <a:pt x="542091" y="5267019"/>
                  <a:pt x="535041" y="5300953"/>
                  <a:pt x="511228" y="5327433"/>
                </a:cubicBezTo>
                <a:cubicBezTo>
                  <a:pt x="480175" y="5362152"/>
                  <a:pt x="477127" y="5400597"/>
                  <a:pt x="487225" y="5443357"/>
                </a:cubicBezTo>
                <a:cubicBezTo>
                  <a:pt x="490464" y="5457089"/>
                  <a:pt x="492750" y="5470820"/>
                  <a:pt x="495416" y="5484746"/>
                </a:cubicBezTo>
                <a:cubicBezTo>
                  <a:pt x="499226" y="5503576"/>
                  <a:pt x="503228" y="5522604"/>
                  <a:pt x="507038" y="5541432"/>
                </a:cubicBezTo>
                <a:cubicBezTo>
                  <a:pt x="510848" y="5559676"/>
                  <a:pt x="517324" y="5579880"/>
                  <a:pt x="500942" y="5594001"/>
                </a:cubicBezTo>
                <a:cubicBezTo>
                  <a:pt x="486843" y="5606164"/>
                  <a:pt x="488177" y="5614794"/>
                  <a:pt x="500370" y="5625974"/>
                </a:cubicBezTo>
                <a:cubicBezTo>
                  <a:pt x="543043" y="5664813"/>
                  <a:pt x="569714" y="5711889"/>
                  <a:pt x="571618" y="5771911"/>
                </a:cubicBezTo>
                <a:cubicBezTo>
                  <a:pt x="572000" y="5784268"/>
                  <a:pt x="574666" y="5796822"/>
                  <a:pt x="577524" y="5808982"/>
                </a:cubicBezTo>
                <a:cubicBezTo>
                  <a:pt x="579239" y="5816437"/>
                  <a:pt x="581145" y="5825462"/>
                  <a:pt x="586289" y="5829971"/>
                </a:cubicBezTo>
                <a:cubicBezTo>
                  <a:pt x="625532" y="5865083"/>
                  <a:pt x="652775" y="5908825"/>
                  <a:pt x="674684" y="5956490"/>
                </a:cubicBezTo>
                <a:cubicBezTo>
                  <a:pt x="682494" y="5973553"/>
                  <a:pt x="690304" y="5991797"/>
                  <a:pt x="692590" y="6010235"/>
                </a:cubicBezTo>
                <a:cubicBezTo>
                  <a:pt x="694876" y="6029456"/>
                  <a:pt x="691066" y="6049660"/>
                  <a:pt x="688970" y="6069276"/>
                </a:cubicBezTo>
                <a:cubicBezTo>
                  <a:pt x="687828" y="6080849"/>
                  <a:pt x="688018" y="6094187"/>
                  <a:pt x="682494" y="6103407"/>
                </a:cubicBezTo>
                <a:cubicBezTo>
                  <a:pt x="665157" y="6132633"/>
                  <a:pt x="646489" y="6160879"/>
                  <a:pt x="626294" y="6188144"/>
                </a:cubicBezTo>
                <a:cubicBezTo>
                  <a:pt x="608958" y="6211486"/>
                  <a:pt x="606481" y="6216194"/>
                  <a:pt x="628200" y="6236396"/>
                </a:cubicBezTo>
                <a:cubicBezTo>
                  <a:pt x="650489" y="6257190"/>
                  <a:pt x="662109" y="6283082"/>
                  <a:pt x="666871" y="6311718"/>
                </a:cubicBezTo>
                <a:cubicBezTo>
                  <a:pt x="674302" y="6357030"/>
                  <a:pt x="680588" y="6402732"/>
                  <a:pt x="684208" y="6448435"/>
                </a:cubicBezTo>
                <a:cubicBezTo>
                  <a:pt x="687446" y="6489823"/>
                  <a:pt x="669920" y="6509634"/>
                  <a:pt x="630104" y="6517873"/>
                </a:cubicBezTo>
                <a:cubicBezTo>
                  <a:pt x="608005" y="6522581"/>
                  <a:pt x="584001" y="6528663"/>
                  <a:pt x="578096" y="6553767"/>
                </a:cubicBezTo>
                <a:cubicBezTo>
                  <a:pt x="568570" y="6594765"/>
                  <a:pt x="564380" y="6637329"/>
                  <a:pt x="517706" y="6657533"/>
                </a:cubicBezTo>
                <a:cubicBezTo>
                  <a:pt x="527993" y="6668713"/>
                  <a:pt x="534089" y="6675579"/>
                  <a:pt x="540185" y="6682250"/>
                </a:cubicBezTo>
                <a:cubicBezTo>
                  <a:pt x="557140" y="6700686"/>
                  <a:pt x="564380" y="6738934"/>
                  <a:pt x="549712" y="6758356"/>
                </a:cubicBezTo>
                <a:cubicBezTo>
                  <a:pt x="528375" y="6786993"/>
                  <a:pt x="532375" y="6813278"/>
                  <a:pt x="548950" y="6840738"/>
                </a:cubicBezTo>
                <a:lnTo>
                  <a:pt x="556149" y="6858001"/>
                </a:lnTo>
                <a:lnTo>
                  <a:pt x="760427" y="6858001"/>
                </a:lnTo>
                <a:lnTo>
                  <a:pt x="763269" y="6846819"/>
                </a:lnTo>
                <a:cubicBezTo>
                  <a:pt x="771841" y="6790916"/>
                  <a:pt x="777937" y="6734620"/>
                  <a:pt x="784795" y="6678324"/>
                </a:cubicBezTo>
                <a:cubicBezTo>
                  <a:pt x="791844" y="6620265"/>
                  <a:pt x="799274" y="6562401"/>
                  <a:pt x="805560" y="6504338"/>
                </a:cubicBezTo>
                <a:cubicBezTo>
                  <a:pt x="808800" y="6472562"/>
                  <a:pt x="809370" y="6440589"/>
                  <a:pt x="812418" y="6408814"/>
                </a:cubicBezTo>
                <a:cubicBezTo>
                  <a:pt x="815086" y="6380959"/>
                  <a:pt x="820039" y="6353302"/>
                  <a:pt x="823279" y="6325450"/>
                </a:cubicBezTo>
                <a:cubicBezTo>
                  <a:pt x="825945" y="6301323"/>
                  <a:pt x="827469" y="6277000"/>
                  <a:pt x="830137" y="6252873"/>
                </a:cubicBezTo>
                <a:cubicBezTo>
                  <a:pt x="834517" y="6214231"/>
                  <a:pt x="839471" y="6175786"/>
                  <a:pt x="844043" y="6137341"/>
                </a:cubicBezTo>
                <a:cubicBezTo>
                  <a:pt x="845757" y="6121257"/>
                  <a:pt x="850520" y="6104387"/>
                  <a:pt x="847663" y="6089284"/>
                </a:cubicBezTo>
                <a:cubicBezTo>
                  <a:pt x="840423" y="6051230"/>
                  <a:pt x="842519" y="6013764"/>
                  <a:pt x="847471" y="5975908"/>
                </a:cubicBezTo>
                <a:cubicBezTo>
                  <a:pt x="849188" y="5962962"/>
                  <a:pt x="848806" y="5949036"/>
                  <a:pt x="845567" y="5936481"/>
                </a:cubicBezTo>
                <a:cubicBezTo>
                  <a:pt x="839089" y="5910785"/>
                  <a:pt x="829945" y="5885876"/>
                  <a:pt x="821945" y="5860571"/>
                </a:cubicBezTo>
                <a:cubicBezTo>
                  <a:pt x="820993" y="5857824"/>
                  <a:pt x="820801" y="5854490"/>
                  <a:pt x="820231" y="5851549"/>
                </a:cubicBezTo>
                <a:cubicBezTo>
                  <a:pt x="816990" y="5834874"/>
                  <a:pt x="813752" y="5818399"/>
                  <a:pt x="810894" y="5801726"/>
                </a:cubicBezTo>
                <a:cubicBezTo>
                  <a:pt x="809370" y="5792704"/>
                  <a:pt x="809180" y="5783484"/>
                  <a:pt x="807846" y="5774460"/>
                </a:cubicBezTo>
                <a:cubicBezTo>
                  <a:pt x="802512" y="5739546"/>
                  <a:pt x="811466" y="5701101"/>
                  <a:pt x="788415" y="5670892"/>
                </a:cubicBezTo>
                <a:cubicBezTo>
                  <a:pt x="773555" y="5651277"/>
                  <a:pt x="776985" y="5632250"/>
                  <a:pt x="779271" y="5611265"/>
                </a:cubicBezTo>
                <a:cubicBezTo>
                  <a:pt x="780985" y="5595374"/>
                  <a:pt x="780413" y="5579094"/>
                  <a:pt x="780605" y="5563010"/>
                </a:cubicBezTo>
                <a:cubicBezTo>
                  <a:pt x="781175" y="5534764"/>
                  <a:pt x="781367" y="5506518"/>
                  <a:pt x="782319" y="5478272"/>
                </a:cubicBezTo>
                <a:cubicBezTo>
                  <a:pt x="782699" y="5469249"/>
                  <a:pt x="787463" y="5460031"/>
                  <a:pt x="786701" y="5451203"/>
                </a:cubicBezTo>
                <a:cubicBezTo>
                  <a:pt x="783081" y="5410403"/>
                  <a:pt x="777365" y="5369604"/>
                  <a:pt x="774127" y="5328805"/>
                </a:cubicBezTo>
                <a:cubicBezTo>
                  <a:pt x="772223" y="5305660"/>
                  <a:pt x="775841" y="5281924"/>
                  <a:pt x="773175" y="5258975"/>
                </a:cubicBezTo>
                <a:cubicBezTo>
                  <a:pt x="770127" y="5232496"/>
                  <a:pt x="762317" y="5206604"/>
                  <a:pt x="757552" y="5180319"/>
                </a:cubicBezTo>
                <a:cubicBezTo>
                  <a:pt x="756220" y="5173061"/>
                  <a:pt x="757934" y="5165020"/>
                  <a:pt x="758314" y="5157370"/>
                </a:cubicBezTo>
                <a:cubicBezTo>
                  <a:pt x="758697" y="5148739"/>
                  <a:pt x="759459" y="5140304"/>
                  <a:pt x="759649" y="5131673"/>
                </a:cubicBezTo>
                <a:cubicBezTo>
                  <a:pt x="760031" y="5105388"/>
                  <a:pt x="759459" y="5079104"/>
                  <a:pt x="760793" y="5052820"/>
                </a:cubicBezTo>
                <a:cubicBezTo>
                  <a:pt x="761555" y="5036736"/>
                  <a:pt x="769365" y="5019868"/>
                  <a:pt x="766507" y="5004959"/>
                </a:cubicBezTo>
                <a:cubicBezTo>
                  <a:pt x="760983" y="4974557"/>
                  <a:pt x="773365" y="4944153"/>
                  <a:pt x="763079" y="4913751"/>
                </a:cubicBezTo>
                <a:cubicBezTo>
                  <a:pt x="760031" y="4904334"/>
                  <a:pt x="767651" y="4891388"/>
                  <a:pt x="768031" y="4880011"/>
                </a:cubicBezTo>
                <a:cubicBezTo>
                  <a:pt x="768983" y="4851570"/>
                  <a:pt x="768793" y="4823128"/>
                  <a:pt x="768603" y="4794687"/>
                </a:cubicBezTo>
                <a:cubicBezTo>
                  <a:pt x="768413" y="4769186"/>
                  <a:pt x="771079" y="4742705"/>
                  <a:pt x="765745" y="4718187"/>
                </a:cubicBezTo>
                <a:cubicBezTo>
                  <a:pt x="760031" y="4692491"/>
                  <a:pt x="760793" y="4669346"/>
                  <a:pt x="767269" y="4644434"/>
                </a:cubicBezTo>
                <a:cubicBezTo>
                  <a:pt x="771651" y="4627369"/>
                  <a:pt x="772223" y="4609322"/>
                  <a:pt x="773555" y="4591670"/>
                </a:cubicBezTo>
                <a:cubicBezTo>
                  <a:pt x="775079" y="4572644"/>
                  <a:pt x="771079" y="4551655"/>
                  <a:pt x="777365" y="4534394"/>
                </a:cubicBezTo>
                <a:cubicBezTo>
                  <a:pt x="796036" y="4483001"/>
                  <a:pt x="800036" y="4430237"/>
                  <a:pt x="800036" y="4376493"/>
                </a:cubicBezTo>
                <a:cubicBezTo>
                  <a:pt x="800036" y="4366684"/>
                  <a:pt x="797370" y="4356680"/>
                  <a:pt x="794512" y="4347267"/>
                </a:cubicBezTo>
                <a:cubicBezTo>
                  <a:pt x="777365" y="4292342"/>
                  <a:pt x="778889" y="4237224"/>
                  <a:pt x="789368" y="4181322"/>
                </a:cubicBezTo>
                <a:cubicBezTo>
                  <a:pt x="791654" y="4169748"/>
                  <a:pt x="792036" y="4156803"/>
                  <a:pt x="789750" y="4145230"/>
                </a:cubicBezTo>
                <a:cubicBezTo>
                  <a:pt x="783081" y="4112668"/>
                  <a:pt x="772031" y="4081088"/>
                  <a:pt x="767269" y="4048330"/>
                </a:cubicBezTo>
                <a:cubicBezTo>
                  <a:pt x="759459" y="3994194"/>
                  <a:pt x="785747" y="3947314"/>
                  <a:pt x="802894" y="3898864"/>
                </a:cubicBezTo>
                <a:cubicBezTo>
                  <a:pt x="819087" y="3852768"/>
                  <a:pt x="855664" y="3813538"/>
                  <a:pt x="847471" y="3759007"/>
                </a:cubicBezTo>
                <a:lnTo>
                  <a:pt x="848163" y="3756136"/>
                </a:lnTo>
                <a:lnTo>
                  <a:pt x="819543" y="3748731"/>
                </a:lnTo>
                <a:lnTo>
                  <a:pt x="819313" y="3748682"/>
                </a:lnTo>
                <a:lnTo>
                  <a:pt x="819544" y="3748730"/>
                </a:lnTo>
                <a:lnTo>
                  <a:pt x="848164" y="3756135"/>
                </a:lnTo>
                <a:lnTo>
                  <a:pt x="849545" y="3750401"/>
                </a:lnTo>
                <a:cubicBezTo>
                  <a:pt x="850902" y="3747434"/>
                  <a:pt x="852522" y="3744394"/>
                  <a:pt x="853189" y="3741353"/>
                </a:cubicBezTo>
                <a:cubicBezTo>
                  <a:pt x="856809" y="3724680"/>
                  <a:pt x="861189" y="3708009"/>
                  <a:pt x="862905" y="3691138"/>
                </a:cubicBezTo>
                <a:cubicBezTo>
                  <a:pt x="865191" y="3670544"/>
                  <a:pt x="864429" y="3649555"/>
                  <a:pt x="866333" y="3628959"/>
                </a:cubicBezTo>
                <a:cubicBezTo>
                  <a:pt x="868619" y="3602478"/>
                  <a:pt x="874715" y="3576391"/>
                  <a:pt x="874715" y="3550106"/>
                </a:cubicBezTo>
                <a:lnTo>
                  <a:pt x="871487" y="3524252"/>
                </a:lnTo>
                <a:lnTo>
                  <a:pt x="871488" y="3524252"/>
                </a:lnTo>
                <a:lnTo>
                  <a:pt x="870763" y="3518451"/>
                </a:lnTo>
                <a:cubicBezTo>
                  <a:pt x="868573" y="3507933"/>
                  <a:pt x="865953" y="3497439"/>
                  <a:pt x="864238" y="3486946"/>
                </a:cubicBezTo>
                <a:cubicBezTo>
                  <a:pt x="859476" y="3457327"/>
                  <a:pt x="860810" y="3424765"/>
                  <a:pt x="848618" y="3398677"/>
                </a:cubicBezTo>
                <a:lnTo>
                  <a:pt x="837595" y="3365728"/>
                </a:lnTo>
                <a:lnTo>
                  <a:pt x="834829" y="3357461"/>
                </a:lnTo>
                <a:close/>
                <a:moveTo>
                  <a:pt x="513783" y="0"/>
                </a:moveTo>
                <a:lnTo>
                  <a:pt x="72334" y="0"/>
                </a:lnTo>
                <a:lnTo>
                  <a:pt x="75447" y="27991"/>
                </a:lnTo>
                <a:cubicBezTo>
                  <a:pt x="80828" y="63323"/>
                  <a:pt x="87734" y="98434"/>
                  <a:pt x="88115" y="134133"/>
                </a:cubicBezTo>
                <a:cubicBezTo>
                  <a:pt x="88495" y="166498"/>
                  <a:pt x="94591" y="198471"/>
                  <a:pt x="62778" y="221224"/>
                </a:cubicBezTo>
                <a:cubicBezTo>
                  <a:pt x="58586" y="224165"/>
                  <a:pt x="60872" y="238486"/>
                  <a:pt x="62206" y="247312"/>
                </a:cubicBezTo>
                <a:cubicBezTo>
                  <a:pt x="65065" y="266927"/>
                  <a:pt x="72303" y="286346"/>
                  <a:pt x="72113" y="305764"/>
                </a:cubicBezTo>
                <a:cubicBezTo>
                  <a:pt x="71923" y="345976"/>
                  <a:pt x="68875" y="386383"/>
                  <a:pt x="65445" y="426397"/>
                </a:cubicBezTo>
                <a:cubicBezTo>
                  <a:pt x="64111" y="441500"/>
                  <a:pt x="58968" y="456017"/>
                  <a:pt x="55348" y="470924"/>
                </a:cubicBezTo>
                <a:cubicBezTo>
                  <a:pt x="53252" y="479162"/>
                  <a:pt x="47728" y="487990"/>
                  <a:pt x="48870" y="495638"/>
                </a:cubicBezTo>
                <a:cubicBezTo>
                  <a:pt x="55538" y="539970"/>
                  <a:pt x="39156" y="580573"/>
                  <a:pt x="30963" y="622548"/>
                </a:cubicBezTo>
                <a:cubicBezTo>
                  <a:pt x="27153" y="641968"/>
                  <a:pt x="18009" y="660210"/>
                  <a:pt x="11723" y="679040"/>
                </a:cubicBezTo>
                <a:cubicBezTo>
                  <a:pt x="10007" y="683943"/>
                  <a:pt x="8483" y="689436"/>
                  <a:pt x="8865" y="694341"/>
                </a:cubicBezTo>
                <a:cubicBezTo>
                  <a:pt x="11151" y="722389"/>
                  <a:pt x="14389" y="750244"/>
                  <a:pt x="16865" y="778095"/>
                </a:cubicBezTo>
                <a:cubicBezTo>
                  <a:pt x="19151" y="803401"/>
                  <a:pt x="19913" y="828900"/>
                  <a:pt x="47918" y="840866"/>
                </a:cubicBezTo>
                <a:cubicBezTo>
                  <a:pt x="52300" y="842633"/>
                  <a:pt x="55538" y="848516"/>
                  <a:pt x="58396" y="853028"/>
                </a:cubicBezTo>
                <a:cubicBezTo>
                  <a:pt x="102404" y="922662"/>
                  <a:pt x="101260" y="959929"/>
                  <a:pt x="54776" y="1027995"/>
                </a:cubicBezTo>
                <a:cubicBezTo>
                  <a:pt x="50014" y="1035056"/>
                  <a:pt x="46584" y="1050159"/>
                  <a:pt x="50394" y="1054866"/>
                </a:cubicBezTo>
                <a:cubicBezTo>
                  <a:pt x="82019" y="1094882"/>
                  <a:pt x="78589" y="1138623"/>
                  <a:pt x="68683" y="1184720"/>
                </a:cubicBezTo>
                <a:cubicBezTo>
                  <a:pt x="66017" y="1196684"/>
                  <a:pt x="66017" y="1213555"/>
                  <a:pt x="72303" y="1222576"/>
                </a:cubicBezTo>
                <a:cubicBezTo>
                  <a:pt x="101450" y="1265534"/>
                  <a:pt x="97260" y="1311630"/>
                  <a:pt x="88687" y="1358313"/>
                </a:cubicBezTo>
                <a:cubicBezTo>
                  <a:pt x="87353" y="1365570"/>
                  <a:pt x="80113" y="1374398"/>
                  <a:pt x="73447" y="1377535"/>
                </a:cubicBezTo>
                <a:cubicBezTo>
                  <a:pt x="49824" y="1388716"/>
                  <a:pt x="41822" y="1409705"/>
                  <a:pt x="35153" y="1432851"/>
                </a:cubicBezTo>
                <a:cubicBezTo>
                  <a:pt x="24295" y="1469335"/>
                  <a:pt x="11531" y="1505229"/>
                  <a:pt x="1244" y="1541910"/>
                </a:cubicBezTo>
                <a:cubicBezTo>
                  <a:pt x="-1232" y="1550935"/>
                  <a:pt x="292" y="1562114"/>
                  <a:pt x="3149" y="1571529"/>
                </a:cubicBezTo>
                <a:cubicBezTo>
                  <a:pt x="12865" y="1603698"/>
                  <a:pt x="37250" y="1624098"/>
                  <a:pt x="59730" y="1646459"/>
                </a:cubicBezTo>
                <a:cubicBezTo>
                  <a:pt x="69637" y="1656267"/>
                  <a:pt x="76685" y="1669800"/>
                  <a:pt x="82399" y="1682944"/>
                </a:cubicBezTo>
                <a:cubicBezTo>
                  <a:pt x="97070" y="1717073"/>
                  <a:pt x="110214" y="1751988"/>
                  <a:pt x="124120" y="1786511"/>
                </a:cubicBezTo>
                <a:cubicBezTo>
                  <a:pt x="125454" y="1789845"/>
                  <a:pt x="128883" y="1792590"/>
                  <a:pt x="131741" y="1795142"/>
                </a:cubicBezTo>
                <a:cubicBezTo>
                  <a:pt x="161842" y="1820640"/>
                  <a:pt x="192131" y="1845943"/>
                  <a:pt x="222232" y="1871640"/>
                </a:cubicBezTo>
                <a:cubicBezTo>
                  <a:pt x="227946" y="1876543"/>
                  <a:pt x="232138" y="1883606"/>
                  <a:pt x="237662" y="1888901"/>
                </a:cubicBezTo>
                <a:cubicBezTo>
                  <a:pt x="245282" y="1896356"/>
                  <a:pt x="252523" y="1905771"/>
                  <a:pt x="261667" y="1909694"/>
                </a:cubicBezTo>
                <a:cubicBezTo>
                  <a:pt x="290432" y="1921855"/>
                  <a:pt x="302816" y="1945197"/>
                  <a:pt x="308150" y="1974618"/>
                </a:cubicBezTo>
                <a:cubicBezTo>
                  <a:pt x="313103" y="2001493"/>
                  <a:pt x="317295" y="2028365"/>
                  <a:pt x="323009" y="2055042"/>
                </a:cubicBezTo>
                <a:cubicBezTo>
                  <a:pt x="329867" y="2087602"/>
                  <a:pt x="337297" y="2119968"/>
                  <a:pt x="345680" y="2152137"/>
                </a:cubicBezTo>
                <a:cubicBezTo>
                  <a:pt x="349300" y="2166063"/>
                  <a:pt x="353490" y="2180774"/>
                  <a:pt x="360920" y="2192740"/>
                </a:cubicBezTo>
                <a:cubicBezTo>
                  <a:pt x="381495" y="2226281"/>
                  <a:pt x="395401" y="2262177"/>
                  <a:pt x="389877" y="2301603"/>
                </a:cubicBezTo>
                <a:cubicBezTo>
                  <a:pt x="385495" y="2333183"/>
                  <a:pt x="396735" y="2359664"/>
                  <a:pt x="414262" y="2379279"/>
                </a:cubicBezTo>
                <a:cubicBezTo>
                  <a:pt x="446077" y="2414980"/>
                  <a:pt x="438837" y="2453227"/>
                  <a:pt x="428551" y="2491281"/>
                </a:cubicBezTo>
                <a:cubicBezTo>
                  <a:pt x="423216" y="2510897"/>
                  <a:pt x="423978" y="2526980"/>
                  <a:pt x="429121" y="2545615"/>
                </a:cubicBezTo>
                <a:cubicBezTo>
                  <a:pt x="441123" y="2588768"/>
                  <a:pt x="473700" y="2617603"/>
                  <a:pt x="502275" y="2645455"/>
                </a:cubicBezTo>
                <a:cubicBezTo>
                  <a:pt x="526660" y="2669191"/>
                  <a:pt x="540376" y="2695868"/>
                  <a:pt x="550665" y="2725094"/>
                </a:cubicBezTo>
                <a:cubicBezTo>
                  <a:pt x="563809" y="2761970"/>
                  <a:pt x="558857" y="2791196"/>
                  <a:pt x="527232" y="2808850"/>
                </a:cubicBezTo>
                <a:cubicBezTo>
                  <a:pt x="518277" y="2813754"/>
                  <a:pt x="507799" y="2822385"/>
                  <a:pt x="505133" y="2831604"/>
                </a:cubicBezTo>
                <a:cubicBezTo>
                  <a:pt x="491799" y="2876129"/>
                  <a:pt x="472366" y="2921245"/>
                  <a:pt x="484178" y="2968910"/>
                </a:cubicBezTo>
                <a:cubicBezTo>
                  <a:pt x="500371" y="3034817"/>
                  <a:pt x="499419" y="3099154"/>
                  <a:pt x="483416" y="3165061"/>
                </a:cubicBezTo>
                <a:cubicBezTo>
                  <a:pt x="470462" y="3218512"/>
                  <a:pt x="457126" y="3271963"/>
                  <a:pt x="447744" y="3326101"/>
                </a:cubicBezTo>
                <a:lnTo>
                  <a:pt x="446756" y="3333750"/>
                </a:lnTo>
                <a:lnTo>
                  <a:pt x="834222" y="3333750"/>
                </a:lnTo>
                <a:lnTo>
                  <a:pt x="833756" y="3315508"/>
                </a:lnTo>
                <a:cubicBezTo>
                  <a:pt x="835090" y="3305897"/>
                  <a:pt x="843092" y="3293538"/>
                  <a:pt x="851283" y="3289224"/>
                </a:cubicBezTo>
                <a:cubicBezTo>
                  <a:pt x="869571" y="3279612"/>
                  <a:pt x="872811" y="3266470"/>
                  <a:pt x="866523" y="3248621"/>
                </a:cubicBezTo>
                <a:cubicBezTo>
                  <a:pt x="861189" y="3233124"/>
                  <a:pt x="858523" y="3214098"/>
                  <a:pt x="848234" y="3203506"/>
                </a:cubicBezTo>
                <a:cubicBezTo>
                  <a:pt x="819088" y="3173494"/>
                  <a:pt x="818135" y="3135244"/>
                  <a:pt x="810325" y="3097977"/>
                </a:cubicBezTo>
                <a:cubicBezTo>
                  <a:pt x="805561" y="3075225"/>
                  <a:pt x="805371" y="3054039"/>
                  <a:pt x="808609" y="3031285"/>
                </a:cubicBezTo>
                <a:cubicBezTo>
                  <a:pt x="815849" y="2981857"/>
                  <a:pt x="805561" y="2933799"/>
                  <a:pt x="792417" y="2886329"/>
                </a:cubicBezTo>
                <a:cubicBezTo>
                  <a:pt x="783654" y="2854945"/>
                  <a:pt x="778320" y="2822776"/>
                  <a:pt x="769366" y="2791590"/>
                </a:cubicBezTo>
                <a:cubicBezTo>
                  <a:pt x="762508" y="2768247"/>
                  <a:pt x="754315" y="2744906"/>
                  <a:pt x="743267" y="2723527"/>
                </a:cubicBezTo>
                <a:cubicBezTo>
                  <a:pt x="727072" y="2692532"/>
                  <a:pt x="702688" y="2665466"/>
                  <a:pt x="709166" y="2626038"/>
                </a:cubicBezTo>
                <a:cubicBezTo>
                  <a:pt x="714880" y="2591317"/>
                  <a:pt x="702880" y="2559935"/>
                  <a:pt x="691449" y="2528158"/>
                </a:cubicBezTo>
                <a:cubicBezTo>
                  <a:pt x="683067" y="2504816"/>
                  <a:pt x="674493" y="2481477"/>
                  <a:pt x="669159" y="2457348"/>
                </a:cubicBezTo>
                <a:cubicBezTo>
                  <a:pt x="662872" y="2428709"/>
                  <a:pt x="665540" y="2396344"/>
                  <a:pt x="653918" y="2370844"/>
                </a:cubicBezTo>
                <a:cubicBezTo>
                  <a:pt x="641726" y="2344167"/>
                  <a:pt x="649918" y="2322005"/>
                  <a:pt x="653348" y="2298269"/>
                </a:cubicBezTo>
                <a:cubicBezTo>
                  <a:pt x="658682" y="2260413"/>
                  <a:pt x="668589" y="2222749"/>
                  <a:pt x="656014" y="2184501"/>
                </a:cubicBezTo>
                <a:cubicBezTo>
                  <a:pt x="640774" y="2138014"/>
                  <a:pt x="624391" y="2091918"/>
                  <a:pt x="609913" y="2045235"/>
                </a:cubicBezTo>
                <a:cubicBezTo>
                  <a:pt x="604386" y="2027187"/>
                  <a:pt x="602100" y="2007771"/>
                  <a:pt x="599624" y="1988939"/>
                </a:cubicBezTo>
                <a:cubicBezTo>
                  <a:pt x="597528" y="1971091"/>
                  <a:pt x="602862" y="1949711"/>
                  <a:pt x="594862" y="1935977"/>
                </a:cubicBezTo>
                <a:cubicBezTo>
                  <a:pt x="574287" y="1900670"/>
                  <a:pt x="564191" y="1864385"/>
                  <a:pt x="564191" y="1823583"/>
                </a:cubicBezTo>
                <a:cubicBezTo>
                  <a:pt x="564191" y="1808282"/>
                  <a:pt x="555617" y="1793374"/>
                  <a:pt x="554093" y="1777881"/>
                </a:cubicBezTo>
                <a:cubicBezTo>
                  <a:pt x="552189" y="1756694"/>
                  <a:pt x="547044" y="1732372"/>
                  <a:pt x="554285" y="1713934"/>
                </a:cubicBezTo>
                <a:cubicBezTo>
                  <a:pt x="571429" y="1670585"/>
                  <a:pt x="557141" y="1635476"/>
                  <a:pt x="540186" y="1597617"/>
                </a:cubicBezTo>
                <a:cubicBezTo>
                  <a:pt x="523422" y="1560348"/>
                  <a:pt x="510087" y="1521118"/>
                  <a:pt x="499037" y="1481495"/>
                </a:cubicBezTo>
                <a:cubicBezTo>
                  <a:pt x="495037" y="1466588"/>
                  <a:pt x="501705" y="1448740"/>
                  <a:pt x="503037" y="1432262"/>
                </a:cubicBezTo>
                <a:cubicBezTo>
                  <a:pt x="503419" y="1426376"/>
                  <a:pt x="503991" y="1419903"/>
                  <a:pt x="502085" y="1414609"/>
                </a:cubicBezTo>
                <a:cubicBezTo>
                  <a:pt x="483796" y="1363414"/>
                  <a:pt x="469890" y="1311432"/>
                  <a:pt x="479414" y="1255923"/>
                </a:cubicBezTo>
                <a:cubicBezTo>
                  <a:pt x="480368" y="1250824"/>
                  <a:pt x="478272" y="1245135"/>
                  <a:pt x="476938" y="1240034"/>
                </a:cubicBezTo>
                <a:cubicBezTo>
                  <a:pt x="470080" y="1215122"/>
                  <a:pt x="459222" y="1190799"/>
                  <a:pt x="456745" y="1165498"/>
                </a:cubicBezTo>
                <a:cubicBezTo>
                  <a:pt x="450649" y="1103121"/>
                  <a:pt x="448171" y="1040355"/>
                  <a:pt x="444171" y="977582"/>
                </a:cubicBezTo>
                <a:cubicBezTo>
                  <a:pt x="443981" y="973659"/>
                  <a:pt x="443981" y="969541"/>
                  <a:pt x="442647" y="966011"/>
                </a:cubicBezTo>
                <a:cubicBezTo>
                  <a:pt x="434455" y="942864"/>
                  <a:pt x="437123" y="922662"/>
                  <a:pt x="452743" y="903045"/>
                </a:cubicBezTo>
                <a:cubicBezTo>
                  <a:pt x="459602" y="894414"/>
                  <a:pt x="463222" y="882645"/>
                  <a:pt x="467032" y="871859"/>
                </a:cubicBezTo>
                <a:cubicBezTo>
                  <a:pt x="472748" y="855968"/>
                  <a:pt x="478272" y="839689"/>
                  <a:pt x="481892" y="823213"/>
                </a:cubicBezTo>
                <a:cubicBezTo>
                  <a:pt x="485320" y="806930"/>
                  <a:pt x="490083" y="789474"/>
                  <a:pt x="487416" y="773781"/>
                </a:cubicBezTo>
                <a:cubicBezTo>
                  <a:pt x="482654" y="745535"/>
                  <a:pt x="471986" y="718661"/>
                  <a:pt x="464936" y="690809"/>
                </a:cubicBezTo>
                <a:cubicBezTo>
                  <a:pt x="462460" y="681198"/>
                  <a:pt x="462842" y="670605"/>
                  <a:pt x="462650" y="660603"/>
                </a:cubicBezTo>
                <a:cubicBezTo>
                  <a:pt x="462080" y="637652"/>
                  <a:pt x="467604" y="614113"/>
                  <a:pt x="451791" y="593322"/>
                </a:cubicBezTo>
                <a:cubicBezTo>
                  <a:pt x="436933" y="574101"/>
                  <a:pt x="441313" y="554679"/>
                  <a:pt x="452553" y="534478"/>
                </a:cubicBezTo>
                <a:cubicBezTo>
                  <a:pt x="460556" y="519961"/>
                  <a:pt x="466842" y="503486"/>
                  <a:pt x="469890" y="487205"/>
                </a:cubicBezTo>
                <a:cubicBezTo>
                  <a:pt x="474080" y="464843"/>
                  <a:pt x="475796" y="442679"/>
                  <a:pt x="473318" y="418552"/>
                </a:cubicBezTo>
                <a:cubicBezTo>
                  <a:pt x="471604" y="401485"/>
                  <a:pt x="470842" y="387559"/>
                  <a:pt x="460746" y="374220"/>
                </a:cubicBezTo>
                <a:cubicBezTo>
                  <a:pt x="459222" y="372064"/>
                  <a:pt x="458840" y="368141"/>
                  <a:pt x="459032" y="365198"/>
                </a:cubicBezTo>
                <a:cubicBezTo>
                  <a:pt x="462270" y="326557"/>
                  <a:pt x="460556" y="288308"/>
                  <a:pt x="458267" y="249272"/>
                </a:cubicBezTo>
                <a:cubicBezTo>
                  <a:pt x="455221" y="199649"/>
                  <a:pt x="464174" y="147470"/>
                  <a:pt x="496179" y="104514"/>
                </a:cubicBezTo>
                <a:cubicBezTo>
                  <a:pt x="500943" y="98237"/>
                  <a:pt x="503037" y="88822"/>
                  <a:pt x="504181" y="80583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866290A3-7E80-441D-AA1E-5263326B16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78285" y="0"/>
            <a:ext cx="874715" cy="6858001"/>
          </a:xfrm>
          <a:custGeom>
            <a:avLst/>
            <a:gdLst>
              <a:gd name="connsiteX0" fmla="*/ 669467 w 874715"/>
              <a:gd name="connsiteY0" fmla="*/ 3720275 h 6858001"/>
              <a:gd name="connsiteX1" fmla="*/ 710453 w 874715"/>
              <a:gd name="connsiteY1" fmla="*/ 3726292 h 6858001"/>
              <a:gd name="connsiteX2" fmla="*/ 710455 w 874715"/>
              <a:gd name="connsiteY2" fmla="*/ 3726292 h 6858001"/>
              <a:gd name="connsiteX3" fmla="*/ 669465 w 874715"/>
              <a:gd name="connsiteY3" fmla="*/ 3720275 h 6858001"/>
              <a:gd name="connsiteX4" fmla="*/ 834223 w 874715"/>
              <a:gd name="connsiteY4" fmla="*/ 3333751 h 6858001"/>
              <a:gd name="connsiteX5" fmla="*/ 446757 w 874715"/>
              <a:gd name="connsiteY5" fmla="*/ 3333751 h 6858001"/>
              <a:gd name="connsiteX6" fmla="*/ 441229 w 874715"/>
              <a:gd name="connsiteY6" fmla="*/ 3376550 h 6858001"/>
              <a:gd name="connsiteX7" fmla="*/ 437178 w 874715"/>
              <a:gd name="connsiteY7" fmla="*/ 3407910 h 6858001"/>
              <a:gd name="connsiteX8" fmla="*/ 435790 w 874715"/>
              <a:gd name="connsiteY8" fmla="*/ 3491262 h 6858001"/>
              <a:gd name="connsiteX9" fmla="*/ 429384 w 874715"/>
              <a:gd name="connsiteY9" fmla="*/ 3520658 h 6858001"/>
              <a:gd name="connsiteX10" fmla="*/ 427332 w 874715"/>
              <a:gd name="connsiteY10" fmla="*/ 3524252 h 6858001"/>
              <a:gd name="connsiteX11" fmla="*/ 427331 w 874715"/>
              <a:gd name="connsiteY11" fmla="*/ 3524252 h 6858001"/>
              <a:gd name="connsiteX12" fmla="*/ 413690 w 874715"/>
              <a:gd name="connsiteY12" fmla="*/ 3548145 h 6858001"/>
              <a:gd name="connsiteX13" fmla="*/ 408166 w 874715"/>
              <a:gd name="connsiteY13" fmla="*/ 3612089 h 6858001"/>
              <a:gd name="connsiteX14" fmla="*/ 421692 w 874715"/>
              <a:gd name="connsiteY14" fmla="*/ 3636610 h 6858001"/>
              <a:gd name="connsiteX15" fmla="*/ 445933 w 874715"/>
              <a:gd name="connsiteY15" fmla="*/ 3687609 h 6858001"/>
              <a:gd name="connsiteX16" fmla="*/ 443241 w 874715"/>
              <a:gd name="connsiteY16" fmla="*/ 3725049 h 6858001"/>
              <a:gd name="connsiteX17" fmla="*/ 455589 w 874715"/>
              <a:gd name="connsiteY17" fmla="*/ 3723372 h 6858001"/>
              <a:gd name="connsiteX18" fmla="*/ 544787 w 874715"/>
              <a:gd name="connsiteY18" fmla="*/ 3712739 h 6858001"/>
              <a:gd name="connsiteX19" fmla="*/ 544802 w 874715"/>
              <a:gd name="connsiteY19" fmla="*/ 3712740 h 6858001"/>
              <a:gd name="connsiteX20" fmla="*/ 544786 w 874715"/>
              <a:gd name="connsiteY20" fmla="*/ 3712740 h 6858001"/>
              <a:gd name="connsiteX21" fmla="*/ 455588 w 874715"/>
              <a:gd name="connsiteY21" fmla="*/ 3723373 h 6858001"/>
              <a:gd name="connsiteX22" fmla="*/ 443240 w 874715"/>
              <a:gd name="connsiteY22" fmla="*/ 3725050 h 6858001"/>
              <a:gd name="connsiteX23" fmla="*/ 441884 w 874715"/>
              <a:gd name="connsiteY23" fmla="*/ 3743904 h 6858001"/>
              <a:gd name="connsiteX24" fmla="*/ 442266 w 874715"/>
              <a:gd name="connsiteY24" fmla="*/ 3764306 h 6858001"/>
              <a:gd name="connsiteX25" fmla="*/ 433692 w 874715"/>
              <a:gd name="connsiteY25" fmla="*/ 3834135 h 6858001"/>
              <a:gd name="connsiteX26" fmla="*/ 428740 w 874715"/>
              <a:gd name="connsiteY26" fmla="*/ 3898864 h 6858001"/>
              <a:gd name="connsiteX27" fmla="*/ 444932 w 874715"/>
              <a:gd name="connsiteY27" fmla="*/ 4062061 h 6858001"/>
              <a:gd name="connsiteX28" fmla="*/ 441122 w 874715"/>
              <a:gd name="connsiteY28" fmla="*/ 4187207 h 6858001"/>
              <a:gd name="connsiteX29" fmla="*/ 444932 w 874715"/>
              <a:gd name="connsiteY29" fmla="*/ 4244874 h 6858001"/>
              <a:gd name="connsiteX30" fmla="*/ 450648 w 874715"/>
              <a:gd name="connsiteY30" fmla="*/ 4277434 h 6858001"/>
              <a:gd name="connsiteX31" fmla="*/ 490464 w 874715"/>
              <a:gd name="connsiteY31" fmla="*/ 4351188 h 6858001"/>
              <a:gd name="connsiteX32" fmla="*/ 499418 w 874715"/>
              <a:gd name="connsiteY32" fmla="*/ 4391596 h 6858001"/>
              <a:gd name="connsiteX33" fmla="*/ 498656 w 874715"/>
              <a:gd name="connsiteY33" fmla="*/ 4513209 h 6858001"/>
              <a:gd name="connsiteX34" fmla="*/ 438646 w 874715"/>
              <a:gd name="connsiteY34" fmla="*/ 4695629 h 6858001"/>
              <a:gd name="connsiteX35" fmla="*/ 430644 w 874715"/>
              <a:gd name="connsiteY35" fmla="*/ 4714658 h 6858001"/>
              <a:gd name="connsiteX36" fmla="*/ 420737 w 874715"/>
              <a:gd name="connsiteY36" fmla="*/ 4807436 h 6858001"/>
              <a:gd name="connsiteX37" fmla="*/ 434264 w 874715"/>
              <a:gd name="connsiteY37" fmla="*/ 4870400 h 6858001"/>
              <a:gd name="connsiteX38" fmla="*/ 462269 w 874715"/>
              <a:gd name="connsiteY38" fmla="*/ 4956119 h 6858001"/>
              <a:gd name="connsiteX39" fmla="*/ 485701 w 874715"/>
              <a:gd name="connsiteY39" fmla="*/ 5033207 h 6858001"/>
              <a:gd name="connsiteX40" fmla="*/ 512180 w 874715"/>
              <a:gd name="connsiteY40" fmla="*/ 5089305 h 6858001"/>
              <a:gd name="connsiteX41" fmla="*/ 531613 w 874715"/>
              <a:gd name="connsiteY41" fmla="*/ 5217589 h 6858001"/>
              <a:gd name="connsiteX42" fmla="*/ 534851 w 874715"/>
              <a:gd name="connsiteY42" fmla="*/ 5230926 h 6858001"/>
              <a:gd name="connsiteX43" fmla="*/ 511228 w 874715"/>
              <a:gd name="connsiteY43" fmla="*/ 5327433 h 6858001"/>
              <a:gd name="connsiteX44" fmla="*/ 487225 w 874715"/>
              <a:gd name="connsiteY44" fmla="*/ 5443357 h 6858001"/>
              <a:gd name="connsiteX45" fmla="*/ 495416 w 874715"/>
              <a:gd name="connsiteY45" fmla="*/ 5484746 h 6858001"/>
              <a:gd name="connsiteX46" fmla="*/ 507038 w 874715"/>
              <a:gd name="connsiteY46" fmla="*/ 5541432 h 6858001"/>
              <a:gd name="connsiteX47" fmla="*/ 500942 w 874715"/>
              <a:gd name="connsiteY47" fmla="*/ 5594001 h 6858001"/>
              <a:gd name="connsiteX48" fmla="*/ 500370 w 874715"/>
              <a:gd name="connsiteY48" fmla="*/ 5625974 h 6858001"/>
              <a:gd name="connsiteX49" fmla="*/ 571618 w 874715"/>
              <a:gd name="connsiteY49" fmla="*/ 5771911 h 6858001"/>
              <a:gd name="connsiteX50" fmla="*/ 577524 w 874715"/>
              <a:gd name="connsiteY50" fmla="*/ 5808982 h 6858001"/>
              <a:gd name="connsiteX51" fmla="*/ 586289 w 874715"/>
              <a:gd name="connsiteY51" fmla="*/ 5829971 h 6858001"/>
              <a:gd name="connsiteX52" fmla="*/ 674684 w 874715"/>
              <a:gd name="connsiteY52" fmla="*/ 5956490 h 6858001"/>
              <a:gd name="connsiteX53" fmla="*/ 692590 w 874715"/>
              <a:gd name="connsiteY53" fmla="*/ 6010235 h 6858001"/>
              <a:gd name="connsiteX54" fmla="*/ 688970 w 874715"/>
              <a:gd name="connsiteY54" fmla="*/ 6069276 h 6858001"/>
              <a:gd name="connsiteX55" fmla="*/ 682494 w 874715"/>
              <a:gd name="connsiteY55" fmla="*/ 6103407 h 6858001"/>
              <a:gd name="connsiteX56" fmla="*/ 626294 w 874715"/>
              <a:gd name="connsiteY56" fmla="*/ 6188144 h 6858001"/>
              <a:gd name="connsiteX57" fmla="*/ 628200 w 874715"/>
              <a:gd name="connsiteY57" fmla="*/ 6236396 h 6858001"/>
              <a:gd name="connsiteX58" fmla="*/ 666871 w 874715"/>
              <a:gd name="connsiteY58" fmla="*/ 6311718 h 6858001"/>
              <a:gd name="connsiteX59" fmla="*/ 684208 w 874715"/>
              <a:gd name="connsiteY59" fmla="*/ 6448435 h 6858001"/>
              <a:gd name="connsiteX60" fmla="*/ 630104 w 874715"/>
              <a:gd name="connsiteY60" fmla="*/ 6517873 h 6858001"/>
              <a:gd name="connsiteX61" fmla="*/ 578096 w 874715"/>
              <a:gd name="connsiteY61" fmla="*/ 6553767 h 6858001"/>
              <a:gd name="connsiteX62" fmla="*/ 517706 w 874715"/>
              <a:gd name="connsiteY62" fmla="*/ 6657533 h 6858001"/>
              <a:gd name="connsiteX63" fmla="*/ 540185 w 874715"/>
              <a:gd name="connsiteY63" fmla="*/ 6682250 h 6858001"/>
              <a:gd name="connsiteX64" fmla="*/ 549712 w 874715"/>
              <a:gd name="connsiteY64" fmla="*/ 6758356 h 6858001"/>
              <a:gd name="connsiteX65" fmla="*/ 548950 w 874715"/>
              <a:gd name="connsiteY65" fmla="*/ 6840738 h 6858001"/>
              <a:gd name="connsiteX66" fmla="*/ 556149 w 874715"/>
              <a:gd name="connsiteY66" fmla="*/ 6858001 h 6858001"/>
              <a:gd name="connsiteX67" fmla="*/ 760427 w 874715"/>
              <a:gd name="connsiteY67" fmla="*/ 6858001 h 6858001"/>
              <a:gd name="connsiteX68" fmla="*/ 763269 w 874715"/>
              <a:gd name="connsiteY68" fmla="*/ 6846819 h 6858001"/>
              <a:gd name="connsiteX69" fmla="*/ 784795 w 874715"/>
              <a:gd name="connsiteY69" fmla="*/ 6678324 h 6858001"/>
              <a:gd name="connsiteX70" fmla="*/ 805560 w 874715"/>
              <a:gd name="connsiteY70" fmla="*/ 6504338 h 6858001"/>
              <a:gd name="connsiteX71" fmla="*/ 812418 w 874715"/>
              <a:gd name="connsiteY71" fmla="*/ 6408814 h 6858001"/>
              <a:gd name="connsiteX72" fmla="*/ 823279 w 874715"/>
              <a:gd name="connsiteY72" fmla="*/ 6325450 h 6858001"/>
              <a:gd name="connsiteX73" fmla="*/ 830137 w 874715"/>
              <a:gd name="connsiteY73" fmla="*/ 6252873 h 6858001"/>
              <a:gd name="connsiteX74" fmla="*/ 844043 w 874715"/>
              <a:gd name="connsiteY74" fmla="*/ 6137341 h 6858001"/>
              <a:gd name="connsiteX75" fmla="*/ 847663 w 874715"/>
              <a:gd name="connsiteY75" fmla="*/ 6089284 h 6858001"/>
              <a:gd name="connsiteX76" fmla="*/ 847471 w 874715"/>
              <a:gd name="connsiteY76" fmla="*/ 5975908 h 6858001"/>
              <a:gd name="connsiteX77" fmla="*/ 845567 w 874715"/>
              <a:gd name="connsiteY77" fmla="*/ 5936481 h 6858001"/>
              <a:gd name="connsiteX78" fmla="*/ 821945 w 874715"/>
              <a:gd name="connsiteY78" fmla="*/ 5860571 h 6858001"/>
              <a:gd name="connsiteX79" fmla="*/ 820231 w 874715"/>
              <a:gd name="connsiteY79" fmla="*/ 5851549 h 6858001"/>
              <a:gd name="connsiteX80" fmla="*/ 810894 w 874715"/>
              <a:gd name="connsiteY80" fmla="*/ 5801726 h 6858001"/>
              <a:gd name="connsiteX81" fmla="*/ 807846 w 874715"/>
              <a:gd name="connsiteY81" fmla="*/ 5774460 h 6858001"/>
              <a:gd name="connsiteX82" fmla="*/ 788415 w 874715"/>
              <a:gd name="connsiteY82" fmla="*/ 5670892 h 6858001"/>
              <a:gd name="connsiteX83" fmla="*/ 779271 w 874715"/>
              <a:gd name="connsiteY83" fmla="*/ 5611265 h 6858001"/>
              <a:gd name="connsiteX84" fmla="*/ 780605 w 874715"/>
              <a:gd name="connsiteY84" fmla="*/ 5563010 h 6858001"/>
              <a:gd name="connsiteX85" fmla="*/ 782319 w 874715"/>
              <a:gd name="connsiteY85" fmla="*/ 5478272 h 6858001"/>
              <a:gd name="connsiteX86" fmla="*/ 786701 w 874715"/>
              <a:gd name="connsiteY86" fmla="*/ 5451203 h 6858001"/>
              <a:gd name="connsiteX87" fmla="*/ 774127 w 874715"/>
              <a:gd name="connsiteY87" fmla="*/ 5328805 h 6858001"/>
              <a:gd name="connsiteX88" fmla="*/ 773175 w 874715"/>
              <a:gd name="connsiteY88" fmla="*/ 5258975 h 6858001"/>
              <a:gd name="connsiteX89" fmla="*/ 757552 w 874715"/>
              <a:gd name="connsiteY89" fmla="*/ 5180319 h 6858001"/>
              <a:gd name="connsiteX90" fmla="*/ 758314 w 874715"/>
              <a:gd name="connsiteY90" fmla="*/ 5157370 h 6858001"/>
              <a:gd name="connsiteX91" fmla="*/ 759649 w 874715"/>
              <a:gd name="connsiteY91" fmla="*/ 5131673 h 6858001"/>
              <a:gd name="connsiteX92" fmla="*/ 760793 w 874715"/>
              <a:gd name="connsiteY92" fmla="*/ 5052820 h 6858001"/>
              <a:gd name="connsiteX93" fmla="*/ 766507 w 874715"/>
              <a:gd name="connsiteY93" fmla="*/ 5004959 h 6858001"/>
              <a:gd name="connsiteX94" fmla="*/ 763079 w 874715"/>
              <a:gd name="connsiteY94" fmla="*/ 4913751 h 6858001"/>
              <a:gd name="connsiteX95" fmla="*/ 768031 w 874715"/>
              <a:gd name="connsiteY95" fmla="*/ 4880011 h 6858001"/>
              <a:gd name="connsiteX96" fmla="*/ 768603 w 874715"/>
              <a:gd name="connsiteY96" fmla="*/ 4794687 h 6858001"/>
              <a:gd name="connsiteX97" fmla="*/ 765745 w 874715"/>
              <a:gd name="connsiteY97" fmla="*/ 4718187 h 6858001"/>
              <a:gd name="connsiteX98" fmla="*/ 767269 w 874715"/>
              <a:gd name="connsiteY98" fmla="*/ 4644434 h 6858001"/>
              <a:gd name="connsiteX99" fmla="*/ 773555 w 874715"/>
              <a:gd name="connsiteY99" fmla="*/ 4591670 h 6858001"/>
              <a:gd name="connsiteX100" fmla="*/ 777365 w 874715"/>
              <a:gd name="connsiteY100" fmla="*/ 4534394 h 6858001"/>
              <a:gd name="connsiteX101" fmla="*/ 800036 w 874715"/>
              <a:gd name="connsiteY101" fmla="*/ 4376493 h 6858001"/>
              <a:gd name="connsiteX102" fmla="*/ 794512 w 874715"/>
              <a:gd name="connsiteY102" fmla="*/ 4347267 h 6858001"/>
              <a:gd name="connsiteX103" fmla="*/ 789368 w 874715"/>
              <a:gd name="connsiteY103" fmla="*/ 4181322 h 6858001"/>
              <a:gd name="connsiteX104" fmla="*/ 789750 w 874715"/>
              <a:gd name="connsiteY104" fmla="*/ 4145230 h 6858001"/>
              <a:gd name="connsiteX105" fmla="*/ 767269 w 874715"/>
              <a:gd name="connsiteY105" fmla="*/ 4048330 h 6858001"/>
              <a:gd name="connsiteX106" fmla="*/ 802894 w 874715"/>
              <a:gd name="connsiteY106" fmla="*/ 3898864 h 6858001"/>
              <a:gd name="connsiteX107" fmla="*/ 847471 w 874715"/>
              <a:gd name="connsiteY107" fmla="*/ 3759007 h 6858001"/>
              <a:gd name="connsiteX108" fmla="*/ 848163 w 874715"/>
              <a:gd name="connsiteY108" fmla="*/ 3756136 h 6858001"/>
              <a:gd name="connsiteX109" fmla="*/ 819543 w 874715"/>
              <a:gd name="connsiteY109" fmla="*/ 3748731 h 6858001"/>
              <a:gd name="connsiteX110" fmla="*/ 819313 w 874715"/>
              <a:gd name="connsiteY110" fmla="*/ 3748682 h 6858001"/>
              <a:gd name="connsiteX111" fmla="*/ 819544 w 874715"/>
              <a:gd name="connsiteY111" fmla="*/ 3748730 h 6858001"/>
              <a:gd name="connsiteX112" fmla="*/ 848164 w 874715"/>
              <a:gd name="connsiteY112" fmla="*/ 3756135 h 6858001"/>
              <a:gd name="connsiteX113" fmla="*/ 849545 w 874715"/>
              <a:gd name="connsiteY113" fmla="*/ 3750401 h 6858001"/>
              <a:gd name="connsiteX114" fmla="*/ 853189 w 874715"/>
              <a:gd name="connsiteY114" fmla="*/ 3741353 h 6858001"/>
              <a:gd name="connsiteX115" fmla="*/ 862905 w 874715"/>
              <a:gd name="connsiteY115" fmla="*/ 3691138 h 6858001"/>
              <a:gd name="connsiteX116" fmla="*/ 866333 w 874715"/>
              <a:gd name="connsiteY116" fmla="*/ 3628959 h 6858001"/>
              <a:gd name="connsiteX117" fmla="*/ 874715 w 874715"/>
              <a:gd name="connsiteY117" fmla="*/ 3550106 h 6858001"/>
              <a:gd name="connsiteX118" fmla="*/ 871487 w 874715"/>
              <a:gd name="connsiteY118" fmla="*/ 3524252 h 6858001"/>
              <a:gd name="connsiteX119" fmla="*/ 871488 w 874715"/>
              <a:gd name="connsiteY119" fmla="*/ 3524252 h 6858001"/>
              <a:gd name="connsiteX120" fmla="*/ 870763 w 874715"/>
              <a:gd name="connsiteY120" fmla="*/ 3518451 h 6858001"/>
              <a:gd name="connsiteX121" fmla="*/ 864238 w 874715"/>
              <a:gd name="connsiteY121" fmla="*/ 3486946 h 6858001"/>
              <a:gd name="connsiteX122" fmla="*/ 848618 w 874715"/>
              <a:gd name="connsiteY122" fmla="*/ 3398677 h 6858001"/>
              <a:gd name="connsiteX123" fmla="*/ 837595 w 874715"/>
              <a:gd name="connsiteY123" fmla="*/ 3365728 h 6858001"/>
              <a:gd name="connsiteX124" fmla="*/ 834829 w 874715"/>
              <a:gd name="connsiteY124" fmla="*/ 3357461 h 6858001"/>
              <a:gd name="connsiteX125" fmla="*/ 513783 w 874715"/>
              <a:gd name="connsiteY125" fmla="*/ 0 h 6858001"/>
              <a:gd name="connsiteX126" fmla="*/ 72334 w 874715"/>
              <a:gd name="connsiteY126" fmla="*/ 0 h 6858001"/>
              <a:gd name="connsiteX127" fmla="*/ 75447 w 874715"/>
              <a:gd name="connsiteY127" fmla="*/ 27991 h 6858001"/>
              <a:gd name="connsiteX128" fmla="*/ 88115 w 874715"/>
              <a:gd name="connsiteY128" fmla="*/ 134133 h 6858001"/>
              <a:gd name="connsiteX129" fmla="*/ 62778 w 874715"/>
              <a:gd name="connsiteY129" fmla="*/ 221224 h 6858001"/>
              <a:gd name="connsiteX130" fmla="*/ 62206 w 874715"/>
              <a:gd name="connsiteY130" fmla="*/ 247312 h 6858001"/>
              <a:gd name="connsiteX131" fmla="*/ 72113 w 874715"/>
              <a:gd name="connsiteY131" fmla="*/ 305764 h 6858001"/>
              <a:gd name="connsiteX132" fmla="*/ 65445 w 874715"/>
              <a:gd name="connsiteY132" fmla="*/ 426397 h 6858001"/>
              <a:gd name="connsiteX133" fmla="*/ 55348 w 874715"/>
              <a:gd name="connsiteY133" fmla="*/ 470924 h 6858001"/>
              <a:gd name="connsiteX134" fmla="*/ 48870 w 874715"/>
              <a:gd name="connsiteY134" fmla="*/ 495638 h 6858001"/>
              <a:gd name="connsiteX135" fmla="*/ 30963 w 874715"/>
              <a:gd name="connsiteY135" fmla="*/ 622548 h 6858001"/>
              <a:gd name="connsiteX136" fmla="*/ 11723 w 874715"/>
              <a:gd name="connsiteY136" fmla="*/ 679040 h 6858001"/>
              <a:gd name="connsiteX137" fmla="*/ 8865 w 874715"/>
              <a:gd name="connsiteY137" fmla="*/ 694341 h 6858001"/>
              <a:gd name="connsiteX138" fmla="*/ 16865 w 874715"/>
              <a:gd name="connsiteY138" fmla="*/ 778095 h 6858001"/>
              <a:gd name="connsiteX139" fmla="*/ 47918 w 874715"/>
              <a:gd name="connsiteY139" fmla="*/ 840866 h 6858001"/>
              <a:gd name="connsiteX140" fmla="*/ 58396 w 874715"/>
              <a:gd name="connsiteY140" fmla="*/ 853028 h 6858001"/>
              <a:gd name="connsiteX141" fmla="*/ 54776 w 874715"/>
              <a:gd name="connsiteY141" fmla="*/ 1027995 h 6858001"/>
              <a:gd name="connsiteX142" fmla="*/ 50394 w 874715"/>
              <a:gd name="connsiteY142" fmla="*/ 1054866 h 6858001"/>
              <a:gd name="connsiteX143" fmla="*/ 68683 w 874715"/>
              <a:gd name="connsiteY143" fmla="*/ 1184720 h 6858001"/>
              <a:gd name="connsiteX144" fmla="*/ 72303 w 874715"/>
              <a:gd name="connsiteY144" fmla="*/ 1222576 h 6858001"/>
              <a:gd name="connsiteX145" fmla="*/ 88687 w 874715"/>
              <a:gd name="connsiteY145" fmla="*/ 1358313 h 6858001"/>
              <a:gd name="connsiteX146" fmla="*/ 73447 w 874715"/>
              <a:gd name="connsiteY146" fmla="*/ 1377535 h 6858001"/>
              <a:gd name="connsiteX147" fmla="*/ 35153 w 874715"/>
              <a:gd name="connsiteY147" fmla="*/ 1432851 h 6858001"/>
              <a:gd name="connsiteX148" fmla="*/ 1244 w 874715"/>
              <a:gd name="connsiteY148" fmla="*/ 1541910 h 6858001"/>
              <a:gd name="connsiteX149" fmla="*/ 3149 w 874715"/>
              <a:gd name="connsiteY149" fmla="*/ 1571529 h 6858001"/>
              <a:gd name="connsiteX150" fmla="*/ 59730 w 874715"/>
              <a:gd name="connsiteY150" fmla="*/ 1646459 h 6858001"/>
              <a:gd name="connsiteX151" fmla="*/ 82399 w 874715"/>
              <a:gd name="connsiteY151" fmla="*/ 1682944 h 6858001"/>
              <a:gd name="connsiteX152" fmla="*/ 124120 w 874715"/>
              <a:gd name="connsiteY152" fmla="*/ 1786511 h 6858001"/>
              <a:gd name="connsiteX153" fmla="*/ 131741 w 874715"/>
              <a:gd name="connsiteY153" fmla="*/ 1795142 h 6858001"/>
              <a:gd name="connsiteX154" fmla="*/ 222232 w 874715"/>
              <a:gd name="connsiteY154" fmla="*/ 1871640 h 6858001"/>
              <a:gd name="connsiteX155" fmla="*/ 237662 w 874715"/>
              <a:gd name="connsiteY155" fmla="*/ 1888901 h 6858001"/>
              <a:gd name="connsiteX156" fmla="*/ 261667 w 874715"/>
              <a:gd name="connsiteY156" fmla="*/ 1909694 h 6858001"/>
              <a:gd name="connsiteX157" fmla="*/ 308150 w 874715"/>
              <a:gd name="connsiteY157" fmla="*/ 1974618 h 6858001"/>
              <a:gd name="connsiteX158" fmla="*/ 323009 w 874715"/>
              <a:gd name="connsiteY158" fmla="*/ 2055042 h 6858001"/>
              <a:gd name="connsiteX159" fmla="*/ 345680 w 874715"/>
              <a:gd name="connsiteY159" fmla="*/ 2152137 h 6858001"/>
              <a:gd name="connsiteX160" fmla="*/ 360920 w 874715"/>
              <a:gd name="connsiteY160" fmla="*/ 2192740 h 6858001"/>
              <a:gd name="connsiteX161" fmla="*/ 389877 w 874715"/>
              <a:gd name="connsiteY161" fmla="*/ 2301603 h 6858001"/>
              <a:gd name="connsiteX162" fmla="*/ 414262 w 874715"/>
              <a:gd name="connsiteY162" fmla="*/ 2379279 h 6858001"/>
              <a:gd name="connsiteX163" fmla="*/ 428551 w 874715"/>
              <a:gd name="connsiteY163" fmla="*/ 2491281 h 6858001"/>
              <a:gd name="connsiteX164" fmla="*/ 429121 w 874715"/>
              <a:gd name="connsiteY164" fmla="*/ 2545615 h 6858001"/>
              <a:gd name="connsiteX165" fmla="*/ 502275 w 874715"/>
              <a:gd name="connsiteY165" fmla="*/ 2645455 h 6858001"/>
              <a:gd name="connsiteX166" fmla="*/ 550665 w 874715"/>
              <a:gd name="connsiteY166" fmla="*/ 2725094 h 6858001"/>
              <a:gd name="connsiteX167" fmla="*/ 527232 w 874715"/>
              <a:gd name="connsiteY167" fmla="*/ 2808850 h 6858001"/>
              <a:gd name="connsiteX168" fmla="*/ 505133 w 874715"/>
              <a:gd name="connsiteY168" fmla="*/ 2831604 h 6858001"/>
              <a:gd name="connsiteX169" fmla="*/ 484178 w 874715"/>
              <a:gd name="connsiteY169" fmla="*/ 2968910 h 6858001"/>
              <a:gd name="connsiteX170" fmla="*/ 483416 w 874715"/>
              <a:gd name="connsiteY170" fmla="*/ 3165061 h 6858001"/>
              <a:gd name="connsiteX171" fmla="*/ 447744 w 874715"/>
              <a:gd name="connsiteY171" fmla="*/ 3326101 h 6858001"/>
              <a:gd name="connsiteX172" fmla="*/ 446756 w 874715"/>
              <a:gd name="connsiteY172" fmla="*/ 3333750 h 6858001"/>
              <a:gd name="connsiteX173" fmla="*/ 834222 w 874715"/>
              <a:gd name="connsiteY173" fmla="*/ 3333750 h 6858001"/>
              <a:gd name="connsiteX174" fmla="*/ 833756 w 874715"/>
              <a:gd name="connsiteY174" fmla="*/ 3315508 h 6858001"/>
              <a:gd name="connsiteX175" fmla="*/ 851283 w 874715"/>
              <a:gd name="connsiteY175" fmla="*/ 3289224 h 6858001"/>
              <a:gd name="connsiteX176" fmla="*/ 866523 w 874715"/>
              <a:gd name="connsiteY176" fmla="*/ 3248621 h 6858001"/>
              <a:gd name="connsiteX177" fmla="*/ 848234 w 874715"/>
              <a:gd name="connsiteY177" fmla="*/ 3203506 h 6858001"/>
              <a:gd name="connsiteX178" fmla="*/ 810325 w 874715"/>
              <a:gd name="connsiteY178" fmla="*/ 3097977 h 6858001"/>
              <a:gd name="connsiteX179" fmla="*/ 808609 w 874715"/>
              <a:gd name="connsiteY179" fmla="*/ 3031285 h 6858001"/>
              <a:gd name="connsiteX180" fmla="*/ 792417 w 874715"/>
              <a:gd name="connsiteY180" fmla="*/ 2886329 h 6858001"/>
              <a:gd name="connsiteX181" fmla="*/ 769366 w 874715"/>
              <a:gd name="connsiteY181" fmla="*/ 2791590 h 6858001"/>
              <a:gd name="connsiteX182" fmla="*/ 743267 w 874715"/>
              <a:gd name="connsiteY182" fmla="*/ 2723527 h 6858001"/>
              <a:gd name="connsiteX183" fmla="*/ 709166 w 874715"/>
              <a:gd name="connsiteY183" fmla="*/ 2626038 h 6858001"/>
              <a:gd name="connsiteX184" fmla="*/ 691449 w 874715"/>
              <a:gd name="connsiteY184" fmla="*/ 2528158 h 6858001"/>
              <a:gd name="connsiteX185" fmla="*/ 669159 w 874715"/>
              <a:gd name="connsiteY185" fmla="*/ 2457348 h 6858001"/>
              <a:gd name="connsiteX186" fmla="*/ 653918 w 874715"/>
              <a:gd name="connsiteY186" fmla="*/ 2370844 h 6858001"/>
              <a:gd name="connsiteX187" fmla="*/ 653348 w 874715"/>
              <a:gd name="connsiteY187" fmla="*/ 2298269 h 6858001"/>
              <a:gd name="connsiteX188" fmla="*/ 656014 w 874715"/>
              <a:gd name="connsiteY188" fmla="*/ 2184501 h 6858001"/>
              <a:gd name="connsiteX189" fmla="*/ 609913 w 874715"/>
              <a:gd name="connsiteY189" fmla="*/ 2045235 h 6858001"/>
              <a:gd name="connsiteX190" fmla="*/ 599624 w 874715"/>
              <a:gd name="connsiteY190" fmla="*/ 1988939 h 6858001"/>
              <a:gd name="connsiteX191" fmla="*/ 594862 w 874715"/>
              <a:gd name="connsiteY191" fmla="*/ 1935977 h 6858001"/>
              <a:gd name="connsiteX192" fmla="*/ 564191 w 874715"/>
              <a:gd name="connsiteY192" fmla="*/ 1823583 h 6858001"/>
              <a:gd name="connsiteX193" fmla="*/ 554093 w 874715"/>
              <a:gd name="connsiteY193" fmla="*/ 1777881 h 6858001"/>
              <a:gd name="connsiteX194" fmla="*/ 554285 w 874715"/>
              <a:gd name="connsiteY194" fmla="*/ 1713934 h 6858001"/>
              <a:gd name="connsiteX195" fmla="*/ 540186 w 874715"/>
              <a:gd name="connsiteY195" fmla="*/ 1597617 h 6858001"/>
              <a:gd name="connsiteX196" fmla="*/ 499037 w 874715"/>
              <a:gd name="connsiteY196" fmla="*/ 1481495 h 6858001"/>
              <a:gd name="connsiteX197" fmla="*/ 503037 w 874715"/>
              <a:gd name="connsiteY197" fmla="*/ 1432262 h 6858001"/>
              <a:gd name="connsiteX198" fmla="*/ 502085 w 874715"/>
              <a:gd name="connsiteY198" fmla="*/ 1414609 h 6858001"/>
              <a:gd name="connsiteX199" fmla="*/ 479414 w 874715"/>
              <a:gd name="connsiteY199" fmla="*/ 1255923 h 6858001"/>
              <a:gd name="connsiteX200" fmla="*/ 476938 w 874715"/>
              <a:gd name="connsiteY200" fmla="*/ 1240034 h 6858001"/>
              <a:gd name="connsiteX201" fmla="*/ 456745 w 874715"/>
              <a:gd name="connsiteY201" fmla="*/ 1165498 h 6858001"/>
              <a:gd name="connsiteX202" fmla="*/ 444171 w 874715"/>
              <a:gd name="connsiteY202" fmla="*/ 977582 h 6858001"/>
              <a:gd name="connsiteX203" fmla="*/ 442647 w 874715"/>
              <a:gd name="connsiteY203" fmla="*/ 966011 h 6858001"/>
              <a:gd name="connsiteX204" fmla="*/ 452743 w 874715"/>
              <a:gd name="connsiteY204" fmla="*/ 903045 h 6858001"/>
              <a:gd name="connsiteX205" fmla="*/ 467032 w 874715"/>
              <a:gd name="connsiteY205" fmla="*/ 871859 h 6858001"/>
              <a:gd name="connsiteX206" fmla="*/ 481892 w 874715"/>
              <a:gd name="connsiteY206" fmla="*/ 823213 h 6858001"/>
              <a:gd name="connsiteX207" fmla="*/ 487416 w 874715"/>
              <a:gd name="connsiteY207" fmla="*/ 773781 h 6858001"/>
              <a:gd name="connsiteX208" fmla="*/ 464936 w 874715"/>
              <a:gd name="connsiteY208" fmla="*/ 690809 h 6858001"/>
              <a:gd name="connsiteX209" fmla="*/ 462650 w 874715"/>
              <a:gd name="connsiteY209" fmla="*/ 660603 h 6858001"/>
              <a:gd name="connsiteX210" fmla="*/ 451791 w 874715"/>
              <a:gd name="connsiteY210" fmla="*/ 593322 h 6858001"/>
              <a:gd name="connsiteX211" fmla="*/ 452553 w 874715"/>
              <a:gd name="connsiteY211" fmla="*/ 534478 h 6858001"/>
              <a:gd name="connsiteX212" fmla="*/ 469890 w 874715"/>
              <a:gd name="connsiteY212" fmla="*/ 487205 h 6858001"/>
              <a:gd name="connsiteX213" fmla="*/ 473318 w 874715"/>
              <a:gd name="connsiteY213" fmla="*/ 418552 h 6858001"/>
              <a:gd name="connsiteX214" fmla="*/ 460746 w 874715"/>
              <a:gd name="connsiteY214" fmla="*/ 374220 h 6858001"/>
              <a:gd name="connsiteX215" fmla="*/ 459032 w 874715"/>
              <a:gd name="connsiteY215" fmla="*/ 365198 h 6858001"/>
              <a:gd name="connsiteX216" fmla="*/ 458267 w 874715"/>
              <a:gd name="connsiteY216" fmla="*/ 249272 h 6858001"/>
              <a:gd name="connsiteX217" fmla="*/ 496179 w 874715"/>
              <a:gd name="connsiteY217" fmla="*/ 104514 h 6858001"/>
              <a:gd name="connsiteX218" fmla="*/ 504181 w 874715"/>
              <a:gd name="connsiteY218" fmla="*/ 80583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</a:cxnLst>
            <a:rect l="l" t="t" r="r" b="b"/>
            <a:pathLst>
              <a:path w="874715" h="6858001">
                <a:moveTo>
                  <a:pt x="669467" y="3720275"/>
                </a:moveTo>
                <a:lnTo>
                  <a:pt x="710453" y="3726292"/>
                </a:lnTo>
                <a:lnTo>
                  <a:pt x="710455" y="3726292"/>
                </a:lnTo>
                <a:lnTo>
                  <a:pt x="669465" y="3720275"/>
                </a:lnTo>
                <a:close/>
                <a:moveTo>
                  <a:pt x="834223" y="3333751"/>
                </a:moveTo>
                <a:lnTo>
                  <a:pt x="446757" y="3333751"/>
                </a:lnTo>
                <a:lnTo>
                  <a:pt x="441229" y="3376550"/>
                </a:lnTo>
                <a:lnTo>
                  <a:pt x="437178" y="3407910"/>
                </a:lnTo>
                <a:cubicBezTo>
                  <a:pt x="435005" y="3435408"/>
                  <a:pt x="434362" y="3463164"/>
                  <a:pt x="435790" y="3491262"/>
                </a:cubicBezTo>
                <a:cubicBezTo>
                  <a:pt x="436266" y="3500578"/>
                  <a:pt x="433599" y="3510777"/>
                  <a:pt x="429384" y="3520658"/>
                </a:cubicBezTo>
                <a:lnTo>
                  <a:pt x="427332" y="3524252"/>
                </a:lnTo>
                <a:lnTo>
                  <a:pt x="427331" y="3524252"/>
                </a:lnTo>
                <a:lnTo>
                  <a:pt x="413690" y="3548145"/>
                </a:lnTo>
                <a:cubicBezTo>
                  <a:pt x="391973" y="3578940"/>
                  <a:pt x="390257" y="3577567"/>
                  <a:pt x="408166" y="3612089"/>
                </a:cubicBezTo>
                <a:cubicBezTo>
                  <a:pt x="412548" y="3620328"/>
                  <a:pt x="415214" y="3630528"/>
                  <a:pt x="421692" y="3636610"/>
                </a:cubicBezTo>
                <a:cubicBezTo>
                  <a:pt x="438171" y="3652106"/>
                  <a:pt x="444409" y="3669416"/>
                  <a:pt x="445933" y="3687609"/>
                </a:cubicBezTo>
                <a:lnTo>
                  <a:pt x="443241" y="3725049"/>
                </a:lnTo>
                <a:lnTo>
                  <a:pt x="455589" y="3723372"/>
                </a:lnTo>
                <a:cubicBezTo>
                  <a:pt x="485111" y="3719138"/>
                  <a:pt x="514678" y="3715144"/>
                  <a:pt x="544787" y="3712739"/>
                </a:cubicBezTo>
                <a:lnTo>
                  <a:pt x="544802" y="3712740"/>
                </a:lnTo>
                <a:lnTo>
                  <a:pt x="544786" y="3712740"/>
                </a:lnTo>
                <a:cubicBezTo>
                  <a:pt x="514677" y="3715145"/>
                  <a:pt x="485110" y="3719139"/>
                  <a:pt x="455588" y="3723373"/>
                </a:cubicBezTo>
                <a:lnTo>
                  <a:pt x="443240" y="3725050"/>
                </a:lnTo>
                <a:lnTo>
                  <a:pt x="441884" y="3743904"/>
                </a:lnTo>
                <a:cubicBezTo>
                  <a:pt x="440932" y="3750574"/>
                  <a:pt x="439598" y="3758615"/>
                  <a:pt x="442266" y="3764306"/>
                </a:cubicBezTo>
                <a:cubicBezTo>
                  <a:pt x="454266" y="3790000"/>
                  <a:pt x="450076" y="3811773"/>
                  <a:pt x="433692" y="3834135"/>
                </a:cubicBezTo>
                <a:cubicBezTo>
                  <a:pt x="419595" y="3853553"/>
                  <a:pt x="411213" y="3875915"/>
                  <a:pt x="428740" y="3898864"/>
                </a:cubicBezTo>
                <a:cubicBezTo>
                  <a:pt x="467603" y="3949864"/>
                  <a:pt x="469507" y="4004392"/>
                  <a:pt x="444932" y="4062061"/>
                </a:cubicBezTo>
                <a:cubicBezTo>
                  <a:pt x="427405" y="4103253"/>
                  <a:pt x="423405" y="4143856"/>
                  <a:pt x="441122" y="4187207"/>
                </a:cubicBezTo>
                <a:cubicBezTo>
                  <a:pt x="447980" y="4203880"/>
                  <a:pt x="443408" y="4225456"/>
                  <a:pt x="444932" y="4244874"/>
                </a:cubicBezTo>
                <a:cubicBezTo>
                  <a:pt x="445694" y="4255860"/>
                  <a:pt x="445884" y="4268022"/>
                  <a:pt x="450648" y="4277434"/>
                </a:cubicBezTo>
                <a:cubicBezTo>
                  <a:pt x="462841" y="4302544"/>
                  <a:pt x="478461" y="4325885"/>
                  <a:pt x="490464" y="4351188"/>
                </a:cubicBezTo>
                <a:cubicBezTo>
                  <a:pt x="496178" y="4363350"/>
                  <a:pt x="499226" y="4377865"/>
                  <a:pt x="499418" y="4391596"/>
                </a:cubicBezTo>
                <a:cubicBezTo>
                  <a:pt x="500370" y="4432199"/>
                  <a:pt x="500370" y="4472804"/>
                  <a:pt x="498656" y="4513209"/>
                </a:cubicBezTo>
                <a:cubicBezTo>
                  <a:pt x="495988" y="4579901"/>
                  <a:pt x="495416" y="4647572"/>
                  <a:pt x="438646" y="4695629"/>
                </a:cubicBezTo>
                <a:cubicBezTo>
                  <a:pt x="434074" y="4699554"/>
                  <a:pt x="431406" y="4707987"/>
                  <a:pt x="430644" y="4714658"/>
                </a:cubicBezTo>
                <a:cubicBezTo>
                  <a:pt x="427025" y="4745453"/>
                  <a:pt x="426643" y="4777033"/>
                  <a:pt x="420737" y="4807436"/>
                </a:cubicBezTo>
                <a:cubicBezTo>
                  <a:pt x="415975" y="4831758"/>
                  <a:pt x="417499" y="4851963"/>
                  <a:pt x="434264" y="4870400"/>
                </a:cubicBezTo>
                <a:cubicBezTo>
                  <a:pt x="456362" y="4894527"/>
                  <a:pt x="469317" y="4923950"/>
                  <a:pt x="462269" y="4956119"/>
                </a:cubicBezTo>
                <a:cubicBezTo>
                  <a:pt x="455410" y="4988286"/>
                  <a:pt x="470269" y="5009470"/>
                  <a:pt x="485701" y="5033207"/>
                </a:cubicBezTo>
                <a:cubicBezTo>
                  <a:pt x="496940" y="5050467"/>
                  <a:pt x="511038" y="5070083"/>
                  <a:pt x="512180" y="5089305"/>
                </a:cubicBezTo>
                <a:cubicBezTo>
                  <a:pt x="514656" y="5132851"/>
                  <a:pt x="553902" y="5170316"/>
                  <a:pt x="531613" y="5217589"/>
                </a:cubicBezTo>
                <a:cubicBezTo>
                  <a:pt x="530089" y="5220727"/>
                  <a:pt x="533899" y="5226415"/>
                  <a:pt x="534851" y="5230926"/>
                </a:cubicBezTo>
                <a:cubicBezTo>
                  <a:pt x="542091" y="5267019"/>
                  <a:pt x="535041" y="5300953"/>
                  <a:pt x="511228" y="5327433"/>
                </a:cubicBezTo>
                <a:cubicBezTo>
                  <a:pt x="480175" y="5362152"/>
                  <a:pt x="477127" y="5400597"/>
                  <a:pt x="487225" y="5443357"/>
                </a:cubicBezTo>
                <a:cubicBezTo>
                  <a:pt x="490464" y="5457089"/>
                  <a:pt x="492750" y="5470820"/>
                  <a:pt x="495416" y="5484746"/>
                </a:cubicBezTo>
                <a:cubicBezTo>
                  <a:pt x="499226" y="5503576"/>
                  <a:pt x="503228" y="5522604"/>
                  <a:pt x="507038" y="5541432"/>
                </a:cubicBezTo>
                <a:cubicBezTo>
                  <a:pt x="510848" y="5559676"/>
                  <a:pt x="517324" y="5579880"/>
                  <a:pt x="500942" y="5594001"/>
                </a:cubicBezTo>
                <a:cubicBezTo>
                  <a:pt x="486843" y="5606164"/>
                  <a:pt x="488177" y="5614794"/>
                  <a:pt x="500370" y="5625974"/>
                </a:cubicBezTo>
                <a:cubicBezTo>
                  <a:pt x="543043" y="5664813"/>
                  <a:pt x="569714" y="5711889"/>
                  <a:pt x="571618" y="5771911"/>
                </a:cubicBezTo>
                <a:cubicBezTo>
                  <a:pt x="572000" y="5784268"/>
                  <a:pt x="574666" y="5796822"/>
                  <a:pt x="577524" y="5808982"/>
                </a:cubicBezTo>
                <a:cubicBezTo>
                  <a:pt x="579239" y="5816437"/>
                  <a:pt x="581145" y="5825462"/>
                  <a:pt x="586289" y="5829971"/>
                </a:cubicBezTo>
                <a:cubicBezTo>
                  <a:pt x="625532" y="5865083"/>
                  <a:pt x="652775" y="5908825"/>
                  <a:pt x="674684" y="5956490"/>
                </a:cubicBezTo>
                <a:cubicBezTo>
                  <a:pt x="682494" y="5973553"/>
                  <a:pt x="690304" y="5991797"/>
                  <a:pt x="692590" y="6010235"/>
                </a:cubicBezTo>
                <a:cubicBezTo>
                  <a:pt x="694876" y="6029456"/>
                  <a:pt x="691066" y="6049660"/>
                  <a:pt x="688970" y="6069276"/>
                </a:cubicBezTo>
                <a:cubicBezTo>
                  <a:pt x="687828" y="6080849"/>
                  <a:pt x="688018" y="6094187"/>
                  <a:pt x="682494" y="6103407"/>
                </a:cubicBezTo>
                <a:cubicBezTo>
                  <a:pt x="665157" y="6132633"/>
                  <a:pt x="646489" y="6160879"/>
                  <a:pt x="626294" y="6188144"/>
                </a:cubicBezTo>
                <a:cubicBezTo>
                  <a:pt x="608958" y="6211486"/>
                  <a:pt x="606481" y="6216194"/>
                  <a:pt x="628200" y="6236396"/>
                </a:cubicBezTo>
                <a:cubicBezTo>
                  <a:pt x="650489" y="6257190"/>
                  <a:pt x="662109" y="6283082"/>
                  <a:pt x="666871" y="6311718"/>
                </a:cubicBezTo>
                <a:cubicBezTo>
                  <a:pt x="674302" y="6357030"/>
                  <a:pt x="680588" y="6402732"/>
                  <a:pt x="684208" y="6448435"/>
                </a:cubicBezTo>
                <a:cubicBezTo>
                  <a:pt x="687446" y="6489823"/>
                  <a:pt x="669920" y="6509634"/>
                  <a:pt x="630104" y="6517873"/>
                </a:cubicBezTo>
                <a:cubicBezTo>
                  <a:pt x="608005" y="6522581"/>
                  <a:pt x="584001" y="6528663"/>
                  <a:pt x="578096" y="6553767"/>
                </a:cubicBezTo>
                <a:cubicBezTo>
                  <a:pt x="568570" y="6594765"/>
                  <a:pt x="564380" y="6637329"/>
                  <a:pt x="517706" y="6657533"/>
                </a:cubicBezTo>
                <a:cubicBezTo>
                  <a:pt x="527993" y="6668713"/>
                  <a:pt x="534089" y="6675579"/>
                  <a:pt x="540185" y="6682250"/>
                </a:cubicBezTo>
                <a:cubicBezTo>
                  <a:pt x="557140" y="6700686"/>
                  <a:pt x="564380" y="6738934"/>
                  <a:pt x="549712" y="6758356"/>
                </a:cubicBezTo>
                <a:cubicBezTo>
                  <a:pt x="528375" y="6786993"/>
                  <a:pt x="532375" y="6813278"/>
                  <a:pt x="548950" y="6840738"/>
                </a:cubicBezTo>
                <a:lnTo>
                  <a:pt x="556149" y="6858001"/>
                </a:lnTo>
                <a:lnTo>
                  <a:pt x="760427" y="6858001"/>
                </a:lnTo>
                <a:lnTo>
                  <a:pt x="763269" y="6846819"/>
                </a:lnTo>
                <a:cubicBezTo>
                  <a:pt x="771841" y="6790916"/>
                  <a:pt x="777937" y="6734620"/>
                  <a:pt x="784795" y="6678324"/>
                </a:cubicBezTo>
                <a:cubicBezTo>
                  <a:pt x="791844" y="6620265"/>
                  <a:pt x="799274" y="6562401"/>
                  <a:pt x="805560" y="6504338"/>
                </a:cubicBezTo>
                <a:cubicBezTo>
                  <a:pt x="808800" y="6472562"/>
                  <a:pt x="809370" y="6440589"/>
                  <a:pt x="812418" y="6408814"/>
                </a:cubicBezTo>
                <a:cubicBezTo>
                  <a:pt x="815086" y="6380959"/>
                  <a:pt x="820039" y="6353302"/>
                  <a:pt x="823279" y="6325450"/>
                </a:cubicBezTo>
                <a:cubicBezTo>
                  <a:pt x="825945" y="6301323"/>
                  <a:pt x="827469" y="6277000"/>
                  <a:pt x="830137" y="6252873"/>
                </a:cubicBezTo>
                <a:cubicBezTo>
                  <a:pt x="834517" y="6214231"/>
                  <a:pt x="839471" y="6175786"/>
                  <a:pt x="844043" y="6137341"/>
                </a:cubicBezTo>
                <a:cubicBezTo>
                  <a:pt x="845757" y="6121257"/>
                  <a:pt x="850520" y="6104387"/>
                  <a:pt x="847663" y="6089284"/>
                </a:cubicBezTo>
                <a:cubicBezTo>
                  <a:pt x="840423" y="6051230"/>
                  <a:pt x="842519" y="6013764"/>
                  <a:pt x="847471" y="5975908"/>
                </a:cubicBezTo>
                <a:cubicBezTo>
                  <a:pt x="849188" y="5962962"/>
                  <a:pt x="848806" y="5949036"/>
                  <a:pt x="845567" y="5936481"/>
                </a:cubicBezTo>
                <a:cubicBezTo>
                  <a:pt x="839089" y="5910785"/>
                  <a:pt x="829945" y="5885876"/>
                  <a:pt x="821945" y="5860571"/>
                </a:cubicBezTo>
                <a:cubicBezTo>
                  <a:pt x="820993" y="5857824"/>
                  <a:pt x="820801" y="5854490"/>
                  <a:pt x="820231" y="5851549"/>
                </a:cubicBezTo>
                <a:cubicBezTo>
                  <a:pt x="816990" y="5834874"/>
                  <a:pt x="813752" y="5818399"/>
                  <a:pt x="810894" y="5801726"/>
                </a:cubicBezTo>
                <a:cubicBezTo>
                  <a:pt x="809370" y="5792704"/>
                  <a:pt x="809180" y="5783484"/>
                  <a:pt x="807846" y="5774460"/>
                </a:cubicBezTo>
                <a:cubicBezTo>
                  <a:pt x="802512" y="5739546"/>
                  <a:pt x="811466" y="5701101"/>
                  <a:pt x="788415" y="5670892"/>
                </a:cubicBezTo>
                <a:cubicBezTo>
                  <a:pt x="773555" y="5651277"/>
                  <a:pt x="776985" y="5632250"/>
                  <a:pt x="779271" y="5611265"/>
                </a:cubicBezTo>
                <a:cubicBezTo>
                  <a:pt x="780985" y="5595374"/>
                  <a:pt x="780413" y="5579094"/>
                  <a:pt x="780605" y="5563010"/>
                </a:cubicBezTo>
                <a:cubicBezTo>
                  <a:pt x="781175" y="5534764"/>
                  <a:pt x="781367" y="5506518"/>
                  <a:pt x="782319" y="5478272"/>
                </a:cubicBezTo>
                <a:cubicBezTo>
                  <a:pt x="782699" y="5469249"/>
                  <a:pt x="787463" y="5460031"/>
                  <a:pt x="786701" y="5451203"/>
                </a:cubicBezTo>
                <a:cubicBezTo>
                  <a:pt x="783081" y="5410403"/>
                  <a:pt x="777365" y="5369604"/>
                  <a:pt x="774127" y="5328805"/>
                </a:cubicBezTo>
                <a:cubicBezTo>
                  <a:pt x="772223" y="5305660"/>
                  <a:pt x="775841" y="5281924"/>
                  <a:pt x="773175" y="5258975"/>
                </a:cubicBezTo>
                <a:cubicBezTo>
                  <a:pt x="770127" y="5232496"/>
                  <a:pt x="762317" y="5206604"/>
                  <a:pt x="757552" y="5180319"/>
                </a:cubicBezTo>
                <a:cubicBezTo>
                  <a:pt x="756220" y="5173061"/>
                  <a:pt x="757934" y="5165020"/>
                  <a:pt x="758314" y="5157370"/>
                </a:cubicBezTo>
                <a:cubicBezTo>
                  <a:pt x="758697" y="5148739"/>
                  <a:pt x="759459" y="5140304"/>
                  <a:pt x="759649" y="5131673"/>
                </a:cubicBezTo>
                <a:cubicBezTo>
                  <a:pt x="760031" y="5105388"/>
                  <a:pt x="759459" y="5079104"/>
                  <a:pt x="760793" y="5052820"/>
                </a:cubicBezTo>
                <a:cubicBezTo>
                  <a:pt x="761555" y="5036736"/>
                  <a:pt x="769365" y="5019868"/>
                  <a:pt x="766507" y="5004959"/>
                </a:cubicBezTo>
                <a:cubicBezTo>
                  <a:pt x="760983" y="4974557"/>
                  <a:pt x="773365" y="4944153"/>
                  <a:pt x="763079" y="4913751"/>
                </a:cubicBezTo>
                <a:cubicBezTo>
                  <a:pt x="760031" y="4904334"/>
                  <a:pt x="767651" y="4891388"/>
                  <a:pt x="768031" y="4880011"/>
                </a:cubicBezTo>
                <a:cubicBezTo>
                  <a:pt x="768983" y="4851570"/>
                  <a:pt x="768793" y="4823128"/>
                  <a:pt x="768603" y="4794687"/>
                </a:cubicBezTo>
                <a:cubicBezTo>
                  <a:pt x="768413" y="4769186"/>
                  <a:pt x="771079" y="4742705"/>
                  <a:pt x="765745" y="4718187"/>
                </a:cubicBezTo>
                <a:cubicBezTo>
                  <a:pt x="760031" y="4692491"/>
                  <a:pt x="760793" y="4669346"/>
                  <a:pt x="767269" y="4644434"/>
                </a:cubicBezTo>
                <a:cubicBezTo>
                  <a:pt x="771651" y="4627369"/>
                  <a:pt x="772223" y="4609322"/>
                  <a:pt x="773555" y="4591670"/>
                </a:cubicBezTo>
                <a:cubicBezTo>
                  <a:pt x="775079" y="4572644"/>
                  <a:pt x="771079" y="4551655"/>
                  <a:pt x="777365" y="4534394"/>
                </a:cubicBezTo>
                <a:cubicBezTo>
                  <a:pt x="796036" y="4483001"/>
                  <a:pt x="800036" y="4430237"/>
                  <a:pt x="800036" y="4376493"/>
                </a:cubicBezTo>
                <a:cubicBezTo>
                  <a:pt x="800036" y="4366684"/>
                  <a:pt x="797370" y="4356680"/>
                  <a:pt x="794512" y="4347267"/>
                </a:cubicBezTo>
                <a:cubicBezTo>
                  <a:pt x="777365" y="4292342"/>
                  <a:pt x="778889" y="4237224"/>
                  <a:pt x="789368" y="4181322"/>
                </a:cubicBezTo>
                <a:cubicBezTo>
                  <a:pt x="791654" y="4169748"/>
                  <a:pt x="792036" y="4156803"/>
                  <a:pt x="789750" y="4145230"/>
                </a:cubicBezTo>
                <a:cubicBezTo>
                  <a:pt x="783081" y="4112668"/>
                  <a:pt x="772031" y="4081088"/>
                  <a:pt x="767269" y="4048330"/>
                </a:cubicBezTo>
                <a:cubicBezTo>
                  <a:pt x="759459" y="3994194"/>
                  <a:pt x="785747" y="3947314"/>
                  <a:pt x="802894" y="3898864"/>
                </a:cubicBezTo>
                <a:cubicBezTo>
                  <a:pt x="819087" y="3852768"/>
                  <a:pt x="855664" y="3813538"/>
                  <a:pt x="847471" y="3759007"/>
                </a:cubicBezTo>
                <a:lnTo>
                  <a:pt x="848163" y="3756136"/>
                </a:lnTo>
                <a:lnTo>
                  <a:pt x="819543" y="3748731"/>
                </a:lnTo>
                <a:lnTo>
                  <a:pt x="819313" y="3748682"/>
                </a:lnTo>
                <a:lnTo>
                  <a:pt x="819544" y="3748730"/>
                </a:lnTo>
                <a:lnTo>
                  <a:pt x="848164" y="3756135"/>
                </a:lnTo>
                <a:lnTo>
                  <a:pt x="849545" y="3750401"/>
                </a:lnTo>
                <a:cubicBezTo>
                  <a:pt x="850902" y="3747434"/>
                  <a:pt x="852522" y="3744394"/>
                  <a:pt x="853189" y="3741353"/>
                </a:cubicBezTo>
                <a:cubicBezTo>
                  <a:pt x="856809" y="3724680"/>
                  <a:pt x="861189" y="3708009"/>
                  <a:pt x="862905" y="3691138"/>
                </a:cubicBezTo>
                <a:cubicBezTo>
                  <a:pt x="865191" y="3670544"/>
                  <a:pt x="864429" y="3649555"/>
                  <a:pt x="866333" y="3628959"/>
                </a:cubicBezTo>
                <a:cubicBezTo>
                  <a:pt x="868619" y="3602478"/>
                  <a:pt x="874715" y="3576391"/>
                  <a:pt x="874715" y="3550106"/>
                </a:cubicBezTo>
                <a:lnTo>
                  <a:pt x="871487" y="3524252"/>
                </a:lnTo>
                <a:lnTo>
                  <a:pt x="871488" y="3524252"/>
                </a:lnTo>
                <a:lnTo>
                  <a:pt x="870763" y="3518451"/>
                </a:lnTo>
                <a:cubicBezTo>
                  <a:pt x="868573" y="3507933"/>
                  <a:pt x="865953" y="3497439"/>
                  <a:pt x="864238" y="3486946"/>
                </a:cubicBezTo>
                <a:cubicBezTo>
                  <a:pt x="859476" y="3457327"/>
                  <a:pt x="860810" y="3424765"/>
                  <a:pt x="848618" y="3398677"/>
                </a:cubicBezTo>
                <a:lnTo>
                  <a:pt x="837595" y="3365728"/>
                </a:lnTo>
                <a:lnTo>
                  <a:pt x="834829" y="3357461"/>
                </a:lnTo>
                <a:close/>
                <a:moveTo>
                  <a:pt x="513783" y="0"/>
                </a:moveTo>
                <a:lnTo>
                  <a:pt x="72334" y="0"/>
                </a:lnTo>
                <a:lnTo>
                  <a:pt x="75447" y="27991"/>
                </a:lnTo>
                <a:cubicBezTo>
                  <a:pt x="80828" y="63323"/>
                  <a:pt x="87734" y="98434"/>
                  <a:pt x="88115" y="134133"/>
                </a:cubicBezTo>
                <a:cubicBezTo>
                  <a:pt x="88495" y="166498"/>
                  <a:pt x="94591" y="198471"/>
                  <a:pt x="62778" y="221224"/>
                </a:cubicBezTo>
                <a:cubicBezTo>
                  <a:pt x="58586" y="224165"/>
                  <a:pt x="60872" y="238486"/>
                  <a:pt x="62206" y="247312"/>
                </a:cubicBezTo>
                <a:cubicBezTo>
                  <a:pt x="65065" y="266927"/>
                  <a:pt x="72303" y="286346"/>
                  <a:pt x="72113" y="305764"/>
                </a:cubicBezTo>
                <a:cubicBezTo>
                  <a:pt x="71923" y="345976"/>
                  <a:pt x="68875" y="386383"/>
                  <a:pt x="65445" y="426397"/>
                </a:cubicBezTo>
                <a:cubicBezTo>
                  <a:pt x="64111" y="441500"/>
                  <a:pt x="58968" y="456017"/>
                  <a:pt x="55348" y="470924"/>
                </a:cubicBezTo>
                <a:cubicBezTo>
                  <a:pt x="53252" y="479162"/>
                  <a:pt x="47728" y="487990"/>
                  <a:pt x="48870" y="495638"/>
                </a:cubicBezTo>
                <a:cubicBezTo>
                  <a:pt x="55538" y="539970"/>
                  <a:pt x="39156" y="580573"/>
                  <a:pt x="30963" y="622548"/>
                </a:cubicBezTo>
                <a:cubicBezTo>
                  <a:pt x="27153" y="641968"/>
                  <a:pt x="18009" y="660210"/>
                  <a:pt x="11723" y="679040"/>
                </a:cubicBezTo>
                <a:cubicBezTo>
                  <a:pt x="10007" y="683943"/>
                  <a:pt x="8483" y="689436"/>
                  <a:pt x="8865" y="694341"/>
                </a:cubicBezTo>
                <a:cubicBezTo>
                  <a:pt x="11151" y="722389"/>
                  <a:pt x="14389" y="750244"/>
                  <a:pt x="16865" y="778095"/>
                </a:cubicBezTo>
                <a:cubicBezTo>
                  <a:pt x="19151" y="803401"/>
                  <a:pt x="19913" y="828900"/>
                  <a:pt x="47918" y="840866"/>
                </a:cubicBezTo>
                <a:cubicBezTo>
                  <a:pt x="52300" y="842633"/>
                  <a:pt x="55538" y="848516"/>
                  <a:pt x="58396" y="853028"/>
                </a:cubicBezTo>
                <a:cubicBezTo>
                  <a:pt x="102404" y="922662"/>
                  <a:pt x="101260" y="959929"/>
                  <a:pt x="54776" y="1027995"/>
                </a:cubicBezTo>
                <a:cubicBezTo>
                  <a:pt x="50014" y="1035056"/>
                  <a:pt x="46584" y="1050159"/>
                  <a:pt x="50394" y="1054866"/>
                </a:cubicBezTo>
                <a:cubicBezTo>
                  <a:pt x="82019" y="1094882"/>
                  <a:pt x="78589" y="1138623"/>
                  <a:pt x="68683" y="1184720"/>
                </a:cubicBezTo>
                <a:cubicBezTo>
                  <a:pt x="66017" y="1196684"/>
                  <a:pt x="66017" y="1213555"/>
                  <a:pt x="72303" y="1222576"/>
                </a:cubicBezTo>
                <a:cubicBezTo>
                  <a:pt x="101450" y="1265534"/>
                  <a:pt x="97260" y="1311630"/>
                  <a:pt x="88687" y="1358313"/>
                </a:cubicBezTo>
                <a:cubicBezTo>
                  <a:pt x="87353" y="1365570"/>
                  <a:pt x="80113" y="1374398"/>
                  <a:pt x="73447" y="1377535"/>
                </a:cubicBezTo>
                <a:cubicBezTo>
                  <a:pt x="49824" y="1388716"/>
                  <a:pt x="41822" y="1409705"/>
                  <a:pt x="35153" y="1432851"/>
                </a:cubicBezTo>
                <a:cubicBezTo>
                  <a:pt x="24295" y="1469335"/>
                  <a:pt x="11531" y="1505229"/>
                  <a:pt x="1244" y="1541910"/>
                </a:cubicBezTo>
                <a:cubicBezTo>
                  <a:pt x="-1232" y="1550935"/>
                  <a:pt x="292" y="1562114"/>
                  <a:pt x="3149" y="1571529"/>
                </a:cubicBezTo>
                <a:cubicBezTo>
                  <a:pt x="12865" y="1603698"/>
                  <a:pt x="37250" y="1624098"/>
                  <a:pt x="59730" y="1646459"/>
                </a:cubicBezTo>
                <a:cubicBezTo>
                  <a:pt x="69637" y="1656267"/>
                  <a:pt x="76685" y="1669800"/>
                  <a:pt x="82399" y="1682944"/>
                </a:cubicBezTo>
                <a:cubicBezTo>
                  <a:pt x="97070" y="1717073"/>
                  <a:pt x="110214" y="1751988"/>
                  <a:pt x="124120" y="1786511"/>
                </a:cubicBezTo>
                <a:cubicBezTo>
                  <a:pt x="125454" y="1789845"/>
                  <a:pt x="128883" y="1792590"/>
                  <a:pt x="131741" y="1795142"/>
                </a:cubicBezTo>
                <a:cubicBezTo>
                  <a:pt x="161842" y="1820640"/>
                  <a:pt x="192131" y="1845943"/>
                  <a:pt x="222232" y="1871640"/>
                </a:cubicBezTo>
                <a:cubicBezTo>
                  <a:pt x="227946" y="1876543"/>
                  <a:pt x="232138" y="1883606"/>
                  <a:pt x="237662" y="1888901"/>
                </a:cubicBezTo>
                <a:cubicBezTo>
                  <a:pt x="245282" y="1896356"/>
                  <a:pt x="252523" y="1905771"/>
                  <a:pt x="261667" y="1909694"/>
                </a:cubicBezTo>
                <a:cubicBezTo>
                  <a:pt x="290432" y="1921855"/>
                  <a:pt x="302816" y="1945197"/>
                  <a:pt x="308150" y="1974618"/>
                </a:cubicBezTo>
                <a:cubicBezTo>
                  <a:pt x="313103" y="2001493"/>
                  <a:pt x="317295" y="2028365"/>
                  <a:pt x="323009" y="2055042"/>
                </a:cubicBezTo>
                <a:cubicBezTo>
                  <a:pt x="329867" y="2087602"/>
                  <a:pt x="337297" y="2119968"/>
                  <a:pt x="345680" y="2152137"/>
                </a:cubicBezTo>
                <a:cubicBezTo>
                  <a:pt x="349300" y="2166063"/>
                  <a:pt x="353490" y="2180774"/>
                  <a:pt x="360920" y="2192740"/>
                </a:cubicBezTo>
                <a:cubicBezTo>
                  <a:pt x="381495" y="2226281"/>
                  <a:pt x="395401" y="2262177"/>
                  <a:pt x="389877" y="2301603"/>
                </a:cubicBezTo>
                <a:cubicBezTo>
                  <a:pt x="385495" y="2333183"/>
                  <a:pt x="396735" y="2359664"/>
                  <a:pt x="414262" y="2379279"/>
                </a:cubicBezTo>
                <a:cubicBezTo>
                  <a:pt x="446077" y="2414980"/>
                  <a:pt x="438837" y="2453227"/>
                  <a:pt x="428551" y="2491281"/>
                </a:cubicBezTo>
                <a:cubicBezTo>
                  <a:pt x="423216" y="2510897"/>
                  <a:pt x="423978" y="2526980"/>
                  <a:pt x="429121" y="2545615"/>
                </a:cubicBezTo>
                <a:cubicBezTo>
                  <a:pt x="441123" y="2588768"/>
                  <a:pt x="473700" y="2617603"/>
                  <a:pt x="502275" y="2645455"/>
                </a:cubicBezTo>
                <a:cubicBezTo>
                  <a:pt x="526660" y="2669191"/>
                  <a:pt x="540376" y="2695868"/>
                  <a:pt x="550665" y="2725094"/>
                </a:cubicBezTo>
                <a:cubicBezTo>
                  <a:pt x="563809" y="2761970"/>
                  <a:pt x="558857" y="2791196"/>
                  <a:pt x="527232" y="2808850"/>
                </a:cubicBezTo>
                <a:cubicBezTo>
                  <a:pt x="518277" y="2813754"/>
                  <a:pt x="507799" y="2822385"/>
                  <a:pt x="505133" y="2831604"/>
                </a:cubicBezTo>
                <a:cubicBezTo>
                  <a:pt x="491799" y="2876129"/>
                  <a:pt x="472366" y="2921245"/>
                  <a:pt x="484178" y="2968910"/>
                </a:cubicBezTo>
                <a:cubicBezTo>
                  <a:pt x="500371" y="3034817"/>
                  <a:pt x="499419" y="3099154"/>
                  <a:pt x="483416" y="3165061"/>
                </a:cubicBezTo>
                <a:cubicBezTo>
                  <a:pt x="470462" y="3218512"/>
                  <a:pt x="457126" y="3271963"/>
                  <a:pt x="447744" y="3326101"/>
                </a:cubicBezTo>
                <a:lnTo>
                  <a:pt x="446756" y="3333750"/>
                </a:lnTo>
                <a:lnTo>
                  <a:pt x="834222" y="3333750"/>
                </a:lnTo>
                <a:lnTo>
                  <a:pt x="833756" y="3315508"/>
                </a:lnTo>
                <a:cubicBezTo>
                  <a:pt x="835090" y="3305897"/>
                  <a:pt x="843092" y="3293538"/>
                  <a:pt x="851283" y="3289224"/>
                </a:cubicBezTo>
                <a:cubicBezTo>
                  <a:pt x="869571" y="3279612"/>
                  <a:pt x="872811" y="3266470"/>
                  <a:pt x="866523" y="3248621"/>
                </a:cubicBezTo>
                <a:cubicBezTo>
                  <a:pt x="861189" y="3233124"/>
                  <a:pt x="858523" y="3214098"/>
                  <a:pt x="848234" y="3203506"/>
                </a:cubicBezTo>
                <a:cubicBezTo>
                  <a:pt x="819088" y="3173494"/>
                  <a:pt x="818135" y="3135244"/>
                  <a:pt x="810325" y="3097977"/>
                </a:cubicBezTo>
                <a:cubicBezTo>
                  <a:pt x="805561" y="3075225"/>
                  <a:pt x="805371" y="3054039"/>
                  <a:pt x="808609" y="3031285"/>
                </a:cubicBezTo>
                <a:cubicBezTo>
                  <a:pt x="815849" y="2981857"/>
                  <a:pt x="805561" y="2933799"/>
                  <a:pt x="792417" y="2886329"/>
                </a:cubicBezTo>
                <a:cubicBezTo>
                  <a:pt x="783654" y="2854945"/>
                  <a:pt x="778320" y="2822776"/>
                  <a:pt x="769366" y="2791590"/>
                </a:cubicBezTo>
                <a:cubicBezTo>
                  <a:pt x="762508" y="2768247"/>
                  <a:pt x="754315" y="2744906"/>
                  <a:pt x="743267" y="2723527"/>
                </a:cubicBezTo>
                <a:cubicBezTo>
                  <a:pt x="727072" y="2692532"/>
                  <a:pt x="702688" y="2665466"/>
                  <a:pt x="709166" y="2626038"/>
                </a:cubicBezTo>
                <a:cubicBezTo>
                  <a:pt x="714880" y="2591317"/>
                  <a:pt x="702880" y="2559935"/>
                  <a:pt x="691449" y="2528158"/>
                </a:cubicBezTo>
                <a:cubicBezTo>
                  <a:pt x="683067" y="2504816"/>
                  <a:pt x="674493" y="2481477"/>
                  <a:pt x="669159" y="2457348"/>
                </a:cubicBezTo>
                <a:cubicBezTo>
                  <a:pt x="662872" y="2428709"/>
                  <a:pt x="665540" y="2396344"/>
                  <a:pt x="653918" y="2370844"/>
                </a:cubicBezTo>
                <a:cubicBezTo>
                  <a:pt x="641726" y="2344167"/>
                  <a:pt x="649918" y="2322005"/>
                  <a:pt x="653348" y="2298269"/>
                </a:cubicBezTo>
                <a:cubicBezTo>
                  <a:pt x="658682" y="2260413"/>
                  <a:pt x="668589" y="2222749"/>
                  <a:pt x="656014" y="2184501"/>
                </a:cubicBezTo>
                <a:cubicBezTo>
                  <a:pt x="640774" y="2138014"/>
                  <a:pt x="624391" y="2091918"/>
                  <a:pt x="609913" y="2045235"/>
                </a:cubicBezTo>
                <a:cubicBezTo>
                  <a:pt x="604386" y="2027187"/>
                  <a:pt x="602100" y="2007771"/>
                  <a:pt x="599624" y="1988939"/>
                </a:cubicBezTo>
                <a:cubicBezTo>
                  <a:pt x="597528" y="1971091"/>
                  <a:pt x="602862" y="1949711"/>
                  <a:pt x="594862" y="1935977"/>
                </a:cubicBezTo>
                <a:cubicBezTo>
                  <a:pt x="574287" y="1900670"/>
                  <a:pt x="564191" y="1864385"/>
                  <a:pt x="564191" y="1823583"/>
                </a:cubicBezTo>
                <a:cubicBezTo>
                  <a:pt x="564191" y="1808282"/>
                  <a:pt x="555617" y="1793374"/>
                  <a:pt x="554093" y="1777881"/>
                </a:cubicBezTo>
                <a:cubicBezTo>
                  <a:pt x="552189" y="1756694"/>
                  <a:pt x="547044" y="1732372"/>
                  <a:pt x="554285" y="1713934"/>
                </a:cubicBezTo>
                <a:cubicBezTo>
                  <a:pt x="571429" y="1670585"/>
                  <a:pt x="557141" y="1635476"/>
                  <a:pt x="540186" y="1597617"/>
                </a:cubicBezTo>
                <a:cubicBezTo>
                  <a:pt x="523422" y="1560348"/>
                  <a:pt x="510087" y="1521118"/>
                  <a:pt x="499037" y="1481495"/>
                </a:cubicBezTo>
                <a:cubicBezTo>
                  <a:pt x="495037" y="1466588"/>
                  <a:pt x="501705" y="1448740"/>
                  <a:pt x="503037" y="1432262"/>
                </a:cubicBezTo>
                <a:cubicBezTo>
                  <a:pt x="503419" y="1426376"/>
                  <a:pt x="503991" y="1419903"/>
                  <a:pt x="502085" y="1414609"/>
                </a:cubicBezTo>
                <a:cubicBezTo>
                  <a:pt x="483796" y="1363414"/>
                  <a:pt x="469890" y="1311432"/>
                  <a:pt x="479414" y="1255923"/>
                </a:cubicBezTo>
                <a:cubicBezTo>
                  <a:pt x="480368" y="1250824"/>
                  <a:pt x="478272" y="1245135"/>
                  <a:pt x="476938" y="1240034"/>
                </a:cubicBezTo>
                <a:cubicBezTo>
                  <a:pt x="470080" y="1215122"/>
                  <a:pt x="459222" y="1190799"/>
                  <a:pt x="456745" y="1165498"/>
                </a:cubicBezTo>
                <a:cubicBezTo>
                  <a:pt x="450649" y="1103121"/>
                  <a:pt x="448171" y="1040355"/>
                  <a:pt x="444171" y="977582"/>
                </a:cubicBezTo>
                <a:cubicBezTo>
                  <a:pt x="443981" y="973659"/>
                  <a:pt x="443981" y="969541"/>
                  <a:pt x="442647" y="966011"/>
                </a:cubicBezTo>
                <a:cubicBezTo>
                  <a:pt x="434455" y="942864"/>
                  <a:pt x="437123" y="922662"/>
                  <a:pt x="452743" y="903045"/>
                </a:cubicBezTo>
                <a:cubicBezTo>
                  <a:pt x="459602" y="894414"/>
                  <a:pt x="463222" y="882645"/>
                  <a:pt x="467032" y="871859"/>
                </a:cubicBezTo>
                <a:cubicBezTo>
                  <a:pt x="472748" y="855968"/>
                  <a:pt x="478272" y="839689"/>
                  <a:pt x="481892" y="823213"/>
                </a:cubicBezTo>
                <a:cubicBezTo>
                  <a:pt x="485320" y="806930"/>
                  <a:pt x="490083" y="789474"/>
                  <a:pt x="487416" y="773781"/>
                </a:cubicBezTo>
                <a:cubicBezTo>
                  <a:pt x="482654" y="745535"/>
                  <a:pt x="471986" y="718661"/>
                  <a:pt x="464936" y="690809"/>
                </a:cubicBezTo>
                <a:cubicBezTo>
                  <a:pt x="462460" y="681198"/>
                  <a:pt x="462842" y="670605"/>
                  <a:pt x="462650" y="660603"/>
                </a:cubicBezTo>
                <a:cubicBezTo>
                  <a:pt x="462080" y="637652"/>
                  <a:pt x="467604" y="614113"/>
                  <a:pt x="451791" y="593322"/>
                </a:cubicBezTo>
                <a:cubicBezTo>
                  <a:pt x="436933" y="574101"/>
                  <a:pt x="441313" y="554679"/>
                  <a:pt x="452553" y="534478"/>
                </a:cubicBezTo>
                <a:cubicBezTo>
                  <a:pt x="460556" y="519961"/>
                  <a:pt x="466842" y="503486"/>
                  <a:pt x="469890" y="487205"/>
                </a:cubicBezTo>
                <a:cubicBezTo>
                  <a:pt x="474080" y="464843"/>
                  <a:pt x="475796" y="442679"/>
                  <a:pt x="473318" y="418552"/>
                </a:cubicBezTo>
                <a:cubicBezTo>
                  <a:pt x="471604" y="401485"/>
                  <a:pt x="470842" y="387559"/>
                  <a:pt x="460746" y="374220"/>
                </a:cubicBezTo>
                <a:cubicBezTo>
                  <a:pt x="459222" y="372064"/>
                  <a:pt x="458840" y="368141"/>
                  <a:pt x="459032" y="365198"/>
                </a:cubicBezTo>
                <a:cubicBezTo>
                  <a:pt x="462270" y="326557"/>
                  <a:pt x="460556" y="288308"/>
                  <a:pt x="458267" y="249272"/>
                </a:cubicBezTo>
                <a:cubicBezTo>
                  <a:pt x="455221" y="199649"/>
                  <a:pt x="464174" y="147470"/>
                  <a:pt x="496179" y="104514"/>
                </a:cubicBezTo>
                <a:cubicBezTo>
                  <a:pt x="500943" y="98237"/>
                  <a:pt x="503037" y="88822"/>
                  <a:pt x="504181" y="80583"/>
                </a:cubicBezTo>
                <a:close/>
              </a:path>
            </a:pathLst>
          </a:custGeom>
          <a:blipFill dpi="0" rotWithShape="1">
            <a:blip r:embed="rId2">
              <a:alphaModFix amt="57000"/>
            </a:blip>
            <a:srcRect/>
            <a:tile tx="0" ty="0" sx="100000" sy="100000" flip="none" algn="tl"/>
          </a:blip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F9A9E9C-3A73-2D10-D67F-D7399F449B5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39380461"/>
              </p:ext>
            </p:extLst>
          </p:nvPr>
        </p:nvGraphicFramePr>
        <p:xfrm>
          <a:off x="5334000" y="766719"/>
          <a:ext cx="6096000" cy="53292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0872228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7">
            <a:extLst>
              <a:ext uri="{FF2B5EF4-FFF2-40B4-BE49-F238E27FC236}">
                <a16:creationId xmlns:a16="http://schemas.microsoft.com/office/drawing/2014/main" id="{B95B9BA8-1D69-4796-85F5-B6D0BD5235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12B7B2A-5326-7047-A5DF-05D5C2A628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9572" y="946205"/>
            <a:ext cx="9955033" cy="1079829"/>
          </a:xfrm>
        </p:spPr>
        <p:txBody>
          <a:bodyPr anchor="ctr">
            <a:normAutofit/>
          </a:bodyPr>
          <a:lstStyle/>
          <a:p>
            <a:r>
              <a:rPr lang="en-US" sz="3400"/>
              <a:t>PESTEL Analysis to identify possible causes of Mid Cheshire xxx Trust.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562A8A-6FF7-FF4D-9CC2-9AAD11D8F0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57522" y="3339548"/>
            <a:ext cx="7816134" cy="2943899"/>
          </a:xfrm>
        </p:spPr>
        <p:txBody>
          <a:bodyPr anchor="t"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en-US" sz="2600" dirty="0"/>
              <a:t>What is PESTEL?- It is a framework used to identify external factors that affect an organization.</a:t>
            </a:r>
          </a:p>
          <a:p>
            <a:pPr>
              <a:buFont typeface="Wingdings" pitchFamily="2" charset="2"/>
              <a:buChar char="v"/>
            </a:pPr>
            <a:r>
              <a:rPr lang="en-US" sz="2600" dirty="0"/>
              <a:t>What it examines?- Political, Economic, Sociological, Technological, Environmental and Legal factors.  </a:t>
            </a:r>
          </a:p>
          <a:p>
            <a:pPr>
              <a:buFont typeface="Wingdings" pitchFamily="2" charset="2"/>
              <a:buChar char="v"/>
            </a:pPr>
            <a:r>
              <a:rPr lang="en-US" sz="2600" dirty="0"/>
              <a:t>It is applied here to understand the potential and direction for the MCHT as an organization.</a:t>
            </a:r>
          </a:p>
        </p:txBody>
      </p:sp>
      <p:grpSp>
        <p:nvGrpSpPr>
          <p:cNvPr id="15" name="Group 9">
            <a:extLst>
              <a:ext uri="{FF2B5EF4-FFF2-40B4-BE49-F238E27FC236}">
                <a16:creationId xmlns:a16="http://schemas.microsoft.com/office/drawing/2014/main" id="{946904AF-CB04-4074-8038-1E84BC0922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V="1">
            <a:off x="544" y="2244769"/>
            <a:ext cx="12191456" cy="2651760"/>
            <a:chOff x="476" y="-3923156"/>
            <a:chExt cx="10667524" cy="2493728"/>
          </a:xfrm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4474A189-041A-4CCA-8049-6735282006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6" y="-3923156"/>
              <a:ext cx="10667524" cy="2493728"/>
            </a:xfrm>
            <a:custGeom>
              <a:avLst/>
              <a:gdLst>
                <a:gd name="connsiteX0" fmla="*/ 6095524 w 6095524"/>
                <a:gd name="connsiteY0" fmla="*/ 0 h 1424940"/>
                <a:gd name="connsiteX1" fmla="*/ 6095524 w 6095524"/>
                <a:gd name="connsiteY1" fmla="*/ 17431 h 1424940"/>
                <a:gd name="connsiteX2" fmla="*/ 6095524 w 6095524"/>
                <a:gd name="connsiteY2" fmla="*/ 216290 h 1424940"/>
                <a:gd name="connsiteX3" fmla="*/ 6079998 w 6095524"/>
                <a:gd name="connsiteY3" fmla="*/ 230600 h 1424940"/>
                <a:gd name="connsiteX4" fmla="*/ 6012751 w 6095524"/>
                <a:gd name="connsiteY4" fmla="*/ 260699 h 1424940"/>
                <a:gd name="connsiteX5" fmla="*/ 5992749 w 6095524"/>
                <a:gd name="connsiteY5" fmla="*/ 268700 h 1424940"/>
                <a:gd name="connsiteX6" fmla="*/ 5910358 w 6095524"/>
                <a:gd name="connsiteY6" fmla="*/ 320231 h 1424940"/>
                <a:gd name="connsiteX7" fmla="*/ 5835777 w 6095524"/>
                <a:gd name="connsiteY7" fmla="*/ 383953 h 1424940"/>
                <a:gd name="connsiteX8" fmla="*/ 5781008 w 6095524"/>
                <a:gd name="connsiteY8" fmla="*/ 459581 h 1424940"/>
                <a:gd name="connsiteX9" fmla="*/ 5765673 w 6095524"/>
                <a:gd name="connsiteY9" fmla="*/ 477584 h 1424940"/>
                <a:gd name="connsiteX10" fmla="*/ 5723763 w 6095524"/>
                <a:gd name="connsiteY10" fmla="*/ 500158 h 1424940"/>
                <a:gd name="connsiteX11" fmla="*/ 5686711 w 6095524"/>
                <a:gd name="connsiteY11" fmla="*/ 517112 h 1424940"/>
                <a:gd name="connsiteX12" fmla="*/ 5659850 w 6095524"/>
                <a:gd name="connsiteY12" fmla="*/ 535877 h 1424940"/>
                <a:gd name="connsiteX13" fmla="*/ 5637181 w 6095524"/>
                <a:gd name="connsiteY13" fmla="*/ 553117 h 1424940"/>
                <a:gd name="connsiteX14" fmla="*/ 5585841 w 6095524"/>
                <a:gd name="connsiteY14" fmla="*/ 597694 h 1424940"/>
                <a:gd name="connsiteX15" fmla="*/ 5528977 w 6095524"/>
                <a:gd name="connsiteY15" fmla="*/ 635318 h 1424940"/>
                <a:gd name="connsiteX16" fmla="*/ 5483256 w 6095524"/>
                <a:gd name="connsiteY16" fmla="*/ 681419 h 1424940"/>
                <a:gd name="connsiteX17" fmla="*/ 5464397 w 6095524"/>
                <a:gd name="connsiteY17" fmla="*/ 706374 h 1424940"/>
                <a:gd name="connsiteX18" fmla="*/ 5424773 w 6095524"/>
                <a:gd name="connsiteY18" fmla="*/ 723424 h 1424940"/>
                <a:gd name="connsiteX19" fmla="*/ 5381815 w 6095524"/>
                <a:gd name="connsiteY19" fmla="*/ 750094 h 1424940"/>
                <a:gd name="connsiteX20" fmla="*/ 5351335 w 6095524"/>
                <a:gd name="connsiteY20" fmla="*/ 776573 h 1424940"/>
                <a:gd name="connsiteX21" fmla="*/ 5327809 w 6095524"/>
                <a:gd name="connsiteY21" fmla="*/ 794290 h 1424940"/>
                <a:gd name="connsiteX22" fmla="*/ 5294566 w 6095524"/>
                <a:gd name="connsiteY22" fmla="*/ 812102 h 1424940"/>
                <a:gd name="connsiteX23" fmla="*/ 5261229 w 6095524"/>
                <a:gd name="connsiteY23" fmla="*/ 835438 h 1424940"/>
                <a:gd name="connsiteX24" fmla="*/ 5245037 w 6095524"/>
                <a:gd name="connsiteY24" fmla="*/ 849821 h 1424940"/>
                <a:gd name="connsiteX25" fmla="*/ 5213699 w 6095524"/>
                <a:gd name="connsiteY25" fmla="*/ 873728 h 1424940"/>
                <a:gd name="connsiteX26" fmla="*/ 5181409 w 6095524"/>
                <a:gd name="connsiteY26" fmla="*/ 896017 h 1424940"/>
                <a:gd name="connsiteX27" fmla="*/ 5120735 w 6095524"/>
                <a:gd name="connsiteY27" fmla="*/ 921544 h 1424940"/>
                <a:gd name="connsiteX28" fmla="*/ 5065490 w 6095524"/>
                <a:gd name="connsiteY28" fmla="*/ 959072 h 1424940"/>
                <a:gd name="connsiteX29" fmla="*/ 5021675 w 6095524"/>
                <a:gd name="connsiteY29" fmla="*/ 986504 h 1424940"/>
                <a:gd name="connsiteX30" fmla="*/ 4996148 w 6095524"/>
                <a:gd name="connsiteY30" fmla="*/ 1004507 h 1424940"/>
                <a:gd name="connsiteX31" fmla="*/ 4949285 w 6095524"/>
                <a:gd name="connsiteY31" fmla="*/ 1044702 h 1424940"/>
                <a:gd name="connsiteX32" fmla="*/ 4876609 w 6095524"/>
                <a:gd name="connsiteY32" fmla="*/ 1086993 h 1424940"/>
                <a:gd name="connsiteX33" fmla="*/ 4832699 w 6095524"/>
                <a:gd name="connsiteY33" fmla="*/ 1109853 h 1424940"/>
                <a:gd name="connsiteX34" fmla="*/ 4738211 w 6095524"/>
                <a:gd name="connsiteY34" fmla="*/ 1144334 h 1424940"/>
                <a:gd name="connsiteX35" fmla="*/ 4707731 w 6095524"/>
                <a:gd name="connsiteY35" fmla="*/ 1156621 h 1424940"/>
                <a:gd name="connsiteX36" fmla="*/ 4672870 w 6095524"/>
                <a:gd name="connsiteY36" fmla="*/ 1164717 h 1424940"/>
                <a:gd name="connsiteX37" fmla="*/ 4616863 w 6095524"/>
                <a:gd name="connsiteY37" fmla="*/ 1183862 h 1424940"/>
                <a:gd name="connsiteX38" fmla="*/ 4507516 w 6095524"/>
                <a:gd name="connsiteY38" fmla="*/ 1216819 h 1424940"/>
                <a:gd name="connsiteX39" fmla="*/ 4483513 w 6095524"/>
                <a:gd name="connsiteY39" fmla="*/ 1221867 h 1424940"/>
                <a:gd name="connsiteX40" fmla="*/ 4422362 w 6095524"/>
                <a:gd name="connsiteY40" fmla="*/ 1243108 h 1424940"/>
                <a:gd name="connsiteX41" fmla="*/ 4385691 w 6095524"/>
                <a:gd name="connsiteY41" fmla="*/ 1257395 h 1424940"/>
                <a:gd name="connsiteX42" fmla="*/ 4355306 w 6095524"/>
                <a:gd name="connsiteY42" fmla="*/ 1265587 h 1424940"/>
                <a:gd name="connsiteX43" fmla="*/ 4328446 w 6095524"/>
                <a:gd name="connsiteY43" fmla="*/ 1269397 h 1424940"/>
                <a:gd name="connsiteX44" fmla="*/ 4257770 w 6095524"/>
                <a:gd name="connsiteY44" fmla="*/ 1288256 h 1424940"/>
                <a:gd name="connsiteX45" fmla="*/ 4229576 w 6095524"/>
                <a:gd name="connsiteY45" fmla="*/ 1295686 h 1424940"/>
                <a:gd name="connsiteX46" fmla="*/ 4156424 w 6095524"/>
                <a:gd name="connsiteY46" fmla="*/ 1321213 h 1424940"/>
                <a:gd name="connsiteX47" fmla="*/ 4094416 w 6095524"/>
                <a:gd name="connsiteY47" fmla="*/ 1338072 h 1424940"/>
                <a:gd name="connsiteX48" fmla="*/ 4068509 w 6095524"/>
                <a:gd name="connsiteY48" fmla="*/ 1346168 h 1424940"/>
                <a:gd name="connsiteX49" fmla="*/ 4009263 w 6095524"/>
                <a:gd name="connsiteY49" fmla="*/ 1359694 h 1424940"/>
                <a:gd name="connsiteX50" fmla="*/ 3975735 w 6095524"/>
                <a:gd name="connsiteY50" fmla="*/ 1369219 h 1424940"/>
                <a:gd name="connsiteX51" fmla="*/ 3893915 w 6095524"/>
                <a:gd name="connsiteY51" fmla="*/ 1379982 h 1424940"/>
                <a:gd name="connsiteX52" fmla="*/ 3809428 w 6095524"/>
                <a:gd name="connsiteY52" fmla="*/ 1390364 h 1424940"/>
                <a:gd name="connsiteX53" fmla="*/ 3763042 w 6095524"/>
                <a:gd name="connsiteY53" fmla="*/ 1393793 h 1424940"/>
                <a:gd name="connsiteX54" fmla="*/ 3722561 w 6095524"/>
                <a:gd name="connsiteY54" fmla="*/ 1399223 h 1424940"/>
                <a:gd name="connsiteX55" fmla="*/ 3687318 w 6095524"/>
                <a:gd name="connsiteY55" fmla="*/ 1402652 h 1424940"/>
                <a:gd name="connsiteX56" fmla="*/ 3631216 w 6095524"/>
                <a:gd name="connsiteY56" fmla="*/ 1409605 h 1424940"/>
                <a:gd name="connsiteX57" fmla="*/ 3607880 w 6095524"/>
                <a:gd name="connsiteY57" fmla="*/ 1411415 h 1424940"/>
                <a:gd name="connsiteX58" fmla="*/ 3552825 w 6095524"/>
                <a:gd name="connsiteY58" fmla="*/ 1411319 h 1424940"/>
                <a:gd name="connsiteX59" fmla="*/ 3533680 w 6095524"/>
                <a:gd name="connsiteY59" fmla="*/ 1410367 h 1424940"/>
                <a:gd name="connsiteX60" fmla="*/ 3496818 w 6095524"/>
                <a:gd name="connsiteY60" fmla="*/ 1398556 h 1424940"/>
                <a:gd name="connsiteX61" fmla="*/ 3492437 w 6095524"/>
                <a:gd name="connsiteY61" fmla="*/ 1397699 h 1424940"/>
                <a:gd name="connsiteX62" fmla="*/ 3468243 w 6095524"/>
                <a:gd name="connsiteY62" fmla="*/ 1393031 h 1424940"/>
                <a:gd name="connsiteX63" fmla="*/ 3455003 w 6095524"/>
                <a:gd name="connsiteY63" fmla="*/ 1391507 h 1424940"/>
                <a:gd name="connsiteX64" fmla="*/ 3404711 w 6095524"/>
                <a:gd name="connsiteY64" fmla="*/ 1381792 h 1424940"/>
                <a:gd name="connsiteX65" fmla="*/ 3375756 w 6095524"/>
                <a:gd name="connsiteY65" fmla="*/ 1377220 h 1424940"/>
                <a:gd name="connsiteX66" fmla="*/ 3352324 w 6095524"/>
                <a:gd name="connsiteY66" fmla="*/ 1377887 h 1424940"/>
                <a:gd name="connsiteX67" fmla="*/ 3311176 w 6095524"/>
                <a:gd name="connsiteY67" fmla="*/ 1378744 h 1424940"/>
                <a:gd name="connsiteX68" fmla="*/ 3298031 w 6095524"/>
                <a:gd name="connsiteY68" fmla="*/ 1380935 h 1424940"/>
                <a:gd name="connsiteX69" fmla="*/ 3238595 w 6095524"/>
                <a:gd name="connsiteY69" fmla="*/ 1374648 h 1424940"/>
                <a:gd name="connsiteX70" fmla="*/ 3204686 w 6095524"/>
                <a:gd name="connsiteY70" fmla="*/ 1374172 h 1424940"/>
                <a:gd name="connsiteX71" fmla="*/ 3166491 w 6095524"/>
                <a:gd name="connsiteY71" fmla="*/ 1366361 h 1424940"/>
                <a:gd name="connsiteX72" fmla="*/ 3155347 w 6095524"/>
                <a:gd name="connsiteY72" fmla="*/ 1366742 h 1424940"/>
                <a:gd name="connsiteX73" fmla="*/ 3142869 w 6095524"/>
                <a:gd name="connsiteY73" fmla="*/ 1367409 h 1424940"/>
                <a:gd name="connsiteX74" fmla="*/ 3104578 w 6095524"/>
                <a:gd name="connsiteY74" fmla="*/ 1367981 h 1424940"/>
                <a:gd name="connsiteX75" fmla="*/ 3081337 w 6095524"/>
                <a:gd name="connsiteY75" fmla="*/ 1370838 h 1424940"/>
                <a:gd name="connsiteX76" fmla="*/ 3037047 w 6095524"/>
                <a:gd name="connsiteY76" fmla="*/ 1369124 h 1424940"/>
                <a:gd name="connsiteX77" fmla="*/ 3020663 w 6095524"/>
                <a:gd name="connsiteY77" fmla="*/ 1371600 h 1424940"/>
                <a:gd name="connsiteX78" fmla="*/ 2979230 w 6095524"/>
                <a:gd name="connsiteY78" fmla="*/ 1371886 h 1424940"/>
                <a:gd name="connsiteX79" fmla="*/ 2942082 w 6095524"/>
                <a:gd name="connsiteY79" fmla="*/ 1370457 h 1424940"/>
                <a:gd name="connsiteX80" fmla="*/ 2906268 w 6095524"/>
                <a:gd name="connsiteY80" fmla="*/ 1371219 h 1424940"/>
                <a:gd name="connsiteX81" fmla="*/ 2880646 w 6095524"/>
                <a:gd name="connsiteY81" fmla="*/ 1374362 h 1424940"/>
                <a:gd name="connsiteX82" fmla="*/ 2852833 w 6095524"/>
                <a:gd name="connsiteY82" fmla="*/ 1376267 h 1424940"/>
                <a:gd name="connsiteX83" fmla="*/ 2776157 w 6095524"/>
                <a:gd name="connsiteY83" fmla="*/ 1387602 h 1424940"/>
                <a:gd name="connsiteX84" fmla="*/ 2761965 w 6095524"/>
                <a:gd name="connsiteY84" fmla="*/ 1384840 h 1424940"/>
                <a:gd name="connsiteX85" fmla="*/ 2681383 w 6095524"/>
                <a:gd name="connsiteY85" fmla="*/ 1382268 h 1424940"/>
                <a:gd name="connsiteX86" fmla="*/ 2663857 w 6095524"/>
                <a:gd name="connsiteY86" fmla="*/ 1382459 h 1424940"/>
                <a:gd name="connsiteX87" fmla="*/ 2616803 w 6095524"/>
                <a:gd name="connsiteY87" fmla="*/ 1371219 h 1424940"/>
                <a:gd name="connsiteX88" fmla="*/ 2544223 w 6095524"/>
                <a:gd name="connsiteY88" fmla="*/ 1389031 h 1424940"/>
                <a:gd name="connsiteX89" fmla="*/ 2476309 w 6095524"/>
                <a:gd name="connsiteY89" fmla="*/ 1411319 h 1424940"/>
                <a:gd name="connsiteX90" fmla="*/ 2467737 w 6095524"/>
                <a:gd name="connsiteY90" fmla="*/ 1414177 h 1424940"/>
                <a:gd name="connsiteX91" fmla="*/ 2443353 w 6095524"/>
                <a:gd name="connsiteY91" fmla="*/ 1419035 h 1424940"/>
                <a:gd name="connsiteX92" fmla="*/ 2413159 w 6095524"/>
                <a:gd name="connsiteY92" fmla="*/ 1420749 h 1424940"/>
                <a:gd name="connsiteX93" fmla="*/ 2374868 w 6095524"/>
                <a:gd name="connsiteY93" fmla="*/ 1424940 h 1424940"/>
                <a:gd name="connsiteX94" fmla="*/ 2344198 w 6095524"/>
                <a:gd name="connsiteY94" fmla="*/ 1419701 h 1424940"/>
                <a:gd name="connsiteX95" fmla="*/ 2301335 w 6095524"/>
                <a:gd name="connsiteY95" fmla="*/ 1411891 h 1424940"/>
                <a:gd name="connsiteX96" fmla="*/ 2260949 w 6095524"/>
                <a:gd name="connsiteY96" fmla="*/ 1404461 h 1424940"/>
                <a:gd name="connsiteX97" fmla="*/ 2248186 w 6095524"/>
                <a:gd name="connsiteY97" fmla="*/ 1413224 h 1424940"/>
                <a:gd name="connsiteX98" fmla="*/ 2228469 w 6095524"/>
                <a:gd name="connsiteY98" fmla="*/ 1420844 h 1424940"/>
                <a:gd name="connsiteX99" fmla="*/ 2206562 w 6095524"/>
                <a:gd name="connsiteY99" fmla="*/ 1411700 h 1424940"/>
                <a:gd name="connsiteX100" fmla="*/ 2155317 w 6095524"/>
                <a:gd name="connsiteY100" fmla="*/ 1392746 h 1424940"/>
                <a:gd name="connsiteX101" fmla="*/ 2122932 w 6095524"/>
                <a:gd name="connsiteY101" fmla="*/ 1391888 h 1424940"/>
                <a:gd name="connsiteX102" fmla="*/ 2052542 w 6095524"/>
                <a:gd name="connsiteY102" fmla="*/ 1383792 h 1424940"/>
                <a:gd name="connsiteX103" fmla="*/ 2006537 w 6095524"/>
                <a:gd name="connsiteY103" fmla="*/ 1372267 h 1424940"/>
                <a:gd name="connsiteX104" fmla="*/ 1973486 w 6095524"/>
                <a:gd name="connsiteY104" fmla="*/ 1359218 h 1424940"/>
                <a:gd name="connsiteX105" fmla="*/ 1926146 w 6095524"/>
                <a:gd name="connsiteY105" fmla="*/ 1342168 h 1424940"/>
                <a:gd name="connsiteX106" fmla="*/ 1878616 w 6095524"/>
                <a:gd name="connsiteY106" fmla="*/ 1333310 h 1424940"/>
                <a:gd name="connsiteX107" fmla="*/ 1844231 w 6095524"/>
                <a:gd name="connsiteY107" fmla="*/ 1322165 h 1424940"/>
                <a:gd name="connsiteX108" fmla="*/ 1802225 w 6095524"/>
                <a:gd name="connsiteY108" fmla="*/ 1314545 h 1424940"/>
                <a:gd name="connsiteX109" fmla="*/ 1766983 w 6095524"/>
                <a:gd name="connsiteY109" fmla="*/ 1314260 h 1424940"/>
                <a:gd name="connsiteX110" fmla="*/ 1711738 w 6095524"/>
                <a:gd name="connsiteY110" fmla="*/ 1315593 h 1424940"/>
                <a:gd name="connsiteX111" fmla="*/ 1644111 w 6095524"/>
                <a:gd name="connsiteY111" fmla="*/ 1292543 h 1424940"/>
                <a:gd name="connsiteX112" fmla="*/ 1616774 w 6095524"/>
                <a:gd name="connsiteY112" fmla="*/ 1287399 h 1424940"/>
                <a:gd name="connsiteX113" fmla="*/ 1591056 w 6095524"/>
                <a:gd name="connsiteY113" fmla="*/ 1285018 h 1424940"/>
                <a:gd name="connsiteX114" fmla="*/ 1536478 w 6095524"/>
                <a:gd name="connsiteY114" fmla="*/ 1269683 h 1424940"/>
                <a:gd name="connsiteX115" fmla="*/ 1514285 w 6095524"/>
                <a:gd name="connsiteY115" fmla="*/ 1264634 h 1424940"/>
                <a:gd name="connsiteX116" fmla="*/ 1483233 w 6095524"/>
                <a:gd name="connsiteY116" fmla="*/ 1264730 h 1424940"/>
                <a:gd name="connsiteX117" fmla="*/ 1426750 w 6095524"/>
                <a:gd name="connsiteY117" fmla="*/ 1257681 h 1424940"/>
                <a:gd name="connsiteX118" fmla="*/ 1370362 w 6095524"/>
                <a:gd name="connsiteY118" fmla="*/ 1237107 h 1424940"/>
                <a:gd name="connsiteX119" fmla="*/ 1346454 w 6095524"/>
                <a:gd name="connsiteY119" fmla="*/ 1239107 h 1424940"/>
                <a:gd name="connsiteX120" fmla="*/ 1337882 w 6095524"/>
                <a:gd name="connsiteY120" fmla="*/ 1238631 h 1424940"/>
                <a:gd name="connsiteX121" fmla="*/ 1260825 w 6095524"/>
                <a:gd name="connsiteY121" fmla="*/ 1227296 h 1424940"/>
                <a:gd name="connsiteX122" fmla="*/ 1253109 w 6095524"/>
                <a:gd name="connsiteY122" fmla="*/ 1226058 h 1424940"/>
                <a:gd name="connsiteX123" fmla="*/ 1216915 w 6095524"/>
                <a:gd name="connsiteY123" fmla="*/ 1215962 h 1424940"/>
                <a:gd name="connsiteX124" fmla="*/ 1125664 w 6095524"/>
                <a:gd name="connsiteY124" fmla="*/ 1209675 h 1424940"/>
                <a:gd name="connsiteX125" fmla="*/ 1120045 w 6095524"/>
                <a:gd name="connsiteY125" fmla="*/ 1208913 h 1424940"/>
                <a:gd name="connsiteX126" fmla="*/ 1089469 w 6095524"/>
                <a:gd name="connsiteY126" fmla="*/ 1213961 h 1424940"/>
                <a:gd name="connsiteX127" fmla="*/ 1074325 w 6095524"/>
                <a:gd name="connsiteY127" fmla="*/ 1221105 h 1424940"/>
                <a:gd name="connsiteX128" fmla="*/ 1050703 w 6095524"/>
                <a:gd name="connsiteY128" fmla="*/ 1228535 h 1424940"/>
                <a:gd name="connsiteX129" fmla="*/ 1026700 w 6095524"/>
                <a:gd name="connsiteY129" fmla="*/ 1231297 h 1424940"/>
                <a:gd name="connsiteX130" fmla="*/ 986409 w 6095524"/>
                <a:gd name="connsiteY130" fmla="*/ 1220057 h 1424940"/>
                <a:gd name="connsiteX131" fmla="*/ 971741 w 6095524"/>
                <a:gd name="connsiteY131" fmla="*/ 1218914 h 1424940"/>
                <a:gd name="connsiteX132" fmla="*/ 939070 w 6095524"/>
                <a:gd name="connsiteY132" fmla="*/ 1213485 h 1424940"/>
                <a:gd name="connsiteX133" fmla="*/ 910495 w 6095524"/>
                <a:gd name="connsiteY133" fmla="*/ 1213866 h 1424940"/>
                <a:gd name="connsiteX134" fmla="*/ 887540 w 6095524"/>
                <a:gd name="connsiteY134" fmla="*/ 1222534 h 1424940"/>
                <a:gd name="connsiteX135" fmla="*/ 854202 w 6095524"/>
                <a:gd name="connsiteY135" fmla="*/ 1224248 h 1424940"/>
                <a:gd name="connsiteX136" fmla="*/ 832675 w 6095524"/>
                <a:gd name="connsiteY136" fmla="*/ 1217962 h 1424940"/>
                <a:gd name="connsiteX137" fmla="*/ 828294 w 6095524"/>
                <a:gd name="connsiteY137" fmla="*/ 1217105 h 1424940"/>
                <a:gd name="connsiteX138" fmla="*/ 772001 w 6095524"/>
                <a:gd name="connsiteY138" fmla="*/ 1216723 h 1424940"/>
                <a:gd name="connsiteX139" fmla="*/ 701707 w 6095524"/>
                <a:gd name="connsiteY139" fmla="*/ 1235678 h 1424940"/>
                <a:gd name="connsiteX140" fmla="*/ 690086 w 6095524"/>
                <a:gd name="connsiteY140" fmla="*/ 1239679 h 1424940"/>
                <a:gd name="connsiteX141" fmla="*/ 633412 w 6095524"/>
                <a:gd name="connsiteY141" fmla="*/ 1246632 h 1424940"/>
                <a:gd name="connsiteX142" fmla="*/ 603028 w 6095524"/>
                <a:gd name="connsiteY142" fmla="*/ 1253681 h 1424940"/>
                <a:gd name="connsiteX143" fmla="*/ 581120 w 6095524"/>
                <a:gd name="connsiteY143" fmla="*/ 1254062 h 1424940"/>
                <a:gd name="connsiteX144" fmla="*/ 554642 w 6095524"/>
                <a:gd name="connsiteY144" fmla="*/ 1266539 h 1424940"/>
                <a:gd name="connsiteX145" fmla="*/ 545973 w 6095524"/>
                <a:gd name="connsiteY145" fmla="*/ 1271969 h 1424940"/>
                <a:gd name="connsiteX146" fmla="*/ 535591 w 6095524"/>
                <a:gd name="connsiteY146" fmla="*/ 1275207 h 1424940"/>
                <a:gd name="connsiteX147" fmla="*/ 488538 w 6095524"/>
                <a:gd name="connsiteY147" fmla="*/ 1285494 h 1424940"/>
                <a:gd name="connsiteX148" fmla="*/ 480155 w 6095524"/>
                <a:gd name="connsiteY148" fmla="*/ 1291304 h 1424940"/>
                <a:gd name="connsiteX149" fmla="*/ 474535 w 6095524"/>
                <a:gd name="connsiteY149" fmla="*/ 1294924 h 1424940"/>
                <a:gd name="connsiteX150" fmla="*/ 428816 w 6095524"/>
                <a:gd name="connsiteY150" fmla="*/ 1301020 h 1424940"/>
                <a:gd name="connsiteX151" fmla="*/ 400241 w 6095524"/>
                <a:gd name="connsiteY151" fmla="*/ 1318260 h 1424940"/>
                <a:gd name="connsiteX152" fmla="*/ 392431 w 6095524"/>
                <a:gd name="connsiteY152" fmla="*/ 1325594 h 1424940"/>
                <a:gd name="connsiteX153" fmla="*/ 365093 w 6095524"/>
                <a:gd name="connsiteY153" fmla="*/ 1336643 h 1424940"/>
                <a:gd name="connsiteX154" fmla="*/ 273177 w 6095524"/>
                <a:gd name="connsiteY154" fmla="*/ 1357884 h 1424940"/>
                <a:gd name="connsiteX155" fmla="*/ 246888 w 6095524"/>
                <a:gd name="connsiteY155" fmla="*/ 1350359 h 1424940"/>
                <a:gd name="connsiteX156" fmla="*/ 196977 w 6095524"/>
                <a:gd name="connsiteY156" fmla="*/ 1370552 h 1424940"/>
                <a:gd name="connsiteX157" fmla="*/ 153352 w 6095524"/>
                <a:gd name="connsiteY157" fmla="*/ 1381982 h 1424940"/>
                <a:gd name="connsiteX158" fmla="*/ 137160 w 6095524"/>
                <a:gd name="connsiteY158" fmla="*/ 1384745 h 1424940"/>
                <a:gd name="connsiteX159" fmla="*/ 85917 w 6095524"/>
                <a:gd name="connsiteY159" fmla="*/ 1389793 h 1424940"/>
                <a:gd name="connsiteX160" fmla="*/ 59532 w 6095524"/>
                <a:gd name="connsiteY160" fmla="*/ 1401223 h 1424940"/>
                <a:gd name="connsiteX161" fmla="*/ 30325 w 6095524"/>
                <a:gd name="connsiteY161" fmla="*/ 1409974 h 1424940"/>
                <a:gd name="connsiteX162" fmla="*/ 0 w 6095524"/>
                <a:gd name="connsiteY162" fmla="*/ 1412360 h 1424940"/>
                <a:gd name="connsiteX163" fmla="*/ 0 w 6095524"/>
                <a:gd name="connsiteY163" fmla="*/ 1058622 h 1424940"/>
                <a:gd name="connsiteX164" fmla="*/ 17145 w 6095524"/>
                <a:gd name="connsiteY164" fmla="*/ 1060228 h 1424940"/>
                <a:gd name="connsiteX165" fmla="*/ 44672 w 6095524"/>
                <a:gd name="connsiteY165" fmla="*/ 1066324 h 1424940"/>
                <a:gd name="connsiteX166" fmla="*/ 84677 w 6095524"/>
                <a:gd name="connsiteY166" fmla="*/ 1076230 h 1424940"/>
                <a:gd name="connsiteX167" fmla="*/ 132017 w 6095524"/>
                <a:gd name="connsiteY167" fmla="*/ 1064990 h 1424940"/>
                <a:gd name="connsiteX168" fmla="*/ 136779 w 6095524"/>
                <a:gd name="connsiteY168" fmla="*/ 1060323 h 1424940"/>
                <a:gd name="connsiteX169" fmla="*/ 187547 w 6095524"/>
                <a:gd name="connsiteY169" fmla="*/ 1049179 h 1424940"/>
                <a:gd name="connsiteX170" fmla="*/ 270891 w 6095524"/>
                <a:gd name="connsiteY170" fmla="*/ 1036415 h 1424940"/>
                <a:gd name="connsiteX171" fmla="*/ 276320 w 6095524"/>
                <a:gd name="connsiteY171" fmla="*/ 1035558 h 1424940"/>
                <a:gd name="connsiteX172" fmla="*/ 323755 w 6095524"/>
                <a:gd name="connsiteY172" fmla="*/ 1061561 h 1424940"/>
                <a:gd name="connsiteX173" fmla="*/ 361855 w 6095524"/>
                <a:gd name="connsiteY173" fmla="*/ 1057942 h 1424940"/>
                <a:gd name="connsiteX174" fmla="*/ 379571 w 6095524"/>
                <a:gd name="connsiteY174" fmla="*/ 1039939 h 1424940"/>
                <a:gd name="connsiteX175" fmla="*/ 430530 w 6095524"/>
                <a:gd name="connsiteY175" fmla="*/ 1025747 h 1424940"/>
                <a:gd name="connsiteX176" fmla="*/ 493300 w 6095524"/>
                <a:gd name="connsiteY176" fmla="*/ 1027176 h 1424940"/>
                <a:gd name="connsiteX177" fmla="*/ 537782 w 6095524"/>
                <a:gd name="connsiteY177" fmla="*/ 1025366 h 1424940"/>
                <a:gd name="connsiteX178" fmla="*/ 562166 w 6095524"/>
                <a:gd name="connsiteY178" fmla="*/ 1015746 h 1424940"/>
                <a:gd name="connsiteX179" fmla="*/ 579596 w 6095524"/>
                <a:gd name="connsiteY179" fmla="*/ 1016699 h 1424940"/>
                <a:gd name="connsiteX180" fmla="*/ 612362 w 6095524"/>
                <a:gd name="connsiteY180" fmla="*/ 1023557 h 1424940"/>
                <a:gd name="connsiteX181" fmla="*/ 716090 w 6095524"/>
                <a:gd name="connsiteY181" fmla="*/ 1031653 h 1424940"/>
                <a:gd name="connsiteX182" fmla="*/ 758381 w 6095524"/>
                <a:gd name="connsiteY182" fmla="*/ 1018985 h 1424940"/>
                <a:gd name="connsiteX183" fmla="*/ 771049 w 6095524"/>
                <a:gd name="connsiteY183" fmla="*/ 1018699 h 1424940"/>
                <a:gd name="connsiteX184" fmla="*/ 799433 w 6095524"/>
                <a:gd name="connsiteY184" fmla="*/ 1023652 h 1424940"/>
                <a:gd name="connsiteX185" fmla="*/ 858012 w 6095524"/>
                <a:gd name="connsiteY185" fmla="*/ 1020318 h 1424940"/>
                <a:gd name="connsiteX186" fmla="*/ 879634 w 6095524"/>
                <a:gd name="connsiteY186" fmla="*/ 1015270 h 1424940"/>
                <a:gd name="connsiteX187" fmla="*/ 891635 w 6095524"/>
                <a:gd name="connsiteY187" fmla="*/ 1012031 h 1424940"/>
                <a:gd name="connsiteX188" fmla="*/ 953262 w 6095524"/>
                <a:gd name="connsiteY188" fmla="*/ 1003078 h 1424940"/>
                <a:gd name="connsiteX189" fmla="*/ 980694 w 6095524"/>
                <a:gd name="connsiteY189" fmla="*/ 993458 h 1424940"/>
                <a:gd name="connsiteX190" fmla="*/ 988124 w 6095524"/>
                <a:gd name="connsiteY190" fmla="*/ 992029 h 1424940"/>
                <a:gd name="connsiteX191" fmla="*/ 1028795 w 6095524"/>
                <a:gd name="connsiteY191" fmla="*/ 996029 h 1424940"/>
                <a:gd name="connsiteX192" fmla="*/ 1059275 w 6095524"/>
                <a:gd name="connsiteY192" fmla="*/ 1011555 h 1424940"/>
                <a:gd name="connsiteX193" fmla="*/ 1065181 w 6095524"/>
                <a:gd name="connsiteY193" fmla="*/ 1016794 h 1424940"/>
                <a:gd name="connsiteX194" fmla="*/ 1150144 w 6095524"/>
                <a:gd name="connsiteY194" fmla="*/ 1014984 h 1424940"/>
                <a:gd name="connsiteX195" fmla="*/ 1163193 w 6095524"/>
                <a:gd name="connsiteY195" fmla="*/ 1012793 h 1424940"/>
                <a:gd name="connsiteX196" fmla="*/ 1226249 w 6095524"/>
                <a:gd name="connsiteY196" fmla="*/ 1021937 h 1424940"/>
                <a:gd name="connsiteX197" fmla="*/ 1244632 w 6095524"/>
                <a:gd name="connsiteY197" fmla="*/ 1023747 h 1424940"/>
                <a:gd name="connsiteX198" fmla="*/ 1310545 w 6095524"/>
                <a:gd name="connsiteY198" fmla="*/ 1031939 h 1424940"/>
                <a:gd name="connsiteX199" fmla="*/ 1319879 w 6095524"/>
                <a:gd name="connsiteY199" fmla="*/ 1024319 h 1424940"/>
                <a:gd name="connsiteX200" fmla="*/ 1346740 w 6095524"/>
                <a:gd name="connsiteY200" fmla="*/ 1005173 h 1424940"/>
                <a:gd name="connsiteX201" fmla="*/ 1399699 w 6095524"/>
                <a:gd name="connsiteY201" fmla="*/ 988219 h 1424940"/>
                <a:gd name="connsiteX202" fmla="*/ 1414082 w 6095524"/>
                <a:gd name="connsiteY202" fmla="*/ 989171 h 1424940"/>
                <a:gd name="connsiteX203" fmla="*/ 1450467 w 6095524"/>
                <a:gd name="connsiteY203" fmla="*/ 1017461 h 1424940"/>
                <a:gd name="connsiteX204" fmla="*/ 1468184 w 6095524"/>
                <a:gd name="connsiteY204" fmla="*/ 1028795 h 1424940"/>
                <a:gd name="connsiteX205" fmla="*/ 1518476 w 6095524"/>
                <a:gd name="connsiteY205" fmla="*/ 1049655 h 1424940"/>
                <a:gd name="connsiteX206" fmla="*/ 1522667 w 6095524"/>
                <a:gd name="connsiteY206" fmla="*/ 1053465 h 1424940"/>
                <a:gd name="connsiteX207" fmla="*/ 1559814 w 6095524"/>
                <a:gd name="connsiteY207" fmla="*/ 1098709 h 1424940"/>
                <a:gd name="connsiteX208" fmla="*/ 1568196 w 6095524"/>
                <a:gd name="connsiteY208" fmla="*/ 1106424 h 1424940"/>
                <a:gd name="connsiteX209" fmla="*/ 1578293 w 6095524"/>
                <a:gd name="connsiteY209" fmla="*/ 1118426 h 1424940"/>
                <a:gd name="connsiteX210" fmla="*/ 1609820 w 6095524"/>
                <a:gd name="connsiteY210" fmla="*/ 1141667 h 1424940"/>
                <a:gd name="connsiteX211" fmla="*/ 1648873 w 6095524"/>
                <a:gd name="connsiteY211" fmla="*/ 1149096 h 1424940"/>
                <a:gd name="connsiteX212" fmla="*/ 1696022 w 6095524"/>
                <a:gd name="connsiteY212" fmla="*/ 1160431 h 1424940"/>
                <a:gd name="connsiteX213" fmla="*/ 1715739 w 6095524"/>
                <a:gd name="connsiteY213" fmla="*/ 1168051 h 1424940"/>
                <a:gd name="connsiteX214" fmla="*/ 1768602 w 6095524"/>
                <a:gd name="connsiteY214" fmla="*/ 1182529 h 1424940"/>
                <a:gd name="connsiteX215" fmla="*/ 1806321 w 6095524"/>
                <a:gd name="connsiteY215" fmla="*/ 1194721 h 1424940"/>
                <a:gd name="connsiteX216" fmla="*/ 1860709 w 6095524"/>
                <a:gd name="connsiteY216" fmla="*/ 1201865 h 1424940"/>
                <a:gd name="connsiteX217" fmla="*/ 1887093 w 6095524"/>
                <a:gd name="connsiteY217" fmla="*/ 1202150 h 1424940"/>
                <a:gd name="connsiteX218" fmla="*/ 1935575 w 6095524"/>
                <a:gd name="connsiteY218" fmla="*/ 1238726 h 1424940"/>
                <a:gd name="connsiteX219" fmla="*/ 1974247 w 6095524"/>
                <a:gd name="connsiteY219" fmla="*/ 1262920 h 1424940"/>
                <a:gd name="connsiteX220" fmla="*/ 2014919 w 6095524"/>
                <a:gd name="connsiteY220" fmla="*/ 1251204 h 1424940"/>
                <a:gd name="connsiteX221" fmla="*/ 2025968 w 6095524"/>
                <a:gd name="connsiteY221" fmla="*/ 1240155 h 1424940"/>
                <a:gd name="connsiteX222" fmla="*/ 2092643 w 6095524"/>
                <a:gd name="connsiteY222" fmla="*/ 1229678 h 1424940"/>
                <a:gd name="connsiteX223" fmla="*/ 2187893 w 6095524"/>
                <a:gd name="connsiteY223" fmla="*/ 1229297 h 1424940"/>
                <a:gd name="connsiteX224" fmla="*/ 2346294 w 6095524"/>
                <a:gd name="connsiteY224" fmla="*/ 1205484 h 1424940"/>
                <a:gd name="connsiteX225" fmla="*/ 2373916 w 6095524"/>
                <a:gd name="connsiteY225" fmla="*/ 1194435 h 1424940"/>
                <a:gd name="connsiteX226" fmla="*/ 2404967 w 6095524"/>
                <a:gd name="connsiteY226" fmla="*/ 1191673 h 1424940"/>
                <a:gd name="connsiteX227" fmla="*/ 2416874 w 6095524"/>
                <a:gd name="connsiteY227" fmla="*/ 1198436 h 1424940"/>
                <a:gd name="connsiteX228" fmla="*/ 2468975 w 6095524"/>
                <a:gd name="connsiteY228" fmla="*/ 1208532 h 1424940"/>
                <a:gd name="connsiteX229" fmla="*/ 2478882 w 6095524"/>
                <a:gd name="connsiteY229" fmla="*/ 1208723 h 1424940"/>
                <a:gd name="connsiteX230" fmla="*/ 2512791 w 6095524"/>
                <a:gd name="connsiteY230" fmla="*/ 1204436 h 1424940"/>
                <a:gd name="connsiteX231" fmla="*/ 2544223 w 6095524"/>
                <a:gd name="connsiteY231" fmla="*/ 1201960 h 1424940"/>
                <a:gd name="connsiteX232" fmla="*/ 2623471 w 6095524"/>
                <a:gd name="connsiteY232" fmla="*/ 1210056 h 1424940"/>
                <a:gd name="connsiteX233" fmla="*/ 2684241 w 6095524"/>
                <a:gd name="connsiteY233" fmla="*/ 1208151 h 1424940"/>
                <a:gd name="connsiteX234" fmla="*/ 2712244 w 6095524"/>
                <a:gd name="connsiteY234" fmla="*/ 1210056 h 1424940"/>
                <a:gd name="connsiteX235" fmla="*/ 2728055 w 6095524"/>
                <a:gd name="connsiteY235" fmla="*/ 1212914 h 1424940"/>
                <a:gd name="connsiteX236" fmla="*/ 2763869 w 6095524"/>
                <a:gd name="connsiteY236" fmla="*/ 1232821 h 1424940"/>
                <a:gd name="connsiteX237" fmla="*/ 2783491 w 6095524"/>
                <a:gd name="connsiteY237" fmla="*/ 1237298 h 1424940"/>
                <a:gd name="connsiteX238" fmla="*/ 2842546 w 6095524"/>
                <a:gd name="connsiteY238" fmla="*/ 1236917 h 1424940"/>
                <a:gd name="connsiteX239" fmla="*/ 2931128 w 6095524"/>
                <a:gd name="connsiteY239" fmla="*/ 1206913 h 1424940"/>
                <a:gd name="connsiteX240" fmla="*/ 2940368 w 6095524"/>
                <a:gd name="connsiteY240" fmla="*/ 1202912 h 1424940"/>
                <a:gd name="connsiteX241" fmla="*/ 2985421 w 6095524"/>
                <a:gd name="connsiteY241" fmla="*/ 1197959 h 1424940"/>
                <a:gd name="connsiteX242" fmla="*/ 3015996 w 6095524"/>
                <a:gd name="connsiteY242" fmla="*/ 1204722 h 1424940"/>
                <a:gd name="connsiteX243" fmla="*/ 3057621 w 6095524"/>
                <a:gd name="connsiteY243" fmla="*/ 1218724 h 1424940"/>
                <a:gd name="connsiteX244" fmla="*/ 3095054 w 6095524"/>
                <a:gd name="connsiteY244" fmla="*/ 1230440 h 1424940"/>
                <a:gd name="connsiteX245" fmla="*/ 3122295 w 6095524"/>
                <a:gd name="connsiteY245" fmla="*/ 1243679 h 1424940"/>
                <a:gd name="connsiteX246" fmla="*/ 3184589 w 6095524"/>
                <a:gd name="connsiteY246" fmla="*/ 1253395 h 1424940"/>
                <a:gd name="connsiteX247" fmla="*/ 3191066 w 6095524"/>
                <a:gd name="connsiteY247" fmla="*/ 1255014 h 1424940"/>
                <a:gd name="connsiteX248" fmla="*/ 3237929 w 6095524"/>
                <a:gd name="connsiteY248" fmla="*/ 1243203 h 1424940"/>
                <a:gd name="connsiteX249" fmla="*/ 3294221 w 6095524"/>
                <a:gd name="connsiteY249" fmla="*/ 1231202 h 1424940"/>
                <a:gd name="connsiteX250" fmla="*/ 3314319 w 6095524"/>
                <a:gd name="connsiteY250" fmla="*/ 1235297 h 1424940"/>
                <a:gd name="connsiteX251" fmla="*/ 3341846 w 6095524"/>
                <a:gd name="connsiteY251" fmla="*/ 1241108 h 1424940"/>
                <a:gd name="connsiteX252" fmla="*/ 3367373 w 6095524"/>
                <a:gd name="connsiteY252" fmla="*/ 1238060 h 1424940"/>
                <a:gd name="connsiteX253" fmla="*/ 3382899 w 6095524"/>
                <a:gd name="connsiteY253" fmla="*/ 1237774 h 1424940"/>
                <a:gd name="connsiteX254" fmla="*/ 3453765 w 6095524"/>
                <a:gd name="connsiteY254" fmla="*/ 1273397 h 1424940"/>
                <a:gd name="connsiteX255" fmla="*/ 3471767 w 6095524"/>
                <a:gd name="connsiteY255" fmla="*/ 1276350 h 1424940"/>
                <a:gd name="connsiteX256" fmla="*/ 3481959 w 6095524"/>
                <a:gd name="connsiteY256" fmla="*/ 1280732 h 1424940"/>
                <a:gd name="connsiteX257" fmla="*/ 3543396 w 6095524"/>
                <a:gd name="connsiteY257" fmla="*/ 1324928 h 1424940"/>
                <a:gd name="connsiteX258" fmla="*/ 3569494 w 6095524"/>
                <a:gd name="connsiteY258" fmla="*/ 1333881 h 1424940"/>
                <a:gd name="connsiteX259" fmla="*/ 3598164 w 6095524"/>
                <a:gd name="connsiteY259" fmla="*/ 1332071 h 1424940"/>
                <a:gd name="connsiteX260" fmla="*/ 3614738 w 6095524"/>
                <a:gd name="connsiteY260" fmla="*/ 1328833 h 1424940"/>
                <a:gd name="connsiteX261" fmla="*/ 3655886 w 6095524"/>
                <a:gd name="connsiteY261" fmla="*/ 1300734 h 1424940"/>
                <a:gd name="connsiteX262" fmla="*/ 3679317 w 6095524"/>
                <a:gd name="connsiteY262" fmla="*/ 1301687 h 1424940"/>
                <a:gd name="connsiteX263" fmla="*/ 3715893 w 6095524"/>
                <a:gd name="connsiteY263" fmla="*/ 1321022 h 1424940"/>
                <a:gd name="connsiteX264" fmla="*/ 3782282 w 6095524"/>
                <a:gd name="connsiteY264" fmla="*/ 1329690 h 1424940"/>
                <a:gd name="connsiteX265" fmla="*/ 3816001 w 6095524"/>
                <a:gd name="connsiteY265" fmla="*/ 1302639 h 1424940"/>
                <a:gd name="connsiteX266" fmla="*/ 3833431 w 6095524"/>
                <a:gd name="connsiteY266" fmla="*/ 1276636 h 1424940"/>
                <a:gd name="connsiteX267" fmla="*/ 3883819 w 6095524"/>
                <a:gd name="connsiteY267" fmla="*/ 1246442 h 1424940"/>
                <a:gd name="connsiteX268" fmla="*/ 3895821 w 6095524"/>
                <a:gd name="connsiteY268" fmla="*/ 1257681 h 1424940"/>
                <a:gd name="connsiteX269" fmla="*/ 3932778 w 6095524"/>
                <a:gd name="connsiteY269" fmla="*/ 1262444 h 1424940"/>
                <a:gd name="connsiteX270" fmla="*/ 3972782 w 6095524"/>
                <a:gd name="connsiteY270" fmla="*/ 1262063 h 1424940"/>
                <a:gd name="connsiteX271" fmla="*/ 4042505 w 6095524"/>
                <a:gd name="connsiteY271" fmla="*/ 1267111 h 1424940"/>
                <a:gd name="connsiteX272" fmla="*/ 4088892 w 6095524"/>
                <a:gd name="connsiteY272" fmla="*/ 1238250 h 1424940"/>
                <a:gd name="connsiteX273" fmla="*/ 4106609 w 6095524"/>
                <a:gd name="connsiteY273" fmla="*/ 1226344 h 1424940"/>
                <a:gd name="connsiteX274" fmla="*/ 4123182 w 6095524"/>
                <a:gd name="connsiteY274" fmla="*/ 1218724 h 1424940"/>
                <a:gd name="connsiteX275" fmla="*/ 4142328 w 6095524"/>
                <a:gd name="connsiteY275" fmla="*/ 1214438 h 1424940"/>
                <a:gd name="connsiteX276" fmla="*/ 4188524 w 6095524"/>
                <a:gd name="connsiteY276" fmla="*/ 1198245 h 1424940"/>
                <a:gd name="connsiteX277" fmla="*/ 4213860 w 6095524"/>
                <a:gd name="connsiteY277" fmla="*/ 1182338 h 1424940"/>
                <a:gd name="connsiteX278" fmla="*/ 4270820 w 6095524"/>
                <a:gd name="connsiteY278" fmla="*/ 1167003 h 1424940"/>
                <a:gd name="connsiteX279" fmla="*/ 4309587 w 6095524"/>
                <a:gd name="connsiteY279" fmla="*/ 1153287 h 1424940"/>
                <a:gd name="connsiteX280" fmla="*/ 4350449 w 6095524"/>
                <a:gd name="connsiteY280" fmla="*/ 1129665 h 1424940"/>
                <a:gd name="connsiteX281" fmla="*/ 4356164 w 6095524"/>
                <a:gd name="connsiteY281" fmla="*/ 1126046 h 1424940"/>
                <a:gd name="connsiteX282" fmla="*/ 4369880 w 6095524"/>
                <a:gd name="connsiteY282" fmla="*/ 1110520 h 1424940"/>
                <a:gd name="connsiteX283" fmla="*/ 4389787 w 6095524"/>
                <a:gd name="connsiteY283" fmla="*/ 1057085 h 1424940"/>
                <a:gd name="connsiteX284" fmla="*/ 4395502 w 6095524"/>
                <a:gd name="connsiteY284" fmla="*/ 1046226 h 1424940"/>
                <a:gd name="connsiteX285" fmla="*/ 4447413 w 6095524"/>
                <a:gd name="connsiteY285" fmla="*/ 1009650 h 1424940"/>
                <a:gd name="connsiteX286" fmla="*/ 4466654 w 6095524"/>
                <a:gd name="connsiteY286" fmla="*/ 1013079 h 1424940"/>
                <a:gd name="connsiteX287" fmla="*/ 4487894 w 6095524"/>
                <a:gd name="connsiteY287" fmla="*/ 1025081 h 1424940"/>
                <a:gd name="connsiteX288" fmla="*/ 4534472 w 6095524"/>
                <a:gd name="connsiteY288" fmla="*/ 1028224 h 1424940"/>
                <a:gd name="connsiteX289" fmla="*/ 4551903 w 6095524"/>
                <a:gd name="connsiteY289" fmla="*/ 1022033 h 1424940"/>
                <a:gd name="connsiteX290" fmla="*/ 4582382 w 6095524"/>
                <a:gd name="connsiteY290" fmla="*/ 1005364 h 1424940"/>
                <a:gd name="connsiteX291" fmla="*/ 4605909 w 6095524"/>
                <a:gd name="connsiteY291" fmla="*/ 979551 h 1424940"/>
                <a:gd name="connsiteX292" fmla="*/ 4640104 w 6095524"/>
                <a:gd name="connsiteY292" fmla="*/ 936879 h 1424940"/>
                <a:gd name="connsiteX293" fmla="*/ 4705731 w 6095524"/>
                <a:gd name="connsiteY293" fmla="*/ 920591 h 1424940"/>
                <a:gd name="connsiteX294" fmla="*/ 4730973 w 6095524"/>
                <a:gd name="connsiteY294" fmla="*/ 915162 h 1424940"/>
                <a:gd name="connsiteX295" fmla="*/ 4822794 w 6095524"/>
                <a:gd name="connsiteY295" fmla="*/ 892397 h 1424940"/>
                <a:gd name="connsiteX296" fmla="*/ 4830794 w 6095524"/>
                <a:gd name="connsiteY296" fmla="*/ 891635 h 1424940"/>
                <a:gd name="connsiteX297" fmla="*/ 4894421 w 6095524"/>
                <a:gd name="connsiteY297" fmla="*/ 865442 h 1424940"/>
                <a:gd name="connsiteX298" fmla="*/ 4909756 w 6095524"/>
                <a:gd name="connsiteY298" fmla="*/ 858964 h 1424940"/>
                <a:gd name="connsiteX299" fmla="*/ 4928521 w 6095524"/>
                <a:gd name="connsiteY299" fmla="*/ 842391 h 1424940"/>
                <a:gd name="connsiteX300" fmla="*/ 4945857 w 6095524"/>
                <a:gd name="connsiteY300" fmla="*/ 795623 h 1424940"/>
                <a:gd name="connsiteX301" fmla="*/ 4966145 w 6095524"/>
                <a:gd name="connsiteY301" fmla="*/ 774287 h 1424940"/>
                <a:gd name="connsiteX302" fmla="*/ 4980909 w 6095524"/>
                <a:gd name="connsiteY302" fmla="*/ 761333 h 1424940"/>
                <a:gd name="connsiteX303" fmla="*/ 4993862 w 6095524"/>
                <a:gd name="connsiteY303" fmla="*/ 741712 h 1424940"/>
                <a:gd name="connsiteX304" fmla="*/ 5006816 w 6095524"/>
                <a:gd name="connsiteY304" fmla="*/ 694754 h 1424940"/>
                <a:gd name="connsiteX305" fmla="*/ 5026724 w 6095524"/>
                <a:gd name="connsiteY305" fmla="*/ 653129 h 1424940"/>
                <a:gd name="connsiteX306" fmla="*/ 5062538 w 6095524"/>
                <a:gd name="connsiteY306" fmla="*/ 630079 h 1424940"/>
                <a:gd name="connsiteX307" fmla="*/ 5084731 w 6095524"/>
                <a:gd name="connsiteY307" fmla="*/ 617982 h 1424940"/>
                <a:gd name="connsiteX308" fmla="*/ 5172647 w 6095524"/>
                <a:gd name="connsiteY308" fmla="*/ 630174 h 1424940"/>
                <a:gd name="connsiteX309" fmla="*/ 5232654 w 6095524"/>
                <a:gd name="connsiteY309" fmla="*/ 642080 h 1424940"/>
                <a:gd name="connsiteX310" fmla="*/ 5252371 w 6095524"/>
                <a:gd name="connsiteY310" fmla="*/ 637508 h 1424940"/>
                <a:gd name="connsiteX311" fmla="*/ 5308092 w 6095524"/>
                <a:gd name="connsiteY311" fmla="*/ 598646 h 1424940"/>
                <a:gd name="connsiteX312" fmla="*/ 5363147 w 6095524"/>
                <a:gd name="connsiteY312" fmla="*/ 581311 h 1424940"/>
                <a:gd name="connsiteX313" fmla="*/ 5404580 w 6095524"/>
                <a:gd name="connsiteY313" fmla="*/ 576358 h 1424940"/>
                <a:gd name="connsiteX314" fmla="*/ 5440203 w 6095524"/>
                <a:gd name="connsiteY314" fmla="*/ 572548 h 1424940"/>
                <a:gd name="connsiteX315" fmla="*/ 5482971 w 6095524"/>
                <a:gd name="connsiteY315" fmla="*/ 561880 h 1424940"/>
                <a:gd name="connsiteX316" fmla="*/ 5507165 w 6095524"/>
                <a:gd name="connsiteY316" fmla="*/ 550259 h 1424940"/>
                <a:gd name="connsiteX317" fmla="*/ 5545645 w 6095524"/>
                <a:gd name="connsiteY317" fmla="*/ 533591 h 1424940"/>
                <a:gd name="connsiteX318" fmla="*/ 5585079 w 6095524"/>
                <a:gd name="connsiteY318" fmla="*/ 511969 h 1424940"/>
                <a:gd name="connsiteX319" fmla="*/ 5615368 w 6095524"/>
                <a:gd name="connsiteY319" fmla="*/ 481679 h 1424940"/>
                <a:gd name="connsiteX320" fmla="*/ 5631656 w 6095524"/>
                <a:gd name="connsiteY320" fmla="*/ 456152 h 1424940"/>
                <a:gd name="connsiteX321" fmla="*/ 5679377 w 6095524"/>
                <a:gd name="connsiteY321" fmla="*/ 419576 h 1424940"/>
                <a:gd name="connsiteX322" fmla="*/ 5722525 w 6095524"/>
                <a:gd name="connsiteY322" fmla="*/ 350615 h 1424940"/>
                <a:gd name="connsiteX323" fmla="*/ 5749576 w 6095524"/>
                <a:gd name="connsiteY323" fmla="*/ 321945 h 1424940"/>
                <a:gd name="connsiteX324" fmla="*/ 5764911 w 6095524"/>
                <a:gd name="connsiteY324" fmla="*/ 313849 h 1424940"/>
                <a:gd name="connsiteX325" fmla="*/ 5791009 w 6095524"/>
                <a:gd name="connsiteY325" fmla="*/ 293942 h 1424940"/>
                <a:gd name="connsiteX326" fmla="*/ 5806440 w 6095524"/>
                <a:gd name="connsiteY326" fmla="*/ 279178 h 1424940"/>
                <a:gd name="connsiteX327" fmla="*/ 5848636 w 6095524"/>
                <a:gd name="connsiteY327" fmla="*/ 224885 h 1424940"/>
                <a:gd name="connsiteX328" fmla="*/ 5861590 w 6095524"/>
                <a:gd name="connsiteY328" fmla="*/ 208788 h 1424940"/>
                <a:gd name="connsiteX329" fmla="*/ 5888355 w 6095524"/>
                <a:gd name="connsiteY329" fmla="*/ 181166 h 1424940"/>
                <a:gd name="connsiteX330" fmla="*/ 5900071 w 6095524"/>
                <a:gd name="connsiteY330" fmla="*/ 172784 h 1424940"/>
                <a:gd name="connsiteX331" fmla="*/ 5920740 w 6095524"/>
                <a:gd name="connsiteY331" fmla="*/ 150305 h 1424940"/>
                <a:gd name="connsiteX332" fmla="*/ 5969985 w 6095524"/>
                <a:gd name="connsiteY332" fmla="*/ 91345 h 1424940"/>
                <a:gd name="connsiteX333" fmla="*/ 5991130 w 6095524"/>
                <a:gd name="connsiteY333" fmla="*/ 58293 h 1424940"/>
                <a:gd name="connsiteX334" fmla="*/ 6033325 w 6095524"/>
                <a:gd name="connsiteY334" fmla="*/ 33909 h 1424940"/>
                <a:gd name="connsiteX335" fmla="*/ 6054376 w 6095524"/>
                <a:gd name="connsiteY335" fmla="*/ 20955 h 1424940"/>
                <a:gd name="connsiteX336" fmla="*/ 6095524 w 6095524"/>
                <a:gd name="connsiteY336" fmla="*/ 0 h 14249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</a:cxnLst>
              <a:rect l="l" t="t" r="r" b="b"/>
              <a:pathLst>
                <a:path w="6095524" h="1424940">
                  <a:moveTo>
                    <a:pt x="6095524" y="0"/>
                  </a:moveTo>
                  <a:cubicBezTo>
                    <a:pt x="6095524" y="7811"/>
                    <a:pt x="6095524" y="12573"/>
                    <a:pt x="6095524" y="17431"/>
                  </a:cubicBezTo>
                  <a:lnTo>
                    <a:pt x="6095524" y="216290"/>
                  </a:lnTo>
                  <a:lnTo>
                    <a:pt x="6079998" y="230600"/>
                  </a:lnTo>
                  <a:cubicBezTo>
                    <a:pt x="6058567" y="241363"/>
                    <a:pt x="6035706" y="251079"/>
                    <a:pt x="6012751" y="260699"/>
                  </a:cubicBezTo>
                  <a:cubicBezTo>
                    <a:pt x="6006084" y="263462"/>
                    <a:pt x="5998749" y="264986"/>
                    <a:pt x="5992749" y="268700"/>
                  </a:cubicBezTo>
                  <a:cubicBezTo>
                    <a:pt x="5965126" y="285655"/>
                    <a:pt x="5938361" y="303943"/>
                    <a:pt x="5910358" y="320231"/>
                  </a:cubicBezTo>
                  <a:cubicBezTo>
                    <a:pt x="5881497" y="337090"/>
                    <a:pt x="5855684" y="356997"/>
                    <a:pt x="5835777" y="383953"/>
                  </a:cubicBezTo>
                  <a:cubicBezTo>
                    <a:pt x="5817298" y="409004"/>
                    <a:pt x="5799391" y="434435"/>
                    <a:pt x="5781008" y="459581"/>
                  </a:cubicBezTo>
                  <a:cubicBezTo>
                    <a:pt x="5776341" y="465963"/>
                    <a:pt x="5772054" y="473488"/>
                    <a:pt x="5765673" y="477584"/>
                  </a:cubicBezTo>
                  <a:cubicBezTo>
                    <a:pt x="5752433" y="486156"/>
                    <a:pt x="5737955" y="493109"/>
                    <a:pt x="5723763" y="500158"/>
                  </a:cubicBezTo>
                  <a:cubicBezTo>
                    <a:pt x="5711571" y="506159"/>
                    <a:pt x="5698617" y="510635"/>
                    <a:pt x="5686711" y="517112"/>
                  </a:cubicBezTo>
                  <a:cubicBezTo>
                    <a:pt x="5677186" y="522256"/>
                    <a:pt x="5668708" y="529400"/>
                    <a:pt x="5659850" y="535877"/>
                  </a:cubicBezTo>
                  <a:cubicBezTo>
                    <a:pt x="5652135" y="541496"/>
                    <a:pt x="5643658" y="546354"/>
                    <a:pt x="5637181" y="553117"/>
                  </a:cubicBezTo>
                  <a:cubicBezTo>
                    <a:pt x="5621369" y="569500"/>
                    <a:pt x="5605462" y="585597"/>
                    <a:pt x="5585841" y="597694"/>
                  </a:cubicBezTo>
                  <a:cubicBezTo>
                    <a:pt x="5566505" y="609695"/>
                    <a:pt x="5548217" y="623126"/>
                    <a:pt x="5528977" y="635318"/>
                  </a:cubicBezTo>
                  <a:cubicBezTo>
                    <a:pt x="5510117" y="647224"/>
                    <a:pt x="5493067" y="660273"/>
                    <a:pt x="5483256" y="681419"/>
                  </a:cubicBezTo>
                  <a:cubicBezTo>
                    <a:pt x="5478875" y="690753"/>
                    <a:pt x="5472684" y="700945"/>
                    <a:pt x="5464397" y="706374"/>
                  </a:cubicBezTo>
                  <a:cubicBezTo>
                    <a:pt x="5452586" y="714089"/>
                    <a:pt x="5437632" y="716852"/>
                    <a:pt x="5424773" y="723424"/>
                  </a:cubicBezTo>
                  <a:cubicBezTo>
                    <a:pt x="5409628" y="731139"/>
                    <a:pt x="5392103" y="737807"/>
                    <a:pt x="5381815" y="750094"/>
                  </a:cubicBezTo>
                  <a:cubicBezTo>
                    <a:pt x="5372671" y="761048"/>
                    <a:pt x="5363432" y="769620"/>
                    <a:pt x="5351335" y="776573"/>
                  </a:cubicBezTo>
                  <a:cubicBezTo>
                    <a:pt x="5342858" y="781431"/>
                    <a:pt x="5336572" y="790289"/>
                    <a:pt x="5327809" y="794290"/>
                  </a:cubicBezTo>
                  <a:cubicBezTo>
                    <a:pt x="5316284" y="799624"/>
                    <a:pt x="5304663" y="803815"/>
                    <a:pt x="5294566" y="812102"/>
                  </a:cubicBezTo>
                  <a:cubicBezTo>
                    <a:pt x="5284089" y="820674"/>
                    <a:pt x="5272183" y="827437"/>
                    <a:pt x="5261229" y="835438"/>
                  </a:cubicBezTo>
                  <a:cubicBezTo>
                    <a:pt x="5255419" y="839724"/>
                    <a:pt x="5250656" y="845344"/>
                    <a:pt x="5245037" y="849821"/>
                  </a:cubicBezTo>
                  <a:cubicBezTo>
                    <a:pt x="5234750" y="858012"/>
                    <a:pt x="5224272" y="866013"/>
                    <a:pt x="5213699" y="873728"/>
                  </a:cubicBezTo>
                  <a:cubicBezTo>
                    <a:pt x="5203127" y="881444"/>
                    <a:pt x="5193030" y="890397"/>
                    <a:pt x="5181409" y="896017"/>
                  </a:cubicBezTo>
                  <a:cubicBezTo>
                    <a:pt x="5161598" y="905542"/>
                    <a:pt x="5139976" y="911257"/>
                    <a:pt x="5120735" y="921544"/>
                  </a:cubicBezTo>
                  <a:cubicBezTo>
                    <a:pt x="5101209" y="932021"/>
                    <a:pt x="5082826" y="945166"/>
                    <a:pt x="5065490" y="959072"/>
                  </a:cubicBezTo>
                  <a:cubicBezTo>
                    <a:pt x="5051774" y="970026"/>
                    <a:pt x="5038916" y="980885"/>
                    <a:pt x="5021675" y="986504"/>
                  </a:cubicBezTo>
                  <a:cubicBezTo>
                    <a:pt x="5012055" y="989648"/>
                    <a:pt x="5001959" y="996506"/>
                    <a:pt x="4996148" y="1004507"/>
                  </a:cubicBezTo>
                  <a:cubicBezTo>
                    <a:pt x="4983575" y="1021937"/>
                    <a:pt x="4967478" y="1034225"/>
                    <a:pt x="4949285" y="1044702"/>
                  </a:cubicBezTo>
                  <a:cubicBezTo>
                    <a:pt x="4924996" y="1058799"/>
                    <a:pt x="4900993" y="1073182"/>
                    <a:pt x="4876609" y="1086993"/>
                  </a:cubicBezTo>
                  <a:cubicBezTo>
                    <a:pt x="4862227" y="1095185"/>
                    <a:pt x="4847940" y="1103852"/>
                    <a:pt x="4832699" y="1109853"/>
                  </a:cubicBezTo>
                  <a:cubicBezTo>
                    <a:pt x="4801553" y="1122236"/>
                    <a:pt x="4769644" y="1132808"/>
                    <a:pt x="4738211" y="1144334"/>
                  </a:cubicBezTo>
                  <a:cubicBezTo>
                    <a:pt x="4727924" y="1148048"/>
                    <a:pt x="4718209" y="1153382"/>
                    <a:pt x="4707731" y="1156621"/>
                  </a:cubicBezTo>
                  <a:cubicBezTo>
                    <a:pt x="4696396" y="1160145"/>
                    <a:pt x="4684205" y="1161193"/>
                    <a:pt x="4672870" y="1164717"/>
                  </a:cubicBezTo>
                  <a:cubicBezTo>
                    <a:pt x="4654010" y="1170527"/>
                    <a:pt x="4635722" y="1177957"/>
                    <a:pt x="4616863" y="1183862"/>
                  </a:cubicBezTo>
                  <a:cubicBezTo>
                    <a:pt x="4580477" y="1195197"/>
                    <a:pt x="4543996" y="1206056"/>
                    <a:pt x="4507516" y="1216819"/>
                  </a:cubicBezTo>
                  <a:cubicBezTo>
                    <a:pt x="4499706" y="1219105"/>
                    <a:pt x="4491228" y="1219391"/>
                    <a:pt x="4483513" y="1221867"/>
                  </a:cubicBezTo>
                  <a:cubicBezTo>
                    <a:pt x="4463034" y="1228535"/>
                    <a:pt x="4442650" y="1235773"/>
                    <a:pt x="4422362" y="1243108"/>
                  </a:cubicBezTo>
                  <a:cubicBezTo>
                    <a:pt x="4410075" y="1247585"/>
                    <a:pt x="4398073" y="1253109"/>
                    <a:pt x="4385691" y="1257395"/>
                  </a:cubicBezTo>
                  <a:cubicBezTo>
                    <a:pt x="4375785" y="1260824"/>
                    <a:pt x="4365593" y="1263491"/>
                    <a:pt x="4355306" y="1265587"/>
                  </a:cubicBezTo>
                  <a:cubicBezTo>
                    <a:pt x="4346448" y="1267397"/>
                    <a:pt x="4337209" y="1267206"/>
                    <a:pt x="4328446" y="1269397"/>
                  </a:cubicBezTo>
                  <a:cubicBezTo>
                    <a:pt x="4304728" y="1275302"/>
                    <a:pt x="4281297" y="1281970"/>
                    <a:pt x="4257770" y="1288256"/>
                  </a:cubicBezTo>
                  <a:cubicBezTo>
                    <a:pt x="4248341" y="1290733"/>
                    <a:pt x="4238720" y="1292543"/>
                    <a:pt x="4229576" y="1295686"/>
                  </a:cubicBezTo>
                  <a:cubicBezTo>
                    <a:pt x="4205097" y="1303973"/>
                    <a:pt x="4180999" y="1313402"/>
                    <a:pt x="4156424" y="1321213"/>
                  </a:cubicBezTo>
                  <a:cubicBezTo>
                    <a:pt x="4136041" y="1327690"/>
                    <a:pt x="4115086" y="1332357"/>
                    <a:pt x="4094416" y="1338072"/>
                  </a:cubicBezTo>
                  <a:cubicBezTo>
                    <a:pt x="4085653" y="1340549"/>
                    <a:pt x="4077271" y="1344073"/>
                    <a:pt x="4068509" y="1346168"/>
                  </a:cubicBezTo>
                  <a:cubicBezTo>
                    <a:pt x="4048887" y="1350931"/>
                    <a:pt x="4028980" y="1354931"/>
                    <a:pt x="4009263" y="1359694"/>
                  </a:cubicBezTo>
                  <a:cubicBezTo>
                    <a:pt x="3998023" y="1362456"/>
                    <a:pt x="3987165" y="1367409"/>
                    <a:pt x="3975735" y="1369219"/>
                  </a:cubicBezTo>
                  <a:cubicBezTo>
                    <a:pt x="3948589" y="1373505"/>
                    <a:pt x="3921252" y="1376553"/>
                    <a:pt x="3893915" y="1379982"/>
                  </a:cubicBezTo>
                  <a:cubicBezTo>
                    <a:pt x="3865722" y="1383506"/>
                    <a:pt x="3837623" y="1387221"/>
                    <a:pt x="3809428" y="1390364"/>
                  </a:cubicBezTo>
                  <a:cubicBezTo>
                    <a:pt x="3793998" y="1391984"/>
                    <a:pt x="3778472" y="1392269"/>
                    <a:pt x="3763042" y="1393793"/>
                  </a:cubicBezTo>
                  <a:cubicBezTo>
                    <a:pt x="3749516" y="1395127"/>
                    <a:pt x="3736086" y="1397603"/>
                    <a:pt x="3722561" y="1399223"/>
                  </a:cubicBezTo>
                  <a:cubicBezTo>
                    <a:pt x="3710845" y="1400556"/>
                    <a:pt x="3699034" y="1401318"/>
                    <a:pt x="3687318" y="1402652"/>
                  </a:cubicBezTo>
                  <a:cubicBezTo>
                    <a:pt x="3668554" y="1404842"/>
                    <a:pt x="3649885" y="1407319"/>
                    <a:pt x="3631216" y="1409605"/>
                  </a:cubicBezTo>
                  <a:cubicBezTo>
                    <a:pt x="3623406" y="1410462"/>
                    <a:pt x="3615214" y="1412843"/>
                    <a:pt x="3607880" y="1411415"/>
                  </a:cubicBezTo>
                  <a:cubicBezTo>
                    <a:pt x="3589401" y="1407795"/>
                    <a:pt x="3571208" y="1408843"/>
                    <a:pt x="3552825" y="1411319"/>
                  </a:cubicBezTo>
                  <a:cubicBezTo>
                    <a:pt x="3546539" y="1412177"/>
                    <a:pt x="3539776" y="1411986"/>
                    <a:pt x="3533680" y="1410367"/>
                  </a:cubicBezTo>
                  <a:cubicBezTo>
                    <a:pt x="3521202" y="1407128"/>
                    <a:pt x="3509106" y="1402556"/>
                    <a:pt x="3496818" y="1398556"/>
                  </a:cubicBezTo>
                  <a:cubicBezTo>
                    <a:pt x="3495484" y="1398080"/>
                    <a:pt x="3493865" y="1397984"/>
                    <a:pt x="3492437" y="1397699"/>
                  </a:cubicBezTo>
                  <a:cubicBezTo>
                    <a:pt x="3484340" y="1396079"/>
                    <a:pt x="3476340" y="1394460"/>
                    <a:pt x="3468243" y="1393031"/>
                  </a:cubicBezTo>
                  <a:cubicBezTo>
                    <a:pt x="3463862" y="1392269"/>
                    <a:pt x="3459385" y="1392174"/>
                    <a:pt x="3455003" y="1391507"/>
                  </a:cubicBezTo>
                  <a:cubicBezTo>
                    <a:pt x="3438049" y="1388840"/>
                    <a:pt x="3419380" y="1393317"/>
                    <a:pt x="3404711" y="1381792"/>
                  </a:cubicBezTo>
                  <a:cubicBezTo>
                    <a:pt x="3395186" y="1374362"/>
                    <a:pt x="3385947" y="1376077"/>
                    <a:pt x="3375756" y="1377220"/>
                  </a:cubicBezTo>
                  <a:cubicBezTo>
                    <a:pt x="3368040" y="1378077"/>
                    <a:pt x="3360134" y="1377791"/>
                    <a:pt x="3352324" y="1377887"/>
                  </a:cubicBezTo>
                  <a:cubicBezTo>
                    <a:pt x="3338608" y="1378172"/>
                    <a:pt x="3324892" y="1378268"/>
                    <a:pt x="3311176" y="1378744"/>
                  </a:cubicBezTo>
                  <a:cubicBezTo>
                    <a:pt x="3306794" y="1378934"/>
                    <a:pt x="3302318" y="1381316"/>
                    <a:pt x="3298031" y="1380935"/>
                  </a:cubicBezTo>
                  <a:cubicBezTo>
                    <a:pt x="3278219" y="1379125"/>
                    <a:pt x="3258407" y="1376267"/>
                    <a:pt x="3238595" y="1374648"/>
                  </a:cubicBezTo>
                  <a:cubicBezTo>
                    <a:pt x="3227356" y="1373696"/>
                    <a:pt x="3215830" y="1375505"/>
                    <a:pt x="3204686" y="1374172"/>
                  </a:cubicBezTo>
                  <a:cubicBezTo>
                    <a:pt x="3191828" y="1372648"/>
                    <a:pt x="3179255" y="1368743"/>
                    <a:pt x="3166491" y="1366361"/>
                  </a:cubicBezTo>
                  <a:cubicBezTo>
                    <a:pt x="3162967" y="1365695"/>
                    <a:pt x="3159062" y="1366552"/>
                    <a:pt x="3155347" y="1366742"/>
                  </a:cubicBezTo>
                  <a:cubicBezTo>
                    <a:pt x="3151156" y="1366933"/>
                    <a:pt x="3147060" y="1367314"/>
                    <a:pt x="3142869" y="1367409"/>
                  </a:cubicBezTo>
                  <a:cubicBezTo>
                    <a:pt x="3130105" y="1367600"/>
                    <a:pt x="3117342" y="1367314"/>
                    <a:pt x="3104578" y="1367981"/>
                  </a:cubicBezTo>
                  <a:cubicBezTo>
                    <a:pt x="3096768" y="1368362"/>
                    <a:pt x="3088577" y="1372267"/>
                    <a:pt x="3081337" y="1370838"/>
                  </a:cubicBezTo>
                  <a:cubicBezTo>
                    <a:pt x="3066574" y="1368076"/>
                    <a:pt x="3051810" y="1374267"/>
                    <a:pt x="3037047" y="1369124"/>
                  </a:cubicBezTo>
                  <a:cubicBezTo>
                    <a:pt x="3032474" y="1367600"/>
                    <a:pt x="3026188" y="1371410"/>
                    <a:pt x="3020663" y="1371600"/>
                  </a:cubicBezTo>
                  <a:cubicBezTo>
                    <a:pt x="3006852" y="1372076"/>
                    <a:pt x="2993041" y="1371981"/>
                    <a:pt x="2979230" y="1371886"/>
                  </a:cubicBezTo>
                  <a:cubicBezTo>
                    <a:pt x="2966847" y="1371791"/>
                    <a:pt x="2953988" y="1373124"/>
                    <a:pt x="2942082" y="1370457"/>
                  </a:cubicBezTo>
                  <a:cubicBezTo>
                    <a:pt x="2929604" y="1367600"/>
                    <a:pt x="2918365" y="1367981"/>
                    <a:pt x="2906268" y="1371219"/>
                  </a:cubicBezTo>
                  <a:cubicBezTo>
                    <a:pt x="2897981" y="1373410"/>
                    <a:pt x="2889218" y="1373696"/>
                    <a:pt x="2880646" y="1374362"/>
                  </a:cubicBezTo>
                  <a:cubicBezTo>
                    <a:pt x="2871407" y="1375124"/>
                    <a:pt x="2861215" y="1373124"/>
                    <a:pt x="2852833" y="1376267"/>
                  </a:cubicBezTo>
                  <a:cubicBezTo>
                    <a:pt x="2827877" y="1385602"/>
                    <a:pt x="2802255" y="1387602"/>
                    <a:pt x="2776157" y="1387602"/>
                  </a:cubicBezTo>
                  <a:cubicBezTo>
                    <a:pt x="2771394" y="1387602"/>
                    <a:pt x="2766536" y="1386269"/>
                    <a:pt x="2761965" y="1384840"/>
                  </a:cubicBezTo>
                  <a:cubicBezTo>
                    <a:pt x="2735294" y="1376267"/>
                    <a:pt x="2708529" y="1377029"/>
                    <a:pt x="2681383" y="1382268"/>
                  </a:cubicBezTo>
                  <a:cubicBezTo>
                    <a:pt x="2675763" y="1383411"/>
                    <a:pt x="2669477" y="1383602"/>
                    <a:pt x="2663857" y="1382459"/>
                  </a:cubicBezTo>
                  <a:cubicBezTo>
                    <a:pt x="2648045" y="1379125"/>
                    <a:pt x="2632710" y="1373600"/>
                    <a:pt x="2616803" y="1371219"/>
                  </a:cubicBezTo>
                  <a:cubicBezTo>
                    <a:pt x="2590515" y="1367314"/>
                    <a:pt x="2567750" y="1380458"/>
                    <a:pt x="2544223" y="1389031"/>
                  </a:cubicBezTo>
                  <a:cubicBezTo>
                    <a:pt x="2521839" y="1397127"/>
                    <a:pt x="2502789" y="1415415"/>
                    <a:pt x="2476309" y="1411319"/>
                  </a:cubicBezTo>
                  <a:cubicBezTo>
                    <a:pt x="2473643" y="1410938"/>
                    <a:pt x="2470690" y="1413510"/>
                    <a:pt x="2467737" y="1414177"/>
                  </a:cubicBezTo>
                  <a:cubicBezTo>
                    <a:pt x="2459641" y="1415987"/>
                    <a:pt x="2451545" y="1418177"/>
                    <a:pt x="2443353" y="1419035"/>
                  </a:cubicBezTo>
                  <a:cubicBezTo>
                    <a:pt x="2433352" y="1420178"/>
                    <a:pt x="2423160" y="1419797"/>
                    <a:pt x="2413159" y="1420749"/>
                  </a:cubicBezTo>
                  <a:cubicBezTo>
                    <a:pt x="2400300" y="1421892"/>
                    <a:pt x="2387632" y="1424940"/>
                    <a:pt x="2374868" y="1424940"/>
                  </a:cubicBezTo>
                  <a:cubicBezTo>
                    <a:pt x="2364581" y="1424940"/>
                    <a:pt x="2354389" y="1421416"/>
                    <a:pt x="2344198" y="1419701"/>
                  </a:cubicBezTo>
                  <a:cubicBezTo>
                    <a:pt x="2329815" y="1417320"/>
                    <a:pt x="2314003" y="1417987"/>
                    <a:pt x="2301335" y="1411891"/>
                  </a:cubicBezTo>
                  <a:cubicBezTo>
                    <a:pt x="2287810" y="1405414"/>
                    <a:pt x="2274951" y="1402461"/>
                    <a:pt x="2260949" y="1404461"/>
                  </a:cubicBezTo>
                  <a:cubicBezTo>
                    <a:pt x="2256282" y="1405128"/>
                    <a:pt x="2250281" y="1409129"/>
                    <a:pt x="2248186" y="1413224"/>
                  </a:cubicBezTo>
                  <a:cubicBezTo>
                    <a:pt x="2243518" y="1422368"/>
                    <a:pt x="2237137" y="1423988"/>
                    <a:pt x="2228469" y="1420844"/>
                  </a:cubicBezTo>
                  <a:cubicBezTo>
                    <a:pt x="2220944" y="1418177"/>
                    <a:pt x="2211705" y="1416844"/>
                    <a:pt x="2206562" y="1411700"/>
                  </a:cubicBezTo>
                  <a:cubicBezTo>
                    <a:pt x="2191988" y="1397127"/>
                    <a:pt x="2173414" y="1396651"/>
                    <a:pt x="2155317" y="1392746"/>
                  </a:cubicBezTo>
                  <a:cubicBezTo>
                    <a:pt x="2144269" y="1390364"/>
                    <a:pt x="2133981" y="1390269"/>
                    <a:pt x="2122932" y="1391888"/>
                  </a:cubicBezTo>
                  <a:cubicBezTo>
                    <a:pt x="2098930" y="1395508"/>
                    <a:pt x="2075593" y="1390364"/>
                    <a:pt x="2052542" y="1383792"/>
                  </a:cubicBezTo>
                  <a:cubicBezTo>
                    <a:pt x="2037302" y="1379411"/>
                    <a:pt x="2021681" y="1376744"/>
                    <a:pt x="2006537" y="1372267"/>
                  </a:cubicBezTo>
                  <a:cubicBezTo>
                    <a:pt x="1995202" y="1368838"/>
                    <a:pt x="1983868" y="1364742"/>
                    <a:pt x="1973486" y="1359218"/>
                  </a:cubicBezTo>
                  <a:cubicBezTo>
                    <a:pt x="1958435" y="1351121"/>
                    <a:pt x="1945292" y="1338929"/>
                    <a:pt x="1926146" y="1342168"/>
                  </a:cubicBezTo>
                  <a:cubicBezTo>
                    <a:pt x="1909286" y="1345025"/>
                    <a:pt x="1894047" y="1339025"/>
                    <a:pt x="1878616" y="1333310"/>
                  </a:cubicBezTo>
                  <a:cubicBezTo>
                    <a:pt x="1867281" y="1329119"/>
                    <a:pt x="1855948" y="1324832"/>
                    <a:pt x="1844231" y="1322165"/>
                  </a:cubicBezTo>
                  <a:cubicBezTo>
                    <a:pt x="1830324" y="1319022"/>
                    <a:pt x="1814608" y="1320356"/>
                    <a:pt x="1802225" y="1314545"/>
                  </a:cubicBezTo>
                  <a:cubicBezTo>
                    <a:pt x="1789271" y="1308449"/>
                    <a:pt x="1778509" y="1312545"/>
                    <a:pt x="1766983" y="1314260"/>
                  </a:cubicBezTo>
                  <a:cubicBezTo>
                    <a:pt x="1748600" y="1316927"/>
                    <a:pt x="1730311" y="1321880"/>
                    <a:pt x="1711738" y="1315593"/>
                  </a:cubicBezTo>
                  <a:cubicBezTo>
                    <a:pt x="1689164" y="1307973"/>
                    <a:pt x="1666780" y="1299782"/>
                    <a:pt x="1644111" y="1292543"/>
                  </a:cubicBezTo>
                  <a:cubicBezTo>
                    <a:pt x="1635347" y="1289780"/>
                    <a:pt x="1625919" y="1288637"/>
                    <a:pt x="1616774" y="1287399"/>
                  </a:cubicBezTo>
                  <a:cubicBezTo>
                    <a:pt x="1608107" y="1286351"/>
                    <a:pt x="1597725" y="1289018"/>
                    <a:pt x="1591056" y="1285018"/>
                  </a:cubicBezTo>
                  <a:cubicBezTo>
                    <a:pt x="1573911" y="1274731"/>
                    <a:pt x="1556291" y="1269683"/>
                    <a:pt x="1536478" y="1269683"/>
                  </a:cubicBezTo>
                  <a:cubicBezTo>
                    <a:pt x="1529048" y="1269683"/>
                    <a:pt x="1521809" y="1265396"/>
                    <a:pt x="1514285" y="1264634"/>
                  </a:cubicBezTo>
                  <a:cubicBezTo>
                    <a:pt x="1503997" y="1263682"/>
                    <a:pt x="1492186" y="1261110"/>
                    <a:pt x="1483233" y="1264730"/>
                  </a:cubicBezTo>
                  <a:cubicBezTo>
                    <a:pt x="1462183" y="1273302"/>
                    <a:pt x="1445134" y="1266158"/>
                    <a:pt x="1426750" y="1257681"/>
                  </a:cubicBezTo>
                  <a:cubicBezTo>
                    <a:pt x="1408652" y="1249299"/>
                    <a:pt x="1389602" y="1242632"/>
                    <a:pt x="1370362" y="1237107"/>
                  </a:cubicBezTo>
                  <a:cubicBezTo>
                    <a:pt x="1363123" y="1235107"/>
                    <a:pt x="1354456" y="1238441"/>
                    <a:pt x="1346454" y="1239107"/>
                  </a:cubicBezTo>
                  <a:cubicBezTo>
                    <a:pt x="1343596" y="1239298"/>
                    <a:pt x="1340453" y="1239584"/>
                    <a:pt x="1337882" y="1238631"/>
                  </a:cubicBezTo>
                  <a:cubicBezTo>
                    <a:pt x="1313022" y="1229487"/>
                    <a:pt x="1287780" y="1222534"/>
                    <a:pt x="1260825" y="1227296"/>
                  </a:cubicBezTo>
                  <a:cubicBezTo>
                    <a:pt x="1258349" y="1227773"/>
                    <a:pt x="1255586" y="1226725"/>
                    <a:pt x="1253109" y="1226058"/>
                  </a:cubicBezTo>
                  <a:cubicBezTo>
                    <a:pt x="1241012" y="1222629"/>
                    <a:pt x="1229201" y="1217200"/>
                    <a:pt x="1216915" y="1215962"/>
                  </a:cubicBezTo>
                  <a:cubicBezTo>
                    <a:pt x="1186625" y="1212914"/>
                    <a:pt x="1156146" y="1211675"/>
                    <a:pt x="1125664" y="1209675"/>
                  </a:cubicBezTo>
                  <a:cubicBezTo>
                    <a:pt x="1123759" y="1209580"/>
                    <a:pt x="1121759" y="1209580"/>
                    <a:pt x="1120045" y="1208913"/>
                  </a:cubicBezTo>
                  <a:cubicBezTo>
                    <a:pt x="1108805" y="1204817"/>
                    <a:pt x="1098995" y="1206151"/>
                    <a:pt x="1089469" y="1213961"/>
                  </a:cubicBezTo>
                  <a:cubicBezTo>
                    <a:pt x="1085278" y="1217390"/>
                    <a:pt x="1079563" y="1219200"/>
                    <a:pt x="1074325" y="1221105"/>
                  </a:cubicBezTo>
                  <a:cubicBezTo>
                    <a:pt x="1066609" y="1223963"/>
                    <a:pt x="1058704" y="1226725"/>
                    <a:pt x="1050703" y="1228535"/>
                  </a:cubicBezTo>
                  <a:cubicBezTo>
                    <a:pt x="1042797" y="1230249"/>
                    <a:pt x="1034320" y="1232630"/>
                    <a:pt x="1026700" y="1231297"/>
                  </a:cubicBezTo>
                  <a:cubicBezTo>
                    <a:pt x="1012984" y="1228916"/>
                    <a:pt x="999934" y="1223582"/>
                    <a:pt x="986409" y="1220057"/>
                  </a:cubicBezTo>
                  <a:cubicBezTo>
                    <a:pt x="981742" y="1218819"/>
                    <a:pt x="976598" y="1219010"/>
                    <a:pt x="971741" y="1218914"/>
                  </a:cubicBezTo>
                  <a:cubicBezTo>
                    <a:pt x="960596" y="1218629"/>
                    <a:pt x="949166" y="1221391"/>
                    <a:pt x="939070" y="1213485"/>
                  </a:cubicBezTo>
                  <a:cubicBezTo>
                    <a:pt x="929736" y="1206056"/>
                    <a:pt x="920305" y="1208246"/>
                    <a:pt x="910495" y="1213866"/>
                  </a:cubicBezTo>
                  <a:cubicBezTo>
                    <a:pt x="903446" y="1217867"/>
                    <a:pt x="895446" y="1221010"/>
                    <a:pt x="887540" y="1222534"/>
                  </a:cubicBezTo>
                  <a:cubicBezTo>
                    <a:pt x="876681" y="1224629"/>
                    <a:pt x="865918" y="1225487"/>
                    <a:pt x="854202" y="1224248"/>
                  </a:cubicBezTo>
                  <a:cubicBezTo>
                    <a:pt x="845915" y="1223391"/>
                    <a:pt x="839152" y="1223010"/>
                    <a:pt x="832675" y="1217962"/>
                  </a:cubicBezTo>
                  <a:cubicBezTo>
                    <a:pt x="831628" y="1217200"/>
                    <a:pt x="829723" y="1217009"/>
                    <a:pt x="828294" y="1217105"/>
                  </a:cubicBezTo>
                  <a:cubicBezTo>
                    <a:pt x="809530" y="1218724"/>
                    <a:pt x="790956" y="1217867"/>
                    <a:pt x="772001" y="1216723"/>
                  </a:cubicBezTo>
                  <a:cubicBezTo>
                    <a:pt x="747904" y="1215200"/>
                    <a:pt x="722566" y="1219676"/>
                    <a:pt x="701707" y="1235678"/>
                  </a:cubicBezTo>
                  <a:cubicBezTo>
                    <a:pt x="698659" y="1238060"/>
                    <a:pt x="694087" y="1239107"/>
                    <a:pt x="690086" y="1239679"/>
                  </a:cubicBezTo>
                  <a:cubicBezTo>
                    <a:pt x="671227" y="1242155"/>
                    <a:pt x="652272" y="1243870"/>
                    <a:pt x="633412" y="1246632"/>
                  </a:cubicBezTo>
                  <a:cubicBezTo>
                    <a:pt x="623125" y="1248156"/>
                    <a:pt x="612362" y="1249490"/>
                    <a:pt x="603028" y="1253681"/>
                  </a:cubicBezTo>
                  <a:cubicBezTo>
                    <a:pt x="593885" y="1257776"/>
                    <a:pt x="586549" y="1262634"/>
                    <a:pt x="581120" y="1254062"/>
                  </a:cubicBezTo>
                  <a:cubicBezTo>
                    <a:pt x="571406" y="1258634"/>
                    <a:pt x="562927" y="1262444"/>
                    <a:pt x="554642" y="1266539"/>
                  </a:cubicBezTo>
                  <a:cubicBezTo>
                    <a:pt x="551593" y="1268063"/>
                    <a:pt x="549021" y="1270540"/>
                    <a:pt x="545973" y="1271969"/>
                  </a:cubicBezTo>
                  <a:cubicBezTo>
                    <a:pt x="542734" y="1273493"/>
                    <a:pt x="539115" y="1274445"/>
                    <a:pt x="535591" y="1275207"/>
                  </a:cubicBezTo>
                  <a:cubicBezTo>
                    <a:pt x="519874" y="1278636"/>
                    <a:pt x="504158" y="1281779"/>
                    <a:pt x="488538" y="1285494"/>
                  </a:cubicBezTo>
                  <a:cubicBezTo>
                    <a:pt x="485489" y="1286256"/>
                    <a:pt x="482917" y="1289304"/>
                    <a:pt x="480155" y="1291304"/>
                  </a:cubicBezTo>
                  <a:cubicBezTo>
                    <a:pt x="478345" y="1292638"/>
                    <a:pt x="476536" y="1294638"/>
                    <a:pt x="474535" y="1294924"/>
                  </a:cubicBezTo>
                  <a:cubicBezTo>
                    <a:pt x="459295" y="1297210"/>
                    <a:pt x="444151" y="1299877"/>
                    <a:pt x="428816" y="1301020"/>
                  </a:cubicBezTo>
                  <a:cubicBezTo>
                    <a:pt x="415957" y="1301972"/>
                    <a:pt x="403574" y="1301687"/>
                    <a:pt x="400241" y="1318260"/>
                  </a:cubicBezTo>
                  <a:cubicBezTo>
                    <a:pt x="399669" y="1321118"/>
                    <a:pt x="395573" y="1324166"/>
                    <a:pt x="392431" y="1325594"/>
                  </a:cubicBezTo>
                  <a:cubicBezTo>
                    <a:pt x="383477" y="1329690"/>
                    <a:pt x="373951" y="1332452"/>
                    <a:pt x="365093" y="1336643"/>
                  </a:cubicBezTo>
                  <a:cubicBezTo>
                    <a:pt x="336042" y="1350645"/>
                    <a:pt x="305658" y="1359503"/>
                    <a:pt x="273177" y="1357884"/>
                  </a:cubicBezTo>
                  <a:cubicBezTo>
                    <a:pt x="263081" y="1357408"/>
                    <a:pt x="253270" y="1352264"/>
                    <a:pt x="246888" y="1350359"/>
                  </a:cubicBezTo>
                  <a:cubicBezTo>
                    <a:pt x="228506" y="1357884"/>
                    <a:pt x="213075" y="1365123"/>
                    <a:pt x="196977" y="1370552"/>
                  </a:cubicBezTo>
                  <a:cubicBezTo>
                    <a:pt x="182785" y="1375410"/>
                    <a:pt x="167926" y="1378458"/>
                    <a:pt x="153352" y="1381982"/>
                  </a:cubicBezTo>
                  <a:cubicBezTo>
                    <a:pt x="148018" y="1383316"/>
                    <a:pt x="142589" y="1384078"/>
                    <a:pt x="137160" y="1384745"/>
                  </a:cubicBezTo>
                  <a:cubicBezTo>
                    <a:pt x="120206" y="1386840"/>
                    <a:pt x="102489" y="1381792"/>
                    <a:pt x="85917" y="1389793"/>
                  </a:cubicBezTo>
                  <a:cubicBezTo>
                    <a:pt x="77248" y="1393984"/>
                    <a:pt x="68675" y="1399032"/>
                    <a:pt x="59532" y="1401223"/>
                  </a:cubicBezTo>
                  <a:cubicBezTo>
                    <a:pt x="49721" y="1403604"/>
                    <a:pt x="40124" y="1407319"/>
                    <a:pt x="30325" y="1409974"/>
                  </a:cubicBezTo>
                  <a:lnTo>
                    <a:pt x="0" y="1412360"/>
                  </a:lnTo>
                  <a:lnTo>
                    <a:pt x="0" y="1058622"/>
                  </a:lnTo>
                  <a:lnTo>
                    <a:pt x="17145" y="1060228"/>
                  </a:lnTo>
                  <a:cubicBezTo>
                    <a:pt x="26480" y="1061561"/>
                    <a:pt x="35528" y="1066133"/>
                    <a:pt x="44672" y="1066324"/>
                  </a:cubicBezTo>
                  <a:cubicBezTo>
                    <a:pt x="59055" y="1066610"/>
                    <a:pt x="71819" y="1068419"/>
                    <a:pt x="84677" y="1076230"/>
                  </a:cubicBezTo>
                  <a:cubicBezTo>
                    <a:pt x="104108" y="1087946"/>
                    <a:pt x="120110" y="1082993"/>
                    <a:pt x="132017" y="1064990"/>
                  </a:cubicBezTo>
                  <a:cubicBezTo>
                    <a:pt x="133255" y="1063181"/>
                    <a:pt x="134874" y="1060799"/>
                    <a:pt x="136779" y="1060323"/>
                  </a:cubicBezTo>
                  <a:cubicBezTo>
                    <a:pt x="153639" y="1056132"/>
                    <a:pt x="170974" y="1048131"/>
                    <a:pt x="187547" y="1049179"/>
                  </a:cubicBezTo>
                  <a:cubicBezTo>
                    <a:pt x="216789" y="1051084"/>
                    <a:pt x="244316" y="1048798"/>
                    <a:pt x="270891" y="1036415"/>
                  </a:cubicBezTo>
                  <a:cubicBezTo>
                    <a:pt x="272510" y="1035653"/>
                    <a:pt x="274987" y="1034891"/>
                    <a:pt x="276320" y="1035558"/>
                  </a:cubicBezTo>
                  <a:cubicBezTo>
                    <a:pt x="292322" y="1043845"/>
                    <a:pt x="309848" y="1050417"/>
                    <a:pt x="323755" y="1061561"/>
                  </a:cubicBezTo>
                  <a:cubicBezTo>
                    <a:pt x="336995" y="1072134"/>
                    <a:pt x="352997" y="1072229"/>
                    <a:pt x="361855" y="1057942"/>
                  </a:cubicBezTo>
                  <a:cubicBezTo>
                    <a:pt x="366236" y="1050893"/>
                    <a:pt x="372332" y="1042702"/>
                    <a:pt x="379571" y="1039939"/>
                  </a:cubicBezTo>
                  <a:cubicBezTo>
                    <a:pt x="395954" y="1033653"/>
                    <a:pt x="413481" y="1030414"/>
                    <a:pt x="430530" y="1025747"/>
                  </a:cubicBezTo>
                  <a:cubicBezTo>
                    <a:pt x="451581" y="1020032"/>
                    <a:pt x="472345" y="1020032"/>
                    <a:pt x="493300" y="1027176"/>
                  </a:cubicBezTo>
                  <a:cubicBezTo>
                    <a:pt x="508064" y="1032224"/>
                    <a:pt x="523113" y="1032224"/>
                    <a:pt x="537782" y="1025366"/>
                  </a:cubicBezTo>
                  <a:cubicBezTo>
                    <a:pt x="545687" y="1021652"/>
                    <a:pt x="553784" y="1017842"/>
                    <a:pt x="562166" y="1015746"/>
                  </a:cubicBezTo>
                  <a:cubicBezTo>
                    <a:pt x="567595" y="1014412"/>
                    <a:pt x="573881" y="1015651"/>
                    <a:pt x="579596" y="1016699"/>
                  </a:cubicBezTo>
                  <a:cubicBezTo>
                    <a:pt x="590645" y="1018794"/>
                    <a:pt x="602075" y="1025176"/>
                    <a:pt x="612362" y="1023557"/>
                  </a:cubicBezTo>
                  <a:cubicBezTo>
                    <a:pt x="647891" y="1017842"/>
                    <a:pt x="681419" y="1031272"/>
                    <a:pt x="716090" y="1031653"/>
                  </a:cubicBezTo>
                  <a:cubicBezTo>
                    <a:pt x="731806" y="1031843"/>
                    <a:pt x="747332" y="1034891"/>
                    <a:pt x="758381" y="1018985"/>
                  </a:cubicBezTo>
                  <a:cubicBezTo>
                    <a:pt x="759809" y="1016889"/>
                    <a:pt x="766763" y="1018032"/>
                    <a:pt x="771049" y="1018699"/>
                  </a:cubicBezTo>
                  <a:cubicBezTo>
                    <a:pt x="780574" y="1020128"/>
                    <a:pt x="790004" y="1023747"/>
                    <a:pt x="799433" y="1023652"/>
                  </a:cubicBezTo>
                  <a:cubicBezTo>
                    <a:pt x="818960" y="1023557"/>
                    <a:pt x="838581" y="1022033"/>
                    <a:pt x="858012" y="1020318"/>
                  </a:cubicBezTo>
                  <a:cubicBezTo>
                    <a:pt x="865346" y="1019651"/>
                    <a:pt x="872395" y="1017080"/>
                    <a:pt x="879634" y="1015270"/>
                  </a:cubicBezTo>
                  <a:cubicBezTo>
                    <a:pt x="883634" y="1014222"/>
                    <a:pt x="887921" y="1011460"/>
                    <a:pt x="891635" y="1012031"/>
                  </a:cubicBezTo>
                  <a:cubicBezTo>
                    <a:pt x="913162" y="1015365"/>
                    <a:pt x="932879" y="1007174"/>
                    <a:pt x="953262" y="1003078"/>
                  </a:cubicBezTo>
                  <a:cubicBezTo>
                    <a:pt x="962692" y="1001173"/>
                    <a:pt x="971550" y="996601"/>
                    <a:pt x="980694" y="993458"/>
                  </a:cubicBezTo>
                  <a:cubicBezTo>
                    <a:pt x="983075" y="992600"/>
                    <a:pt x="985742" y="991838"/>
                    <a:pt x="988124" y="992029"/>
                  </a:cubicBezTo>
                  <a:cubicBezTo>
                    <a:pt x="1001744" y="993172"/>
                    <a:pt x="1015270" y="994791"/>
                    <a:pt x="1028795" y="996029"/>
                  </a:cubicBezTo>
                  <a:cubicBezTo>
                    <a:pt x="1041083" y="997172"/>
                    <a:pt x="1053465" y="997553"/>
                    <a:pt x="1059275" y="1011555"/>
                  </a:cubicBezTo>
                  <a:cubicBezTo>
                    <a:pt x="1060133" y="1013746"/>
                    <a:pt x="1062990" y="1015365"/>
                    <a:pt x="1065181" y="1016794"/>
                  </a:cubicBezTo>
                  <a:cubicBezTo>
                    <a:pt x="1098995" y="1038797"/>
                    <a:pt x="1117092" y="1038225"/>
                    <a:pt x="1150144" y="1014984"/>
                  </a:cubicBezTo>
                  <a:cubicBezTo>
                    <a:pt x="1153573" y="1012603"/>
                    <a:pt x="1160907" y="1010888"/>
                    <a:pt x="1163193" y="1012793"/>
                  </a:cubicBezTo>
                  <a:cubicBezTo>
                    <a:pt x="1182624" y="1028605"/>
                    <a:pt x="1203865" y="1026890"/>
                    <a:pt x="1226249" y="1021937"/>
                  </a:cubicBezTo>
                  <a:cubicBezTo>
                    <a:pt x="1232059" y="1020604"/>
                    <a:pt x="1240251" y="1020604"/>
                    <a:pt x="1244632" y="1023747"/>
                  </a:cubicBezTo>
                  <a:cubicBezTo>
                    <a:pt x="1265492" y="1038320"/>
                    <a:pt x="1287876" y="1036225"/>
                    <a:pt x="1310545" y="1031939"/>
                  </a:cubicBezTo>
                  <a:cubicBezTo>
                    <a:pt x="1314069" y="1031272"/>
                    <a:pt x="1318356" y="1027652"/>
                    <a:pt x="1319879" y="1024319"/>
                  </a:cubicBezTo>
                  <a:cubicBezTo>
                    <a:pt x="1325309" y="1012508"/>
                    <a:pt x="1335501" y="1008507"/>
                    <a:pt x="1346740" y="1005173"/>
                  </a:cubicBezTo>
                  <a:cubicBezTo>
                    <a:pt x="1364457" y="999744"/>
                    <a:pt x="1381887" y="993362"/>
                    <a:pt x="1399699" y="988219"/>
                  </a:cubicBezTo>
                  <a:cubicBezTo>
                    <a:pt x="1404081" y="986981"/>
                    <a:pt x="1409510" y="987743"/>
                    <a:pt x="1414082" y="989171"/>
                  </a:cubicBezTo>
                  <a:cubicBezTo>
                    <a:pt x="1429703" y="994029"/>
                    <a:pt x="1439609" y="1006221"/>
                    <a:pt x="1450467" y="1017461"/>
                  </a:cubicBezTo>
                  <a:cubicBezTo>
                    <a:pt x="1455230" y="1022414"/>
                    <a:pt x="1461802" y="1025938"/>
                    <a:pt x="1468184" y="1028795"/>
                  </a:cubicBezTo>
                  <a:cubicBezTo>
                    <a:pt x="1484757" y="1036130"/>
                    <a:pt x="1501712" y="1042702"/>
                    <a:pt x="1518476" y="1049655"/>
                  </a:cubicBezTo>
                  <a:cubicBezTo>
                    <a:pt x="1520095" y="1050322"/>
                    <a:pt x="1521428" y="1052036"/>
                    <a:pt x="1522667" y="1053465"/>
                  </a:cubicBezTo>
                  <a:cubicBezTo>
                    <a:pt x="1535049" y="1068515"/>
                    <a:pt x="1547336" y="1083659"/>
                    <a:pt x="1559814" y="1098709"/>
                  </a:cubicBezTo>
                  <a:cubicBezTo>
                    <a:pt x="1562195" y="1101566"/>
                    <a:pt x="1565625" y="1103662"/>
                    <a:pt x="1568196" y="1106424"/>
                  </a:cubicBezTo>
                  <a:cubicBezTo>
                    <a:pt x="1571816" y="1110234"/>
                    <a:pt x="1576388" y="1113854"/>
                    <a:pt x="1578293" y="1118426"/>
                  </a:cubicBezTo>
                  <a:cubicBezTo>
                    <a:pt x="1584198" y="1132808"/>
                    <a:pt x="1595533" y="1139000"/>
                    <a:pt x="1609820" y="1141667"/>
                  </a:cubicBezTo>
                  <a:cubicBezTo>
                    <a:pt x="1622870" y="1144143"/>
                    <a:pt x="1635919" y="1146239"/>
                    <a:pt x="1648873" y="1149096"/>
                  </a:cubicBezTo>
                  <a:cubicBezTo>
                    <a:pt x="1664684" y="1152525"/>
                    <a:pt x="1680401" y="1156240"/>
                    <a:pt x="1696022" y="1160431"/>
                  </a:cubicBezTo>
                  <a:cubicBezTo>
                    <a:pt x="1702784" y="1162241"/>
                    <a:pt x="1709928" y="1164336"/>
                    <a:pt x="1715739" y="1168051"/>
                  </a:cubicBezTo>
                  <a:cubicBezTo>
                    <a:pt x="1732026" y="1178338"/>
                    <a:pt x="1749457" y="1185291"/>
                    <a:pt x="1768602" y="1182529"/>
                  </a:cubicBezTo>
                  <a:cubicBezTo>
                    <a:pt x="1783937" y="1180338"/>
                    <a:pt x="1796796" y="1185958"/>
                    <a:pt x="1806321" y="1194721"/>
                  </a:cubicBezTo>
                  <a:cubicBezTo>
                    <a:pt x="1823657" y="1210628"/>
                    <a:pt x="1842230" y="1207008"/>
                    <a:pt x="1860709" y="1201865"/>
                  </a:cubicBezTo>
                  <a:cubicBezTo>
                    <a:pt x="1870234" y="1199198"/>
                    <a:pt x="1878044" y="1199579"/>
                    <a:pt x="1887093" y="1202150"/>
                  </a:cubicBezTo>
                  <a:cubicBezTo>
                    <a:pt x="1908048" y="1208151"/>
                    <a:pt x="1922050" y="1224439"/>
                    <a:pt x="1935575" y="1238726"/>
                  </a:cubicBezTo>
                  <a:cubicBezTo>
                    <a:pt x="1947101" y="1250918"/>
                    <a:pt x="1960055" y="1257776"/>
                    <a:pt x="1974247" y="1262920"/>
                  </a:cubicBezTo>
                  <a:cubicBezTo>
                    <a:pt x="1992154" y="1269492"/>
                    <a:pt x="2006346" y="1267016"/>
                    <a:pt x="2014919" y="1251204"/>
                  </a:cubicBezTo>
                  <a:cubicBezTo>
                    <a:pt x="2017300" y="1246727"/>
                    <a:pt x="2021491" y="1241488"/>
                    <a:pt x="2025968" y="1240155"/>
                  </a:cubicBezTo>
                  <a:cubicBezTo>
                    <a:pt x="2047589" y="1233488"/>
                    <a:pt x="2069497" y="1223772"/>
                    <a:pt x="2092643" y="1229678"/>
                  </a:cubicBezTo>
                  <a:cubicBezTo>
                    <a:pt x="2124647" y="1237774"/>
                    <a:pt x="2155889" y="1237298"/>
                    <a:pt x="2187893" y="1229297"/>
                  </a:cubicBezTo>
                  <a:cubicBezTo>
                    <a:pt x="2239804" y="1216343"/>
                    <a:pt x="2291715" y="1202627"/>
                    <a:pt x="2346294" y="1205484"/>
                  </a:cubicBezTo>
                  <a:cubicBezTo>
                    <a:pt x="2355342" y="1205960"/>
                    <a:pt x="2366105" y="1200150"/>
                    <a:pt x="2373916" y="1194435"/>
                  </a:cubicBezTo>
                  <a:cubicBezTo>
                    <a:pt x="2388870" y="1183577"/>
                    <a:pt x="2388203" y="1182719"/>
                    <a:pt x="2404967" y="1191673"/>
                  </a:cubicBezTo>
                  <a:cubicBezTo>
                    <a:pt x="2408968" y="1193864"/>
                    <a:pt x="2413921" y="1195197"/>
                    <a:pt x="2416874" y="1198436"/>
                  </a:cubicBezTo>
                  <a:cubicBezTo>
                    <a:pt x="2431923" y="1214914"/>
                    <a:pt x="2450497" y="1210913"/>
                    <a:pt x="2468975" y="1208532"/>
                  </a:cubicBezTo>
                  <a:cubicBezTo>
                    <a:pt x="2472214" y="1208056"/>
                    <a:pt x="2476119" y="1207389"/>
                    <a:pt x="2478882" y="1208723"/>
                  </a:cubicBezTo>
                  <a:cubicBezTo>
                    <a:pt x="2491359" y="1214723"/>
                    <a:pt x="2501932" y="1212628"/>
                    <a:pt x="2512791" y="1204436"/>
                  </a:cubicBezTo>
                  <a:cubicBezTo>
                    <a:pt x="2522220" y="1197388"/>
                    <a:pt x="2533079" y="1193197"/>
                    <a:pt x="2544223" y="1201960"/>
                  </a:cubicBezTo>
                  <a:cubicBezTo>
                    <a:pt x="2568988" y="1221391"/>
                    <a:pt x="2595467" y="1222343"/>
                    <a:pt x="2623471" y="1210056"/>
                  </a:cubicBezTo>
                  <a:cubicBezTo>
                    <a:pt x="2643473" y="1201293"/>
                    <a:pt x="2663190" y="1199293"/>
                    <a:pt x="2684241" y="1208151"/>
                  </a:cubicBezTo>
                  <a:cubicBezTo>
                    <a:pt x="2692337" y="1211580"/>
                    <a:pt x="2702814" y="1209294"/>
                    <a:pt x="2712244" y="1210056"/>
                  </a:cubicBezTo>
                  <a:cubicBezTo>
                    <a:pt x="2717578" y="1210437"/>
                    <a:pt x="2723484" y="1210532"/>
                    <a:pt x="2728055" y="1212914"/>
                  </a:cubicBezTo>
                  <a:cubicBezTo>
                    <a:pt x="2740248" y="1219010"/>
                    <a:pt x="2751582" y="1226820"/>
                    <a:pt x="2763869" y="1232821"/>
                  </a:cubicBezTo>
                  <a:cubicBezTo>
                    <a:pt x="2769775" y="1235678"/>
                    <a:pt x="2776823" y="1237202"/>
                    <a:pt x="2783491" y="1237298"/>
                  </a:cubicBezTo>
                  <a:cubicBezTo>
                    <a:pt x="2803208" y="1237774"/>
                    <a:pt x="2822925" y="1237774"/>
                    <a:pt x="2842546" y="1236917"/>
                  </a:cubicBezTo>
                  <a:cubicBezTo>
                    <a:pt x="2874931" y="1235583"/>
                    <a:pt x="2907792" y="1235297"/>
                    <a:pt x="2931128" y="1206913"/>
                  </a:cubicBezTo>
                  <a:cubicBezTo>
                    <a:pt x="2933034" y="1204627"/>
                    <a:pt x="2937129" y="1203293"/>
                    <a:pt x="2940368" y="1202912"/>
                  </a:cubicBezTo>
                  <a:cubicBezTo>
                    <a:pt x="2955322" y="1201103"/>
                    <a:pt x="2970657" y="1200912"/>
                    <a:pt x="2985421" y="1197959"/>
                  </a:cubicBezTo>
                  <a:cubicBezTo>
                    <a:pt x="2997232" y="1195578"/>
                    <a:pt x="3007043" y="1196340"/>
                    <a:pt x="3015996" y="1204722"/>
                  </a:cubicBezTo>
                  <a:cubicBezTo>
                    <a:pt x="3027712" y="1215771"/>
                    <a:pt x="3042000" y="1222248"/>
                    <a:pt x="3057621" y="1218724"/>
                  </a:cubicBezTo>
                  <a:cubicBezTo>
                    <a:pt x="3073241" y="1215295"/>
                    <a:pt x="3083528" y="1222724"/>
                    <a:pt x="3095054" y="1230440"/>
                  </a:cubicBezTo>
                  <a:cubicBezTo>
                    <a:pt x="3103436" y="1236059"/>
                    <a:pt x="3112961" y="1243108"/>
                    <a:pt x="3122295" y="1243679"/>
                  </a:cubicBezTo>
                  <a:cubicBezTo>
                    <a:pt x="3143441" y="1244917"/>
                    <a:pt x="3161634" y="1264539"/>
                    <a:pt x="3184589" y="1253395"/>
                  </a:cubicBezTo>
                  <a:cubicBezTo>
                    <a:pt x="3186113" y="1252633"/>
                    <a:pt x="3188875" y="1254538"/>
                    <a:pt x="3191066" y="1255014"/>
                  </a:cubicBezTo>
                  <a:cubicBezTo>
                    <a:pt x="3208592" y="1258634"/>
                    <a:pt x="3225070" y="1255109"/>
                    <a:pt x="3237929" y="1243203"/>
                  </a:cubicBezTo>
                  <a:cubicBezTo>
                    <a:pt x="3254788" y="1227677"/>
                    <a:pt x="3273457" y="1226153"/>
                    <a:pt x="3294221" y="1231202"/>
                  </a:cubicBezTo>
                  <a:cubicBezTo>
                    <a:pt x="3300889" y="1232821"/>
                    <a:pt x="3307557" y="1233964"/>
                    <a:pt x="3314319" y="1235297"/>
                  </a:cubicBezTo>
                  <a:cubicBezTo>
                    <a:pt x="3323463" y="1237202"/>
                    <a:pt x="3332703" y="1239203"/>
                    <a:pt x="3341846" y="1241108"/>
                  </a:cubicBezTo>
                  <a:cubicBezTo>
                    <a:pt x="3350705" y="1243013"/>
                    <a:pt x="3360516" y="1246251"/>
                    <a:pt x="3367373" y="1238060"/>
                  </a:cubicBezTo>
                  <a:cubicBezTo>
                    <a:pt x="3373279" y="1231011"/>
                    <a:pt x="3377470" y="1231678"/>
                    <a:pt x="3382899" y="1237774"/>
                  </a:cubicBezTo>
                  <a:cubicBezTo>
                    <a:pt x="3401759" y="1259110"/>
                    <a:pt x="3424619" y="1272445"/>
                    <a:pt x="3453765" y="1273397"/>
                  </a:cubicBezTo>
                  <a:cubicBezTo>
                    <a:pt x="3459766" y="1273588"/>
                    <a:pt x="3465862" y="1274921"/>
                    <a:pt x="3471767" y="1276350"/>
                  </a:cubicBezTo>
                  <a:cubicBezTo>
                    <a:pt x="3475387" y="1277207"/>
                    <a:pt x="3479769" y="1278160"/>
                    <a:pt x="3481959" y="1280732"/>
                  </a:cubicBezTo>
                  <a:cubicBezTo>
                    <a:pt x="3499009" y="1300353"/>
                    <a:pt x="3520250" y="1313974"/>
                    <a:pt x="3543396" y="1324928"/>
                  </a:cubicBezTo>
                  <a:cubicBezTo>
                    <a:pt x="3551682" y="1328833"/>
                    <a:pt x="3560541" y="1332738"/>
                    <a:pt x="3569494" y="1333881"/>
                  </a:cubicBezTo>
                  <a:cubicBezTo>
                    <a:pt x="3578828" y="1335024"/>
                    <a:pt x="3588639" y="1333119"/>
                    <a:pt x="3598164" y="1332071"/>
                  </a:cubicBezTo>
                  <a:cubicBezTo>
                    <a:pt x="3603784" y="1331500"/>
                    <a:pt x="3610261" y="1331595"/>
                    <a:pt x="3614738" y="1328833"/>
                  </a:cubicBezTo>
                  <a:cubicBezTo>
                    <a:pt x="3628930" y="1320165"/>
                    <a:pt x="3642646" y="1310831"/>
                    <a:pt x="3655886" y="1300734"/>
                  </a:cubicBezTo>
                  <a:cubicBezTo>
                    <a:pt x="3667221" y="1292066"/>
                    <a:pt x="3669507" y="1290828"/>
                    <a:pt x="3679317" y="1301687"/>
                  </a:cubicBezTo>
                  <a:cubicBezTo>
                    <a:pt x="3689414" y="1312831"/>
                    <a:pt x="3701987" y="1318641"/>
                    <a:pt x="3715893" y="1321022"/>
                  </a:cubicBezTo>
                  <a:cubicBezTo>
                    <a:pt x="3737896" y="1324737"/>
                    <a:pt x="3760089" y="1327880"/>
                    <a:pt x="3782282" y="1329690"/>
                  </a:cubicBezTo>
                  <a:cubicBezTo>
                    <a:pt x="3802380" y="1331309"/>
                    <a:pt x="3812000" y="1322546"/>
                    <a:pt x="3816001" y="1302639"/>
                  </a:cubicBezTo>
                  <a:cubicBezTo>
                    <a:pt x="3818287" y="1291590"/>
                    <a:pt x="3821240" y="1279588"/>
                    <a:pt x="3833431" y="1276636"/>
                  </a:cubicBezTo>
                  <a:cubicBezTo>
                    <a:pt x="3853339" y="1271873"/>
                    <a:pt x="3874008" y="1269778"/>
                    <a:pt x="3883819" y="1246442"/>
                  </a:cubicBezTo>
                  <a:cubicBezTo>
                    <a:pt x="3889248" y="1251585"/>
                    <a:pt x="3892582" y="1254633"/>
                    <a:pt x="3895821" y="1257681"/>
                  </a:cubicBezTo>
                  <a:cubicBezTo>
                    <a:pt x="3904774" y="1266158"/>
                    <a:pt x="3923347" y="1269778"/>
                    <a:pt x="3932778" y="1262444"/>
                  </a:cubicBezTo>
                  <a:cubicBezTo>
                    <a:pt x="3946684" y="1251776"/>
                    <a:pt x="3959448" y="1253776"/>
                    <a:pt x="3972782" y="1262063"/>
                  </a:cubicBezTo>
                  <a:cubicBezTo>
                    <a:pt x="3995071" y="1275779"/>
                    <a:pt x="4019931" y="1272635"/>
                    <a:pt x="4042505" y="1267111"/>
                  </a:cubicBezTo>
                  <a:cubicBezTo>
                    <a:pt x="4059555" y="1263015"/>
                    <a:pt x="4077748" y="1255490"/>
                    <a:pt x="4088892" y="1238250"/>
                  </a:cubicBezTo>
                  <a:cubicBezTo>
                    <a:pt x="4092416" y="1232726"/>
                    <a:pt x="4100322" y="1229963"/>
                    <a:pt x="4106609" y="1226344"/>
                  </a:cubicBezTo>
                  <a:cubicBezTo>
                    <a:pt x="4111848" y="1223391"/>
                    <a:pt x="4117372" y="1220629"/>
                    <a:pt x="4123182" y="1218724"/>
                  </a:cubicBezTo>
                  <a:cubicBezTo>
                    <a:pt x="4129373" y="1216628"/>
                    <a:pt x="4136232" y="1213580"/>
                    <a:pt x="4142328" y="1214438"/>
                  </a:cubicBezTo>
                  <a:cubicBezTo>
                    <a:pt x="4160806" y="1216914"/>
                    <a:pt x="4175475" y="1212056"/>
                    <a:pt x="4188524" y="1198245"/>
                  </a:cubicBezTo>
                  <a:cubicBezTo>
                    <a:pt x="4195287" y="1191101"/>
                    <a:pt x="4205288" y="1182434"/>
                    <a:pt x="4213860" y="1182338"/>
                  </a:cubicBezTo>
                  <a:cubicBezTo>
                    <a:pt x="4234720" y="1182053"/>
                    <a:pt x="4252055" y="1175195"/>
                    <a:pt x="4270820" y="1167003"/>
                  </a:cubicBezTo>
                  <a:cubicBezTo>
                    <a:pt x="4282916" y="1161764"/>
                    <a:pt x="4296632" y="1158145"/>
                    <a:pt x="4309587" y="1153287"/>
                  </a:cubicBezTo>
                  <a:cubicBezTo>
                    <a:pt x="4324731" y="1147572"/>
                    <a:pt x="4341210" y="1145477"/>
                    <a:pt x="4350449" y="1129665"/>
                  </a:cubicBezTo>
                  <a:cubicBezTo>
                    <a:pt x="4351496" y="1127951"/>
                    <a:pt x="4354640" y="1127665"/>
                    <a:pt x="4356164" y="1126046"/>
                  </a:cubicBezTo>
                  <a:cubicBezTo>
                    <a:pt x="4361021" y="1121093"/>
                    <a:pt x="4367308" y="1116521"/>
                    <a:pt x="4369880" y="1110520"/>
                  </a:cubicBezTo>
                  <a:cubicBezTo>
                    <a:pt x="4377309" y="1092994"/>
                    <a:pt x="4383119" y="1074896"/>
                    <a:pt x="4389787" y="1057085"/>
                  </a:cubicBezTo>
                  <a:cubicBezTo>
                    <a:pt x="4391216" y="1053275"/>
                    <a:pt x="4392549" y="1048417"/>
                    <a:pt x="4395502" y="1046226"/>
                  </a:cubicBezTo>
                  <a:cubicBezTo>
                    <a:pt x="4412552" y="1033653"/>
                    <a:pt x="4429888" y="1021556"/>
                    <a:pt x="4447413" y="1009650"/>
                  </a:cubicBezTo>
                  <a:cubicBezTo>
                    <a:pt x="4454462" y="1004887"/>
                    <a:pt x="4460367" y="1007555"/>
                    <a:pt x="4466654" y="1013079"/>
                  </a:cubicBezTo>
                  <a:cubicBezTo>
                    <a:pt x="4472750" y="1018318"/>
                    <a:pt x="4480275" y="1023747"/>
                    <a:pt x="4487894" y="1025081"/>
                  </a:cubicBezTo>
                  <a:cubicBezTo>
                    <a:pt x="4503135" y="1027652"/>
                    <a:pt x="4518946" y="1028224"/>
                    <a:pt x="4534472" y="1028224"/>
                  </a:cubicBezTo>
                  <a:cubicBezTo>
                    <a:pt x="4540282" y="1028224"/>
                    <a:pt x="4546473" y="1024795"/>
                    <a:pt x="4551903" y="1022033"/>
                  </a:cubicBezTo>
                  <a:cubicBezTo>
                    <a:pt x="4562189" y="1016794"/>
                    <a:pt x="4571714" y="1009745"/>
                    <a:pt x="4582382" y="1005364"/>
                  </a:cubicBezTo>
                  <a:cubicBezTo>
                    <a:pt x="4594765" y="1000316"/>
                    <a:pt x="4602194" y="992219"/>
                    <a:pt x="4605909" y="979551"/>
                  </a:cubicBezTo>
                  <a:cubicBezTo>
                    <a:pt x="4611434" y="960692"/>
                    <a:pt x="4624579" y="947547"/>
                    <a:pt x="4640104" y="936879"/>
                  </a:cubicBezTo>
                  <a:cubicBezTo>
                    <a:pt x="4659821" y="923258"/>
                    <a:pt x="4683348" y="923925"/>
                    <a:pt x="4705731" y="920591"/>
                  </a:cubicBezTo>
                  <a:cubicBezTo>
                    <a:pt x="4714304" y="919353"/>
                    <a:pt x="4723162" y="918305"/>
                    <a:pt x="4730973" y="915162"/>
                  </a:cubicBezTo>
                  <a:cubicBezTo>
                    <a:pt x="4760595" y="903351"/>
                    <a:pt x="4790218" y="892112"/>
                    <a:pt x="4822794" y="892397"/>
                  </a:cubicBezTo>
                  <a:cubicBezTo>
                    <a:pt x="4825460" y="892397"/>
                    <a:pt x="4828128" y="892112"/>
                    <a:pt x="4830794" y="891635"/>
                  </a:cubicBezTo>
                  <a:cubicBezTo>
                    <a:pt x="4853940" y="887730"/>
                    <a:pt x="4877848" y="886206"/>
                    <a:pt x="4894421" y="865442"/>
                  </a:cubicBezTo>
                  <a:cubicBezTo>
                    <a:pt x="4897469" y="861632"/>
                    <a:pt x="4904422" y="860489"/>
                    <a:pt x="4909756" y="858964"/>
                  </a:cubicBezTo>
                  <a:cubicBezTo>
                    <a:pt x="4918996" y="856488"/>
                    <a:pt x="4925188" y="851440"/>
                    <a:pt x="4928521" y="842391"/>
                  </a:cubicBezTo>
                  <a:cubicBezTo>
                    <a:pt x="4934141" y="826770"/>
                    <a:pt x="4940808" y="811435"/>
                    <a:pt x="4945857" y="795623"/>
                  </a:cubicBezTo>
                  <a:cubicBezTo>
                    <a:pt x="4949381" y="784765"/>
                    <a:pt x="4955953" y="778764"/>
                    <a:pt x="4966145" y="774287"/>
                  </a:cubicBezTo>
                  <a:cubicBezTo>
                    <a:pt x="4971860" y="771811"/>
                    <a:pt x="4976813" y="766382"/>
                    <a:pt x="4980909" y="761333"/>
                  </a:cubicBezTo>
                  <a:cubicBezTo>
                    <a:pt x="4985862" y="755237"/>
                    <a:pt x="4988433" y="747141"/>
                    <a:pt x="4993862" y="741712"/>
                  </a:cubicBezTo>
                  <a:cubicBezTo>
                    <a:pt x="5007102" y="728186"/>
                    <a:pt x="5011198" y="713232"/>
                    <a:pt x="5006816" y="694754"/>
                  </a:cubicBezTo>
                  <a:cubicBezTo>
                    <a:pt x="5002911" y="678371"/>
                    <a:pt x="5013198" y="656463"/>
                    <a:pt x="5026724" y="653129"/>
                  </a:cubicBezTo>
                  <a:cubicBezTo>
                    <a:pt x="5041678" y="649414"/>
                    <a:pt x="5051965" y="640271"/>
                    <a:pt x="5062538" y="630079"/>
                  </a:cubicBezTo>
                  <a:cubicBezTo>
                    <a:pt x="5068443" y="624364"/>
                    <a:pt x="5076730" y="619411"/>
                    <a:pt x="5084731" y="617982"/>
                  </a:cubicBezTo>
                  <a:cubicBezTo>
                    <a:pt x="5115116" y="612458"/>
                    <a:pt x="5143786" y="619220"/>
                    <a:pt x="5172647" y="630174"/>
                  </a:cubicBezTo>
                  <a:cubicBezTo>
                    <a:pt x="5191506" y="637318"/>
                    <a:pt x="5212461" y="639223"/>
                    <a:pt x="5232654" y="642080"/>
                  </a:cubicBezTo>
                  <a:cubicBezTo>
                    <a:pt x="5238941" y="642937"/>
                    <a:pt x="5246942" y="641033"/>
                    <a:pt x="5252371" y="637508"/>
                  </a:cubicBezTo>
                  <a:cubicBezTo>
                    <a:pt x="5271421" y="625316"/>
                    <a:pt x="5290376" y="612743"/>
                    <a:pt x="5308092" y="598646"/>
                  </a:cubicBezTo>
                  <a:cubicBezTo>
                    <a:pt x="5324571" y="585407"/>
                    <a:pt x="5343144" y="579882"/>
                    <a:pt x="5363147" y="581311"/>
                  </a:cubicBezTo>
                  <a:cubicBezTo>
                    <a:pt x="5377720" y="582359"/>
                    <a:pt x="5390864" y="579977"/>
                    <a:pt x="5404580" y="576358"/>
                  </a:cubicBezTo>
                  <a:cubicBezTo>
                    <a:pt x="5416010" y="573310"/>
                    <a:pt x="5428583" y="571214"/>
                    <a:pt x="5440203" y="572548"/>
                  </a:cubicBezTo>
                  <a:cubicBezTo>
                    <a:pt x="5456491" y="574453"/>
                    <a:pt x="5469922" y="571691"/>
                    <a:pt x="5482971" y="561880"/>
                  </a:cubicBezTo>
                  <a:cubicBezTo>
                    <a:pt x="5489924" y="556641"/>
                    <a:pt x="5498878" y="553879"/>
                    <a:pt x="5507165" y="550259"/>
                  </a:cubicBezTo>
                  <a:cubicBezTo>
                    <a:pt x="5519928" y="544640"/>
                    <a:pt x="5533168" y="539877"/>
                    <a:pt x="5545645" y="533591"/>
                  </a:cubicBezTo>
                  <a:cubicBezTo>
                    <a:pt x="5559076" y="526923"/>
                    <a:pt x="5571363" y="517684"/>
                    <a:pt x="5585079" y="511969"/>
                  </a:cubicBezTo>
                  <a:cubicBezTo>
                    <a:pt x="5599843" y="505778"/>
                    <a:pt x="5609368" y="496348"/>
                    <a:pt x="5615368" y="481679"/>
                  </a:cubicBezTo>
                  <a:cubicBezTo>
                    <a:pt x="5619179" y="472440"/>
                    <a:pt x="5624417" y="462629"/>
                    <a:pt x="5631656" y="456152"/>
                  </a:cubicBezTo>
                  <a:cubicBezTo>
                    <a:pt x="5646611" y="442913"/>
                    <a:pt x="5664136" y="432625"/>
                    <a:pt x="5679377" y="419576"/>
                  </a:cubicBezTo>
                  <a:cubicBezTo>
                    <a:pt x="5700808" y="401288"/>
                    <a:pt x="5720620" y="381857"/>
                    <a:pt x="5722525" y="350615"/>
                  </a:cubicBezTo>
                  <a:cubicBezTo>
                    <a:pt x="5723572" y="333375"/>
                    <a:pt x="5732716" y="326041"/>
                    <a:pt x="5749576" y="321945"/>
                  </a:cubicBezTo>
                  <a:cubicBezTo>
                    <a:pt x="5755195" y="320612"/>
                    <a:pt x="5763197" y="318040"/>
                    <a:pt x="5764911" y="313849"/>
                  </a:cubicBezTo>
                  <a:cubicBezTo>
                    <a:pt x="5770054" y="301371"/>
                    <a:pt x="5780722" y="298895"/>
                    <a:pt x="5791009" y="293942"/>
                  </a:cubicBezTo>
                  <a:cubicBezTo>
                    <a:pt x="5797201" y="290989"/>
                    <a:pt x="5804821" y="285179"/>
                    <a:pt x="5806440" y="279178"/>
                  </a:cubicBezTo>
                  <a:cubicBezTo>
                    <a:pt x="5813107" y="254889"/>
                    <a:pt x="5831395" y="240602"/>
                    <a:pt x="5848636" y="224885"/>
                  </a:cubicBezTo>
                  <a:cubicBezTo>
                    <a:pt x="5853684" y="220218"/>
                    <a:pt x="5859113" y="214884"/>
                    <a:pt x="5861590" y="208788"/>
                  </a:cubicBezTo>
                  <a:cubicBezTo>
                    <a:pt x="5866829" y="195643"/>
                    <a:pt x="5874639" y="186118"/>
                    <a:pt x="5888355" y="181166"/>
                  </a:cubicBezTo>
                  <a:cubicBezTo>
                    <a:pt x="5892736" y="179642"/>
                    <a:pt x="5896737" y="176117"/>
                    <a:pt x="5900071" y="172784"/>
                  </a:cubicBezTo>
                  <a:cubicBezTo>
                    <a:pt x="5907215" y="165545"/>
                    <a:pt x="5913215" y="157067"/>
                    <a:pt x="5920740" y="150305"/>
                  </a:cubicBezTo>
                  <a:cubicBezTo>
                    <a:pt x="5939885" y="132874"/>
                    <a:pt x="5958840" y="115729"/>
                    <a:pt x="5969985" y="91345"/>
                  </a:cubicBezTo>
                  <a:cubicBezTo>
                    <a:pt x="5975413" y="79439"/>
                    <a:pt x="5981605" y="66485"/>
                    <a:pt x="5991130" y="58293"/>
                  </a:cubicBezTo>
                  <a:cubicBezTo>
                    <a:pt x="6003227" y="47911"/>
                    <a:pt x="6019133" y="42005"/>
                    <a:pt x="6033325" y="33909"/>
                  </a:cubicBezTo>
                  <a:cubicBezTo>
                    <a:pt x="6040469" y="29813"/>
                    <a:pt x="6047137" y="24860"/>
                    <a:pt x="6054376" y="20955"/>
                  </a:cubicBezTo>
                  <a:cubicBezTo>
                    <a:pt x="6067234" y="14097"/>
                    <a:pt x="6080379" y="7715"/>
                    <a:pt x="6095524" y="0"/>
                  </a:cubicBezTo>
                  <a:close/>
                </a:path>
              </a:pathLst>
            </a:custGeom>
            <a:solidFill>
              <a:schemeClr val="tx1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1">
              <a:extLst>
                <a:ext uri="{FF2B5EF4-FFF2-40B4-BE49-F238E27FC236}">
                  <a16:creationId xmlns:a16="http://schemas.microsoft.com/office/drawing/2014/main" id="{088DA012-BD02-4870-86EF-931F6EF42F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6" y="-3923156"/>
              <a:ext cx="10667524" cy="2493728"/>
            </a:xfrm>
            <a:custGeom>
              <a:avLst/>
              <a:gdLst>
                <a:gd name="connsiteX0" fmla="*/ 6095524 w 6095524"/>
                <a:gd name="connsiteY0" fmla="*/ 0 h 1424940"/>
                <a:gd name="connsiteX1" fmla="*/ 6095524 w 6095524"/>
                <a:gd name="connsiteY1" fmla="*/ 17431 h 1424940"/>
                <a:gd name="connsiteX2" fmla="*/ 6095524 w 6095524"/>
                <a:gd name="connsiteY2" fmla="*/ 216290 h 1424940"/>
                <a:gd name="connsiteX3" fmla="*/ 6079998 w 6095524"/>
                <a:gd name="connsiteY3" fmla="*/ 230600 h 1424940"/>
                <a:gd name="connsiteX4" fmla="*/ 6012751 w 6095524"/>
                <a:gd name="connsiteY4" fmla="*/ 260699 h 1424940"/>
                <a:gd name="connsiteX5" fmla="*/ 5992749 w 6095524"/>
                <a:gd name="connsiteY5" fmla="*/ 268700 h 1424940"/>
                <a:gd name="connsiteX6" fmla="*/ 5910358 w 6095524"/>
                <a:gd name="connsiteY6" fmla="*/ 320231 h 1424940"/>
                <a:gd name="connsiteX7" fmla="*/ 5835777 w 6095524"/>
                <a:gd name="connsiteY7" fmla="*/ 383953 h 1424940"/>
                <a:gd name="connsiteX8" fmla="*/ 5781008 w 6095524"/>
                <a:gd name="connsiteY8" fmla="*/ 459581 h 1424940"/>
                <a:gd name="connsiteX9" fmla="*/ 5765673 w 6095524"/>
                <a:gd name="connsiteY9" fmla="*/ 477584 h 1424940"/>
                <a:gd name="connsiteX10" fmla="*/ 5723763 w 6095524"/>
                <a:gd name="connsiteY10" fmla="*/ 500158 h 1424940"/>
                <a:gd name="connsiteX11" fmla="*/ 5686711 w 6095524"/>
                <a:gd name="connsiteY11" fmla="*/ 517112 h 1424940"/>
                <a:gd name="connsiteX12" fmla="*/ 5659850 w 6095524"/>
                <a:gd name="connsiteY12" fmla="*/ 535877 h 1424940"/>
                <a:gd name="connsiteX13" fmla="*/ 5637181 w 6095524"/>
                <a:gd name="connsiteY13" fmla="*/ 553117 h 1424940"/>
                <a:gd name="connsiteX14" fmla="*/ 5585841 w 6095524"/>
                <a:gd name="connsiteY14" fmla="*/ 597694 h 1424940"/>
                <a:gd name="connsiteX15" fmla="*/ 5528977 w 6095524"/>
                <a:gd name="connsiteY15" fmla="*/ 635318 h 1424940"/>
                <a:gd name="connsiteX16" fmla="*/ 5483256 w 6095524"/>
                <a:gd name="connsiteY16" fmla="*/ 681419 h 1424940"/>
                <a:gd name="connsiteX17" fmla="*/ 5464397 w 6095524"/>
                <a:gd name="connsiteY17" fmla="*/ 706374 h 1424940"/>
                <a:gd name="connsiteX18" fmla="*/ 5424773 w 6095524"/>
                <a:gd name="connsiteY18" fmla="*/ 723424 h 1424940"/>
                <a:gd name="connsiteX19" fmla="*/ 5381815 w 6095524"/>
                <a:gd name="connsiteY19" fmla="*/ 750094 h 1424940"/>
                <a:gd name="connsiteX20" fmla="*/ 5351335 w 6095524"/>
                <a:gd name="connsiteY20" fmla="*/ 776573 h 1424940"/>
                <a:gd name="connsiteX21" fmla="*/ 5327809 w 6095524"/>
                <a:gd name="connsiteY21" fmla="*/ 794290 h 1424940"/>
                <a:gd name="connsiteX22" fmla="*/ 5294566 w 6095524"/>
                <a:gd name="connsiteY22" fmla="*/ 812102 h 1424940"/>
                <a:gd name="connsiteX23" fmla="*/ 5261229 w 6095524"/>
                <a:gd name="connsiteY23" fmla="*/ 835438 h 1424940"/>
                <a:gd name="connsiteX24" fmla="*/ 5245037 w 6095524"/>
                <a:gd name="connsiteY24" fmla="*/ 849821 h 1424940"/>
                <a:gd name="connsiteX25" fmla="*/ 5213699 w 6095524"/>
                <a:gd name="connsiteY25" fmla="*/ 873728 h 1424940"/>
                <a:gd name="connsiteX26" fmla="*/ 5181409 w 6095524"/>
                <a:gd name="connsiteY26" fmla="*/ 896017 h 1424940"/>
                <a:gd name="connsiteX27" fmla="*/ 5120735 w 6095524"/>
                <a:gd name="connsiteY27" fmla="*/ 921544 h 1424940"/>
                <a:gd name="connsiteX28" fmla="*/ 5065490 w 6095524"/>
                <a:gd name="connsiteY28" fmla="*/ 959072 h 1424940"/>
                <a:gd name="connsiteX29" fmla="*/ 5021675 w 6095524"/>
                <a:gd name="connsiteY29" fmla="*/ 986504 h 1424940"/>
                <a:gd name="connsiteX30" fmla="*/ 4996148 w 6095524"/>
                <a:gd name="connsiteY30" fmla="*/ 1004507 h 1424940"/>
                <a:gd name="connsiteX31" fmla="*/ 4949285 w 6095524"/>
                <a:gd name="connsiteY31" fmla="*/ 1044702 h 1424940"/>
                <a:gd name="connsiteX32" fmla="*/ 4876609 w 6095524"/>
                <a:gd name="connsiteY32" fmla="*/ 1086993 h 1424940"/>
                <a:gd name="connsiteX33" fmla="*/ 4832699 w 6095524"/>
                <a:gd name="connsiteY33" fmla="*/ 1109853 h 1424940"/>
                <a:gd name="connsiteX34" fmla="*/ 4738211 w 6095524"/>
                <a:gd name="connsiteY34" fmla="*/ 1144334 h 1424940"/>
                <a:gd name="connsiteX35" fmla="*/ 4707731 w 6095524"/>
                <a:gd name="connsiteY35" fmla="*/ 1156621 h 1424940"/>
                <a:gd name="connsiteX36" fmla="*/ 4672870 w 6095524"/>
                <a:gd name="connsiteY36" fmla="*/ 1164717 h 1424940"/>
                <a:gd name="connsiteX37" fmla="*/ 4616863 w 6095524"/>
                <a:gd name="connsiteY37" fmla="*/ 1183862 h 1424940"/>
                <a:gd name="connsiteX38" fmla="*/ 4507516 w 6095524"/>
                <a:gd name="connsiteY38" fmla="*/ 1216819 h 1424940"/>
                <a:gd name="connsiteX39" fmla="*/ 4483513 w 6095524"/>
                <a:gd name="connsiteY39" fmla="*/ 1221867 h 1424940"/>
                <a:gd name="connsiteX40" fmla="*/ 4422362 w 6095524"/>
                <a:gd name="connsiteY40" fmla="*/ 1243108 h 1424940"/>
                <a:gd name="connsiteX41" fmla="*/ 4385691 w 6095524"/>
                <a:gd name="connsiteY41" fmla="*/ 1257395 h 1424940"/>
                <a:gd name="connsiteX42" fmla="*/ 4355306 w 6095524"/>
                <a:gd name="connsiteY42" fmla="*/ 1265587 h 1424940"/>
                <a:gd name="connsiteX43" fmla="*/ 4328446 w 6095524"/>
                <a:gd name="connsiteY43" fmla="*/ 1269397 h 1424940"/>
                <a:gd name="connsiteX44" fmla="*/ 4257770 w 6095524"/>
                <a:gd name="connsiteY44" fmla="*/ 1288256 h 1424940"/>
                <a:gd name="connsiteX45" fmla="*/ 4229576 w 6095524"/>
                <a:gd name="connsiteY45" fmla="*/ 1295686 h 1424940"/>
                <a:gd name="connsiteX46" fmla="*/ 4156424 w 6095524"/>
                <a:gd name="connsiteY46" fmla="*/ 1321213 h 1424940"/>
                <a:gd name="connsiteX47" fmla="*/ 4094416 w 6095524"/>
                <a:gd name="connsiteY47" fmla="*/ 1338072 h 1424940"/>
                <a:gd name="connsiteX48" fmla="*/ 4068509 w 6095524"/>
                <a:gd name="connsiteY48" fmla="*/ 1346168 h 1424940"/>
                <a:gd name="connsiteX49" fmla="*/ 4009263 w 6095524"/>
                <a:gd name="connsiteY49" fmla="*/ 1359694 h 1424940"/>
                <a:gd name="connsiteX50" fmla="*/ 3975735 w 6095524"/>
                <a:gd name="connsiteY50" fmla="*/ 1369219 h 1424940"/>
                <a:gd name="connsiteX51" fmla="*/ 3893915 w 6095524"/>
                <a:gd name="connsiteY51" fmla="*/ 1379982 h 1424940"/>
                <a:gd name="connsiteX52" fmla="*/ 3809428 w 6095524"/>
                <a:gd name="connsiteY52" fmla="*/ 1390364 h 1424940"/>
                <a:gd name="connsiteX53" fmla="*/ 3763042 w 6095524"/>
                <a:gd name="connsiteY53" fmla="*/ 1393793 h 1424940"/>
                <a:gd name="connsiteX54" fmla="*/ 3722561 w 6095524"/>
                <a:gd name="connsiteY54" fmla="*/ 1399223 h 1424940"/>
                <a:gd name="connsiteX55" fmla="*/ 3687318 w 6095524"/>
                <a:gd name="connsiteY55" fmla="*/ 1402652 h 1424940"/>
                <a:gd name="connsiteX56" fmla="*/ 3631216 w 6095524"/>
                <a:gd name="connsiteY56" fmla="*/ 1409605 h 1424940"/>
                <a:gd name="connsiteX57" fmla="*/ 3607880 w 6095524"/>
                <a:gd name="connsiteY57" fmla="*/ 1411415 h 1424940"/>
                <a:gd name="connsiteX58" fmla="*/ 3552825 w 6095524"/>
                <a:gd name="connsiteY58" fmla="*/ 1411319 h 1424940"/>
                <a:gd name="connsiteX59" fmla="*/ 3533680 w 6095524"/>
                <a:gd name="connsiteY59" fmla="*/ 1410367 h 1424940"/>
                <a:gd name="connsiteX60" fmla="*/ 3496818 w 6095524"/>
                <a:gd name="connsiteY60" fmla="*/ 1398556 h 1424940"/>
                <a:gd name="connsiteX61" fmla="*/ 3492437 w 6095524"/>
                <a:gd name="connsiteY61" fmla="*/ 1397699 h 1424940"/>
                <a:gd name="connsiteX62" fmla="*/ 3468243 w 6095524"/>
                <a:gd name="connsiteY62" fmla="*/ 1393031 h 1424940"/>
                <a:gd name="connsiteX63" fmla="*/ 3455003 w 6095524"/>
                <a:gd name="connsiteY63" fmla="*/ 1391507 h 1424940"/>
                <a:gd name="connsiteX64" fmla="*/ 3404711 w 6095524"/>
                <a:gd name="connsiteY64" fmla="*/ 1381792 h 1424940"/>
                <a:gd name="connsiteX65" fmla="*/ 3375756 w 6095524"/>
                <a:gd name="connsiteY65" fmla="*/ 1377220 h 1424940"/>
                <a:gd name="connsiteX66" fmla="*/ 3352324 w 6095524"/>
                <a:gd name="connsiteY66" fmla="*/ 1377887 h 1424940"/>
                <a:gd name="connsiteX67" fmla="*/ 3311176 w 6095524"/>
                <a:gd name="connsiteY67" fmla="*/ 1378744 h 1424940"/>
                <a:gd name="connsiteX68" fmla="*/ 3298031 w 6095524"/>
                <a:gd name="connsiteY68" fmla="*/ 1380935 h 1424940"/>
                <a:gd name="connsiteX69" fmla="*/ 3238595 w 6095524"/>
                <a:gd name="connsiteY69" fmla="*/ 1374648 h 1424940"/>
                <a:gd name="connsiteX70" fmla="*/ 3204686 w 6095524"/>
                <a:gd name="connsiteY70" fmla="*/ 1374172 h 1424940"/>
                <a:gd name="connsiteX71" fmla="*/ 3166491 w 6095524"/>
                <a:gd name="connsiteY71" fmla="*/ 1366361 h 1424940"/>
                <a:gd name="connsiteX72" fmla="*/ 3155347 w 6095524"/>
                <a:gd name="connsiteY72" fmla="*/ 1366742 h 1424940"/>
                <a:gd name="connsiteX73" fmla="*/ 3142869 w 6095524"/>
                <a:gd name="connsiteY73" fmla="*/ 1367409 h 1424940"/>
                <a:gd name="connsiteX74" fmla="*/ 3104578 w 6095524"/>
                <a:gd name="connsiteY74" fmla="*/ 1367981 h 1424940"/>
                <a:gd name="connsiteX75" fmla="*/ 3081337 w 6095524"/>
                <a:gd name="connsiteY75" fmla="*/ 1370838 h 1424940"/>
                <a:gd name="connsiteX76" fmla="*/ 3037047 w 6095524"/>
                <a:gd name="connsiteY76" fmla="*/ 1369124 h 1424940"/>
                <a:gd name="connsiteX77" fmla="*/ 3020663 w 6095524"/>
                <a:gd name="connsiteY77" fmla="*/ 1371600 h 1424940"/>
                <a:gd name="connsiteX78" fmla="*/ 2979230 w 6095524"/>
                <a:gd name="connsiteY78" fmla="*/ 1371886 h 1424940"/>
                <a:gd name="connsiteX79" fmla="*/ 2942082 w 6095524"/>
                <a:gd name="connsiteY79" fmla="*/ 1370457 h 1424940"/>
                <a:gd name="connsiteX80" fmla="*/ 2906268 w 6095524"/>
                <a:gd name="connsiteY80" fmla="*/ 1371219 h 1424940"/>
                <a:gd name="connsiteX81" fmla="*/ 2880646 w 6095524"/>
                <a:gd name="connsiteY81" fmla="*/ 1374362 h 1424940"/>
                <a:gd name="connsiteX82" fmla="*/ 2852833 w 6095524"/>
                <a:gd name="connsiteY82" fmla="*/ 1376267 h 1424940"/>
                <a:gd name="connsiteX83" fmla="*/ 2776157 w 6095524"/>
                <a:gd name="connsiteY83" fmla="*/ 1387602 h 1424940"/>
                <a:gd name="connsiteX84" fmla="*/ 2761965 w 6095524"/>
                <a:gd name="connsiteY84" fmla="*/ 1384840 h 1424940"/>
                <a:gd name="connsiteX85" fmla="*/ 2681383 w 6095524"/>
                <a:gd name="connsiteY85" fmla="*/ 1382268 h 1424940"/>
                <a:gd name="connsiteX86" fmla="*/ 2663857 w 6095524"/>
                <a:gd name="connsiteY86" fmla="*/ 1382459 h 1424940"/>
                <a:gd name="connsiteX87" fmla="*/ 2616803 w 6095524"/>
                <a:gd name="connsiteY87" fmla="*/ 1371219 h 1424940"/>
                <a:gd name="connsiteX88" fmla="*/ 2544223 w 6095524"/>
                <a:gd name="connsiteY88" fmla="*/ 1389031 h 1424940"/>
                <a:gd name="connsiteX89" fmla="*/ 2476309 w 6095524"/>
                <a:gd name="connsiteY89" fmla="*/ 1411319 h 1424940"/>
                <a:gd name="connsiteX90" fmla="*/ 2467737 w 6095524"/>
                <a:gd name="connsiteY90" fmla="*/ 1414177 h 1424940"/>
                <a:gd name="connsiteX91" fmla="*/ 2443353 w 6095524"/>
                <a:gd name="connsiteY91" fmla="*/ 1419035 h 1424940"/>
                <a:gd name="connsiteX92" fmla="*/ 2413159 w 6095524"/>
                <a:gd name="connsiteY92" fmla="*/ 1420749 h 1424940"/>
                <a:gd name="connsiteX93" fmla="*/ 2374868 w 6095524"/>
                <a:gd name="connsiteY93" fmla="*/ 1424940 h 1424940"/>
                <a:gd name="connsiteX94" fmla="*/ 2344198 w 6095524"/>
                <a:gd name="connsiteY94" fmla="*/ 1419701 h 1424940"/>
                <a:gd name="connsiteX95" fmla="*/ 2301335 w 6095524"/>
                <a:gd name="connsiteY95" fmla="*/ 1411891 h 1424940"/>
                <a:gd name="connsiteX96" fmla="*/ 2260949 w 6095524"/>
                <a:gd name="connsiteY96" fmla="*/ 1404461 h 1424940"/>
                <a:gd name="connsiteX97" fmla="*/ 2248186 w 6095524"/>
                <a:gd name="connsiteY97" fmla="*/ 1413224 h 1424940"/>
                <a:gd name="connsiteX98" fmla="*/ 2228469 w 6095524"/>
                <a:gd name="connsiteY98" fmla="*/ 1420844 h 1424940"/>
                <a:gd name="connsiteX99" fmla="*/ 2206562 w 6095524"/>
                <a:gd name="connsiteY99" fmla="*/ 1411700 h 1424940"/>
                <a:gd name="connsiteX100" fmla="*/ 2155317 w 6095524"/>
                <a:gd name="connsiteY100" fmla="*/ 1392746 h 1424940"/>
                <a:gd name="connsiteX101" fmla="*/ 2122932 w 6095524"/>
                <a:gd name="connsiteY101" fmla="*/ 1391888 h 1424940"/>
                <a:gd name="connsiteX102" fmla="*/ 2052542 w 6095524"/>
                <a:gd name="connsiteY102" fmla="*/ 1383792 h 1424940"/>
                <a:gd name="connsiteX103" fmla="*/ 2006537 w 6095524"/>
                <a:gd name="connsiteY103" fmla="*/ 1372267 h 1424940"/>
                <a:gd name="connsiteX104" fmla="*/ 1973486 w 6095524"/>
                <a:gd name="connsiteY104" fmla="*/ 1359218 h 1424940"/>
                <a:gd name="connsiteX105" fmla="*/ 1926146 w 6095524"/>
                <a:gd name="connsiteY105" fmla="*/ 1342168 h 1424940"/>
                <a:gd name="connsiteX106" fmla="*/ 1878616 w 6095524"/>
                <a:gd name="connsiteY106" fmla="*/ 1333310 h 1424940"/>
                <a:gd name="connsiteX107" fmla="*/ 1844231 w 6095524"/>
                <a:gd name="connsiteY107" fmla="*/ 1322165 h 1424940"/>
                <a:gd name="connsiteX108" fmla="*/ 1802225 w 6095524"/>
                <a:gd name="connsiteY108" fmla="*/ 1314545 h 1424940"/>
                <a:gd name="connsiteX109" fmla="*/ 1766983 w 6095524"/>
                <a:gd name="connsiteY109" fmla="*/ 1314260 h 1424940"/>
                <a:gd name="connsiteX110" fmla="*/ 1711738 w 6095524"/>
                <a:gd name="connsiteY110" fmla="*/ 1315593 h 1424940"/>
                <a:gd name="connsiteX111" fmla="*/ 1644111 w 6095524"/>
                <a:gd name="connsiteY111" fmla="*/ 1292543 h 1424940"/>
                <a:gd name="connsiteX112" fmla="*/ 1616774 w 6095524"/>
                <a:gd name="connsiteY112" fmla="*/ 1287399 h 1424940"/>
                <a:gd name="connsiteX113" fmla="*/ 1591056 w 6095524"/>
                <a:gd name="connsiteY113" fmla="*/ 1285018 h 1424940"/>
                <a:gd name="connsiteX114" fmla="*/ 1536478 w 6095524"/>
                <a:gd name="connsiteY114" fmla="*/ 1269683 h 1424940"/>
                <a:gd name="connsiteX115" fmla="*/ 1514285 w 6095524"/>
                <a:gd name="connsiteY115" fmla="*/ 1264634 h 1424940"/>
                <a:gd name="connsiteX116" fmla="*/ 1483233 w 6095524"/>
                <a:gd name="connsiteY116" fmla="*/ 1264730 h 1424940"/>
                <a:gd name="connsiteX117" fmla="*/ 1426750 w 6095524"/>
                <a:gd name="connsiteY117" fmla="*/ 1257681 h 1424940"/>
                <a:gd name="connsiteX118" fmla="*/ 1370362 w 6095524"/>
                <a:gd name="connsiteY118" fmla="*/ 1237107 h 1424940"/>
                <a:gd name="connsiteX119" fmla="*/ 1346454 w 6095524"/>
                <a:gd name="connsiteY119" fmla="*/ 1239107 h 1424940"/>
                <a:gd name="connsiteX120" fmla="*/ 1337882 w 6095524"/>
                <a:gd name="connsiteY120" fmla="*/ 1238631 h 1424940"/>
                <a:gd name="connsiteX121" fmla="*/ 1260825 w 6095524"/>
                <a:gd name="connsiteY121" fmla="*/ 1227296 h 1424940"/>
                <a:gd name="connsiteX122" fmla="*/ 1253109 w 6095524"/>
                <a:gd name="connsiteY122" fmla="*/ 1226058 h 1424940"/>
                <a:gd name="connsiteX123" fmla="*/ 1216915 w 6095524"/>
                <a:gd name="connsiteY123" fmla="*/ 1215962 h 1424940"/>
                <a:gd name="connsiteX124" fmla="*/ 1125664 w 6095524"/>
                <a:gd name="connsiteY124" fmla="*/ 1209675 h 1424940"/>
                <a:gd name="connsiteX125" fmla="*/ 1120045 w 6095524"/>
                <a:gd name="connsiteY125" fmla="*/ 1208913 h 1424940"/>
                <a:gd name="connsiteX126" fmla="*/ 1089469 w 6095524"/>
                <a:gd name="connsiteY126" fmla="*/ 1213961 h 1424940"/>
                <a:gd name="connsiteX127" fmla="*/ 1074325 w 6095524"/>
                <a:gd name="connsiteY127" fmla="*/ 1221105 h 1424940"/>
                <a:gd name="connsiteX128" fmla="*/ 1050703 w 6095524"/>
                <a:gd name="connsiteY128" fmla="*/ 1228535 h 1424940"/>
                <a:gd name="connsiteX129" fmla="*/ 1026700 w 6095524"/>
                <a:gd name="connsiteY129" fmla="*/ 1231297 h 1424940"/>
                <a:gd name="connsiteX130" fmla="*/ 986409 w 6095524"/>
                <a:gd name="connsiteY130" fmla="*/ 1220057 h 1424940"/>
                <a:gd name="connsiteX131" fmla="*/ 971741 w 6095524"/>
                <a:gd name="connsiteY131" fmla="*/ 1218914 h 1424940"/>
                <a:gd name="connsiteX132" fmla="*/ 939070 w 6095524"/>
                <a:gd name="connsiteY132" fmla="*/ 1213485 h 1424940"/>
                <a:gd name="connsiteX133" fmla="*/ 910495 w 6095524"/>
                <a:gd name="connsiteY133" fmla="*/ 1213866 h 1424940"/>
                <a:gd name="connsiteX134" fmla="*/ 887540 w 6095524"/>
                <a:gd name="connsiteY134" fmla="*/ 1222534 h 1424940"/>
                <a:gd name="connsiteX135" fmla="*/ 854202 w 6095524"/>
                <a:gd name="connsiteY135" fmla="*/ 1224248 h 1424940"/>
                <a:gd name="connsiteX136" fmla="*/ 832675 w 6095524"/>
                <a:gd name="connsiteY136" fmla="*/ 1217962 h 1424940"/>
                <a:gd name="connsiteX137" fmla="*/ 828294 w 6095524"/>
                <a:gd name="connsiteY137" fmla="*/ 1217105 h 1424940"/>
                <a:gd name="connsiteX138" fmla="*/ 772001 w 6095524"/>
                <a:gd name="connsiteY138" fmla="*/ 1216723 h 1424940"/>
                <a:gd name="connsiteX139" fmla="*/ 701707 w 6095524"/>
                <a:gd name="connsiteY139" fmla="*/ 1235678 h 1424940"/>
                <a:gd name="connsiteX140" fmla="*/ 690086 w 6095524"/>
                <a:gd name="connsiteY140" fmla="*/ 1239679 h 1424940"/>
                <a:gd name="connsiteX141" fmla="*/ 633412 w 6095524"/>
                <a:gd name="connsiteY141" fmla="*/ 1246632 h 1424940"/>
                <a:gd name="connsiteX142" fmla="*/ 603028 w 6095524"/>
                <a:gd name="connsiteY142" fmla="*/ 1253681 h 1424940"/>
                <a:gd name="connsiteX143" fmla="*/ 581120 w 6095524"/>
                <a:gd name="connsiteY143" fmla="*/ 1254062 h 1424940"/>
                <a:gd name="connsiteX144" fmla="*/ 554642 w 6095524"/>
                <a:gd name="connsiteY144" fmla="*/ 1266539 h 1424940"/>
                <a:gd name="connsiteX145" fmla="*/ 545973 w 6095524"/>
                <a:gd name="connsiteY145" fmla="*/ 1271969 h 1424940"/>
                <a:gd name="connsiteX146" fmla="*/ 535591 w 6095524"/>
                <a:gd name="connsiteY146" fmla="*/ 1275207 h 1424940"/>
                <a:gd name="connsiteX147" fmla="*/ 488538 w 6095524"/>
                <a:gd name="connsiteY147" fmla="*/ 1285494 h 1424940"/>
                <a:gd name="connsiteX148" fmla="*/ 480155 w 6095524"/>
                <a:gd name="connsiteY148" fmla="*/ 1291304 h 1424940"/>
                <a:gd name="connsiteX149" fmla="*/ 474535 w 6095524"/>
                <a:gd name="connsiteY149" fmla="*/ 1294924 h 1424940"/>
                <a:gd name="connsiteX150" fmla="*/ 428816 w 6095524"/>
                <a:gd name="connsiteY150" fmla="*/ 1301020 h 1424940"/>
                <a:gd name="connsiteX151" fmla="*/ 400241 w 6095524"/>
                <a:gd name="connsiteY151" fmla="*/ 1318260 h 1424940"/>
                <a:gd name="connsiteX152" fmla="*/ 392431 w 6095524"/>
                <a:gd name="connsiteY152" fmla="*/ 1325594 h 1424940"/>
                <a:gd name="connsiteX153" fmla="*/ 365093 w 6095524"/>
                <a:gd name="connsiteY153" fmla="*/ 1336643 h 1424940"/>
                <a:gd name="connsiteX154" fmla="*/ 273177 w 6095524"/>
                <a:gd name="connsiteY154" fmla="*/ 1357884 h 1424940"/>
                <a:gd name="connsiteX155" fmla="*/ 246888 w 6095524"/>
                <a:gd name="connsiteY155" fmla="*/ 1350359 h 1424940"/>
                <a:gd name="connsiteX156" fmla="*/ 196977 w 6095524"/>
                <a:gd name="connsiteY156" fmla="*/ 1370552 h 1424940"/>
                <a:gd name="connsiteX157" fmla="*/ 153352 w 6095524"/>
                <a:gd name="connsiteY157" fmla="*/ 1381982 h 1424940"/>
                <a:gd name="connsiteX158" fmla="*/ 137160 w 6095524"/>
                <a:gd name="connsiteY158" fmla="*/ 1384745 h 1424940"/>
                <a:gd name="connsiteX159" fmla="*/ 85917 w 6095524"/>
                <a:gd name="connsiteY159" fmla="*/ 1389793 h 1424940"/>
                <a:gd name="connsiteX160" fmla="*/ 59532 w 6095524"/>
                <a:gd name="connsiteY160" fmla="*/ 1401223 h 1424940"/>
                <a:gd name="connsiteX161" fmla="*/ 30325 w 6095524"/>
                <a:gd name="connsiteY161" fmla="*/ 1409974 h 1424940"/>
                <a:gd name="connsiteX162" fmla="*/ 0 w 6095524"/>
                <a:gd name="connsiteY162" fmla="*/ 1412360 h 1424940"/>
                <a:gd name="connsiteX163" fmla="*/ 0 w 6095524"/>
                <a:gd name="connsiteY163" fmla="*/ 1058622 h 1424940"/>
                <a:gd name="connsiteX164" fmla="*/ 17145 w 6095524"/>
                <a:gd name="connsiteY164" fmla="*/ 1060228 h 1424940"/>
                <a:gd name="connsiteX165" fmla="*/ 44672 w 6095524"/>
                <a:gd name="connsiteY165" fmla="*/ 1066324 h 1424940"/>
                <a:gd name="connsiteX166" fmla="*/ 84677 w 6095524"/>
                <a:gd name="connsiteY166" fmla="*/ 1076230 h 1424940"/>
                <a:gd name="connsiteX167" fmla="*/ 132017 w 6095524"/>
                <a:gd name="connsiteY167" fmla="*/ 1064990 h 1424940"/>
                <a:gd name="connsiteX168" fmla="*/ 136779 w 6095524"/>
                <a:gd name="connsiteY168" fmla="*/ 1060323 h 1424940"/>
                <a:gd name="connsiteX169" fmla="*/ 187547 w 6095524"/>
                <a:gd name="connsiteY169" fmla="*/ 1049179 h 1424940"/>
                <a:gd name="connsiteX170" fmla="*/ 270891 w 6095524"/>
                <a:gd name="connsiteY170" fmla="*/ 1036415 h 1424940"/>
                <a:gd name="connsiteX171" fmla="*/ 276320 w 6095524"/>
                <a:gd name="connsiteY171" fmla="*/ 1035558 h 1424940"/>
                <a:gd name="connsiteX172" fmla="*/ 323755 w 6095524"/>
                <a:gd name="connsiteY172" fmla="*/ 1061561 h 1424940"/>
                <a:gd name="connsiteX173" fmla="*/ 361855 w 6095524"/>
                <a:gd name="connsiteY173" fmla="*/ 1057942 h 1424940"/>
                <a:gd name="connsiteX174" fmla="*/ 379571 w 6095524"/>
                <a:gd name="connsiteY174" fmla="*/ 1039939 h 1424940"/>
                <a:gd name="connsiteX175" fmla="*/ 430530 w 6095524"/>
                <a:gd name="connsiteY175" fmla="*/ 1025747 h 1424940"/>
                <a:gd name="connsiteX176" fmla="*/ 493300 w 6095524"/>
                <a:gd name="connsiteY176" fmla="*/ 1027176 h 1424940"/>
                <a:gd name="connsiteX177" fmla="*/ 537782 w 6095524"/>
                <a:gd name="connsiteY177" fmla="*/ 1025366 h 1424940"/>
                <a:gd name="connsiteX178" fmla="*/ 562166 w 6095524"/>
                <a:gd name="connsiteY178" fmla="*/ 1015746 h 1424940"/>
                <a:gd name="connsiteX179" fmla="*/ 579596 w 6095524"/>
                <a:gd name="connsiteY179" fmla="*/ 1016699 h 1424940"/>
                <a:gd name="connsiteX180" fmla="*/ 612362 w 6095524"/>
                <a:gd name="connsiteY180" fmla="*/ 1023557 h 1424940"/>
                <a:gd name="connsiteX181" fmla="*/ 716090 w 6095524"/>
                <a:gd name="connsiteY181" fmla="*/ 1031653 h 1424940"/>
                <a:gd name="connsiteX182" fmla="*/ 758381 w 6095524"/>
                <a:gd name="connsiteY182" fmla="*/ 1018985 h 1424940"/>
                <a:gd name="connsiteX183" fmla="*/ 771049 w 6095524"/>
                <a:gd name="connsiteY183" fmla="*/ 1018699 h 1424940"/>
                <a:gd name="connsiteX184" fmla="*/ 799433 w 6095524"/>
                <a:gd name="connsiteY184" fmla="*/ 1023652 h 1424940"/>
                <a:gd name="connsiteX185" fmla="*/ 858012 w 6095524"/>
                <a:gd name="connsiteY185" fmla="*/ 1020318 h 1424940"/>
                <a:gd name="connsiteX186" fmla="*/ 879634 w 6095524"/>
                <a:gd name="connsiteY186" fmla="*/ 1015270 h 1424940"/>
                <a:gd name="connsiteX187" fmla="*/ 891635 w 6095524"/>
                <a:gd name="connsiteY187" fmla="*/ 1012031 h 1424940"/>
                <a:gd name="connsiteX188" fmla="*/ 953262 w 6095524"/>
                <a:gd name="connsiteY188" fmla="*/ 1003078 h 1424940"/>
                <a:gd name="connsiteX189" fmla="*/ 980694 w 6095524"/>
                <a:gd name="connsiteY189" fmla="*/ 993458 h 1424940"/>
                <a:gd name="connsiteX190" fmla="*/ 988124 w 6095524"/>
                <a:gd name="connsiteY190" fmla="*/ 992029 h 1424940"/>
                <a:gd name="connsiteX191" fmla="*/ 1028795 w 6095524"/>
                <a:gd name="connsiteY191" fmla="*/ 996029 h 1424940"/>
                <a:gd name="connsiteX192" fmla="*/ 1059275 w 6095524"/>
                <a:gd name="connsiteY192" fmla="*/ 1011555 h 1424940"/>
                <a:gd name="connsiteX193" fmla="*/ 1065181 w 6095524"/>
                <a:gd name="connsiteY193" fmla="*/ 1016794 h 1424940"/>
                <a:gd name="connsiteX194" fmla="*/ 1150144 w 6095524"/>
                <a:gd name="connsiteY194" fmla="*/ 1014984 h 1424940"/>
                <a:gd name="connsiteX195" fmla="*/ 1163193 w 6095524"/>
                <a:gd name="connsiteY195" fmla="*/ 1012793 h 1424940"/>
                <a:gd name="connsiteX196" fmla="*/ 1226249 w 6095524"/>
                <a:gd name="connsiteY196" fmla="*/ 1021937 h 1424940"/>
                <a:gd name="connsiteX197" fmla="*/ 1244632 w 6095524"/>
                <a:gd name="connsiteY197" fmla="*/ 1023747 h 1424940"/>
                <a:gd name="connsiteX198" fmla="*/ 1310545 w 6095524"/>
                <a:gd name="connsiteY198" fmla="*/ 1031939 h 1424940"/>
                <a:gd name="connsiteX199" fmla="*/ 1319879 w 6095524"/>
                <a:gd name="connsiteY199" fmla="*/ 1024319 h 1424940"/>
                <a:gd name="connsiteX200" fmla="*/ 1346740 w 6095524"/>
                <a:gd name="connsiteY200" fmla="*/ 1005173 h 1424940"/>
                <a:gd name="connsiteX201" fmla="*/ 1399699 w 6095524"/>
                <a:gd name="connsiteY201" fmla="*/ 988219 h 1424940"/>
                <a:gd name="connsiteX202" fmla="*/ 1414082 w 6095524"/>
                <a:gd name="connsiteY202" fmla="*/ 989171 h 1424940"/>
                <a:gd name="connsiteX203" fmla="*/ 1450467 w 6095524"/>
                <a:gd name="connsiteY203" fmla="*/ 1017461 h 1424940"/>
                <a:gd name="connsiteX204" fmla="*/ 1468184 w 6095524"/>
                <a:gd name="connsiteY204" fmla="*/ 1028795 h 1424940"/>
                <a:gd name="connsiteX205" fmla="*/ 1518476 w 6095524"/>
                <a:gd name="connsiteY205" fmla="*/ 1049655 h 1424940"/>
                <a:gd name="connsiteX206" fmla="*/ 1522667 w 6095524"/>
                <a:gd name="connsiteY206" fmla="*/ 1053465 h 1424940"/>
                <a:gd name="connsiteX207" fmla="*/ 1559814 w 6095524"/>
                <a:gd name="connsiteY207" fmla="*/ 1098709 h 1424940"/>
                <a:gd name="connsiteX208" fmla="*/ 1568196 w 6095524"/>
                <a:gd name="connsiteY208" fmla="*/ 1106424 h 1424940"/>
                <a:gd name="connsiteX209" fmla="*/ 1578293 w 6095524"/>
                <a:gd name="connsiteY209" fmla="*/ 1118426 h 1424940"/>
                <a:gd name="connsiteX210" fmla="*/ 1609820 w 6095524"/>
                <a:gd name="connsiteY210" fmla="*/ 1141667 h 1424940"/>
                <a:gd name="connsiteX211" fmla="*/ 1648873 w 6095524"/>
                <a:gd name="connsiteY211" fmla="*/ 1149096 h 1424940"/>
                <a:gd name="connsiteX212" fmla="*/ 1696022 w 6095524"/>
                <a:gd name="connsiteY212" fmla="*/ 1160431 h 1424940"/>
                <a:gd name="connsiteX213" fmla="*/ 1715739 w 6095524"/>
                <a:gd name="connsiteY213" fmla="*/ 1168051 h 1424940"/>
                <a:gd name="connsiteX214" fmla="*/ 1768602 w 6095524"/>
                <a:gd name="connsiteY214" fmla="*/ 1182529 h 1424940"/>
                <a:gd name="connsiteX215" fmla="*/ 1806321 w 6095524"/>
                <a:gd name="connsiteY215" fmla="*/ 1194721 h 1424940"/>
                <a:gd name="connsiteX216" fmla="*/ 1860709 w 6095524"/>
                <a:gd name="connsiteY216" fmla="*/ 1201865 h 1424940"/>
                <a:gd name="connsiteX217" fmla="*/ 1887093 w 6095524"/>
                <a:gd name="connsiteY217" fmla="*/ 1202150 h 1424940"/>
                <a:gd name="connsiteX218" fmla="*/ 1935575 w 6095524"/>
                <a:gd name="connsiteY218" fmla="*/ 1238726 h 1424940"/>
                <a:gd name="connsiteX219" fmla="*/ 1974247 w 6095524"/>
                <a:gd name="connsiteY219" fmla="*/ 1262920 h 1424940"/>
                <a:gd name="connsiteX220" fmla="*/ 2014919 w 6095524"/>
                <a:gd name="connsiteY220" fmla="*/ 1251204 h 1424940"/>
                <a:gd name="connsiteX221" fmla="*/ 2025968 w 6095524"/>
                <a:gd name="connsiteY221" fmla="*/ 1240155 h 1424940"/>
                <a:gd name="connsiteX222" fmla="*/ 2092643 w 6095524"/>
                <a:gd name="connsiteY222" fmla="*/ 1229678 h 1424940"/>
                <a:gd name="connsiteX223" fmla="*/ 2187893 w 6095524"/>
                <a:gd name="connsiteY223" fmla="*/ 1229297 h 1424940"/>
                <a:gd name="connsiteX224" fmla="*/ 2346294 w 6095524"/>
                <a:gd name="connsiteY224" fmla="*/ 1205484 h 1424940"/>
                <a:gd name="connsiteX225" fmla="*/ 2373916 w 6095524"/>
                <a:gd name="connsiteY225" fmla="*/ 1194435 h 1424940"/>
                <a:gd name="connsiteX226" fmla="*/ 2404967 w 6095524"/>
                <a:gd name="connsiteY226" fmla="*/ 1191673 h 1424940"/>
                <a:gd name="connsiteX227" fmla="*/ 2416874 w 6095524"/>
                <a:gd name="connsiteY227" fmla="*/ 1198436 h 1424940"/>
                <a:gd name="connsiteX228" fmla="*/ 2468975 w 6095524"/>
                <a:gd name="connsiteY228" fmla="*/ 1208532 h 1424940"/>
                <a:gd name="connsiteX229" fmla="*/ 2478882 w 6095524"/>
                <a:gd name="connsiteY229" fmla="*/ 1208723 h 1424940"/>
                <a:gd name="connsiteX230" fmla="*/ 2512791 w 6095524"/>
                <a:gd name="connsiteY230" fmla="*/ 1204436 h 1424940"/>
                <a:gd name="connsiteX231" fmla="*/ 2544223 w 6095524"/>
                <a:gd name="connsiteY231" fmla="*/ 1201960 h 1424940"/>
                <a:gd name="connsiteX232" fmla="*/ 2623471 w 6095524"/>
                <a:gd name="connsiteY232" fmla="*/ 1210056 h 1424940"/>
                <a:gd name="connsiteX233" fmla="*/ 2684241 w 6095524"/>
                <a:gd name="connsiteY233" fmla="*/ 1208151 h 1424940"/>
                <a:gd name="connsiteX234" fmla="*/ 2712244 w 6095524"/>
                <a:gd name="connsiteY234" fmla="*/ 1210056 h 1424940"/>
                <a:gd name="connsiteX235" fmla="*/ 2728055 w 6095524"/>
                <a:gd name="connsiteY235" fmla="*/ 1212914 h 1424940"/>
                <a:gd name="connsiteX236" fmla="*/ 2763869 w 6095524"/>
                <a:gd name="connsiteY236" fmla="*/ 1232821 h 1424940"/>
                <a:gd name="connsiteX237" fmla="*/ 2783491 w 6095524"/>
                <a:gd name="connsiteY237" fmla="*/ 1237298 h 1424940"/>
                <a:gd name="connsiteX238" fmla="*/ 2842546 w 6095524"/>
                <a:gd name="connsiteY238" fmla="*/ 1236917 h 1424940"/>
                <a:gd name="connsiteX239" fmla="*/ 2931128 w 6095524"/>
                <a:gd name="connsiteY239" fmla="*/ 1206913 h 1424940"/>
                <a:gd name="connsiteX240" fmla="*/ 2940368 w 6095524"/>
                <a:gd name="connsiteY240" fmla="*/ 1202912 h 1424940"/>
                <a:gd name="connsiteX241" fmla="*/ 2985421 w 6095524"/>
                <a:gd name="connsiteY241" fmla="*/ 1197959 h 1424940"/>
                <a:gd name="connsiteX242" fmla="*/ 3015996 w 6095524"/>
                <a:gd name="connsiteY242" fmla="*/ 1204722 h 1424940"/>
                <a:gd name="connsiteX243" fmla="*/ 3057621 w 6095524"/>
                <a:gd name="connsiteY243" fmla="*/ 1218724 h 1424940"/>
                <a:gd name="connsiteX244" fmla="*/ 3095054 w 6095524"/>
                <a:gd name="connsiteY244" fmla="*/ 1230440 h 1424940"/>
                <a:gd name="connsiteX245" fmla="*/ 3122295 w 6095524"/>
                <a:gd name="connsiteY245" fmla="*/ 1243679 h 1424940"/>
                <a:gd name="connsiteX246" fmla="*/ 3184589 w 6095524"/>
                <a:gd name="connsiteY246" fmla="*/ 1253395 h 1424940"/>
                <a:gd name="connsiteX247" fmla="*/ 3191066 w 6095524"/>
                <a:gd name="connsiteY247" fmla="*/ 1255014 h 1424940"/>
                <a:gd name="connsiteX248" fmla="*/ 3237929 w 6095524"/>
                <a:gd name="connsiteY248" fmla="*/ 1243203 h 1424940"/>
                <a:gd name="connsiteX249" fmla="*/ 3294221 w 6095524"/>
                <a:gd name="connsiteY249" fmla="*/ 1231202 h 1424940"/>
                <a:gd name="connsiteX250" fmla="*/ 3314319 w 6095524"/>
                <a:gd name="connsiteY250" fmla="*/ 1235297 h 1424940"/>
                <a:gd name="connsiteX251" fmla="*/ 3341846 w 6095524"/>
                <a:gd name="connsiteY251" fmla="*/ 1241108 h 1424940"/>
                <a:gd name="connsiteX252" fmla="*/ 3367373 w 6095524"/>
                <a:gd name="connsiteY252" fmla="*/ 1238060 h 1424940"/>
                <a:gd name="connsiteX253" fmla="*/ 3382899 w 6095524"/>
                <a:gd name="connsiteY253" fmla="*/ 1237774 h 1424940"/>
                <a:gd name="connsiteX254" fmla="*/ 3453765 w 6095524"/>
                <a:gd name="connsiteY254" fmla="*/ 1273397 h 1424940"/>
                <a:gd name="connsiteX255" fmla="*/ 3471767 w 6095524"/>
                <a:gd name="connsiteY255" fmla="*/ 1276350 h 1424940"/>
                <a:gd name="connsiteX256" fmla="*/ 3481959 w 6095524"/>
                <a:gd name="connsiteY256" fmla="*/ 1280732 h 1424940"/>
                <a:gd name="connsiteX257" fmla="*/ 3543396 w 6095524"/>
                <a:gd name="connsiteY257" fmla="*/ 1324928 h 1424940"/>
                <a:gd name="connsiteX258" fmla="*/ 3569494 w 6095524"/>
                <a:gd name="connsiteY258" fmla="*/ 1333881 h 1424940"/>
                <a:gd name="connsiteX259" fmla="*/ 3598164 w 6095524"/>
                <a:gd name="connsiteY259" fmla="*/ 1332071 h 1424940"/>
                <a:gd name="connsiteX260" fmla="*/ 3614738 w 6095524"/>
                <a:gd name="connsiteY260" fmla="*/ 1328833 h 1424940"/>
                <a:gd name="connsiteX261" fmla="*/ 3655886 w 6095524"/>
                <a:gd name="connsiteY261" fmla="*/ 1300734 h 1424940"/>
                <a:gd name="connsiteX262" fmla="*/ 3679317 w 6095524"/>
                <a:gd name="connsiteY262" fmla="*/ 1301687 h 1424940"/>
                <a:gd name="connsiteX263" fmla="*/ 3715893 w 6095524"/>
                <a:gd name="connsiteY263" fmla="*/ 1321022 h 1424940"/>
                <a:gd name="connsiteX264" fmla="*/ 3782282 w 6095524"/>
                <a:gd name="connsiteY264" fmla="*/ 1329690 h 1424940"/>
                <a:gd name="connsiteX265" fmla="*/ 3816001 w 6095524"/>
                <a:gd name="connsiteY265" fmla="*/ 1302639 h 1424940"/>
                <a:gd name="connsiteX266" fmla="*/ 3833431 w 6095524"/>
                <a:gd name="connsiteY266" fmla="*/ 1276636 h 1424940"/>
                <a:gd name="connsiteX267" fmla="*/ 3883819 w 6095524"/>
                <a:gd name="connsiteY267" fmla="*/ 1246442 h 1424940"/>
                <a:gd name="connsiteX268" fmla="*/ 3895821 w 6095524"/>
                <a:gd name="connsiteY268" fmla="*/ 1257681 h 1424940"/>
                <a:gd name="connsiteX269" fmla="*/ 3932778 w 6095524"/>
                <a:gd name="connsiteY269" fmla="*/ 1262444 h 1424940"/>
                <a:gd name="connsiteX270" fmla="*/ 3972782 w 6095524"/>
                <a:gd name="connsiteY270" fmla="*/ 1262063 h 1424940"/>
                <a:gd name="connsiteX271" fmla="*/ 4042505 w 6095524"/>
                <a:gd name="connsiteY271" fmla="*/ 1267111 h 1424940"/>
                <a:gd name="connsiteX272" fmla="*/ 4088892 w 6095524"/>
                <a:gd name="connsiteY272" fmla="*/ 1238250 h 1424940"/>
                <a:gd name="connsiteX273" fmla="*/ 4106609 w 6095524"/>
                <a:gd name="connsiteY273" fmla="*/ 1226344 h 1424940"/>
                <a:gd name="connsiteX274" fmla="*/ 4123182 w 6095524"/>
                <a:gd name="connsiteY274" fmla="*/ 1218724 h 1424940"/>
                <a:gd name="connsiteX275" fmla="*/ 4142328 w 6095524"/>
                <a:gd name="connsiteY275" fmla="*/ 1214438 h 1424940"/>
                <a:gd name="connsiteX276" fmla="*/ 4188524 w 6095524"/>
                <a:gd name="connsiteY276" fmla="*/ 1198245 h 1424940"/>
                <a:gd name="connsiteX277" fmla="*/ 4213860 w 6095524"/>
                <a:gd name="connsiteY277" fmla="*/ 1182338 h 1424940"/>
                <a:gd name="connsiteX278" fmla="*/ 4270820 w 6095524"/>
                <a:gd name="connsiteY278" fmla="*/ 1167003 h 1424940"/>
                <a:gd name="connsiteX279" fmla="*/ 4309587 w 6095524"/>
                <a:gd name="connsiteY279" fmla="*/ 1153287 h 1424940"/>
                <a:gd name="connsiteX280" fmla="*/ 4350449 w 6095524"/>
                <a:gd name="connsiteY280" fmla="*/ 1129665 h 1424940"/>
                <a:gd name="connsiteX281" fmla="*/ 4356164 w 6095524"/>
                <a:gd name="connsiteY281" fmla="*/ 1126046 h 1424940"/>
                <a:gd name="connsiteX282" fmla="*/ 4369880 w 6095524"/>
                <a:gd name="connsiteY282" fmla="*/ 1110520 h 1424940"/>
                <a:gd name="connsiteX283" fmla="*/ 4389787 w 6095524"/>
                <a:gd name="connsiteY283" fmla="*/ 1057085 h 1424940"/>
                <a:gd name="connsiteX284" fmla="*/ 4395502 w 6095524"/>
                <a:gd name="connsiteY284" fmla="*/ 1046226 h 1424940"/>
                <a:gd name="connsiteX285" fmla="*/ 4447413 w 6095524"/>
                <a:gd name="connsiteY285" fmla="*/ 1009650 h 1424940"/>
                <a:gd name="connsiteX286" fmla="*/ 4466654 w 6095524"/>
                <a:gd name="connsiteY286" fmla="*/ 1013079 h 1424940"/>
                <a:gd name="connsiteX287" fmla="*/ 4487894 w 6095524"/>
                <a:gd name="connsiteY287" fmla="*/ 1025081 h 1424940"/>
                <a:gd name="connsiteX288" fmla="*/ 4534472 w 6095524"/>
                <a:gd name="connsiteY288" fmla="*/ 1028224 h 1424940"/>
                <a:gd name="connsiteX289" fmla="*/ 4551903 w 6095524"/>
                <a:gd name="connsiteY289" fmla="*/ 1022033 h 1424940"/>
                <a:gd name="connsiteX290" fmla="*/ 4582382 w 6095524"/>
                <a:gd name="connsiteY290" fmla="*/ 1005364 h 1424940"/>
                <a:gd name="connsiteX291" fmla="*/ 4605909 w 6095524"/>
                <a:gd name="connsiteY291" fmla="*/ 979551 h 1424940"/>
                <a:gd name="connsiteX292" fmla="*/ 4640104 w 6095524"/>
                <a:gd name="connsiteY292" fmla="*/ 936879 h 1424940"/>
                <a:gd name="connsiteX293" fmla="*/ 4705731 w 6095524"/>
                <a:gd name="connsiteY293" fmla="*/ 920591 h 1424940"/>
                <a:gd name="connsiteX294" fmla="*/ 4730973 w 6095524"/>
                <a:gd name="connsiteY294" fmla="*/ 915162 h 1424940"/>
                <a:gd name="connsiteX295" fmla="*/ 4822794 w 6095524"/>
                <a:gd name="connsiteY295" fmla="*/ 892397 h 1424940"/>
                <a:gd name="connsiteX296" fmla="*/ 4830794 w 6095524"/>
                <a:gd name="connsiteY296" fmla="*/ 891635 h 1424940"/>
                <a:gd name="connsiteX297" fmla="*/ 4894421 w 6095524"/>
                <a:gd name="connsiteY297" fmla="*/ 865442 h 1424940"/>
                <a:gd name="connsiteX298" fmla="*/ 4909756 w 6095524"/>
                <a:gd name="connsiteY298" fmla="*/ 858964 h 1424940"/>
                <a:gd name="connsiteX299" fmla="*/ 4928521 w 6095524"/>
                <a:gd name="connsiteY299" fmla="*/ 842391 h 1424940"/>
                <a:gd name="connsiteX300" fmla="*/ 4945857 w 6095524"/>
                <a:gd name="connsiteY300" fmla="*/ 795623 h 1424940"/>
                <a:gd name="connsiteX301" fmla="*/ 4966145 w 6095524"/>
                <a:gd name="connsiteY301" fmla="*/ 774287 h 1424940"/>
                <a:gd name="connsiteX302" fmla="*/ 4980909 w 6095524"/>
                <a:gd name="connsiteY302" fmla="*/ 761333 h 1424940"/>
                <a:gd name="connsiteX303" fmla="*/ 4993862 w 6095524"/>
                <a:gd name="connsiteY303" fmla="*/ 741712 h 1424940"/>
                <a:gd name="connsiteX304" fmla="*/ 5006816 w 6095524"/>
                <a:gd name="connsiteY304" fmla="*/ 694754 h 1424940"/>
                <a:gd name="connsiteX305" fmla="*/ 5026724 w 6095524"/>
                <a:gd name="connsiteY305" fmla="*/ 653129 h 1424940"/>
                <a:gd name="connsiteX306" fmla="*/ 5062538 w 6095524"/>
                <a:gd name="connsiteY306" fmla="*/ 630079 h 1424940"/>
                <a:gd name="connsiteX307" fmla="*/ 5084731 w 6095524"/>
                <a:gd name="connsiteY307" fmla="*/ 617982 h 1424940"/>
                <a:gd name="connsiteX308" fmla="*/ 5172647 w 6095524"/>
                <a:gd name="connsiteY308" fmla="*/ 630174 h 1424940"/>
                <a:gd name="connsiteX309" fmla="*/ 5232654 w 6095524"/>
                <a:gd name="connsiteY309" fmla="*/ 642080 h 1424940"/>
                <a:gd name="connsiteX310" fmla="*/ 5252371 w 6095524"/>
                <a:gd name="connsiteY310" fmla="*/ 637508 h 1424940"/>
                <a:gd name="connsiteX311" fmla="*/ 5308092 w 6095524"/>
                <a:gd name="connsiteY311" fmla="*/ 598646 h 1424940"/>
                <a:gd name="connsiteX312" fmla="*/ 5363147 w 6095524"/>
                <a:gd name="connsiteY312" fmla="*/ 581311 h 1424940"/>
                <a:gd name="connsiteX313" fmla="*/ 5404580 w 6095524"/>
                <a:gd name="connsiteY313" fmla="*/ 576358 h 1424940"/>
                <a:gd name="connsiteX314" fmla="*/ 5440203 w 6095524"/>
                <a:gd name="connsiteY314" fmla="*/ 572548 h 1424940"/>
                <a:gd name="connsiteX315" fmla="*/ 5482971 w 6095524"/>
                <a:gd name="connsiteY315" fmla="*/ 561880 h 1424940"/>
                <a:gd name="connsiteX316" fmla="*/ 5507165 w 6095524"/>
                <a:gd name="connsiteY316" fmla="*/ 550259 h 1424940"/>
                <a:gd name="connsiteX317" fmla="*/ 5545645 w 6095524"/>
                <a:gd name="connsiteY317" fmla="*/ 533591 h 1424940"/>
                <a:gd name="connsiteX318" fmla="*/ 5585079 w 6095524"/>
                <a:gd name="connsiteY318" fmla="*/ 511969 h 1424940"/>
                <a:gd name="connsiteX319" fmla="*/ 5615368 w 6095524"/>
                <a:gd name="connsiteY319" fmla="*/ 481679 h 1424940"/>
                <a:gd name="connsiteX320" fmla="*/ 5631656 w 6095524"/>
                <a:gd name="connsiteY320" fmla="*/ 456152 h 1424940"/>
                <a:gd name="connsiteX321" fmla="*/ 5679377 w 6095524"/>
                <a:gd name="connsiteY321" fmla="*/ 419576 h 1424940"/>
                <a:gd name="connsiteX322" fmla="*/ 5722525 w 6095524"/>
                <a:gd name="connsiteY322" fmla="*/ 350615 h 1424940"/>
                <a:gd name="connsiteX323" fmla="*/ 5749576 w 6095524"/>
                <a:gd name="connsiteY323" fmla="*/ 321945 h 1424940"/>
                <a:gd name="connsiteX324" fmla="*/ 5764911 w 6095524"/>
                <a:gd name="connsiteY324" fmla="*/ 313849 h 1424940"/>
                <a:gd name="connsiteX325" fmla="*/ 5791009 w 6095524"/>
                <a:gd name="connsiteY325" fmla="*/ 293942 h 1424940"/>
                <a:gd name="connsiteX326" fmla="*/ 5806440 w 6095524"/>
                <a:gd name="connsiteY326" fmla="*/ 279178 h 1424940"/>
                <a:gd name="connsiteX327" fmla="*/ 5848636 w 6095524"/>
                <a:gd name="connsiteY327" fmla="*/ 224885 h 1424940"/>
                <a:gd name="connsiteX328" fmla="*/ 5861590 w 6095524"/>
                <a:gd name="connsiteY328" fmla="*/ 208788 h 1424940"/>
                <a:gd name="connsiteX329" fmla="*/ 5888355 w 6095524"/>
                <a:gd name="connsiteY329" fmla="*/ 181166 h 1424940"/>
                <a:gd name="connsiteX330" fmla="*/ 5900071 w 6095524"/>
                <a:gd name="connsiteY330" fmla="*/ 172784 h 1424940"/>
                <a:gd name="connsiteX331" fmla="*/ 5920740 w 6095524"/>
                <a:gd name="connsiteY331" fmla="*/ 150305 h 1424940"/>
                <a:gd name="connsiteX332" fmla="*/ 5969985 w 6095524"/>
                <a:gd name="connsiteY332" fmla="*/ 91345 h 1424940"/>
                <a:gd name="connsiteX333" fmla="*/ 5991130 w 6095524"/>
                <a:gd name="connsiteY333" fmla="*/ 58293 h 1424940"/>
                <a:gd name="connsiteX334" fmla="*/ 6033325 w 6095524"/>
                <a:gd name="connsiteY334" fmla="*/ 33909 h 1424940"/>
                <a:gd name="connsiteX335" fmla="*/ 6054376 w 6095524"/>
                <a:gd name="connsiteY335" fmla="*/ 20955 h 1424940"/>
                <a:gd name="connsiteX336" fmla="*/ 6095524 w 6095524"/>
                <a:gd name="connsiteY336" fmla="*/ 0 h 14249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</a:cxnLst>
              <a:rect l="l" t="t" r="r" b="b"/>
              <a:pathLst>
                <a:path w="6095524" h="1424940">
                  <a:moveTo>
                    <a:pt x="6095524" y="0"/>
                  </a:moveTo>
                  <a:cubicBezTo>
                    <a:pt x="6095524" y="7811"/>
                    <a:pt x="6095524" y="12573"/>
                    <a:pt x="6095524" y="17431"/>
                  </a:cubicBezTo>
                  <a:lnTo>
                    <a:pt x="6095524" y="216290"/>
                  </a:lnTo>
                  <a:lnTo>
                    <a:pt x="6079998" y="230600"/>
                  </a:lnTo>
                  <a:cubicBezTo>
                    <a:pt x="6058567" y="241363"/>
                    <a:pt x="6035706" y="251079"/>
                    <a:pt x="6012751" y="260699"/>
                  </a:cubicBezTo>
                  <a:cubicBezTo>
                    <a:pt x="6006084" y="263462"/>
                    <a:pt x="5998749" y="264986"/>
                    <a:pt x="5992749" y="268700"/>
                  </a:cubicBezTo>
                  <a:cubicBezTo>
                    <a:pt x="5965126" y="285655"/>
                    <a:pt x="5938361" y="303943"/>
                    <a:pt x="5910358" y="320231"/>
                  </a:cubicBezTo>
                  <a:cubicBezTo>
                    <a:pt x="5881497" y="337090"/>
                    <a:pt x="5855684" y="356997"/>
                    <a:pt x="5835777" y="383953"/>
                  </a:cubicBezTo>
                  <a:cubicBezTo>
                    <a:pt x="5817298" y="409004"/>
                    <a:pt x="5799391" y="434435"/>
                    <a:pt x="5781008" y="459581"/>
                  </a:cubicBezTo>
                  <a:cubicBezTo>
                    <a:pt x="5776341" y="465963"/>
                    <a:pt x="5772054" y="473488"/>
                    <a:pt x="5765673" y="477584"/>
                  </a:cubicBezTo>
                  <a:cubicBezTo>
                    <a:pt x="5752433" y="486156"/>
                    <a:pt x="5737955" y="493109"/>
                    <a:pt x="5723763" y="500158"/>
                  </a:cubicBezTo>
                  <a:cubicBezTo>
                    <a:pt x="5711571" y="506159"/>
                    <a:pt x="5698617" y="510635"/>
                    <a:pt x="5686711" y="517112"/>
                  </a:cubicBezTo>
                  <a:cubicBezTo>
                    <a:pt x="5677186" y="522256"/>
                    <a:pt x="5668708" y="529400"/>
                    <a:pt x="5659850" y="535877"/>
                  </a:cubicBezTo>
                  <a:cubicBezTo>
                    <a:pt x="5652135" y="541496"/>
                    <a:pt x="5643658" y="546354"/>
                    <a:pt x="5637181" y="553117"/>
                  </a:cubicBezTo>
                  <a:cubicBezTo>
                    <a:pt x="5621369" y="569500"/>
                    <a:pt x="5605462" y="585597"/>
                    <a:pt x="5585841" y="597694"/>
                  </a:cubicBezTo>
                  <a:cubicBezTo>
                    <a:pt x="5566505" y="609695"/>
                    <a:pt x="5548217" y="623126"/>
                    <a:pt x="5528977" y="635318"/>
                  </a:cubicBezTo>
                  <a:cubicBezTo>
                    <a:pt x="5510117" y="647224"/>
                    <a:pt x="5493067" y="660273"/>
                    <a:pt x="5483256" y="681419"/>
                  </a:cubicBezTo>
                  <a:cubicBezTo>
                    <a:pt x="5478875" y="690753"/>
                    <a:pt x="5472684" y="700945"/>
                    <a:pt x="5464397" y="706374"/>
                  </a:cubicBezTo>
                  <a:cubicBezTo>
                    <a:pt x="5452586" y="714089"/>
                    <a:pt x="5437632" y="716852"/>
                    <a:pt x="5424773" y="723424"/>
                  </a:cubicBezTo>
                  <a:cubicBezTo>
                    <a:pt x="5409628" y="731139"/>
                    <a:pt x="5392103" y="737807"/>
                    <a:pt x="5381815" y="750094"/>
                  </a:cubicBezTo>
                  <a:cubicBezTo>
                    <a:pt x="5372671" y="761048"/>
                    <a:pt x="5363432" y="769620"/>
                    <a:pt x="5351335" y="776573"/>
                  </a:cubicBezTo>
                  <a:cubicBezTo>
                    <a:pt x="5342858" y="781431"/>
                    <a:pt x="5336572" y="790289"/>
                    <a:pt x="5327809" y="794290"/>
                  </a:cubicBezTo>
                  <a:cubicBezTo>
                    <a:pt x="5316284" y="799624"/>
                    <a:pt x="5304663" y="803815"/>
                    <a:pt x="5294566" y="812102"/>
                  </a:cubicBezTo>
                  <a:cubicBezTo>
                    <a:pt x="5284089" y="820674"/>
                    <a:pt x="5272183" y="827437"/>
                    <a:pt x="5261229" y="835438"/>
                  </a:cubicBezTo>
                  <a:cubicBezTo>
                    <a:pt x="5255419" y="839724"/>
                    <a:pt x="5250656" y="845344"/>
                    <a:pt x="5245037" y="849821"/>
                  </a:cubicBezTo>
                  <a:cubicBezTo>
                    <a:pt x="5234750" y="858012"/>
                    <a:pt x="5224272" y="866013"/>
                    <a:pt x="5213699" y="873728"/>
                  </a:cubicBezTo>
                  <a:cubicBezTo>
                    <a:pt x="5203127" y="881444"/>
                    <a:pt x="5193030" y="890397"/>
                    <a:pt x="5181409" y="896017"/>
                  </a:cubicBezTo>
                  <a:cubicBezTo>
                    <a:pt x="5161598" y="905542"/>
                    <a:pt x="5139976" y="911257"/>
                    <a:pt x="5120735" y="921544"/>
                  </a:cubicBezTo>
                  <a:cubicBezTo>
                    <a:pt x="5101209" y="932021"/>
                    <a:pt x="5082826" y="945166"/>
                    <a:pt x="5065490" y="959072"/>
                  </a:cubicBezTo>
                  <a:cubicBezTo>
                    <a:pt x="5051774" y="970026"/>
                    <a:pt x="5038916" y="980885"/>
                    <a:pt x="5021675" y="986504"/>
                  </a:cubicBezTo>
                  <a:cubicBezTo>
                    <a:pt x="5012055" y="989648"/>
                    <a:pt x="5001959" y="996506"/>
                    <a:pt x="4996148" y="1004507"/>
                  </a:cubicBezTo>
                  <a:cubicBezTo>
                    <a:pt x="4983575" y="1021937"/>
                    <a:pt x="4967478" y="1034225"/>
                    <a:pt x="4949285" y="1044702"/>
                  </a:cubicBezTo>
                  <a:cubicBezTo>
                    <a:pt x="4924996" y="1058799"/>
                    <a:pt x="4900993" y="1073182"/>
                    <a:pt x="4876609" y="1086993"/>
                  </a:cubicBezTo>
                  <a:cubicBezTo>
                    <a:pt x="4862227" y="1095185"/>
                    <a:pt x="4847940" y="1103852"/>
                    <a:pt x="4832699" y="1109853"/>
                  </a:cubicBezTo>
                  <a:cubicBezTo>
                    <a:pt x="4801553" y="1122236"/>
                    <a:pt x="4769644" y="1132808"/>
                    <a:pt x="4738211" y="1144334"/>
                  </a:cubicBezTo>
                  <a:cubicBezTo>
                    <a:pt x="4727924" y="1148048"/>
                    <a:pt x="4718209" y="1153382"/>
                    <a:pt x="4707731" y="1156621"/>
                  </a:cubicBezTo>
                  <a:cubicBezTo>
                    <a:pt x="4696396" y="1160145"/>
                    <a:pt x="4684205" y="1161193"/>
                    <a:pt x="4672870" y="1164717"/>
                  </a:cubicBezTo>
                  <a:cubicBezTo>
                    <a:pt x="4654010" y="1170527"/>
                    <a:pt x="4635722" y="1177957"/>
                    <a:pt x="4616863" y="1183862"/>
                  </a:cubicBezTo>
                  <a:cubicBezTo>
                    <a:pt x="4580477" y="1195197"/>
                    <a:pt x="4543996" y="1206056"/>
                    <a:pt x="4507516" y="1216819"/>
                  </a:cubicBezTo>
                  <a:cubicBezTo>
                    <a:pt x="4499706" y="1219105"/>
                    <a:pt x="4491228" y="1219391"/>
                    <a:pt x="4483513" y="1221867"/>
                  </a:cubicBezTo>
                  <a:cubicBezTo>
                    <a:pt x="4463034" y="1228535"/>
                    <a:pt x="4442650" y="1235773"/>
                    <a:pt x="4422362" y="1243108"/>
                  </a:cubicBezTo>
                  <a:cubicBezTo>
                    <a:pt x="4410075" y="1247585"/>
                    <a:pt x="4398073" y="1253109"/>
                    <a:pt x="4385691" y="1257395"/>
                  </a:cubicBezTo>
                  <a:cubicBezTo>
                    <a:pt x="4375785" y="1260824"/>
                    <a:pt x="4365593" y="1263491"/>
                    <a:pt x="4355306" y="1265587"/>
                  </a:cubicBezTo>
                  <a:cubicBezTo>
                    <a:pt x="4346448" y="1267397"/>
                    <a:pt x="4337209" y="1267206"/>
                    <a:pt x="4328446" y="1269397"/>
                  </a:cubicBezTo>
                  <a:cubicBezTo>
                    <a:pt x="4304728" y="1275302"/>
                    <a:pt x="4281297" y="1281970"/>
                    <a:pt x="4257770" y="1288256"/>
                  </a:cubicBezTo>
                  <a:cubicBezTo>
                    <a:pt x="4248341" y="1290733"/>
                    <a:pt x="4238720" y="1292543"/>
                    <a:pt x="4229576" y="1295686"/>
                  </a:cubicBezTo>
                  <a:cubicBezTo>
                    <a:pt x="4205097" y="1303973"/>
                    <a:pt x="4180999" y="1313402"/>
                    <a:pt x="4156424" y="1321213"/>
                  </a:cubicBezTo>
                  <a:cubicBezTo>
                    <a:pt x="4136041" y="1327690"/>
                    <a:pt x="4115086" y="1332357"/>
                    <a:pt x="4094416" y="1338072"/>
                  </a:cubicBezTo>
                  <a:cubicBezTo>
                    <a:pt x="4085653" y="1340549"/>
                    <a:pt x="4077271" y="1344073"/>
                    <a:pt x="4068509" y="1346168"/>
                  </a:cubicBezTo>
                  <a:cubicBezTo>
                    <a:pt x="4048887" y="1350931"/>
                    <a:pt x="4028980" y="1354931"/>
                    <a:pt x="4009263" y="1359694"/>
                  </a:cubicBezTo>
                  <a:cubicBezTo>
                    <a:pt x="3998023" y="1362456"/>
                    <a:pt x="3987165" y="1367409"/>
                    <a:pt x="3975735" y="1369219"/>
                  </a:cubicBezTo>
                  <a:cubicBezTo>
                    <a:pt x="3948589" y="1373505"/>
                    <a:pt x="3921252" y="1376553"/>
                    <a:pt x="3893915" y="1379982"/>
                  </a:cubicBezTo>
                  <a:cubicBezTo>
                    <a:pt x="3865722" y="1383506"/>
                    <a:pt x="3837623" y="1387221"/>
                    <a:pt x="3809428" y="1390364"/>
                  </a:cubicBezTo>
                  <a:cubicBezTo>
                    <a:pt x="3793998" y="1391984"/>
                    <a:pt x="3778472" y="1392269"/>
                    <a:pt x="3763042" y="1393793"/>
                  </a:cubicBezTo>
                  <a:cubicBezTo>
                    <a:pt x="3749516" y="1395127"/>
                    <a:pt x="3736086" y="1397603"/>
                    <a:pt x="3722561" y="1399223"/>
                  </a:cubicBezTo>
                  <a:cubicBezTo>
                    <a:pt x="3710845" y="1400556"/>
                    <a:pt x="3699034" y="1401318"/>
                    <a:pt x="3687318" y="1402652"/>
                  </a:cubicBezTo>
                  <a:cubicBezTo>
                    <a:pt x="3668554" y="1404842"/>
                    <a:pt x="3649885" y="1407319"/>
                    <a:pt x="3631216" y="1409605"/>
                  </a:cubicBezTo>
                  <a:cubicBezTo>
                    <a:pt x="3623406" y="1410462"/>
                    <a:pt x="3615214" y="1412843"/>
                    <a:pt x="3607880" y="1411415"/>
                  </a:cubicBezTo>
                  <a:cubicBezTo>
                    <a:pt x="3589401" y="1407795"/>
                    <a:pt x="3571208" y="1408843"/>
                    <a:pt x="3552825" y="1411319"/>
                  </a:cubicBezTo>
                  <a:cubicBezTo>
                    <a:pt x="3546539" y="1412177"/>
                    <a:pt x="3539776" y="1411986"/>
                    <a:pt x="3533680" y="1410367"/>
                  </a:cubicBezTo>
                  <a:cubicBezTo>
                    <a:pt x="3521202" y="1407128"/>
                    <a:pt x="3509106" y="1402556"/>
                    <a:pt x="3496818" y="1398556"/>
                  </a:cubicBezTo>
                  <a:cubicBezTo>
                    <a:pt x="3495484" y="1398080"/>
                    <a:pt x="3493865" y="1397984"/>
                    <a:pt x="3492437" y="1397699"/>
                  </a:cubicBezTo>
                  <a:cubicBezTo>
                    <a:pt x="3484340" y="1396079"/>
                    <a:pt x="3476340" y="1394460"/>
                    <a:pt x="3468243" y="1393031"/>
                  </a:cubicBezTo>
                  <a:cubicBezTo>
                    <a:pt x="3463862" y="1392269"/>
                    <a:pt x="3459385" y="1392174"/>
                    <a:pt x="3455003" y="1391507"/>
                  </a:cubicBezTo>
                  <a:cubicBezTo>
                    <a:pt x="3438049" y="1388840"/>
                    <a:pt x="3419380" y="1393317"/>
                    <a:pt x="3404711" y="1381792"/>
                  </a:cubicBezTo>
                  <a:cubicBezTo>
                    <a:pt x="3395186" y="1374362"/>
                    <a:pt x="3385947" y="1376077"/>
                    <a:pt x="3375756" y="1377220"/>
                  </a:cubicBezTo>
                  <a:cubicBezTo>
                    <a:pt x="3368040" y="1378077"/>
                    <a:pt x="3360134" y="1377791"/>
                    <a:pt x="3352324" y="1377887"/>
                  </a:cubicBezTo>
                  <a:cubicBezTo>
                    <a:pt x="3338608" y="1378172"/>
                    <a:pt x="3324892" y="1378268"/>
                    <a:pt x="3311176" y="1378744"/>
                  </a:cubicBezTo>
                  <a:cubicBezTo>
                    <a:pt x="3306794" y="1378934"/>
                    <a:pt x="3302318" y="1381316"/>
                    <a:pt x="3298031" y="1380935"/>
                  </a:cubicBezTo>
                  <a:cubicBezTo>
                    <a:pt x="3278219" y="1379125"/>
                    <a:pt x="3258407" y="1376267"/>
                    <a:pt x="3238595" y="1374648"/>
                  </a:cubicBezTo>
                  <a:cubicBezTo>
                    <a:pt x="3227356" y="1373696"/>
                    <a:pt x="3215830" y="1375505"/>
                    <a:pt x="3204686" y="1374172"/>
                  </a:cubicBezTo>
                  <a:cubicBezTo>
                    <a:pt x="3191828" y="1372648"/>
                    <a:pt x="3179255" y="1368743"/>
                    <a:pt x="3166491" y="1366361"/>
                  </a:cubicBezTo>
                  <a:cubicBezTo>
                    <a:pt x="3162967" y="1365695"/>
                    <a:pt x="3159062" y="1366552"/>
                    <a:pt x="3155347" y="1366742"/>
                  </a:cubicBezTo>
                  <a:cubicBezTo>
                    <a:pt x="3151156" y="1366933"/>
                    <a:pt x="3147060" y="1367314"/>
                    <a:pt x="3142869" y="1367409"/>
                  </a:cubicBezTo>
                  <a:cubicBezTo>
                    <a:pt x="3130105" y="1367600"/>
                    <a:pt x="3117342" y="1367314"/>
                    <a:pt x="3104578" y="1367981"/>
                  </a:cubicBezTo>
                  <a:cubicBezTo>
                    <a:pt x="3096768" y="1368362"/>
                    <a:pt x="3088577" y="1372267"/>
                    <a:pt x="3081337" y="1370838"/>
                  </a:cubicBezTo>
                  <a:cubicBezTo>
                    <a:pt x="3066574" y="1368076"/>
                    <a:pt x="3051810" y="1374267"/>
                    <a:pt x="3037047" y="1369124"/>
                  </a:cubicBezTo>
                  <a:cubicBezTo>
                    <a:pt x="3032474" y="1367600"/>
                    <a:pt x="3026188" y="1371410"/>
                    <a:pt x="3020663" y="1371600"/>
                  </a:cubicBezTo>
                  <a:cubicBezTo>
                    <a:pt x="3006852" y="1372076"/>
                    <a:pt x="2993041" y="1371981"/>
                    <a:pt x="2979230" y="1371886"/>
                  </a:cubicBezTo>
                  <a:cubicBezTo>
                    <a:pt x="2966847" y="1371791"/>
                    <a:pt x="2953988" y="1373124"/>
                    <a:pt x="2942082" y="1370457"/>
                  </a:cubicBezTo>
                  <a:cubicBezTo>
                    <a:pt x="2929604" y="1367600"/>
                    <a:pt x="2918365" y="1367981"/>
                    <a:pt x="2906268" y="1371219"/>
                  </a:cubicBezTo>
                  <a:cubicBezTo>
                    <a:pt x="2897981" y="1373410"/>
                    <a:pt x="2889218" y="1373696"/>
                    <a:pt x="2880646" y="1374362"/>
                  </a:cubicBezTo>
                  <a:cubicBezTo>
                    <a:pt x="2871407" y="1375124"/>
                    <a:pt x="2861215" y="1373124"/>
                    <a:pt x="2852833" y="1376267"/>
                  </a:cubicBezTo>
                  <a:cubicBezTo>
                    <a:pt x="2827877" y="1385602"/>
                    <a:pt x="2802255" y="1387602"/>
                    <a:pt x="2776157" y="1387602"/>
                  </a:cubicBezTo>
                  <a:cubicBezTo>
                    <a:pt x="2771394" y="1387602"/>
                    <a:pt x="2766536" y="1386269"/>
                    <a:pt x="2761965" y="1384840"/>
                  </a:cubicBezTo>
                  <a:cubicBezTo>
                    <a:pt x="2735294" y="1376267"/>
                    <a:pt x="2708529" y="1377029"/>
                    <a:pt x="2681383" y="1382268"/>
                  </a:cubicBezTo>
                  <a:cubicBezTo>
                    <a:pt x="2675763" y="1383411"/>
                    <a:pt x="2669477" y="1383602"/>
                    <a:pt x="2663857" y="1382459"/>
                  </a:cubicBezTo>
                  <a:cubicBezTo>
                    <a:pt x="2648045" y="1379125"/>
                    <a:pt x="2632710" y="1373600"/>
                    <a:pt x="2616803" y="1371219"/>
                  </a:cubicBezTo>
                  <a:cubicBezTo>
                    <a:pt x="2590515" y="1367314"/>
                    <a:pt x="2567750" y="1380458"/>
                    <a:pt x="2544223" y="1389031"/>
                  </a:cubicBezTo>
                  <a:cubicBezTo>
                    <a:pt x="2521839" y="1397127"/>
                    <a:pt x="2502789" y="1415415"/>
                    <a:pt x="2476309" y="1411319"/>
                  </a:cubicBezTo>
                  <a:cubicBezTo>
                    <a:pt x="2473643" y="1410938"/>
                    <a:pt x="2470690" y="1413510"/>
                    <a:pt x="2467737" y="1414177"/>
                  </a:cubicBezTo>
                  <a:cubicBezTo>
                    <a:pt x="2459641" y="1415987"/>
                    <a:pt x="2451545" y="1418177"/>
                    <a:pt x="2443353" y="1419035"/>
                  </a:cubicBezTo>
                  <a:cubicBezTo>
                    <a:pt x="2433352" y="1420178"/>
                    <a:pt x="2423160" y="1419797"/>
                    <a:pt x="2413159" y="1420749"/>
                  </a:cubicBezTo>
                  <a:cubicBezTo>
                    <a:pt x="2400300" y="1421892"/>
                    <a:pt x="2387632" y="1424940"/>
                    <a:pt x="2374868" y="1424940"/>
                  </a:cubicBezTo>
                  <a:cubicBezTo>
                    <a:pt x="2364581" y="1424940"/>
                    <a:pt x="2354389" y="1421416"/>
                    <a:pt x="2344198" y="1419701"/>
                  </a:cubicBezTo>
                  <a:cubicBezTo>
                    <a:pt x="2329815" y="1417320"/>
                    <a:pt x="2314003" y="1417987"/>
                    <a:pt x="2301335" y="1411891"/>
                  </a:cubicBezTo>
                  <a:cubicBezTo>
                    <a:pt x="2287810" y="1405414"/>
                    <a:pt x="2274951" y="1402461"/>
                    <a:pt x="2260949" y="1404461"/>
                  </a:cubicBezTo>
                  <a:cubicBezTo>
                    <a:pt x="2256282" y="1405128"/>
                    <a:pt x="2250281" y="1409129"/>
                    <a:pt x="2248186" y="1413224"/>
                  </a:cubicBezTo>
                  <a:cubicBezTo>
                    <a:pt x="2243518" y="1422368"/>
                    <a:pt x="2237137" y="1423988"/>
                    <a:pt x="2228469" y="1420844"/>
                  </a:cubicBezTo>
                  <a:cubicBezTo>
                    <a:pt x="2220944" y="1418177"/>
                    <a:pt x="2211705" y="1416844"/>
                    <a:pt x="2206562" y="1411700"/>
                  </a:cubicBezTo>
                  <a:cubicBezTo>
                    <a:pt x="2191988" y="1397127"/>
                    <a:pt x="2173414" y="1396651"/>
                    <a:pt x="2155317" y="1392746"/>
                  </a:cubicBezTo>
                  <a:cubicBezTo>
                    <a:pt x="2144269" y="1390364"/>
                    <a:pt x="2133981" y="1390269"/>
                    <a:pt x="2122932" y="1391888"/>
                  </a:cubicBezTo>
                  <a:cubicBezTo>
                    <a:pt x="2098930" y="1395508"/>
                    <a:pt x="2075593" y="1390364"/>
                    <a:pt x="2052542" y="1383792"/>
                  </a:cubicBezTo>
                  <a:cubicBezTo>
                    <a:pt x="2037302" y="1379411"/>
                    <a:pt x="2021681" y="1376744"/>
                    <a:pt x="2006537" y="1372267"/>
                  </a:cubicBezTo>
                  <a:cubicBezTo>
                    <a:pt x="1995202" y="1368838"/>
                    <a:pt x="1983868" y="1364742"/>
                    <a:pt x="1973486" y="1359218"/>
                  </a:cubicBezTo>
                  <a:cubicBezTo>
                    <a:pt x="1958435" y="1351121"/>
                    <a:pt x="1945292" y="1338929"/>
                    <a:pt x="1926146" y="1342168"/>
                  </a:cubicBezTo>
                  <a:cubicBezTo>
                    <a:pt x="1909286" y="1345025"/>
                    <a:pt x="1894047" y="1339025"/>
                    <a:pt x="1878616" y="1333310"/>
                  </a:cubicBezTo>
                  <a:cubicBezTo>
                    <a:pt x="1867281" y="1329119"/>
                    <a:pt x="1855948" y="1324832"/>
                    <a:pt x="1844231" y="1322165"/>
                  </a:cubicBezTo>
                  <a:cubicBezTo>
                    <a:pt x="1830324" y="1319022"/>
                    <a:pt x="1814608" y="1320356"/>
                    <a:pt x="1802225" y="1314545"/>
                  </a:cubicBezTo>
                  <a:cubicBezTo>
                    <a:pt x="1789271" y="1308449"/>
                    <a:pt x="1778509" y="1312545"/>
                    <a:pt x="1766983" y="1314260"/>
                  </a:cubicBezTo>
                  <a:cubicBezTo>
                    <a:pt x="1748600" y="1316927"/>
                    <a:pt x="1730311" y="1321880"/>
                    <a:pt x="1711738" y="1315593"/>
                  </a:cubicBezTo>
                  <a:cubicBezTo>
                    <a:pt x="1689164" y="1307973"/>
                    <a:pt x="1666780" y="1299782"/>
                    <a:pt x="1644111" y="1292543"/>
                  </a:cubicBezTo>
                  <a:cubicBezTo>
                    <a:pt x="1635347" y="1289780"/>
                    <a:pt x="1625919" y="1288637"/>
                    <a:pt x="1616774" y="1287399"/>
                  </a:cubicBezTo>
                  <a:cubicBezTo>
                    <a:pt x="1608107" y="1286351"/>
                    <a:pt x="1597725" y="1289018"/>
                    <a:pt x="1591056" y="1285018"/>
                  </a:cubicBezTo>
                  <a:cubicBezTo>
                    <a:pt x="1573911" y="1274731"/>
                    <a:pt x="1556291" y="1269683"/>
                    <a:pt x="1536478" y="1269683"/>
                  </a:cubicBezTo>
                  <a:cubicBezTo>
                    <a:pt x="1529048" y="1269683"/>
                    <a:pt x="1521809" y="1265396"/>
                    <a:pt x="1514285" y="1264634"/>
                  </a:cubicBezTo>
                  <a:cubicBezTo>
                    <a:pt x="1503997" y="1263682"/>
                    <a:pt x="1492186" y="1261110"/>
                    <a:pt x="1483233" y="1264730"/>
                  </a:cubicBezTo>
                  <a:cubicBezTo>
                    <a:pt x="1462183" y="1273302"/>
                    <a:pt x="1445134" y="1266158"/>
                    <a:pt x="1426750" y="1257681"/>
                  </a:cubicBezTo>
                  <a:cubicBezTo>
                    <a:pt x="1408652" y="1249299"/>
                    <a:pt x="1389602" y="1242632"/>
                    <a:pt x="1370362" y="1237107"/>
                  </a:cubicBezTo>
                  <a:cubicBezTo>
                    <a:pt x="1363123" y="1235107"/>
                    <a:pt x="1354456" y="1238441"/>
                    <a:pt x="1346454" y="1239107"/>
                  </a:cubicBezTo>
                  <a:cubicBezTo>
                    <a:pt x="1343596" y="1239298"/>
                    <a:pt x="1340453" y="1239584"/>
                    <a:pt x="1337882" y="1238631"/>
                  </a:cubicBezTo>
                  <a:cubicBezTo>
                    <a:pt x="1313022" y="1229487"/>
                    <a:pt x="1287780" y="1222534"/>
                    <a:pt x="1260825" y="1227296"/>
                  </a:cubicBezTo>
                  <a:cubicBezTo>
                    <a:pt x="1258349" y="1227773"/>
                    <a:pt x="1255586" y="1226725"/>
                    <a:pt x="1253109" y="1226058"/>
                  </a:cubicBezTo>
                  <a:cubicBezTo>
                    <a:pt x="1241012" y="1222629"/>
                    <a:pt x="1229201" y="1217200"/>
                    <a:pt x="1216915" y="1215962"/>
                  </a:cubicBezTo>
                  <a:cubicBezTo>
                    <a:pt x="1186625" y="1212914"/>
                    <a:pt x="1156146" y="1211675"/>
                    <a:pt x="1125664" y="1209675"/>
                  </a:cubicBezTo>
                  <a:cubicBezTo>
                    <a:pt x="1123759" y="1209580"/>
                    <a:pt x="1121759" y="1209580"/>
                    <a:pt x="1120045" y="1208913"/>
                  </a:cubicBezTo>
                  <a:cubicBezTo>
                    <a:pt x="1108805" y="1204817"/>
                    <a:pt x="1098995" y="1206151"/>
                    <a:pt x="1089469" y="1213961"/>
                  </a:cubicBezTo>
                  <a:cubicBezTo>
                    <a:pt x="1085278" y="1217390"/>
                    <a:pt x="1079563" y="1219200"/>
                    <a:pt x="1074325" y="1221105"/>
                  </a:cubicBezTo>
                  <a:cubicBezTo>
                    <a:pt x="1066609" y="1223963"/>
                    <a:pt x="1058704" y="1226725"/>
                    <a:pt x="1050703" y="1228535"/>
                  </a:cubicBezTo>
                  <a:cubicBezTo>
                    <a:pt x="1042797" y="1230249"/>
                    <a:pt x="1034320" y="1232630"/>
                    <a:pt x="1026700" y="1231297"/>
                  </a:cubicBezTo>
                  <a:cubicBezTo>
                    <a:pt x="1012984" y="1228916"/>
                    <a:pt x="999934" y="1223582"/>
                    <a:pt x="986409" y="1220057"/>
                  </a:cubicBezTo>
                  <a:cubicBezTo>
                    <a:pt x="981742" y="1218819"/>
                    <a:pt x="976598" y="1219010"/>
                    <a:pt x="971741" y="1218914"/>
                  </a:cubicBezTo>
                  <a:cubicBezTo>
                    <a:pt x="960596" y="1218629"/>
                    <a:pt x="949166" y="1221391"/>
                    <a:pt x="939070" y="1213485"/>
                  </a:cubicBezTo>
                  <a:cubicBezTo>
                    <a:pt x="929736" y="1206056"/>
                    <a:pt x="920305" y="1208246"/>
                    <a:pt x="910495" y="1213866"/>
                  </a:cubicBezTo>
                  <a:cubicBezTo>
                    <a:pt x="903446" y="1217867"/>
                    <a:pt x="895446" y="1221010"/>
                    <a:pt x="887540" y="1222534"/>
                  </a:cubicBezTo>
                  <a:cubicBezTo>
                    <a:pt x="876681" y="1224629"/>
                    <a:pt x="865918" y="1225487"/>
                    <a:pt x="854202" y="1224248"/>
                  </a:cubicBezTo>
                  <a:cubicBezTo>
                    <a:pt x="845915" y="1223391"/>
                    <a:pt x="839152" y="1223010"/>
                    <a:pt x="832675" y="1217962"/>
                  </a:cubicBezTo>
                  <a:cubicBezTo>
                    <a:pt x="831628" y="1217200"/>
                    <a:pt x="829723" y="1217009"/>
                    <a:pt x="828294" y="1217105"/>
                  </a:cubicBezTo>
                  <a:cubicBezTo>
                    <a:pt x="809530" y="1218724"/>
                    <a:pt x="790956" y="1217867"/>
                    <a:pt x="772001" y="1216723"/>
                  </a:cubicBezTo>
                  <a:cubicBezTo>
                    <a:pt x="747904" y="1215200"/>
                    <a:pt x="722566" y="1219676"/>
                    <a:pt x="701707" y="1235678"/>
                  </a:cubicBezTo>
                  <a:cubicBezTo>
                    <a:pt x="698659" y="1238060"/>
                    <a:pt x="694087" y="1239107"/>
                    <a:pt x="690086" y="1239679"/>
                  </a:cubicBezTo>
                  <a:cubicBezTo>
                    <a:pt x="671227" y="1242155"/>
                    <a:pt x="652272" y="1243870"/>
                    <a:pt x="633412" y="1246632"/>
                  </a:cubicBezTo>
                  <a:cubicBezTo>
                    <a:pt x="623125" y="1248156"/>
                    <a:pt x="612362" y="1249490"/>
                    <a:pt x="603028" y="1253681"/>
                  </a:cubicBezTo>
                  <a:cubicBezTo>
                    <a:pt x="593885" y="1257776"/>
                    <a:pt x="586549" y="1262634"/>
                    <a:pt x="581120" y="1254062"/>
                  </a:cubicBezTo>
                  <a:cubicBezTo>
                    <a:pt x="571406" y="1258634"/>
                    <a:pt x="562927" y="1262444"/>
                    <a:pt x="554642" y="1266539"/>
                  </a:cubicBezTo>
                  <a:cubicBezTo>
                    <a:pt x="551593" y="1268063"/>
                    <a:pt x="549021" y="1270540"/>
                    <a:pt x="545973" y="1271969"/>
                  </a:cubicBezTo>
                  <a:cubicBezTo>
                    <a:pt x="542734" y="1273493"/>
                    <a:pt x="539115" y="1274445"/>
                    <a:pt x="535591" y="1275207"/>
                  </a:cubicBezTo>
                  <a:cubicBezTo>
                    <a:pt x="519874" y="1278636"/>
                    <a:pt x="504158" y="1281779"/>
                    <a:pt x="488538" y="1285494"/>
                  </a:cubicBezTo>
                  <a:cubicBezTo>
                    <a:pt x="485489" y="1286256"/>
                    <a:pt x="482917" y="1289304"/>
                    <a:pt x="480155" y="1291304"/>
                  </a:cubicBezTo>
                  <a:cubicBezTo>
                    <a:pt x="478345" y="1292638"/>
                    <a:pt x="476536" y="1294638"/>
                    <a:pt x="474535" y="1294924"/>
                  </a:cubicBezTo>
                  <a:cubicBezTo>
                    <a:pt x="459295" y="1297210"/>
                    <a:pt x="444151" y="1299877"/>
                    <a:pt x="428816" y="1301020"/>
                  </a:cubicBezTo>
                  <a:cubicBezTo>
                    <a:pt x="415957" y="1301972"/>
                    <a:pt x="403574" y="1301687"/>
                    <a:pt x="400241" y="1318260"/>
                  </a:cubicBezTo>
                  <a:cubicBezTo>
                    <a:pt x="399669" y="1321118"/>
                    <a:pt x="395573" y="1324166"/>
                    <a:pt x="392431" y="1325594"/>
                  </a:cubicBezTo>
                  <a:cubicBezTo>
                    <a:pt x="383477" y="1329690"/>
                    <a:pt x="373951" y="1332452"/>
                    <a:pt x="365093" y="1336643"/>
                  </a:cubicBezTo>
                  <a:cubicBezTo>
                    <a:pt x="336042" y="1350645"/>
                    <a:pt x="305658" y="1359503"/>
                    <a:pt x="273177" y="1357884"/>
                  </a:cubicBezTo>
                  <a:cubicBezTo>
                    <a:pt x="263081" y="1357408"/>
                    <a:pt x="253270" y="1352264"/>
                    <a:pt x="246888" y="1350359"/>
                  </a:cubicBezTo>
                  <a:cubicBezTo>
                    <a:pt x="228506" y="1357884"/>
                    <a:pt x="213075" y="1365123"/>
                    <a:pt x="196977" y="1370552"/>
                  </a:cubicBezTo>
                  <a:cubicBezTo>
                    <a:pt x="182785" y="1375410"/>
                    <a:pt x="167926" y="1378458"/>
                    <a:pt x="153352" y="1381982"/>
                  </a:cubicBezTo>
                  <a:cubicBezTo>
                    <a:pt x="148018" y="1383316"/>
                    <a:pt x="142589" y="1384078"/>
                    <a:pt x="137160" y="1384745"/>
                  </a:cubicBezTo>
                  <a:cubicBezTo>
                    <a:pt x="120206" y="1386840"/>
                    <a:pt x="102489" y="1381792"/>
                    <a:pt x="85917" y="1389793"/>
                  </a:cubicBezTo>
                  <a:cubicBezTo>
                    <a:pt x="77248" y="1393984"/>
                    <a:pt x="68675" y="1399032"/>
                    <a:pt x="59532" y="1401223"/>
                  </a:cubicBezTo>
                  <a:cubicBezTo>
                    <a:pt x="49721" y="1403604"/>
                    <a:pt x="40124" y="1407319"/>
                    <a:pt x="30325" y="1409974"/>
                  </a:cubicBezTo>
                  <a:lnTo>
                    <a:pt x="0" y="1412360"/>
                  </a:lnTo>
                  <a:lnTo>
                    <a:pt x="0" y="1058622"/>
                  </a:lnTo>
                  <a:lnTo>
                    <a:pt x="17145" y="1060228"/>
                  </a:lnTo>
                  <a:cubicBezTo>
                    <a:pt x="26480" y="1061561"/>
                    <a:pt x="35528" y="1066133"/>
                    <a:pt x="44672" y="1066324"/>
                  </a:cubicBezTo>
                  <a:cubicBezTo>
                    <a:pt x="59055" y="1066610"/>
                    <a:pt x="71819" y="1068419"/>
                    <a:pt x="84677" y="1076230"/>
                  </a:cubicBezTo>
                  <a:cubicBezTo>
                    <a:pt x="104108" y="1087946"/>
                    <a:pt x="120110" y="1082993"/>
                    <a:pt x="132017" y="1064990"/>
                  </a:cubicBezTo>
                  <a:cubicBezTo>
                    <a:pt x="133255" y="1063181"/>
                    <a:pt x="134874" y="1060799"/>
                    <a:pt x="136779" y="1060323"/>
                  </a:cubicBezTo>
                  <a:cubicBezTo>
                    <a:pt x="153639" y="1056132"/>
                    <a:pt x="170974" y="1048131"/>
                    <a:pt x="187547" y="1049179"/>
                  </a:cubicBezTo>
                  <a:cubicBezTo>
                    <a:pt x="216789" y="1051084"/>
                    <a:pt x="244316" y="1048798"/>
                    <a:pt x="270891" y="1036415"/>
                  </a:cubicBezTo>
                  <a:cubicBezTo>
                    <a:pt x="272510" y="1035653"/>
                    <a:pt x="274987" y="1034891"/>
                    <a:pt x="276320" y="1035558"/>
                  </a:cubicBezTo>
                  <a:cubicBezTo>
                    <a:pt x="292322" y="1043845"/>
                    <a:pt x="309848" y="1050417"/>
                    <a:pt x="323755" y="1061561"/>
                  </a:cubicBezTo>
                  <a:cubicBezTo>
                    <a:pt x="336995" y="1072134"/>
                    <a:pt x="352997" y="1072229"/>
                    <a:pt x="361855" y="1057942"/>
                  </a:cubicBezTo>
                  <a:cubicBezTo>
                    <a:pt x="366236" y="1050893"/>
                    <a:pt x="372332" y="1042702"/>
                    <a:pt x="379571" y="1039939"/>
                  </a:cubicBezTo>
                  <a:cubicBezTo>
                    <a:pt x="395954" y="1033653"/>
                    <a:pt x="413481" y="1030414"/>
                    <a:pt x="430530" y="1025747"/>
                  </a:cubicBezTo>
                  <a:cubicBezTo>
                    <a:pt x="451581" y="1020032"/>
                    <a:pt x="472345" y="1020032"/>
                    <a:pt x="493300" y="1027176"/>
                  </a:cubicBezTo>
                  <a:cubicBezTo>
                    <a:pt x="508064" y="1032224"/>
                    <a:pt x="523113" y="1032224"/>
                    <a:pt x="537782" y="1025366"/>
                  </a:cubicBezTo>
                  <a:cubicBezTo>
                    <a:pt x="545687" y="1021652"/>
                    <a:pt x="553784" y="1017842"/>
                    <a:pt x="562166" y="1015746"/>
                  </a:cubicBezTo>
                  <a:cubicBezTo>
                    <a:pt x="567595" y="1014412"/>
                    <a:pt x="573881" y="1015651"/>
                    <a:pt x="579596" y="1016699"/>
                  </a:cubicBezTo>
                  <a:cubicBezTo>
                    <a:pt x="590645" y="1018794"/>
                    <a:pt x="602075" y="1025176"/>
                    <a:pt x="612362" y="1023557"/>
                  </a:cubicBezTo>
                  <a:cubicBezTo>
                    <a:pt x="647891" y="1017842"/>
                    <a:pt x="681419" y="1031272"/>
                    <a:pt x="716090" y="1031653"/>
                  </a:cubicBezTo>
                  <a:cubicBezTo>
                    <a:pt x="731806" y="1031843"/>
                    <a:pt x="747332" y="1034891"/>
                    <a:pt x="758381" y="1018985"/>
                  </a:cubicBezTo>
                  <a:cubicBezTo>
                    <a:pt x="759809" y="1016889"/>
                    <a:pt x="766763" y="1018032"/>
                    <a:pt x="771049" y="1018699"/>
                  </a:cubicBezTo>
                  <a:cubicBezTo>
                    <a:pt x="780574" y="1020128"/>
                    <a:pt x="790004" y="1023747"/>
                    <a:pt x="799433" y="1023652"/>
                  </a:cubicBezTo>
                  <a:cubicBezTo>
                    <a:pt x="818960" y="1023557"/>
                    <a:pt x="838581" y="1022033"/>
                    <a:pt x="858012" y="1020318"/>
                  </a:cubicBezTo>
                  <a:cubicBezTo>
                    <a:pt x="865346" y="1019651"/>
                    <a:pt x="872395" y="1017080"/>
                    <a:pt x="879634" y="1015270"/>
                  </a:cubicBezTo>
                  <a:cubicBezTo>
                    <a:pt x="883634" y="1014222"/>
                    <a:pt x="887921" y="1011460"/>
                    <a:pt x="891635" y="1012031"/>
                  </a:cubicBezTo>
                  <a:cubicBezTo>
                    <a:pt x="913162" y="1015365"/>
                    <a:pt x="932879" y="1007174"/>
                    <a:pt x="953262" y="1003078"/>
                  </a:cubicBezTo>
                  <a:cubicBezTo>
                    <a:pt x="962692" y="1001173"/>
                    <a:pt x="971550" y="996601"/>
                    <a:pt x="980694" y="993458"/>
                  </a:cubicBezTo>
                  <a:cubicBezTo>
                    <a:pt x="983075" y="992600"/>
                    <a:pt x="985742" y="991838"/>
                    <a:pt x="988124" y="992029"/>
                  </a:cubicBezTo>
                  <a:cubicBezTo>
                    <a:pt x="1001744" y="993172"/>
                    <a:pt x="1015270" y="994791"/>
                    <a:pt x="1028795" y="996029"/>
                  </a:cubicBezTo>
                  <a:cubicBezTo>
                    <a:pt x="1041083" y="997172"/>
                    <a:pt x="1053465" y="997553"/>
                    <a:pt x="1059275" y="1011555"/>
                  </a:cubicBezTo>
                  <a:cubicBezTo>
                    <a:pt x="1060133" y="1013746"/>
                    <a:pt x="1062990" y="1015365"/>
                    <a:pt x="1065181" y="1016794"/>
                  </a:cubicBezTo>
                  <a:cubicBezTo>
                    <a:pt x="1098995" y="1038797"/>
                    <a:pt x="1117092" y="1038225"/>
                    <a:pt x="1150144" y="1014984"/>
                  </a:cubicBezTo>
                  <a:cubicBezTo>
                    <a:pt x="1153573" y="1012603"/>
                    <a:pt x="1160907" y="1010888"/>
                    <a:pt x="1163193" y="1012793"/>
                  </a:cubicBezTo>
                  <a:cubicBezTo>
                    <a:pt x="1182624" y="1028605"/>
                    <a:pt x="1203865" y="1026890"/>
                    <a:pt x="1226249" y="1021937"/>
                  </a:cubicBezTo>
                  <a:cubicBezTo>
                    <a:pt x="1232059" y="1020604"/>
                    <a:pt x="1240251" y="1020604"/>
                    <a:pt x="1244632" y="1023747"/>
                  </a:cubicBezTo>
                  <a:cubicBezTo>
                    <a:pt x="1265492" y="1038320"/>
                    <a:pt x="1287876" y="1036225"/>
                    <a:pt x="1310545" y="1031939"/>
                  </a:cubicBezTo>
                  <a:cubicBezTo>
                    <a:pt x="1314069" y="1031272"/>
                    <a:pt x="1318356" y="1027652"/>
                    <a:pt x="1319879" y="1024319"/>
                  </a:cubicBezTo>
                  <a:cubicBezTo>
                    <a:pt x="1325309" y="1012508"/>
                    <a:pt x="1335501" y="1008507"/>
                    <a:pt x="1346740" y="1005173"/>
                  </a:cubicBezTo>
                  <a:cubicBezTo>
                    <a:pt x="1364457" y="999744"/>
                    <a:pt x="1381887" y="993362"/>
                    <a:pt x="1399699" y="988219"/>
                  </a:cubicBezTo>
                  <a:cubicBezTo>
                    <a:pt x="1404081" y="986981"/>
                    <a:pt x="1409510" y="987743"/>
                    <a:pt x="1414082" y="989171"/>
                  </a:cubicBezTo>
                  <a:cubicBezTo>
                    <a:pt x="1429703" y="994029"/>
                    <a:pt x="1439609" y="1006221"/>
                    <a:pt x="1450467" y="1017461"/>
                  </a:cubicBezTo>
                  <a:cubicBezTo>
                    <a:pt x="1455230" y="1022414"/>
                    <a:pt x="1461802" y="1025938"/>
                    <a:pt x="1468184" y="1028795"/>
                  </a:cubicBezTo>
                  <a:cubicBezTo>
                    <a:pt x="1484757" y="1036130"/>
                    <a:pt x="1501712" y="1042702"/>
                    <a:pt x="1518476" y="1049655"/>
                  </a:cubicBezTo>
                  <a:cubicBezTo>
                    <a:pt x="1520095" y="1050322"/>
                    <a:pt x="1521428" y="1052036"/>
                    <a:pt x="1522667" y="1053465"/>
                  </a:cubicBezTo>
                  <a:cubicBezTo>
                    <a:pt x="1535049" y="1068515"/>
                    <a:pt x="1547336" y="1083659"/>
                    <a:pt x="1559814" y="1098709"/>
                  </a:cubicBezTo>
                  <a:cubicBezTo>
                    <a:pt x="1562195" y="1101566"/>
                    <a:pt x="1565625" y="1103662"/>
                    <a:pt x="1568196" y="1106424"/>
                  </a:cubicBezTo>
                  <a:cubicBezTo>
                    <a:pt x="1571816" y="1110234"/>
                    <a:pt x="1576388" y="1113854"/>
                    <a:pt x="1578293" y="1118426"/>
                  </a:cubicBezTo>
                  <a:cubicBezTo>
                    <a:pt x="1584198" y="1132808"/>
                    <a:pt x="1595533" y="1139000"/>
                    <a:pt x="1609820" y="1141667"/>
                  </a:cubicBezTo>
                  <a:cubicBezTo>
                    <a:pt x="1622870" y="1144143"/>
                    <a:pt x="1635919" y="1146239"/>
                    <a:pt x="1648873" y="1149096"/>
                  </a:cubicBezTo>
                  <a:cubicBezTo>
                    <a:pt x="1664684" y="1152525"/>
                    <a:pt x="1680401" y="1156240"/>
                    <a:pt x="1696022" y="1160431"/>
                  </a:cubicBezTo>
                  <a:cubicBezTo>
                    <a:pt x="1702784" y="1162241"/>
                    <a:pt x="1709928" y="1164336"/>
                    <a:pt x="1715739" y="1168051"/>
                  </a:cubicBezTo>
                  <a:cubicBezTo>
                    <a:pt x="1732026" y="1178338"/>
                    <a:pt x="1749457" y="1185291"/>
                    <a:pt x="1768602" y="1182529"/>
                  </a:cubicBezTo>
                  <a:cubicBezTo>
                    <a:pt x="1783937" y="1180338"/>
                    <a:pt x="1796796" y="1185958"/>
                    <a:pt x="1806321" y="1194721"/>
                  </a:cubicBezTo>
                  <a:cubicBezTo>
                    <a:pt x="1823657" y="1210628"/>
                    <a:pt x="1842230" y="1207008"/>
                    <a:pt x="1860709" y="1201865"/>
                  </a:cubicBezTo>
                  <a:cubicBezTo>
                    <a:pt x="1870234" y="1199198"/>
                    <a:pt x="1878044" y="1199579"/>
                    <a:pt x="1887093" y="1202150"/>
                  </a:cubicBezTo>
                  <a:cubicBezTo>
                    <a:pt x="1908048" y="1208151"/>
                    <a:pt x="1922050" y="1224439"/>
                    <a:pt x="1935575" y="1238726"/>
                  </a:cubicBezTo>
                  <a:cubicBezTo>
                    <a:pt x="1947101" y="1250918"/>
                    <a:pt x="1960055" y="1257776"/>
                    <a:pt x="1974247" y="1262920"/>
                  </a:cubicBezTo>
                  <a:cubicBezTo>
                    <a:pt x="1992154" y="1269492"/>
                    <a:pt x="2006346" y="1267016"/>
                    <a:pt x="2014919" y="1251204"/>
                  </a:cubicBezTo>
                  <a:cubicBezTo>
                    <a:pt x="2017300" y="1246727"/>
                    <a:pt x="2021491" y="1241488"/>
                    <a:pt x="2025968" y="1240155"/>
                  </a:cubicBezTo>
                  <a:cubicBezTo>
                    <a:pt x="2047589" y="1233488"/>
                    <a:pt x="2069497" y="1223772"/>
                    <a:pt x="2092643" y="1229678"/>
                  </a:cubicBezTo>
                  <a:cubicBezTo>
                    <a:pt x="2124647" y="1237774"/>
                    <a:pt x="2155889" y="1237298"/>
                    <a:pt x="2187893" y="1229297"/>
                  </a:cubicBezTo>
                  <a:cubicBezTo>
                    <a:pt x="2239804" y="1216343"/>
                    <a:pt x="2291715" y="1202627"/>
                    <a:pt x="2346294" y="1205484"/>
                  </a:cubicBezTo>
                  <a:cubicBezTo>
                    <a:pt x="2355342" y="1205960"/>
                    <a:pt x="2366105" y="1200150"/>
                    <a:pt x="2373916" y="1194435"/>
                  </a:cubicBezTo>
                  <a:cubicBezTo>
                    <a:pt x="2388870" y="1183577"/>
                    <a:pt x="2388203" y="1182719"/>
                    <a:pt x="2404967" y="1191673"/>
                  </a:cubicBezTo>
                  <a:cubicBezTo>
                    <a:pt x="2408968" y="1193864"/>
                    <a:pt x="2413921" y="1195197"/>
                    <a:pt x="2416874" y="1198436"/>
                  </a:cubicBezTo>
                  <a:cubicBezTo>
                    <a:pt x="2431923" y="1214914"/>
                    <a:pt x="2450497" y="1210913"/>
                    <a:pt x="2468975" y="1208532"/>
                  </a:cubicBezTo>
                  <a:cubicBezTo>
                    <a:pt x="2472214" y="1208056"/>
                    <a:pt x="2476119" y="1207389"/>
                    <a:pt x="2478882" y="1208723"/>
                  </a:cubicBezTo>
                  <a:cubicBezTo>
                    <a:pt x="2491359" y="1214723"/>
                    <a:pt x="2501932" y="1212628"/>
                    <a:pt x="2512791" y="1204436"/>
                  </a:cubicBezTo>
                  <a:cubicBezTo>
                    <a:pt x="2522220" y="1197388"/>
                    <a:pt x="2533079" y="1193197"/>
                    <a:pt x="2544223" y="1201960"/>
                  </a:cubicBezTo>
                  <a:cubicBezTo>
                    <a:pt x="2568988" y="1221391"/>
                    <a:pt x="2595467" y="1222343"/>
                    <a:pt x="2623471" y="1210056"/>
                  </a:cubicBezTo>
                  <a:cubicBezTo>
                    <a:pt x="2643473" y="1201293"/>
                    <a:pt x="2663190" y="1199293"/>
                    <a:pt x="2684241" y="1208151"/>
                  </a:cubicBezTo>
                  <a:cubicBezTo>
                    <a:pt x="2692337" y="1211580"/>
                    <a:pt x="2702814" y="1209294"/>
                    <a:pt x="2712244" y="1210056"/>
                  </a:cubicBezTo>
                  <a:cubicBezTo>
                    <a:pt x="2717578" y="1210437"/>
                    <a:pt x="2723484" y="1210532"/>
                    <a:pt x="2728055" y="1212914"/>
                  </a:cubicBezTo>
                  <a:cubicBezTo>
                    <a:pt x="2740248" y="1219010"/>
                    <a:pt x="2751582" y="1226820"/>
                    <a:pt x="2763869" y="1232821"/>
                  </a:cubicBezTo>
                  <a:cubicBezTo>
                    <a:pt x="2769775" y="1235678"/>
                    <a:pt x="2776823" y="1237202"/>
                    <a:pt x="2783491" y="1237298"/>
                  </a:cubicBezTo>
                  <a:cubicBezTo>
                    <a:pt x="2803208" y="1237774"/>
                    <a:pt x="2822925" y="1237774"/>
                    <a:pt x="2842546" y="1236917"/>
                  </a:cubicBezTo>
                  <a:cubicBezTo>
                    <a:pt x="2874931" y="1235583"/>
                    <a:pt x="2907792" y="1235297"/>
                    <a:pt x="2931128" y="1206913"/>
                  </a:cubicBezTo>
                  <a:cubicBezTo>
                    <a:pt x="2933034" y="1204627"/>
                    <a:pt x="2937129" y="1203293"/>
                    <a:pt x="2940368" y="1202912"/>
                  </a:cubicBezTo>
                  <a:cubicBezTo>
                    <a:pt x="2955322" y="1201103"/>
                    <a:pt x="2970657" y="1200912"/>
                    <a:pt x="2985421" y="1197959"/>
                  </a:cubicBezTo>
                  <a:cubicBezTo>
                    <a:pt x="2997232" y="1195578"/>
                    <a:pt x="3007043" y="1196340"/>
                    <a:pt x="3015996" y="1204722"/>
                  </a:cubicBezTo>
                  <a:cubicBezTo>
                    <a:pt x="3027712" y="1215771"/>
                    <a:pt x="3042000" y="1222248"/>
                    <a:pt x="3057621" y="1218724"/>
                  </a:cubicBezTo>
                  <a:cubicBezTo>
                    <a:pt x="3073241" y="1215295"/>
                    <a:pt x="3083528" y="1222724"/>
                    <a:pt x="3095054" y="1230440"/>
                  </a:cubicBezTo>
                  <a:cubicBezTo>
                    <a:pt x="3103436" y="1236059"/>
                    <a:pt x="3112961" y="1243108"/>
                    <a:pt x="3122295" y="1243679"/>
                  </a:cubicBezTo>
                  <a:cubicBezTo>
                    <a:pt x="3143441" y="1244917"/>
                    <a:pt x="3161634" y="1264539"/>
                    <a:pt x="3184589" y="1253395"/>
                  </a:cubicBezTo>
                  <a:cubicBezTo>
                    <a:pt x="3186113" y="1252633"/>
                    <a:pt x="3188875" y="1254538"/>
                    <a:pt x="3191066" y="1255014"/>
                  </a:cubicBezTo>
                  <a:cubicBezTo>
                    <a:pt x="3208592" y="1258634"/>
                    <a:pt x="3225070" y="1255109"/>
                    <a:pt x="3237929" y="1243203"/>
                  </a:cubicBezTo>
                  <a:cubicBezTo>
                    <a:pt x="3254788" y="1227677"/>
                    <a:pt x="3273457" y="1226153"/>
                    <a:pt x="3294221" y="1231202"/>
                  </a:cubicBezTo>
                  <a:cubicBezTo>
                    <a:pt x="3300889" y="1232821"/>
                    <a:pt x="3307557" y="1233964"/>
                    <a:pt x="3314319" y="1235297"/>
                  </a:cubicBezTo>
                  <a:cubicBezTo>
                    <a:pt x="3323463" y="1237202"/>
                    <a:pt x="3332703" y="1239203"/>
                    <a:pt x="3341846" y="1241108"/>
                  </a:cubicBezTo>
                  <a:cubicBezTo>
                    <a:pt x="3350705" y="1243013"/>
                    <a:pt x="3360516" y="1246251"/>
                    <a:pt x="3367373" y="1238060"/>
                  </a:cubicBezTo>
                  <a:cubicBezTo>
                    <a:pt x="3373279" y="1231011"/>
                    <a:pt x="3377470" y="1231678"/>
                    <a:pt x="3382899" y="1237774"/>
                  </a:cubicBezTo>
                  <a:cubicBezTo>
                    <a:pt x="3401759" y="1259110"/>
                    <a:pt x="3424619" y="1272445"/>
                    <a:pt x="3453765" y="1273397"/>
                  </a:cubicBezTo>
                  <a:cubicBezTo>
                    <a:pt x="3459766" y="1273588"/>
                    <a:pt x="3465862" y="1274921"/>
                    <a:pt x="3471767" y="1276350"/>
                  </a:cubicBezTo>
                  <a:cubicBezTo>
                    <a:pt x="3475387" y="1277207"/>
                    <a:pt x="3479769" y="1278160"/>
                    <a:pt x="3481959" y="1280732"/>
                  </a:cubicBezTo>
                  <a:cubicBezTo>
                    <a:pt x="3499009" y="1300353"/>
                    <a:pt x="3520250" y="1313974"/>
                    <a:pt x="3543396" y="1324928"/>
                  </a:cubicBezTo>
                  <a:cubicBezTo>
                    <a:pt x="3551682" y="1328833"/>
                    <a:pt x="3560541" y="1332738"/>
                    <a:pt x="3569494" y="1333881"/>
                  </a:cubicBezTo>
                  <a:cubicBezTo>
                    <a:pt x="3578828" y="1335024"/>
                    <a:pt x="3588639" y="1333119"/>
                    <a:pt x="3598164" y="1332071"/>
                  </a:cubicBezTo>
                  <a:cubicBezTo>
                    <a:pt x="3603784" y="1331500"/>
                    <a:pt x="3610261" y="1331595"/>
                    <a:pt x="3614738" y="1328833"/>
                  </a:cubicBezTo>
                  <a:cubicBezTo>
                    <a:pt x="3628930" y="1320165"/>
                    <a:pt x="3642646" y="1310831"/>
                    <a:pt x="3655886" y="1300734"/>
                  </a:cubicBezTo>
                  <a:cubicBezTo>
                    <a:pt x="3667221" y="1292066"/>
                    <a:pt x="3669507" y="1290828"/>
                    <a:pt x="3679317" y="1301687"/>
                  </a:cubicBezTo>
                  <a:cubicBezTo>
                    <a:pt x="3689414" y="1312831"/>
                    <a:pt x="3701987" y="1318641"/>
                    <a:pt x="3715893" y="1321022"/>
                  </a:cubicBezTo>
                  <a:cubicBezTo>
                    <a:pt x="3737896" y="1324737"/>
                    <a:pt x="3760089" y="1327880"/>
                    <a:pt x="3782282" y="1329690"/>
                  </a:cubicBezTo>
                  <a:cubicBezTo>
                    <a:pt x="3802380" y="1331309"/>
                    <a:pt x="3812000" y="1322546"/>
                    <a:pt x="3816001" y="1302639"/>
                  </a:cubicBezTo>
                  <a:cubicBezTo>
                    <a:pt x="3818287" y="1291590"/>
                    <a:pt x="3821240" y="1279588"/>
                    <a:pt x="3833431" y="1276636"/>
                  </a:cubicBezTo>
                  <a:cubicBezTo>
                    <a:pt x="3853339" y="1271873"/>
                    <a:pt x="3874008" y="1269778"/>
                    <a:pt x="3883819" y="1246442"/>
                  </a:cubicBezTo>
                  <a:cubicBezTo>
                    <a:pt x="3889248" y="1251585"/>
                    <a:pt x="3892582" y="1254633"/>
                    <a:pt x="3895821" y="1257681"/>
                  </a:cubicBezTo>
                  <a:cubicBezTo>
                    <a:pt x="3904774" y="1266158"/>
                    <a:pt x="3923347" y="1269778"/>
                    <a:pt x="3932778" y="1262444"/>
                  </a:cubicBezTo>
                  <a:cubicBezTo>
                    <a:pt x="3946684" y="1251776"/>
                    <a:pt x="3959448" y="1253776"/>
                    <a:pt x="3972782" y="1262063"/>
                  </a:cubicBezTo>
                  <a:cubicBezTo>
                    <a:pt x="3995071" y="1275779"/>
                    <a:pt x="4019931" y="1272635"/>
                    <a:pt x="4042505" y="1267111"/>
                  </a:cubicBezTo>
                  <a:cubicBezTo>
                    <a:pt x="4059555" y="1263015"/>
                    <a:pt x="4077748" y="1255490"/>
                    <a:pt x="4088892" y="1238250"/>
                  </a:cubicBezTo>
                  <a:cubicBezTo>
                    <a:pt x="4092416" y="1232726"/>
                    <a:pt x="4100322" y="1229963"/>
                    <a:pt x="4106609" y="1226344"/>
                  </a:cubicBezTo>
                  <a:cubicBezTo>
                    <a:pt x="4111848" y="1223391"/>
                    <a:pt x="4117372" y="1220629"/>
                    <a:pt x="4123182" y="1218724"/>
                  </a:cubicBezTo>
                  <a:cubicBezTo>
                    <a:pt x="4129373" y="1216628"/>
                    <a:pt x="4136232" y="1213580"/>
                    <a:pt x="4142328" y="1214438"/>
                  </a:cubicBezTo>
                  <a:cubicBezTo>
                    <a:pt x="4160806" y="1216914"/>
                    <a:pt x="4175475" y="1212056"/>
                    <a:pt x="4188524" y="1198245"/>
                  </a:cubicBezTo>
                  <a:cubicBezTo>
                    <a:pt x="4195287" y="1191101"/>
                    <a:pt x="4205288" y="1182434"/>
                    <a:pt x="4213860" y="1182338"/>
                  </a:cubicBezTo>
                  <a:cubicBezTo>
                    <a:pt x="4234720" y="1182053"/>
                    <a:pt x="4252055" y="1175195"/>
                    <a:pt x="4270820" y="1167003"/>
                  </a:cubicBezTo>
                  <a:cubicBezTo>
                    <a:pt x="4282916" y="1161764"/>
                    <a:pt x="4296632" y="1158145"/>
                    <a:pt x="4309587" y="1153287"/>
                  </a:cubicBezTo>
                  <a:cubicBezTo>
                    <a:pt x="4324731" y="1147572"/>
                    <a:pt x="4341210" y="1145477"/>
                    <a:pt x="4350449" y="1129665"/>
                  </a:cubicBezTo>
                  <a:cubicBezTo>
                    <a:pt x="4351496" y="1127951"/>
                    <a:pt x="4354640" y="1127665"/>
                    <a:pt x="4356164" y="1126046"/>
                  </a:cubicBezTo>
                  <a:cubicBezTo>
                    <a:pt x="4361021" y="1121093"/>
                    <a:pt x="4367308" y="1116521"/>
                    <a:pt x="4369880" y="1110520"/>
                  </a:cubicBezTo>
                  <a:cubicBezTo>
                    <a:pt x="4377309" y="1092994"/>
                    <a:pt x="4383119" y="1074896"/>
                    <a:pt x="4389787" y="1057085"/>
                  </a:cubicBezTo>
                  <a:cubicBezTo>
                    <a:pt x="4391216" y="1053275"/>
                    <a:pt x="4392549" y="1048417"/>
                    <a:pt x="4395502" y="1046226"/>
                  </a:cubicBezTo>
                  <a:cubicBezTo>
                    <a:pt x="4412552" y="1033653"/>
                    <a:pt x="4429888" y="1021556"/>
                    <a:pt x="4447413" y="1009650"/>
                  </a:cubicBezTo>
                  <a:cubicBezTo>
                    <a:pt x="4454462" y="1004887"/>
                    <a:pt x="4460367" y="1007555"/>
                    <a:pt x="4466654" y="1013079"/>
                  </a:cubicBezTo>
                  <a:cubicBezTo>
                    <a:pt x="4472750" y="1018318"/>
                    <a:pt x="4480275" y="1023747"/>
                    <a:pt x="4487894" y="1025081"/>
                  </a:cubicBezTo>
                  <a:cubicBezTo>
                    <a:pt x="4503135" y="1027652"/>
                    <a:pt x="4518946" y="1028224"/>
                    <a:pt x="4534472" y="1028224"/>
                  </a:cubicBezTo>
                  <a:cubicBezTo>
                    <a:pt x="4540282" y="1028224"/>
                    <a:pt x="4546473" y="1024795"/>
                    <a:pt x="4551903" y="1022033"/>
                  </a:cubicBezTo>
                  <a:cubicBezTo>
                    <a:pt x="4562189" y="1016794"/>
                    <a:pt x="4571714" y="1009745"/>
                    <a:pt x="4582382" y="1005364"/>
                  </a:cubicBezTo>
                  <a:cubicBezTo>
                    <a:pt x="4594765" y="1000316"/>
                    <a:pt x="4602194" y="992219"/>
                    <a:pt x="4605909" y="979551"/>
                  </a:cubicBezTo>
                  <a:cubicBezTo>
                    <a:pt x="4611434" y="960692"/>
                    <a:pt x="4624579" y="947547"/>
                    <a:pt x="4640104" y="936879"/>
                  </a:cubicBezTo>
                  <a:cubicBezTo>
                    <a:pt x="4659821" y="923258"/>
                    <a:pt x="4683348" y="923925"/>
                    <a:pt x="4705731" y="920591"/>
                  </a:cubicBezTo>
                  <a:cubicBezTo>
                    <a:pt x="4714304" y="919353"/>
                    <a:pt x="4723162" y="918305"/>
                    <a:pt x="4730973" y="915162"/>
                  </a:cubicBezTo>
                  <a:cubicBezTo>
                    <a:pt x="4760595" y="903351"/>
                    <a:pt x="4790218" y="892112"/>
                    <a:pt x="4822794" y="892397"/>
                  </a:cubicBezTo>
                  <a:cubicBezTo>
                    <a:pt x="4825460" y="892397"/>
                    <a:pt x="4828128" y="892112"/>
                    <a:pt x="4830794" y="891635"/>
                  </a:cubicBezTo>
                  <a:cubicBezTo>
                    <a:pt x="4853940" y="887730"/>
                    <a:pt x="4877848" y="886206"/>
                    <a:pt x="4894421" y="865442"/>
                  </a:cubicBezTo>
                  <a:cubicBezTo>
                    <a:pt x="4897469" y="861632"/>
                    <a:pt x="4904422" y="860489"/>
                    <a:pt x="4909756" y="858964"/>
                  </a:cubicBezTo>
                  <a:cubicBezTo>
                    <a:pt x="4918996" y="856488"/>
                    <a:pt x="4925188" y="851440"/>
                    <a:pt x="4928521" y="842391"/>
                  </a:cubicBezTo>
                  <a:cubicBezTo>
                    <a:pt x="4934141" y="826770"/>
                    <a:pt x="4940808" y="811435"/>
                    <a:pt x="4945857" y="795623"/>
                  </a:cubicBezTo>
                  <a:cubicBezTo>
                    <a:pt x="4949381" y="784765"/>
                    <a:pt x="4955953" y="778764"/>
                    <a:pt x="4966145" y="774287"/>
                  </a:cubicBezTo>
                  <a:cubicBezTo>
                    <a:pt x="4971860" y="771811"/>
                    <a:pt x="4976813" y="766382"/>
                    <a:pt x="4980909" y="761333"/>
                  </a:cubicBezTo>
                  <a:cubicBezTo>
                    <a:pt x="4985862" y="755237"/>
                    <a:pt x="4988433" y="747141"/>
                    <a:pt x="4993862" y="741712"/>
                  </a:cubicBezTo>
                  <a:cubicBezTo>
                    <a:pt x="5007102" y="728186"/>
                    <a:pt x="5011198" y="713232"/>
                    <a:pt x="5006816" y="694754"/>
                  </a:cubicBezTo>
                  <a:cubicBezTo>
                    <a:pt x="5002911" y="678371"/>
                    <a:pt x="5013198" y="656463"/>
                    <a:pt x="5026724" y="653129"/>
                  </a:cubicBezTo>
                  <a:cubicBezTo>
                    <a:pt x="5041678" y="649414"/>
                    <a:pt x="5051965" y="640271"/>
                    <a:pt x="5062538" y="630079"/>
                  </a:cubicBezTo>
                  <a:cubicBezTo>
                    <a:pt x="5068443" y="624364"/>
                    <a:pt x="5076730" y="619411"/>
                    <a:pt x="5084731" y="617982"/>
                  </a:cubicBezTo>
                  <a:cubicBezTo>
                    <a:pt x="5115116" y="612458"/>
                    <a:pt x="5143786" y="619220"/>
                    <a:pt x="5172647" y="630174"/>
                  </a:cubicBezTo>
                  <a:cubicBezTo>
                    <a:pt x="5191506" y="637318"/>
                    <a:pt x="5212461" y="639223"/>
                    <a:pt x="5232654" y="642080"/>
                  </a:cubicBezTo>
                  <a:cubicBezTo>
                    <a:pt x="5238941" y="642937"/>
                    <a:pt x="5246942" y="641033"/>
                    <a:pt x="5252371" y="637508"/>
                  </a:cubicBezTo>
                  <a:cubicBezTo>
                    <a:pt x="5271421" y="625316"/>
                    <a:pt x="5290376" y="612743"/>
                    <a:pt x="5308092" y="598646"/>
                  </a:cubicBezTo>
                  <a:cubicBezTo>
                    <a:pt x="5324571" y="585407"/>
                    <a:pt x="5343144" y="579882"/>
                    <a:pt x="5363147" y="581311"/>
                  </a:cubicBezTo>
                  <a:cubicBezTo>
                    <a:pt x="5377720" y="582359"/>
                    <a:pt x="5390864" y="579977"/>
                    <a:pt x="5404580" y="576358"/>
                  </a:cubicBezTo>
                  <a:cubicBezTo>
                    <a:pt x="5416010" y="573310"/>
                    <a:pt x="5428583" y="571214"/>
                    <a:pt x="5440203" y="572548"/>
                  </a:cubicBezTo>
                  <a:cubicBezTo>
                    <a:pt x="5456491" y="574453"/>
                    <a:pt x="5469922" y="571691"/>
                    <a:pt x="5482971" y="561880"/>
                  </a:cubicBezTo>
                  <a:cubicBezTo>
                    <a:pt x="5489924" y="556641"/>
                    <a:pt x="5498878" y="553879"/>
                    <a:pt x="5507165" y="550259"/>
                  </a:cubicBezTo>
                  <a:cubicBezTo>
                    <a:pt x="5519928" y="544640"/>
                    <a:pt x="5533168" y="539877"/>
                    <a:pt x="5545645" y="533591"/>
                  </a:cubicBezTo>
                  <a:cubicBezTo>
                    <a:pt x="5559076" y="526923"/>
                    <a:pt x="5571363" y="517684"/>
                    <a:pt x="5585079" y="511969"/>
                  </a:cubicBezTo>
                  <a:cubicBezTo>
                    <a:pt x="5599843" y="505778"/>
                    <a:pt x="5609368" y="496348"/>
                    <a:pt x="5615368" y="481679"/>
                  </a:cubicBezTo>
                  <a:cubicBezTo>
                    <a:pt x="5619179" y="472440"/>
                    <a:pt x="5624417" y="462629"/>
                    <a:pt x="5631656" y="456152"/>
                  </a:cubicBezTo>
                  <a:cubicBezTo>
                    <a:pt x="5646611" y="442913"/>
                    <a:pt x="5664136" y="432625"/>
                    <a:pt x="5679377" y="419576"/>
                  </a:cubicBezTo>
                  <a:cubicBezTo>
                    <a:pt x="5700808" y="401288"/>
                    <a:pt x="5720620" y="381857"/>
                    <a:pt x="5722525" y="350615"/>
                  </a:cubicBezTo>
                  <a:cubicBezTo>
                    <a:pt x="5723572" y="333375"/>
                    <a:pt x="5732716" y="326041"/>
                    <a:pt x="5749576" y="321945"/>
                  </a:cubicBezTo>
                  <a:cubicBezTo>
                    <a:pt x="5755195" y="320612"/>
                    <a:pt x="5763197" y="318040"/>
                    <a:pt x="5764911" y="313849"/>
                  </a:cubicBezTo>
                  <a:cubicBezTo>
                    <a:pt x="5770054" y="301371"/>
                    <a:pt x="5780722" y="298895"/>
                    <a:pt x="5791009" y="293942"/>
                  </a:cubicBezTo>
                  <a:cubicBezTo>
                    <a:pt x="5797201" y="290989"/>
                    <a:pt x="5804821" y="285179"/>
                    <a:pt x="5806440" y="279178"/>
                  </a:cubicBezTo>
                  <a:cubicBezTo>
                    <a:pt x="5813107" y="254889"/>
                    <a:pt x="5831395" y="240602"/>
                    <a:pt x="5848636" y="224885"/>
                  </a:cubicBezTo>
                  <a:cubicBezTo>
                    <a:pt x="5853684" y="220218"/>
                    <a:pt x="5859113" y="214884"/>
                    <a:pt x="5861590" y="208788"/>
                  </a:cubicBezTo>
                  <a:cubicBezTo>
                    <a:pt x="5866829" y="195643"/>
                    <a:pt x="5874639" y="186118"/>
                    <a:pt x="5888355" y="181166"/>
                  </a:cubicBezTo>
                  <a:cubicBezTo>
                    <a:pt x="5892736" y="179642"/>
                    <a:pt x="5896737" y="176117"/>
                    <a:pt x="5900071" y="172784"/>
                  </a:cubicBezTo>
                  <a:cubicBezTo>
                    <a:pt x="5907215" y="165545"/>
                    <a:pt x="5913215" y="157067"/>
                    <a:pt x="5920740" y="150305"/>
                  </a:cubicBezTo>
                  <a:cubicBezTo>
                    <a:pt x="5939885" y="132874"/>
                    <a:pt x="5958840" y="115729"/>
                    <a:pt x="5969985" y="91345"/>
                  </a:cubicBezTo>
                  <a:cubicBezTo>
                    <a:pt x="5975413" y="79439"/>
                    <a:pt x="5981605" y="66485"/>
                    <a:pt x="5991130" y="58293"/>
                  </a:cubicBezTo>
                  <a:cubicBezTo>
                    <a:pt x="6003227" y="47911"/>
                    <a:pt x="6019133" y="42005"/>
                    <a:pt x="6033325" y="33909"/>
                  </a:cubicBezTo>
                  <a:cubicBezTo>
                    <a:pt x="6040469" y="29813"/>
                    <a:pt x="6047137" y="24860"/>
                    <a:pt x="6054376" y="20955"/>
                  </a:cubicBezTo>
                  <a:cubicBezTo>
                    <a:pt x="6067234" y="14097"/>
                    <a:pt x="6080379" y="7715"/>
                    <a:pt x="6095524" y="0"/>
                  </a:cubicBezTo>
                  <a:close/>
                </a:path>
              </a:pathLst>
            </a:custGeom>
            <a:blipFill dpi="0" rotWithShape="1">
              <a:blip r:embed="rId2">
                <a:alphaModFix amt="57000"/>
              </a:blip>
              <a:srcRect/>
              <a:tile tx="0" ty="0" sx="100000" sy="100000" flip="none" algn="tl"/>
            </a:blip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28402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88556F-107B-E141-A6C0-0039ECB680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5009" y="527106"/>
            <a:ext cx="9144000" cy="1263649"/>
          </a:xfrm>
        </p:spPr>
        <p:txBody>
          <a:bodyPr/>
          <a:lstStyle/>
          <a:p>
            <a:r>
              <a:rPr lang="en-US" dirty="0"/>
              <a:t>PESTEL Analysis</a:t>
            </a:r>
          </a:p>
        </p:txBody>
      </p:sp>
      <p:graphicFrame>
        <p:nvGraphicFramePr>
          <p:cNvPr id="9" name="Content Placeholder 8">
            <a:extLst>
              <a:ext uri="{FF2B5EF4-FFF2-40B4-BE49-F238E27FC236}">
                <a16:creationId xmlns:a16="http://schemas.microsoft.com/office/drawing/2014/main" id="{71AC9978-39FB-D042-A398-56283A1C798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28257719"/>
              </p:ext>
            </p:extLst>
          </p:nvPr>
        </p:nvGraphicFramePr>
        <p:xfrm>
          <a:off x="543339" y="1729410"/>
          <a:ext cx="10833653" cy="3768367"/>
        </p:xfrm>
        <a:graphic>
          <a:graphicData uri="http://schemas.openxmlformats.org/drawingml/2006/table">
            <a:tbl>
              <a:tblPr firstRow="1" firstCol="1" bandRow="1">
                <a:tableStyleId>{284E427A-3D55-4303-BF80-6455036E1DE7}</a:tableStyleId>
              </a:tblPr>
              <a:tblGrid>
                <a:gridCol w="1979381">
                  <a:extLst>
                    <a:ext uri="{9D8B030D-6E8A-4147-A177-3AD203B41FA5}">
                      <a16:colId xmlns:a16="http://schemas.microsoft.com/office/drawing/2014/main" val="3498711062"/>
                    </a:ext>
                  </a:extLst>
                </a:gridCol>
                <a:gridCol w="1598897">
                  <a:extLst>
                    <a:ext uri="{9D8B030D-6E8A-4147-A177-3AD203B41FA5}">
                      <a16:colId xmlns:a16="http://schemas.microsoft.com/office/drawing/2014/main" val="2645303923"/>
                    </a:ext>
                  </a:extLst>
                </a:gridCol>
                <a:gridCol w="1794989">
                  <a:extLst>
                    <a:ext uri="{9D8B030D-6E8A-4147-A177-3AD203B41FA5}">
                      <a16:colId xmlns:a16="http://schemas.microsoft.com/office/drawing/2014/main" val="846878293"/>
                    </a:ext>
                  </a:extLst>
                </a:gridCol>
                <a:gridCol w="2058968">
                  <a:extLst>
                    <a:ext uri="{9D8B030D-6E8A-4147-A177-3AD203B41FA5}">
                      <a16:colId xmlns:a16="http://schemas.microsoft.com/office/drawing/2014/main" val="1903497017"/>
                    </a:ext>
                  </a:extLst>
                </a:gridCol>
                <a:gridCol w="1379316">
                  <a:extLst>
                    <a:ext uri="{9D8B030D-6E8A-4147-A177-3AD203B41FA5}">
                      <a16:colId xmlns:a16="http://schemas.microsoft.com/office/drawing/2014/main" val="638208060"/>
                    </a:ext>
                  </a:extLst>
                </a:gridCol>
                <a:gridCol w="2022102">
                  <a:extLst>
                    <a:ext uri="{9D8B030D-6E8A-4147-A177-3AD203B41FA5}">
                      <a16:colId xmlns:a16="http://schemas.microsoft.com/office/drawing/2014/main" val="2197196246"/>
                    </a:ext>
                  </a:extLst>
                </a:gridCol>
              </a:tblGrid>
              <a:tr h="842287">
                <a:tc>
                  <a:txBody>
                    <a:bodyPr/>
                    <a:lstStyle/>
                    <a:p>
                      <a:r>
                        <a:rPr lang="en-GB" sz="2000" dirty="0">
                          <a:effectLst/>
                        </a:rPr>
                        <a:t>POLITICAL FACTORS 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effectLst/>
                        </a:rPr>
                        <a:t>ECONOMIC FACTORS 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2000">
                          <a:effectLst/>
                        </a:rPr>
                        <a:t>SOCIOLOGICAL FACTORS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effectLst/>
                        </a:rPr>
                        <a:t>TECHNOLOGICAL FACTORS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effectLst/>
                        </a:rPr>
                        <a:t>LEGEAL FACTORS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effectLst/>
                        </a:rPr>
                        <a:t>ENVIRONMENTAL FACTORS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189158243"/>
                  </a:ext>
                </a:extLst>
              </a:tr>
              <a:tr h="2397869">
                <a:tc>
                  <a:txBody>
                    <a:bodyPr/>
                    <a:lstStyle/>
                    <a:p>
                      <a:r>
                        <a:rPr lang="en-GB" sz="1600" b="0" dirty="0">
                          <a:solidFill>
                            <a:schemeClr val="bg1"/>
                          </a:solidFill>
                          <a:effectLst/>
                        </a:rPr>
                        <a:t>Many foreigners were unable to secure permanent statues, especially the ones from the European countries because of Brexit.</a:t>
                      </a:r>
                      <a:endParaRPr lang="en-GB" sz="1600" b="0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effectLst/>
                        </a:rPr>
                        <a:t>The entire world experiencing an economic downturn because covid19 has caused financial troubles for MCHT with staff getting </a:t>
                      </a:r>
                    </a:p>
                    <a:p>
                      <a:r>
                        <a:rPr lang="en-GB" sz="1600" dirty="0">
                          <a:effectLst/>
                        </a:rPr>
                        <a:t>mediocre salaries.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effectLst/>
                        </a:rPr>
                        <a:t>Covid19 gradually spreading throughout the UK may have been a factor regarding the health of employees. 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US" sz="1600" dirty="0">
                          <a:effectLst/>
                        </a:rPr>
                        <a:t>The level of innovation in the hospital is not evolving.  </a:t>
                      </a:r>
                      <a:endParaRPr lang="en-GB" sz="1600" dirty="0">
                        <a:effectLst/>
                      </a:endParaRPr>
                    </a:p>
                    <a:p>
                      <a:r>
                        <a:rPr lang="en-US" sz="1600" dirty="0">
                          <a:effectLst/>
                        </a:rPr>
                        <a:t>There is not enough technological training for staff, so there is low technological awareness.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effectLst/>
                        </a:rPr>
                        <a:t>Some employees face legal action taking on them because many patients complain about the poor quality of care, they have been receiving.  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effectLst/>
                        </a:rPr>
                        <a:t>N/A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6036984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69375191"/>
      </p:ext>
    </p:extLst>
  </p:cSld>
  <p:clrMapOvr>
    <a:masterClrMapping/>
  </p:clrMapOvr>
  <p:transition spd="slow">
    <p:wip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2F993D-F8FB-1044-8649-C7C8D04A91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36005" y="238540"/>
            <a:ext cx="8719987" cy="755235"/>
          </a:xfrm>
        </p:spPr>
        <p:txBody>
          <a:bodyPr/>
          <a:lstStyle/>
          <a:p>
            <a:pPr algn="ctr"/>
            <a:r>
              <a:rPr lang="en-US" dirty="0"/>
              <a:t>CAUSE AND EFFECT FISHBONE DIAGRAM</a:t>
            </a:r>
          </a:p>
        </p:txBody>
      </p:sp>
      <p:pic>
        <p:nvPicPr>
          <p:cNvPr id="83" name="Content Placeholder 82" descr="Diagram&#10;&#10;Description automatically generated">
            <a:extLst>
              <a:ext uri="{FF2B5EF4-FFF2-40B4-BE49-F238E27FC236}">
                <a16:creationId xmlns:a16="http://schemas.microsoft.com/office/drawing/2014/main" id="{68D6D607-E9CF-4341-9E26-E043C08916A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736006" y="993775"/>
            <a:ext cx="8719987" cy="5102225"/>
          </a:xfrm>
        </p:spPr>
      </p:pic>
    </p:spTree>
    <p:extLst>
      <p:ext uri="{BB962C8B-B14F-4D97-AF65-F5344CB8AC3E}">
        <p14:creationId xmlns:p14="http://schemas.microsoft.com/office/powerpoint/2010/main" val="18329899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0">
            <a:extLst>
              <a:ext uri="{FF2B5EF4-FFF2-40B4-BE49-F238E27FC236}">
                <a16:creationId xmlns:a16="http://schemas.microsoft.com/office/drawing/2014/main" id="{60DB02BD-FF61-4042-BC21-4EFF543EC0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CB9C85-EE43-4441-A221-73FAE42E85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1" y="1524001"/>
            <a:ext cx="3047999" cy="3810000"/>
          </a:xfrm>
        </p:spPr>
        <p:txBody>
          <a:bodyPr>
            <a:normAutofit/>
          </a:bodyPr>
          <a:lstStyle/>
          <a:p>
            <a:r>
              <a:rPr lang="en-US" dirty="0"/>
              <a:t>Possible Solutions</a:t>
            </a:r>
          </a:p>
        </p:txBody>
      </p:sp>
      <p:sp>
        <p:nvSpPr>
          <p:cNvPr id="30" name="Freeform: Shape 22">
            <a:extLst>
              <a:ext uri="{FF2B5EF4-FFF2-40B4-BE49-F238E27FC236}">
                <a16:creationId xmlns:a16="http://schemas.microsoft.com/office/drawing/2014/main" id="{5811A85E-38EA-465A-84F9-6230CF743E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78285" y="0"/>
            <a:ext cx="874715" cy="6858001"/>
          </a:xfrm>
          <a:custGeom>
            <a:avLst/>
            <a:gdLst>
              <a:gd name="connsiteX0" fmla="*/ 669467 w 874715"/>
              <a:gd name="connsiteY0" fmla="*/ 3720275 h 6858001"/>
              <a:gd name="connsiteX1" fmla="*/ 710453 w 874715"/>
              <a:gd name="connsiteY1" fmla="*/ 3726292 h 6858001"/>
              <a:gd name="connsiteX2" fmla="*/ 710455 w 874715"/>
              <a:gd name="connsiteY2" fmla="*/ 3726292 h 6858001"/>
              <a:gd name="connsiteX3" fmla="*/ 669465 w 874715"/>
              <a:gd name="connsiteY3" fmla="*/ 3720275 h 6858001"/>
              <a:gd name="connsiteX4" fmla="*/ 834223 w 874715"/>
              <a:gd name="connsiteY4" fmla="*/ 3333751 h 6858001"/>
              <a:gd name="connsiteX5" fmla="*/ 446757 w 874715"/>
              <a:gd name="connsiteY5" fmla="*/ 3333751 h 6858001"/>
              <a:gd name="connsiteX6" fmla="*/ 441229 w 874715"/>
              <a:gd name="connsiteY6" fmla="*/ 3376550 h 6858001"/>
              <a:gd name="connsiteX7" fmla="*/ 437178 w 874715"/>
              <a:gd name="connsiteY7" fmla="*/ 3407910 h 6858001"/>
              <a:gd name="connsiteX8" fmla="*/ 435790 w 874715"/>
              <a:gd name="connsiteY8" fmla="*/ 3491262 h 6858001"/>
              <a:gd name="connsiteX9" fmla="*/ 429384 w 874715"/>
              <a:gd name="connsiteY9" fmla="*/ 3520658 h 6858001"/>
              <a:gd name="connsiteX10" fmla="*/ 427332 w 874715"/>
              <a:gd name="connsiteY10" fmla="*/ 3524252 h 6858001"/>
              <a:gd name="connsiteX11" fmla="*/ 427331 w 874715"/>
              <a:gd name="connsiteY11" fmla="*/ 3524252 h 6858001"/>
              <a:gd name="connsiteX12" fmla="*/ 413690 w 874715"/>
              <a:gd name="connsiteY12" fmla="*/ 3548145 h 6858001"/>
              <a:gd name="connsiteX13" fmla="*/ 408166 w 874715"/>
              <a:gd name="connsiteY13" fmla="*/ 3612089 h 6858001"/>
              <a:gd name="connsiteX14" fmla="*/ 421692 w 874715"/>
              <a:gd name="connsiteY14" fmla="*/ 3636610 h 6858001"/>
              <a:gd name="connsiteX15" fmla="*/ 445933 w 874715"/>
              <a:gd name="connsiteY15" fmla="*/ 3687609 h 6858001"/>
              <a:gd name="connsiteX16" fmla="*/ 443241 w 874715"/>
              <a:gd name="connsiteY16" fmla="*/ 3725049 h 6858001"/>
              <a:gd name="connsiteX17" fmla="*/ 455589 w 874715"/>
              <a:gd name="connsiteY17" fmla="*/ 3723372 h 6858001"/>
              <a:gd name="connsiteX18" fmla="*/ 544787 w 874715"/>
              <a:gd name="connsiteY18" fmla="*/ 3712739 h 6858001"/>
              <a:gd name="connsiteX19" fmla="*/ 544802 w 874715"/>
              <a:gd name="connsiteY19" fmla="*/ 3712740 h 6858001"/>
              <a:gd name="connsiteX20" fmla="*/ 544786 w 874715"/>
              <a:gd name="connsiteY20" fmla="*/ 3712740 h 6858001"/>
              <a:gd name="connsiteX21" fmla="*/ 455588 w 874715"/>
              <a:gd name="connsiteY21" fmla="*/ 3723373 h 6858001"/>
              <a:gd name="connsiteX22" fmla="*/ 443240 w 874715"/>
              <a:gd name="connsiteY22" fmla="*/ 3725050 h 6858001"/>
              <a:gd name="connsiteX23" fmla="*/ 441884 w 874715"/>
              <a:gd name="connsiteY23" fmla="*/ 3743904 h 6858001"/>
              <a:gd name="connsiteX24" fmla="*/ 442266 w 874715"/>
              <a:gd name="connsiteY24" fmla="*/ 3764306 h 6858001"/>
              <a:gd name="connsiteX25" fmla="*/ 433692 w 874715"/>
              <a:gd name="connsiteY25" fmla="*/ 3834135 h 6858001"/>
              <a:gd name="connsiteX26" fmla="*/ 428740 w 874715"/>
              <a:gd name="connsiteY26" fmla="*/ 3898864 h 6858001"/>
              <a:gd name="connsiteX27" fmla="*/ 444932 w 874715"/>
              <a:gd name="connsiteY27" fmla="*/ 4062061 h 6858001"/>
              <a:gd name="connsiteX28" fmla="*/ 441122 w 874715"/>
              <a:gd name="connsiteY28" fmla="*/ 4187207 h 6858001"/>
              <a:gd name="connsiteX29" fmla="*/ 444932 w 874715"/>
              <a:gd name="connsiteY29" fmla="*/ 4244874 h 6858001"/>
              <a:gd name="connsiteX30" fmla="*/ 450648 w 874715"/>
              <a:gd name="connsiteY30" fmla="*/ 4277434 h 6858001"/>
              <a:gd name="connsiteX31" fmla="*/ 490464 w 874715"/>
              <a:gd name="connsiteY31" fmla="*/ 4351188 h 6858001"/>
              <a:gd name="connsiteX32" fmla="*/ 499418 w 874715"/>
              <a:gd name="connsiteY32" fmla="*/ 4391596 h 6858001"/>
              <a:gd name="connsiteX33" fmla="*/ 498656 w 874715"/>
              <a:gd name="connsiteY33" fmla="*/ 4513209 h 6858001"/>
              <a:gd name="connsiteX34" fmla="*/ 438646 w 874715"/>
              <a:gd name="connsiteY34" fmla="*/ 4695629 h 6858001"/>
              <a:gd name="connsiteX35" fmla="*/ 430644 w 874715"/>
              <a:gd name="connsiteY35" fmla="*/ 4714658 h 6858001"/>
              <a:gd name="connsiteX36" fmla="*/ 420737 w 874715"/>
              <a:gd name="connsiteY36" fmla="*/ 4807436 h 6858001"/>
              <a:gd name="connsiteX37" fmla="*/ 434264 w 874715"/>
              <a:gd name="connsiteY37" fmla="*/ 4870400 h 6858001"/>
              <a:gd name="connsiteX38" fmla="*/ 462269 w 874715"/>
              <a:gd name="connsiteY38" fmla="*/ 4956119 h 6858001"/>
              <a:gd name="connsiteX39" fmla="*/ 485701 w 874715"/>
              <a:gd name="connsiteY39" fmla="*/ 5033207 h 6858001"/>
              <a:gd name="connsiteX40" fmla="*/ 512180 w 874715"/>
              <a:gd name="connsiteY40" fmla="*/ 5089305 h 6858001"/>
              <a:gd name="connsiteX41" fmla="*/ 531613 w 874715"/>
              <a:gd name="connsiteY41" fmla="*/ 5217589 h 6858001"/>
              <a:gd name="connsiteX42" fmla="*/ 534851 w 874715"/>
              <a:gd name="connsiteY42" fmla="*/ 5230926 h 6858001"/>
              <a:gd name="connsiteX43" fmla="*/ 511228 w 874715"/>
              <a:gd name="connsiteY43" fmla="*/ 5327433 h 6858001"/>
              <a:gd name="connsiteX44" fmla="*/ 487225 w 874715"/>
              <a:gd name="connsiteY44" fmla="*/ 5443357 h 6858001"/>
              <a:gd name="connsiteX45" fmla="*/ 495416 w 874715"/>
              <a:gd name="connsiteY45" fmla="*/ 5484746 h 6858001"/>
              <a:gd name="connsiteX46" fmla="*/ 507038 w 874715"/>
              <a:gd name="connsiteY46" fmla="*/ 5541432 h 6858001"/>
              <a:gd name="connsiteX47" fmla="*/ 500942 w 874715"/>
              <a:gd name="connsiteY47" fmla="*/ 5594001 h 6858001"/>
              <a:gd name="connsiteX48" fmla="*/ 500370 w 874715"/>
              <a:gd name="connsiteY48" fmla="*/ 5625974 h 6858001"/>
              <a:gd name="connsiteX49" fmla="*/ 571618 w 874715"/>
              <a:gd name="connsiteY49" fmla="*/ 5771911 h 6858001"/>
              <a:gd name="connsiteX50" fmla="*/ 577524 w 874715"/>
              <a:gd name="connsiteY50" fmla="*/ 5808982 h 6858001"/>
              <a:gd name="connsiteX51" fmla="*/ 586289 w 874715"/>
              <a:gd name="connsiteY51" fmla="*/ 5829971 h 6858001"/>
              <a:gd name="connsiteX52" fmla="*/ 674684 w 874715"/>
              <a:gd name="connsiteY52" fmla="*/ 5956490 h 6858001"/>
              <a:gd name="connsiteX53" fmla="*/ 692590 w 874715"/>
              <a:gd name="connsiteY53" fmla="*/ 6010235 h 6858001"/>
              <a:gd name="connsiteX54" fmla="*/ 688970 w 874715"/>
              <a:gd name="connsiteY54" fmla="*/ 6069276 h 6858001"/>
              <a:gd name="connsiteX55" fmla="*/ 682494 w 874715"/>
              <a:gd name="connsiteY55" fmla="*/ 6103407 h 6858001"/>
              <a:gd name="connsiteX56" fmla="*/ 626294 w 874715"/>
              <a:gd name="connsiteY56" fmla="*/ 6188144 h 6858001"/>
              <a:gd name="connsiteX57" fmla="*/ 628200 w 874715"/>
              <a:gd name="connsiteY57" fmla="*/ 6236396 h 6858001"/>
              <a:gd name="connsiteX58" fmla="*/ 666871 w 874715"/>
              <a:gd name="connsiteY58" fmla="*/ 6311718 h 6858001"/>
              <a:gd name="connsiteX59" fmla="*/ 684208 w 874715"/>
              <a:gd name="connsiteY59" fmla="*/ 6448435 h 6858001"/>
              <a:gd name="connsiteX60" fmla="*/ 630104 w 874715"/>
              <a:gd name="connsiteY60" fmla="*/ 6517873 h 6858001"/>
              <a:gd name="connsiteX61" fmla="*/ 578096 w 874715"/>
              <a:gd name="connsiteY61" fmla="*/ 6553767 h 6858001"/>
              <a:gd name="connsiteX62" fmla="*/ 517706 w 874715"/>
              <a:gd name="connsiteY62" fmla="*/ 6657533 h 6858001"/>
              <a:gd name="connsiteX63" fmla="*/ 540185 w 874715"/>
              <a:gd name="connsiteY63" fmla="*/ 6682250 h 6858001"/>
              <a:gd name="connsiteX64" fmla="*/ 549712 w 874715"/>
              <a:gd name="connsiteY64" fmla="*/ 6758356 h 6858001"/>
              <a:gd name="connsiteX65" fmla="*/ 548950 w 874715"/>
              <a:gd name="connsiteY65" fmla="*/ 6840738 h 6858001"/>
              <a:gd name="connsiteX66" fmla="*/ 556149 w 874715"/>
              <a:gd name="connsiteY66" fmla="*/ 6858001 h 6858001"/>
              <a:gd name="connsiteX67" fmla="*/ 760427 w 874715"/>
              <a:gd name="connsiteY67" fmla="*/ 6858001 h 6858001"/>
              <a:gd name="connsiteX68" fmla="*/ 763269 w 874715"/>
              <a:gd name="connsiteY68" fmla="*/ 6846819 h 6858001"/>
              <a:gd name="connsiteX69" fmla="*/ 784795 w 874715"/>
              <a:gd name="connsiteY69" fmla="*/ 6678324 h 6858001"/>
              <a:gd name="connsiteX70" fmla="*/ 805560 w 874715"/>
              <a:gd name="connsiteY70" fmla="*/ 6504338 h 6858001"/>
              <a:gd name="connsiteX71" fmla="*/ 812418 w 874715"/>
              <a:gd name="connsiteY71" fmla="*/ 6408814 h 6858001"/>
              <a:gd name="connsiteX72" fmla="*/ 823279 w 874715"/>
              <a:gd name="connsiteY72" fmla="*/ 6325450 h 6858001"/>
              <a:gd name="connsiteX73" fmla="*/ 830137 w 874715"/>
              <a:gd name="connsiteY73" fmla="*/ 6252873 h 6858001"/>
              <a:gd name="connsiteX74" fmla="*/ 844043 w 874715"/>
              <a:gd name="connsiteY74" fmla="*/ 6137341 h 6858001"/>
              <a:gd name="connsiteX75" fmla="*/ 847663 w 874715"/>
              <a:gd name="connsiteY75" fmla="*/ 6089284 h 6858001"/>
              <a:gd name="connsiteX76" fmla="*/ 847471 w 874715"/>
              <a:gd name="connsiteY76" fmla="*/ 5975908 h 6858001"/>
              <a:gd name="connsiteX77" fmla="*/ 845567 w 874715"/>
              <a:gd name="connsiteY77" fmla="*/ 5936481 h 6858001"/>
              <a:gd name="connsiteX78" fmla="*/ 821945 w 874715"/>
              <a:gd name="connsiteY78" fmla="*/ 5860571 h 6858001"/>
              <a:gd name="connsiteX79" fmla="*/ 820231 w 874715"/>
              <a:gd name="connsiteY79" fmla="*/ 5851549 h 6858001"/>
              <a:gd name="connsiteX80" fmla="*/ 810894 w 874715"/>
              <a:gd name="connsiteY80" fmla="*/ 5801726 h 6858001"/>
              <a:gd name="connsiteX81" fmla="*/ 807846 w 874715"/>
              <a:gd name="connsiteY81" fmla="*/ 5774460 h 6858001"/>
              <a:gd name="connsiteX82" fmla="*/ 788415 w 874715"/>
              <a:gd name="connsiteY82" fmla="*/ 5670892 h 6858001"/>
              <a:gd name="connsiteX83" fmla="*/ 779271 w 874715"/>
              <a:gd name="connsiteY83" fmla="*/ 5611265 h 6858001"/>
              <a:gd name="connsiteX84" fmla="*/ 780605 w 874715"/>
              <a:gd name="connsiteY84" fmla="*/ 5563010 h 6858001"/>
              <a:gd name="connsiteX85" fmla="*/ 782319 w 874715"/>
              <a:gd name="connsiteY85" fmla="*/ 5478272 h 6858001"/>
              <a:gd name="connsiteX86" fmla="*/ 786701 w 874715"/>
              <a:gd name="connsiteY86" fmla="*/ 5451203 h 6858001"/>
              <a:gd name="connsiteX87" fmla="*/ 774127 w 874715"/>
              <a:gd name="connsiteY87" fmla="*/ 5328805 h 6858001"/>
              <a:gd name="connsiteX88" fmla="*/ 773175 w 874715"/>
              <a:gd name="connsiteY88" fmla="*/ 5258975 h 6858001"/>
              <a:gd name="connsiteX89" fmla="*/ 757552 w 874715"/>
              <a:gd name="connsiteY89" fmla="*/ 5180319 h 6858001"/>
              <a:gd name="connsiteX90" fmla="*/ 758314 w 874715"/>
              <a:gd name="connsiteY90" fmla="*/ 5157370 h 6858001"/>
              <a:gd name="connsiteX91" fmla="*/ 759649 w 874715"/>
              <a:gd name="connsiteY91" fmla="*/ 5131673 h 6858001"/>
              <a:gd name="connsiteX92" fmla="*/ 760793 w 874715"/>
              <a:gd name="connsiteY92" fmla="*/ 5052820 h 6858001"/>
              <a:gd name="connsiteX93" fmla="*/ 766507 w 874715"/>
              <a:gd name="connsiteY93" fmla="*/ 5004959 h 6858001"/>
              <a:gd name="connsiteX94" fmla="*/ 763079 w 874715"/>
              <a:gd name="connsiteY94" fmla="*/ 4913751 h 6858001"/>
              <a:gd name="connsiteX95" fmla="*/ 768031 w 874715"/>
              <a:gd name="connsiteY95" fmla="*/ 4880011 h 6858001"/>
              <a:gd name="connsiteX96" fmla="*/ 768603 w 874715"/>
              <a:gd name="connsiteY96" fmla="*/ 4794687 h 6858001"/>
              <a:gd name="connsiteX97" fmla="*/ 765745 w 874715"/>
              <a:gd name="connsiteY97" fmla="*/ 4718187 h 6858001"/>
              <a:gd name="connsiteX98" fmla="*/ 767269 w 874715"/>
              <a:gd name="connsiteY98" fmla="*/ 4644434 h 6858001"/>
              <a:gd name="connsiteX99" fmla="*/ 773555 w 874715"/>
              <a:gd name="connsiteY99" fmla="*/ 4591670 h 6858001"/>
              <a:gd name="connsiteX100" fmla="*/ 777365 w 874715"/>
              <a:gd name="connsiteY100" fmla="*/ 4534394 h 6858001"/>
              <a:gd name="connsiteX101" fmla="*/ 800036 w 874715"/>
              <a:gd name="connsiteY101" fmla="*/ 4376493 h 6858001"/>
              <a:gd name="connsiteX102" fmla="*/ 794512 w 874715"/>
              <a:gd name="connsiteY102" fmla="*/ 4347267 h 6858001"/>
              <a:gd name="connsiteX103" fmla="*/ 789368 w 874715"/>
              <a:gd name="connsiteY103" fmla="*/ 4181322 h 6858001"/>
              <a:gd name="connsiteX104" fmla="*/ 789750 w 874715"/>
              <a:gd name="connsiteY104" fmla="*/ 4145230 h 6858001"/>
              <a:gd name="connsiteX105" fmla="*/ 767269 w 874715"/>
              <a:gd name="connsiteY105" fmla="*/ 4048330 h 6858001"/>
              <a:gd name="connsiteX106" fmla="*/ 802894 w 874715"/>
              <a:gd name="connsiteY106" fmla="*/ 3898864 h 6858001"/>
              <a:gd name="connsiteX107" fmla="*/ 847471 w 874715"/>
              <a:gd name="connsiteY107" fmla="*/ 3759007 h 6858001"/>
              <a:gd name="connsiteX108" fmla="*/ 848163 w 874715"/>
              <a:gd name="connsiteY108" fmla="*/ 3756136 h 6858001"/>
              <a:gd name="connsiteX109" fmla="*/ 819543 w 874715"/>
              <a:gd name="connsiteY109" fmla="*/ 3748731 h 6858001"/>
              <a:gd name="connsiteX110" fmla="*/ 819313 w 874715"/>
              <a:gd name="connsiteY110" fmla="*/ 3748682 h 6858001"/>
              <a:gd name="connsiteX111" fmla="*/ 819544 w 874715"/>
              <a:gd name="connsiteY111" fmla="*/ 3748730 h 6858001"/>
              <a:gd name="connsiteX112" fmla="*/ 848164 w 874715"/>
              <a:gd name="connsiteY112" fmla="*/ 3756135 h 6858001"/>
              <a:gd name="connsiteX113" fmla="*/ 849545 w 874715"/>
              <a:gd name="connsiteY113" fmla="*/ 3750401 h 6858001"/>
              <a:gd name="connsiteX114" fmla="*/ 853189 w 874715"/>
              <a:gd name="connsiteY114" fmla="*/ 3741353 h 6858001"/>
              <a:gd name="connsiteX115" fmla="*/ 862905 w 874715"/>
              <a:gd name="connsiteY115" fmla="*/ 3691138 h 6858001"/>
              <a:gd name="connsiteX116" fmla="*/ 866333 w 874715"/>
              <a:gd name="connsiteY116" fmla="*/ 3628959 h 6858001"/>
              <a:gd name="connsiteX117" fmla="*/ 874715 w 874715"/>
              <a:gd name="connsiteY117" fmla="*/ 3550106 h 6858001"/>
              <a:gd name="connsiteX118" fmla="*/ 871487 w 874715"/>
              <a:gd name="connsiteY118" fmla="*/ 3524252 h 6858001"/>
              <a:gd name="connsiteX119" fmla="*/ 871488 w 874715"/>
              <a:gd name="connsiteY119" fmla="*/ 3524252 h 6858001"/>
              <a:gd name="connsiteX120" fmla="*/ 870763 w 874715"/>
              <a:gd name="connsiteY120" fmla="*/ 3518451 h 6858001"/>
              <a:gd name="connsiteX121" fmla="*/ 864238 w 874715"/>
              <a:gd name="connsiteY121" fmla="*/ 3486946 h 6858001"/>
              <a:gd name="connsiteX122" fmla="*/ 848618 w 874715"/>
              <a:gd name="connsiteY122" fmla="*/ 3398677 h 6858001"/>
              <a:gd name="connsiteX123" fmla="*/ 837595 w 874715"/>
              <a:gd name="connsiteY123" fmla="*/ 3365728 h 6858001"/>
              <a:gd name="connsiteX124" fmla="*/ 834829 w 874715"/>
              <a:gd name="connsiteY124" fmla="*/ 3357461 h 6858001"/>
              <a:gd name="connsiteX125" fmla="*/ 513783 w 874715"/>
              <a:gd name="connsiteY125" fmla="*/ 0 h 6858001"/>
              <a:gd name="connsiteX126" fmla="*/ 72334 w 874715"/>
              <a:gd name="connsiteY126" fmla="*/ 0 h 6858001"/>
              <a:gd name="connsiteX127" fmla="*/ 75447 w 874715"/>
              <a:gd name="connsiteY127" fmla="*/ 27991 h 6858001"/>
              <a:gd name="connsiteX128" fmla="*/ 88115 w 874715"/>
              <a:gd name="connsiteY128" fmla="*/ 134133 h 6858001"/>
              <a:gd name="connsiteX129" fmla="*/ 62778 w 874715"/>
              <a:gd name="connsiteY129" fmla="*/ 221224 h 6858001"/>
              <a:gd name="connsiteX130" fmla="*/ 62206 w 874715"/>
              <a:gd name="connsiteY130" fmla="*/ 247312 h 6858001"/>
              <a:gd name="connsiteX131" fmla="*/ 72113 w 874715"/>
              <a:gd name="connsiteY131" fmla="*/ 305764 h 6858001"/>
              <a:gd name="connsiteX132" fmla="*/ 65445 w 874715"/>
              <a:gd name="connsiteY132" fmla="*/ 426397 h 6858001"/>
              <a:gd name="connsiteX133" fmla="*/ 55348 w 874715"/>
              <a:gd name="connsiteY133" fmla="*/ 470924 h 6858001"/>
              <a:gd name="connsiteX134" fmla="*/ 48870 w 874715"/>
              <a:gd name="connsiteY134" fmla="*/ 495638 h 6858001"/>
              <a:gd name="connsiteX135" fmla="*/ 30963 w 874715"/>
              <a:gd name="connsiteY135" fmla="*/ 622548 h 6858001"/>
              <a:gd name="connsiteX136" fmla="*/ 11723 w 874715"/>
              <a:gd name="connsiteY136" fmla="*/ 679040 h 6858001"/>
              <a:gd name="connsiteX137" fmla="*/ 8865 w 874715"/>
              <a:gd name="connsiteY137" fmla="*/ 694341 h 6858001"/>
              <a:gd name="connsiteX138" fmla="*/ 16865 w 874715"/>
              <a:gd name="connsiteY138" fmla="*/ 778095 h 6858001"/>
              <a:gd name="connsiteX139" fmla="*/ 47918 w 874715"/>
              <a:gd name="connsiteY139" fmla="*/ 840866 h 6858001"/>
              <a:gd name="connsiteX140" fmla="*/ 58396 w 874715"/>
              <a:gd name="connsiteY140" fmla="*/ 853028 h 6858001"/>
              <a:gd name="connsiteX141" fmla="*/ 54776 w 874715"/>
              <a:gd name="connsiteY141" fmla="*/ 1027995 h 6858001"/>
              <a:gd name="connsiteX142" fmla="*/ 50394 w 874715"/>
              <a:gd name="connsiteY142" fmla="*/ 1054866 h 6858001"/>
              <a:gd name="connsiteX143" fmla="*/ 68683 w 874715"/>
              <a:gd name="connsiteY143" fmla="*/ 1184720 h 6858001"/>
              <a:gd name="connsiteX144" fmla="*/ 72303 w 874715"/>
              <a:gd name="connsiteY144" fmla="*/ 1222576 h 6858001"/>
              <a:gd name="connsiteX145" fmla="*/ 88687 w 874715"/>
              <a:gd name="connsiteY145" fmla="*/ 1358313 h 6858001"/>
              <a:gd name="connsiteX146" fmla="*/ 73447 w 874715"/>
              <a:gd name="connsiteY146" fmla="*/ 1377535 h 6858001"/>
              <a:gd name="connsiteX147" fmla="*/ 35153 w 874715"/>
              <a:gd name="connsiteY147" fmla="*/ 1432851 h 6858001"/>
              <a:gd name="connsiteX148" fmla="*/ 1244 w 874715"/>
              <a:gd name="connsiteY148" fmla="*/ 1541910 h 6858001"/>
              <a:gd name="connsiteX149" fmla="*/ 3149 w 874715"/>
              <a:gd name="connsiteY149" fmla="*/ 1571529 h 6858001"/>
              <a:gd name="connsiteX150" fmla="*/ 59730 w 874715"/>
              <a:gd name="connsiteY150" fmla="*/ 1646459 h 6858001"/>
              <a:gd name="connsiteX151" fmla="*/ 82399 w 874715"/>
              <a:gd name="connsiteY151" fmla="*/ 1682944 h 6858001"/>
              <a:gd name="connsiteX152" fmla="*/ 124120 w 874715"/>
              <a:gd name="connsiteY152" fmla="*/ 1786511 h 6858001"/>
              <a:gd name="connsiteX153" fmla="*/ 131741 w 874715"/>
              <a:gd name="connsiteY153" fmla="*/ 1795142 h 6858001"/>
              <a:gd name="connsiteX154" fmla="*/ 222232 w 874715"/>
              <a:gd name="connsiteY154" fmla="*/ 1871640 h 6858001"/>
              <a:gd name="connsiteX155" fmla="*/ 237662 w 874715"/>
              <a:gd name="connsiteY155" fmla="*/ 1888901 h 6858001"/>
              <a:gd name="connsiteX156" fmla="*/ 261667 w 874715"/>
              <a:gd name="connsiteY156" fmla="*/ 1909694 h 6858001"/>
              <a:gd name="connsiteX157" fmla="*/ 308150 w 874715"/>
              <a:gd name="connsiteY157" fmla="*/ 1974618 h 6858001"/>
              <a:gd name="connsiteX158" fmla="*/ 323009 w 874715"/>
              <a:gd name="connsiteY158" fmla="*/ 2055042 h 6858001"/>
              <a:gd name="connsiteX159" fmla="*/ 345680 w 874715"/>
              <a:gd name="connsiteY159" fmla="*/ 2152137 h 6858001"/>
              <a:gd name="connsiteX160" fmla="*/ 360920 w 874715"/>
              <a:gd name="connsiteY160" fmla="*/ 2192740 h 6858001"/>
              <a:gd name="connsiteX161" fmla="*/ 389877 w 874715"/>
              <a:gd name="connsiteY161" fmla="*/ 2301603 h 6858001"/>
              <a:gd name="connsiteX162" fmla="*/ 414262 w 874715"/>
              <a:gd name="connsiteY162" fmla="*/ 2379279 h 6858001"/>
              <a:gd name="connsiteX163" fmla="*/ 428551 w 874715"/>
              <a:gd name="connsiteY163" fmla="*/ 2491281 h 6858001"/>
              <a:gd name="connsiteX164" fmla="*/ 429121 w 874715"/>
              <a:gd name="connsiteY164" fmla="*/ 2545615 h 6858001"/>
              <a:gd name="connsiteX165" fmla="*/ 502275 w 874715"/>
              <a:gd name="connsiteY165" fmla="*/ 2645455 h 6858001"/>
              <a:gd name="connsiteX166" fmla="*/ 550665 w 874715"/>
              <a:gd name="connsiteY166" fmla="*/ 2725094 h 6858001"/>
              <a:gd name="connsiteX167" fmla="*/ 527232 w 874715"/>
              <a:gd name="connsiteY167" fmla="*/ 2808850 h 6858001"/>
              <a:gd name="connsiteX168" fmla="*/ 505133 w 874715"/>
              <a:gd name="connsiteY168" fmla="*/ 2831604 h 6858001"/>
              <a:gd name="connsiteX169" fmla="*/ 484178 w 874715"/>
              <a:gd name="connsiteY169" fmla="*/ 2968910 h 6858001"/>
              <a:gd name="connsiteX170" fmla="*/ 483416 w 874715"/>
              <a:gd name="connsiteY170" fmla="*/ 3165061 h 6858001"/>
              <a:gd name="connsiteX171" fmla="*/ 447744 w 874715"/>
              <a:gd name="connsiteY171" fmla="*/ 3326101 h 6858001"/>
              <a:gd name="connsiteX172" fmla="*/ 446756 w 874715"/>
              <a:gd name="connsiteY172" fmla="*/ 3333750 h 6858001"/>
              <a:gd name="connsiteX173" fmla="*/ 834222 w 874715"/>
              <a:gd name="connsiteY173" fmla="*/ 3333750 h 6858001"/>
              <a:gd name="connsiteX174" fmla="*/ 833756 w 874715"/>
              <a:gd name="connsiteY174" fmla="*/ 3315508 h 6858001"/>
              <a:gd name="connsiteX175" fmla="*/ 851283 w 874715"/>
              <a:gd name="connsiteY175" fmla="*/ 3289224 h 6858001"/>
              <a:gd name="connsiteX176" fmla="*/ 866523 w 874715"/>
              <a:gd name="connsiteY176" fmla="*/ 3248621 h 6858001"/>
              <a:gd name="connsiteX177" fmla="*/ 848234 w 874715"/>
              <a:gd name="connsiteY177" fmla="*/ 3203506 h 6858001"/>
              <a:gd name="connsiteX178" fmla="*/ 810325 w 874715"/>
              <a:gd name="connsiteY178" fmla="*/ 3097977 h 6858001"/>
              <a:gd name="connsiteX179" fmla="*/ 808609 w 874715"/>
              <a:gd name="connsiteY179" fmla="*/ 3031285 h 6858001"/>
              <a:gd name="connsiteX180" fmla="*/ 792417 w 874715"/>
              <a:gd name="connsiteY180" fmla="*/ 2886329 h 6858001"/>
              <a:gd name="connsiteX181" fmla="*/ 769366 w 874715"/>
              <a:gd name="connsiteY181" fmla="*/ 2791590 h 6858001"/>
              <a:gd name="connsiteX182" fmla="*/ 743267 w 874715"/>
              <a:gd name="connsiteY182" fmla="*/ 2723527 h 6858001"/>
              <a:gd name="connsiteX183" fmla="*/ 709166 w 874715"/>
              <a:gd name="connsiteY183" fmla="*/ 2626038 h 6858001"/>
              <a:gd name="connsiteX184" fmla="*/ 691449 w 874715"/>
              <a:gd name="connsiteY184" fmla="*/ 2528158 h 6858001"/>
              <a:gd name="connsiteX185" fmla="*/ 669159 w 874715"/>
              <a:gd name="connsiteY185" fmla="*/ 2457348 h 6858001"/>
              <a:gd name="connsiteX186" fmla="*/ 653918 w 874715"/>
              <a:gd name="connsiteY186" fmla="*/ 2370844 h 6858001"/>
              <a:gd name="connsiteX187" fmla="*/ 653348 w 874715"/>
              <a:gd name="connsiteY187" fmla="*/ 2298269 h 6858001"/>
              <a:gd name="connsiteX188" fmla="*/ 656014 w 874715"/>
              <a:gd name="connsiteY188" fmla="*/ 2184501 h 6858001"/>
              <a:gd name="connsiteX189" fmla="*/ 609913 w 874715"/>
              <a:gd name="connsiteY189" fmla="*/ 2045235 h 6858001"/>
              <a:gd name="connsiteX190" fmla="*/ 599624 w 874715"/>
              <a:gd name="connsiteY190" fmla="*/ 1988939 h 6858001"/>
              <a:gd name="connsiteX191" fmla="*/ 594862 w 874715"/>
              <a:gd name="connsiteY191" fmla="*/ 1935977 h 6858001"/>
              <a:gd name="connsiteX192" fmla="*/ 564191 w 874715"/>
              <a:gd name="connsiteY192" fmla="*/ 1823583 h 6858001"/>
              <a:gd name="connsiteX193" fmla="*/ 554093 w 874715"/>
              <a:gd name="connsiteY193" fmla="*/ 1777881 h 6858001"/>
              <a:gd name="connsiteX194" fmla="*/ 554285 w 874715"/>
              <a:gd name="connsiteY194" fmla="*/ 1713934 h 6858001"/>
              <a:gd name="connsiteX195" fmla="*/ 540186 w 874715"/>
              <a:gd name="connsiteY195" fmla="*/ 1597617 h 6858001"/>
              <a:gd name="connsiteX196" fmla="*/ 499037 w 874715"/>
              <a:gd name="connsiteY196" fmla="*/ 1481495 h 6858001"/>
              <a:gd name="connsiteX197" fmla="*/ 503037 w 874715"/>
              <a:gd name="connsiteY197" fmla="*/ 1432262 h 6858001"/>
              <a:gd name="connsiteX198" fmla="*/ 502085 w 874715"/>
              <a:gd name="connsiteY198" fmla="*/ 1414609 h 6858001"/>
              <a:gd name="connsiteX199" fmla="*/ 479414 w 874715"/>
              <a:gd name="connsiteY199" fmla="*/ 1255923 h 6858001"/>
              <a:gd name="connsiteX200" fmla="*/ 476938 w 874715"/>
              <a:gd name="connsiteY200" fmla="*/ 1240034 h 6858001"/>
              <a:gd name="connsiteX201" fmla="*/ 456745 w 874715"/>
              <a:gd name="connsiteY201" fmla="*/ 1165498 h 6858001"/>
              <a:gd name="connsiteX202" fmla="*/ 444171 w 874715"/>
              <a:gd name="connsiteY202" fmla="*/ 977582 h 6858001"/>
              <a:gd name="connsiteX203" fmla="*/ 442647 w 874715"/>
              <a:gd name="connsiteY203" fmla="*/ 966011 h 6858001"/>
              <a:gd name="connsiteX204" fmla="*/ 452743 w 874715"/>
              <a:gd name="connsiteY204" fmla="*/ 903045 h 6858001"/>
              <a:gd name="connsiteX205" fmla="*/ 467032 w 874715"/>
              <a:gd name="connsiteY205" fmla="*/ 871859 h 6858001"/>
              <a:gd name="connsiteX206" fmla="*/ 481892 w 874715"/>
              <a:gd name="connsiteY206" fmla="*/ 823213 h 6858001"/>
              <a:gd name="connsiteX207" fmla="*/ 487416 w 874715"/>
              <a:gd name="connsiteY207" fmla="*/ 773781 h 6858001"/>
              <a:gd name="connsiteX208" fmla="*/ 464936 w 874715"/>
              <a:gd name="connsiteY208" fmla="*/ 690809 h 6858001"/>
              <a:gd name="connsiteX209" fmla="*/ 462650 w 874715"/>
              <a:gd name="connsiteY209" fmla="*/ 660603 h 6858001"/>
              <a:gd name="connsiteX210" fmla="*/ 451791 w 874715"/>
              <a:gd name="connsiteY210" fmla="*/ 593322 h 6858001"/>
              <a:gd name="connsiteX211" fmla="*/ 452553 w 874715"/>
              <a:gd name="connsiteY211" fmla="*/ 534478 h 6858001"/>
              <a:gd name="connsiteX212" fmla="*/ 469890 w 874715"/>
              <a:gd name="connsiteY212" fmla="*/ 487205 h 6858001"/>
              <a:gd name="connsiteX213" fmla="*/ 473318 w 874715"/>
              <a:gd name="connsiteY213" fmla="*/ 418552 h 6858001"/>
              <a:gd name="connsiteX214" fmla="*/ 460746 w 874715"/>
              <a:gd name="connsiteY214" fmla="*/ 374220 h 6858001"/>
              <a:gd name="connsiteX215" fmla="*/ 459032 w 874715"/>
              <a:gd name="connsiteY215" fmla="*/ 365198 h 6858001"/>
              <a:gd name="connsiteX216" fmla="*/ 458267 w 874715"/>
              <a:gd name="connsiteY216" fmla="*/ 249272 h 6858001"/>
              <a:gd name="connsiteX217" fmla="*/ 496179 w 874715"/>
              <a:gd name="connsiteY217" fmla="*/ 104514 h 6858001"/>
              <a:gd name="connsiteX218" fmla="*/ 504181 w 874715"/>
              <a:gd name="connsiteY218" fmla="*/ 80583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</a:cxnLst>
            <a:rect l="l" t="t" r="r" b="b"/>
            <a:pathLst>
              <a:path w="874715" h="6858001">
                <a:moveTo>
                  <a:pt x="669467" y="3720275"/>
                </a:moveTo>
                <a:lnTo>
                  <a:pt x="710453" y="3726292"/>
                </a:lnTo>
                <a:lnTo>
                  <a:pt x="710455" y="3726292"/>
                </a:lnTo>
                <a:lnTo>
                  <a:pt x="669465" y="3720275"/>
                </a:lnTo>
                <a:close/>
                <a:moveTo>
                  <a:pt x="834223" y="3333751"/>
                </a:moveTo>
                <a:lnTo>
                  <a:pt x="446757" y="3333751"/>
                </a:lnTo>
                <a:lnTo>
                  <a:pt x="441229" y="3376550"/>
                </a:lnTo>
                <a:lnTo>
                  <a:pt x="437178" y="3407910"/>
                </a:lnTo>
                <a:cubicBezTo>
                  <a:pt x="435005" y="3435408"/>
                  <a:pt x="434362" y="3463164"/>
                  <a:pt x="435790" y="3491262"/>
                </a:cubicBezTo>
                <a:cubicBezTo>
                  <a:pt x="436266" y="3500578"/>
                  <a:pt x="433599" y="3510777"/>
                  <a:pt x="429384" y="3520658"/>
                </a:cubicBezTo>
                <a:lnTo>
                  <a:pt x="427332" y="3524252"/>
                </a:lnTo>
                <a:lnTo>
                  <a:pt x="427331" y="3524252"/>
                </a:lnTo>
                <a:lnTo>
                  <a:pt x="413690" y="3548145"/>
                </a:lnTo>
                <a:cubicBezTo>
                  <a:pt x="391973" y="3578940"/>
                  <a:pt x="390257" y="3577567"/>
                  <a:pt x="408166" y="3612089"/>
                </a:cubicBezTo>
                <a:cubicBezTo>
                  <a:pt x="412548" y="3620328"/>
                  <a:pt x="415214" y="3630528"/>
                  <a:pt x="421692" y="3636610"/>
                </a:cubicBezTo>
                <a:cubicBezTo>
                  <a:pt x="438171" y="3652106"/>
                  <a:pt x="444409" y="3669416"/>
                  <a:pt x="445933" y="3687609"/>
                </a:cubicBezTo>
                <a:lnTo>
                  <a:pt x="443241" y="3725049"/>
                </a:lnTo>
                <a:lnTo>
                  <a:pt x="455589" y="3723372"/>
                </a:lnTo>
                <a:cubicBezTo>
                  <a:pt x="485111" y="3719138"/>
                  <a:pt x="514678" y="3715144"/>
                  <a:pt x="544787" y="3712739"/>
                </a:cubicBezTo>
                <a:lnTo>
                  <a:pt x="544802" y="3712740"/>
                </a:lnTo>
                <a:lnTo>
                  <a:pt x="544786" y="3712740"/>
                </a:lnTo>
                <a:cubicBezTo>
                  <a:pt x="514677" y="3715145"/>
                  <a:pt x="485110" y="3719139"/>
                  <a:pt x="455588" y="3723373"/>
                </a:cubicBezTo>
                <a:lnTo>
                  <a:pt x="443240" y="3725050"/>
                </a:lnTo>
                <a:lnTo>
                  <a:pt x="441884" y="3743904"/>
                </a:lnTo>
                <a:cubicBezTo>
                  <a:pt x="440932" y="3750574"/>
                  <a:pt x="439598" y="3758615"/>
                  <a:pt x="442266" y="3764306"/>
                </a:cubicBezTo>
                <a:cubicBezTo>
                  <a:pt x="454266" y="3790000"/>
                  <a:pt x="450076" y="3811773"/>
                  <a:pt x="433692" y="3834135"/>
                </a:cubicBezTo>
                <a:cubicBezTo>
                  <a:pt x="419595" y="3853553"/>
                  <a:pt x="411213" y="3875915"/>
                  <a:pt x="428740" y="3898864"/>
                </a:cubicBezTo>
                <a:cubicBezTo>
                  <a:pt x="467603" y="3949864"/>
                  <a:pt x="469507" y="4004392"/>
                  <a:pt x="444932" y="4062061"/>
                </a:cubicBezTo>
                <a:cubicBezTo>
                  <a:pt x="427405" y="4103253"/>
                  <a:pt x="423405" y="4143856"/>
                  <a:pt x="441122" y="4187207"/>
                </a:cubicBezTo>
                <a:cubicBezTo>
                  <a:pt x="447980" y="4203880"/>
                  <a:pt x="443408" y="4225456"/>
                  <a:pt x="444932" y="4244874"/>
                </a:cubicBezTo>
                <a:cubicBezTo>
                  <a:pt x="445694" y="4255860"/>
                  <a:pt x="445884" y="4268022"/>
                  <a:pt x="450648" y="4277434"/>
                </a:cubicBezTo>
                <a:cubicBezTo>
                  <a:pt x="462841" y="4302544"/>
                  <a:pt x="478461" y="4325885"/>
                  <a:pt x="490464" y="4351188"/>
                </a:cubicBezTo>
                <a:cubicBezTo>
                  <a:pt x="496178" y="4363350"/>
                  <a:pt x="499226" y="4377865"/>
                  <a:pt x="499418" y="4391596"/>
                </a:cubicBezTo>
                <a:cubicBezTo>
                  <a:pt x="500370" y="4432199"/>
                  <a:pt x="500370" y="4472804"/>
                  <a:pt x="498656" y="4513209"/>
                </a:cubicBezTo>
                <a:cubicBezTo>
                  <a:pt x="495988" y="4579901"/>
                  <a:pt x="495416" y="4647572"/>
                  <a:pt x="438646" y="4695629"/>
                </a:cubicBezTo>
                <a:cubicBezTo>
                  <a:pt x="434074" y="4699554"/>
                  <a:pt x="431406" y="4707987"/>
                  <a:pt x="430644" y="4714658"/>
                </a:cubicBezTo>
                <a:cubicBezTo>
                  <a:pt x="427025" y="4745453"/>
                  <a:pt x="426643" y="4777033"/>
                  <a:pt x="420737" y="4807436"/>
                </a:cubicBezTo>
                <a:cubicBezTo>
                  <a:pt x="415975" y="4831758"/>
                  <a:pt x="417499" y="4851963"/>
                  <a:pt x="434264" y="4870400"/>
                </a:cubicBezTo>
                <a:cubicBezTo>
                  <a:pt x="456362" y="4894527"/>
                  <a:pt x="469317" y="4923950"/>
                  <a:pt x="462269" y="4956119"/>
                </a:cubicBezTo>
                <a:cubicBezTo>
                  <a:pt x="455410" y="4988286"/>
                  <a:pt x="470269" y="5009470"/>
                  <a:pt x="485701" y="5033207"/>
                </a:cubicBezTo>
                <a:cubicBezTo>
                  <a:pt x="496940" y="5050467"/>
                  <a:pt x="511038" y="5070083"/>
                  <a:pt x="512180" y="5089305"/>
                </a:cubicBezTo>
                <a:cubicBezTo>
                  <a:pt x="514656" y="5132851"/>
                  <a:pt x="553902" y="5170316"/>
                  <a:pt x="531613" y="5217589"/>
                </a:cubicBezTo>
                <a:cubicBezTo>
                  <a:pt x="530089" y="5220727"/>
                  <a:pt x="533899" y="5226415"/>
                  <a:pt x="534851" y="5230926"/>
                </a:cubicBezTo>
                <a:cubicBezTo>
                  <a:pt x="542091" y="5267019"/>
                  <a:pt x="535041" y="5300953"/>
                  <a:pt x="511228" y="5327433"/>
                </a:cubicBezTo>
                <a:cubicBezTo>
                  <a:pt x="480175" y="5362152"/>
                  <a:pt x="477127" y="5400597"/>
                  <a:pt x="487225" y="5443357"/>
                </a:cubicBezTo>
                <a:cubicBezTo>
                  <a:pt x="490464" y="5457089"/>
                  <a:pt x="492750" y="5470820"/>
                  <a:pt x="495416" y="5484746"/>
                </a:cubicBezTo>
                <a:cubicBezTo>
                  <a:pt x="499226" y="5503576"/>
                  <a:pt x="503228" y="5522604"/>
                  <a:pt x="507038" y="5541432"/>
                </a:cubicBezTo>
                <a:cubicBezTo>
                  <a:pt x="510848" y="5559676"/>
                  <a:pt x="517324" y="5579880"/>
                  <a:pt x="500942" y="5594001"/>
                </a:cubicBezTo>
                <a:cubicBezTo>
                  <a:pt x="486843" y="5606164"/>
                  <a:pt x="488177" y="5614794"/>
                  <a:pt x="500370" y="5625974"/>
                </a:cubicBezTo>
                <a:cubicBezTo>
                  <a:pt x="543043" y="5664813"/>
                  <a:pt x="569714" y="5711889"/>
                  <a:pt x="571618" y="5771911"/>
                </a:cubicBezTo>
                <a:cubicBezTo>
                  <a:pt x="572000" y="5784268"/>
                  <a:pt x="574666" y="5796822"/>
                  <a:pt x="577524" y="5808982"/>
                </a:cubicBezTo>
                <a:cubicBezTo>
                  <a:pt x="579239" y="5816437"/>
                  <a:pt x="581145" y="5825462"/>
                  <a:pt x="586289" y="5829971"/>
                </a:cubicBezTo>
                <a:cubicBezTo>
                  <a:pt x="625532" y="5865083"/>
                  <a:pt x="652775" y="5908825"/>
                  <a:pt x="674684" y="5956490"/>
                </a:cubicBezTo>
                <a:cubicBezTo>
                  <a:pt x="682494" y="5973553"/>
                  <a:pt x="690304" y="5991797"/>
                  <a:pt x="692590" y="6010235"/>
                </a:cubicBezTo>
                <a:cubicBezTo>
                  <a:pt x="694876" y="6029456"/>
                  <a:pt x="691066" y="6049660"/>
                  <a:pt x="688970" y="6069276"/>
                </a:cubicBezTo>
                <a:cubicBezTo>
                  <a:pt x="687828" y="6080849"/>
                  <a:pt x="688018" y="6094187"/>
                  <a:pt x="682494" y="6103407"/>
                </a:cubicBezTo>
                <a:cubicBezTo>
                  <a:pt x="665157" y="6132633"/>
                  <a:pt x="646489" y="6160879"/>
                  <a:pt x="626294" y="6188144"/>
                </a:cubicBezTo>
                <a:cubicBezTo>
                  <a:pt x="608958" y="6211486"/>
                  <a:pt x="606481" y="6216194"/>
                  <a:pt x="628200" y="6236396"/>
                </a:cubicBezTo>
                <a:cubicBezTo>
                  <a:pt x="650489" y="6257190"/>
                  <a:pt x="662109" y="6283082"/>
                  <a:pt x="666871" y="6311718"/>
                </a:cubicBezTo>
                <a:cubicBezTo>
                  <a:pt x="674302" y="6357030"/>
                  <a:pt x="680588" y="6402732"/>
                  <a:pt x="684208" y="6448435"/>
                </a:cubicBezTo>
                <a:cubicBezTo>
                  <a:pt x="687446" y="6489823"/>
                  <a:pt x="669920" y="6509634"/>
                  <a:pt x="630104" y="6517873"/>
                </a:cubicBezTo>
                <a:cubicBezTo>
                  <a:pt x="608005" y="6522581"/>
                  <a:pt x="584001" y="6528663"/>
                  <a:pt x="578096" y="6553767"/>
                </a:cubicBezTo>
                <a:cubicBezTo>
                  <a:pt x="568570" y="6594765"/>
                  <a:pt x="564380" y="6637329"/>
                  <a:pt x="517706" y="6657533"/>
                </a:cubicBezTo>
                <a:cubicBezTo>
                  <a:pt x="527993" y="6668713"/>
                  <a:pt x="534089" y="6675579"/>
                  <a:pt x="540185" y="6682250"/>
                </a:cubicBezTo>
                <a:cubicBezTo>
                  <a:pt x="557140" y="6700686"/>
                  <a:pt x="564380" y="6738934"/>
                  <a:pt x="549712" y="6758356"/>
                </a:cubicBezTo>
                <a:cubicBezTo>
                  <a:pt x="528375" y="6786993"/>
                  <a:pt x="532375" y="6813278"/>
                  <a:pt x="548950" y="6840738"/>
                </a:cubicBezTo>
                <a:lnTo>
                  <a:pt x="556149" y="6858001"/>
                </a:lnTo>
                <a:lnTo>
                  <a:pt x="760427" y="6858001"/>
                </a:lnTo>
                <a:lnTo>
                  <a:pt x="763269" y="6846819"/>
                </a:lnTo>
                <a:cubicBezTo>
                  <a:pt x="771841" y="6790916"/>
                  <a:pt x="777937" y="6734620"/>
                  <a:pt x="784795" y="6678324"/>
                </a:cubicBezTo>
                <a:cubicBezTo>
                  <a:pt x="791844" y="6620265"/>
                  <a:pt x="799274" y="6562401"/>
                  <a:pt x="805560" y="6504338"/>
                </a:cubicBezTo>
                <a:cubicBezTo>
                  <a:pt x="808800" y="6472562"/>
                  <a:pt x="809370" y="6440589"/>
                  <a:pt x="812418" y="6408814"/>
                </a:cubicBezTo>
                <a:cubicBezTo>
                  <a:pt x="815086" y="6380959"/>
                  <a:pt x="820039" y="6353302"/>
                  <a:pt x="823279" y="6325450"/>
                </a:cubicBezTo>
                <a:cubicBezTo>
                  <a:pt x="825945" y="6301323"/>
                  <a:pt x="827469" y="6277000"/>
                  <a:pt x="830137" y="6252873"/>
                </a:cubicBezTo>
                <a:cubicBezTo>
                  <a:pt x="834517" y="6214231"/>
                  <a:pt x="839471" y="6175786"/>
                  <a:pt x="844043" y="6137341"/>
                </a:cubicBezTo>
                <a:cubicBezTo>
                  <a:pt x="845757" y="6121257"/>
                  <a:pt x="850520" y="6104387"/>
                  <a:pt x="847663" y="6089284"/>
                </a:cubicBezTo>
                <a:cubicBezTo>
                  <a:pt x="840423" y="6051230"/>
                  <a:pt x="842519" y="6013764"/>
                  <a:pt x="847471" y="5975908"/>
                </a:cubicBezTo>
                <a:cubicBezTo>
                  <a:pt x="849188" y="5962962"/>
                  <a:pt x="848806" y="5949036"/>
                  <a:pt x="845567" y="5936481"/>
                </a:cubicBezTo>
                <a:cubicBezTo>
                  <a:pt x="839089" y="5910785"/>
                  <a:pt x="829945" y="5885876"/>
                  <a:pt x="821945" y="5860571"/>
                </a:cubicBezTo>
                <a:cubicBezTo>
                  <a:pt x="820993" y="5857824"/>
                  <a:pt x="820801" y="5854490"/>
                  <a:pt x="820231" y="5851549"/>
                </a:cubicBezTo>
                <a:cubicBezTo>
                  <a:pt x="816990" y="5834874"/>
                  <a:pt x="813752" y="5818399"/>
                  <a:pt x="810894" y="5801726"/>
                </a:cubicBezTo>
                <a:cubicBezTo>
                  <a:pt x="809370" y="5792704"/>
                  <a:pt x="809180" y="5783484"/>
                  <a:pt x="807846" y="5774460"/>
                </a:cubicBezTo>
                <a:cubicBezTo>
                  <a:pt x="802512" y="5739546"/>
                  <a:pt x="811466" y="5701101"/>
                  <a:pt x="788415" y="5670892"/>
                </a:cubicBezTo>
                <a:cubicBezTo>
                  <a:pt x="773555" y="5651277"/>
                  <a:pt x="776985" y="5632250"/>
                  <a:pt x="779271" y="5611265"/>
                </a:cubicBezTo>
                <a:cubicBezTo>
                  <a:pt x="780985" y="5595374"/>
                  <a:pt x="780413" y="5579094"/>
                  <a:pt x="780605" y="5563010"/>
                </a:cubicBezTo>
                <a:cubicBezTo>
                  <a:pt x="781175" y="5534764"/>
                  <a:pt x="781367" y="5506518"/>
                  <a:pt x="782319" y="5478272"/>
                </a:cubicBezTo>
                <a:cubicBezTo>
                  <a:pt x="782699" y="5469249"/>
                  <a:pt x="787463" y="5460031"/>
                  <a:pt x="786701" y="5451203"/>
                </a:cubicBezTo>
                <a:cubicBezTo>
                  <a:pt x="783081" y="5410403"/>
                  <a:pt x="777365" y="5369604"/>
                  <a:pt x="774127" y="5328805"/>
                </a:cubicBezTo>
                <a:cubicBezTo>
                  <a:pt x="772223" y="5305660"/>
                  <a:pt x="775841" y="5281924"/>
                  <a:pt x="773175" y="5258975"/>
                </a:cubicBezTo>
                <a:cubicBezTo>
                  <a:pt x="770127" y="5232496"/>
                  <a:pt x="762317" y="5206604"/>
                  <a:pt x="757552" y="5180319"/>
                </a:cubicBezTo>
                <a:cubicBezTo>
                  <a:pt x="756220" y="5173061"/>
                  <a:pt x="757934" y="5165020"/>
                  <a:pt x="758314" y="5157370"/>
                </a:cubicBezTo>
                <a:cubicBezTo>
                  <a:pt x="758697" y="5148739"/>
                  <a:pt x="759459" y="5140304"/>
                  <a:pt x="759649" y="5131673"/>
                </a:cubicBezTo>
                <a:cubicBezTo>
                  <a:pt x="760031" y="5105388"/>
                  <a:pt x="759459" y="5079104"/>
                  <a:pt x="760793" y="5052820"/>
                </a:cubicBezTo>
                <a:cubicBezTo>
                  <a:pt x="761555" y="5036736"/>
                  <a:pt x="769365" y="5019868"/>
                  <a:pt x="766507" y="5004959"/>
                </a:cubicBezTo>
                <a:cubicBezTo>
                  <a:pt x="760983" y="4974557"/>
                  <a:pt x="773365" y="4944153"/>
                  <a:pt x="763079" y="4913751"/>
                </a:cubicBezTo>
                <a:cubicBezTo>
                  <a:pt x="760031" y="4904334"/>
                  <a:pt x="767651" y="4891388"/>
                  <a:pt x="768031" y="4880011"/>
                </a:cubicBezTo>
                <a:cubicBezTo>
                  <a:pt x="768983" y="4851570"/>
                  <a:pt x="768793" y="4823128"/>
                  <a:pt x="768603" y="4794687"/>
                </a:cubicBezTo>
                <a:cubicBezTo>
                  <a:pt x="768413" y="4769186"/>
                  <a:pt x="771079" y="4742705"/>
                  <a:pt x="765745" y="4718187"/>
                </a:cubicBezTo>
                <a:cubicBezTo>
                  <a:pt x="760031" y="4692491"/>
                  <a:pt x="760793" y="4669346"/>
                  <a:pt x="767269" y="4644434"/>
                </a:cubicBezTo>
                <a:cubicBezTo>
                  <a:pt x="771651" y="4627369"/>
                  <a:pt x="772223" y="4609322"/>
                  <a:pt x="773555" y="4591670"/>
                </a:cubicBezTo>
                <a:cubicBezTo>
                  <a:pt x="775079" y="4572644"/>
                  <a:pt x="771079" y="4551655"/>
                  <a:pt x="777365" y="4534394"/>
                </a:cubicBezTo>
                <a:cubicBezTo>
                  <a:pt x="796036" y="4483001"/>
                  <a:pt x="800036" y="4430237"/>
                  <a:pt x="800036" y="4376493"/>
                </a:cubicBezTo>
                <a:cubicBezTo>
                  <a:pt x="800036" y="4366684"/>
                  <a:pt x="797370" y="4356680"/>
                  <a:pt x="794512" y="4347267"/>
                </a:cubicBezTo>
                <a:cubicBezTo>
                  <a:pt x="777365" y="4292342"/>
                  <a:pt x="778889" y="4237224"/>
                  <a:pt x="789368" y="4181322"/>
                </a:cubicBezTo>
                <a:cubicBezTo>
                  <a:pt x="791654" y="4169748"/>
                  <a:pt x="792036" y="4156803"/>
                  <a:pt x="789750" y="4145230"/>
                </a:cubicBezTo>
                <a:cubicBezTo>
                  <a:pt x="783081" y="4112668"/>
                  <a:pt x="772031" y="4081088"/>
                  <a:pt x="767269" y="4048330"/>
                </a:cubicBezTo>
                <a:cubicBezTo>
                  <a:pt x="759459" y="3994194"/>
                  <a:pt x="785747" y="3947314"/>
                  <a:pt x="802894" y="3898864"/>
                </a:cubicBezTo>
                <a:cubicBezTo>
                  <a:pt x="819087" y="3852768"/>
                  <a:pt x="855664" y="3813538"/>
                  <a:pt x="847471" y="3759007"/>
                </a:cubicBezTo>
                <a:lnTo>
                  <a:pt x="848163" y="3756136"/>
                </a:lnTo>
                <a:lnTo>
                  <a:pt x="819543" y="3748731"/>
                </a:lnTo>
                <a:lnTo>
                  <a:pt x="819313" y="3748682"/>
                </a:lnTo>
                <a:lnTo>
                  <a:pt x="819544" y="3748730"/>
                </a:lnTo>
                <a:lnTo>
                  <a:pt x="848164" y="3756135"/>
                </a:lnTo>
                <a:lnTo>
                  <a:pt x="849545" y="3750401"/>
                </a:lnTo>
                <a:cubicBezTo>
                  <a:pt x="850902" y="3747434"/>
                  <a:pt x="852522" y="3744394"/>
                  <a:pt x="853189" y="3741353"/>
                </a:cubicBezTo>
                <a:cubicBezTo>
                  <a:pt x="856809" y="3724680"/>
                  <a:pt x="861189" y="3708009"/>
                  <a:pt x="862905" y="3691138"/>
                </a:cubicBezTo>
                <a:cubicBezTo>
                  <a:pt x="865191" y="3670544"/>
                  <a:pt x="864429" y="3649555"/>
                  <a:pt x="866333" y="3628959"/>
                </a:cubicBezTo>
                <a:cubicBezTo>
                  <a:pt x="868619" y="3602478"/>
                  <a:pt x="874715" y="3576391"/>
                  <a:pt x="874715" y="3550106"/>
                </a:cubicBezTo>
                <a:lnTo>
                  <a:pt x="871487" y="3524252"/>
                </a:lnTo>
                <a:lnTo>
                  <a:pt x="871488" y="3524252"/>
                </a:lnTo>
                <a:lnTo>
                  <a:pt x="870763" y="3518451"/>
                </a:lnTo>
                <a:cubicBezTo>
                  <a:pt x="868573" y="3507933"/>
                  <a:pt x="865953" y="3497439"/>
                  <a:pt x="864238" y="3486946"/>
                </a:cubicBezTo>
                <a:cubicBezTo>
                  <a:pt x="859476" y="3457327"/>
                  <a:pt x="860810" y="3424765"/>
                  <a:pt x="848618" y="3398677"/>
                </a:cubicBezTo>
                <a:lnTo>
                  <a:pt x="837595" y="3365728"/>
                </a:lnTo>
                <a:lnTo>
                  <a:pt x="834829" y="3357461"/>
                </a:lnTo>
                <a:close/>
                <a:moveTo>
                  <a:pt x="513783" y="0"/>
                </a:moveTo>
                <a:lnTo>
                  <a:pt x="72334" y="0"/>
                </a:lnTo>
                <a:lnTo>
                  <a:pt x="75447" y="27991"/>
                </a:lnTo>
                <a:cubicBezTo>
                  <a:pt x="80828" y="63323"/>
                  <a:pt x="87734" y="98434"/>
                  <a:pt x="88115" y="134133"/>
                </a:cubicBezTo>
                <a:cubicBezTo>
                  <a:pt x="88495" y="166498"/>
                  <a:pt x="94591" y="198471"/>
                  <a:pt x="62778" y="221224"/>
                </a:cubicBezTo>
                <a:cubicBezTo>
                  <a:pt x="58586" y="224165"/>
                  <a:pt x="60872" y="238486"/>
                  <a:pt x="62206" y="247312"/>
                </a:cubicBezTo>
                <a:cubicBezTo>
                  <a:pt x="65065" y="266927"/>
                  <a:pt x="72303" y="286346"/>
                  <a:pt x="72113" y="305764"/>
                </a:cubicBezTo>
                <a:cubicBezTo>
                  <a:pt x="71923" y="345976"/>
                  <a:pt x="68875" y="386383"/>
                  <a:pt x="65445" y="426397"/>
                </a:cubicBezTo>
                <a:cubicBezTo>
                  <a:pt x="64111" y="441500"/>
                  <a:pt x="58968" y="456017"/>
                  <a:pt x="55348" y="470924"/>
                </a:cubicBezTo>
                <a:cubicBezTo>
                  <a:pt x="53252" y="479162"/>
                  <a:pt x="47728" y="487990"/>
                  <a:pt x="48870" y="495638"/>
                </a:cubicBezTo>
                <a:cubicBezTo>
                  <a:pt x="55538" y="539970"/>
                  <a:pt x="39156" y="580573"/>
                  <a:pt x="30963" y="622548"/>
                </a:cubicBezTo>
                <a:cubicBezTo>
                  <a:pt x="27153" y="641968"/>
                  <a:pt x="18009" y="660210"/>
                  <a:pt x="11723" y="679040"/>
                </a:cubicBezTo>
                <a:cubicBezTo>
                  <a:pt x="10007" y="683943"/>
                  <a:pt x="8483" y="689436"/>
                  <a:pt x="8865" y="694341"/>
                </a:cubicBezTo>
                <a:cubicBezTo>
                  <a:pt x="11151" y="722389"/>
                  <a:pt x="14389" y="750244"/>
                  <a:pt x="16865" y="778095"/>
                </a:cubicBezTo>
                <a:cubicBezTo>
                  <a:pt x="19151" y="803401"/>
                  <a:pt x="19913" y="828900"/>
                  <a:pt x="47918" y="840866"/>
                </a:cubicBezTo>
                <a:cubicBezTo>
                  <a:pt x="52300" y="842633"/>
                  <a:pt x="55538" y="848516"/>
                  <a:pt x="58396" y="853028"/>
                </a:cubicBezTo>
                <a:cubicBezTo>
                  <a:pt x="102404" y="922662"/>
                  <a:pt x="101260" y="959929"/>
                  <a:pt x="54776" y="1027995"/>
                </a:cubicBezTo>
                <a:cubicBezTo>
                  <a:pt x="50014" y="1035056"/>
                  <a:pt x="46584" y="1050159"/>
                  <a:pt x="50394" y="1054866"/>
                </a:cubicBezTo>
                <a:cubicBezTo>
                  <a:pt x="82019" y="1094882"/>
                  <a:pt x="78589" y="1138623"/>
                  <a:pt x="68683" y="1184720"/>
                </a:cubicBezTo>
                <a:cubicBezTo>
                  <a:pt x="66017" y="1196684"/>
                  <a:pt x="66017" y="1213555"/>
                  <a:pt x="72303" y="1222576"/>
                </a:cubicBezTo>
                <a:cubicBezTo>
                  <a:pt x="101450" y="1265534"/>
                  <a:pt x="97260" y="1311630"/>
                  <a:pt x="88687" y="1358313"/>
                </a:cubicBezTo>
                <a:cubicBezTo>
                  <a:pt x="87353" y="1365570"/>
                  <a:pt x="80113" y="1374398"/>
                  <a:pt x="73447" y="1377535"/>
                </a:cubicBezTo>
                <a:cubicBezTo>
                  <a:pt x="49824" y="1388716"/>
                  <a:pt x="41822" y="1409705"/>
                  <a:pt x="35153" y="1432851"/>
                </a:cubicBezTo>
                <a:cubicBezTo>
                  <a:pt x="24295" y="1469335"/>
                  <a:pt x="11531" y="1505229"/>
                  <a:pt x="1244" y="1541910"/>
                </a:cubicBezTo>
                <a:cubicBezTo>
                  <a:pt x="-1232" y="1550935"/>
                  <a:pt x="292" y="1562114"/>
                  <a:pt x="3149" y="1571529"/>
                </a:cubicBezTo>
                <a:cubicBezTo>
                  <a:pt x="12865" y="1603698"/>
                  <a:pt x="37250" y="1624098"/>
                  <a:pt x="59730" y="1646459"/>
                </a:cubicBezTo>
                <a:cubicBezTo>
                  <a:pt x="69637" y="1656267"/>
                  <a:pt x="76685" y="1669800"/>
                  <a:pt x="82399" y="1682944"/>
                </a:cubicBezTo>
                <a:cubicBezTo>
                  <a:pt x="97070" y="1717073"/>
                  <a:pt x="110214" y="1751988"/>
                  <a:pt x="124120" y="1786511"/>
                </a:cubicBezTo>
                <a:cubicBezTo>
                  <a:pt x="125454" y="1789845"/>
                  <a:pt x="128883" y="1792590"/>
                  <a:pt x="131741" y="1795142"/>
                </a:cubicBezTo>
                <a:cubicBezTo>
                  <a:pt x="161842" y="1820640"/>
                  <a:pt x="192131" y="1845943"/>
                  <a:pt x="222232" y="1871640"/>
                </a:cubicBezTo>
                <a:cubicBezTo>
                  <a:pt x="227946" y="1876543"/>
                  <a:pt x="232138" y="1883606"/>
                  <a:pt x="237662" y="1888901"/>
                </a:cubicBezTo>
                <a:cubicBezTo>
                  <a:pt x="245282" y="1896356"/>
                  <a:pt x="252523" y="1905771"/>
                  <a:pt x="261667" y="1909694"/>
                </a:cubicBezTo>
                <a:cubicBezTo>
                  <a:pt x="290432" y="1921855"/>
                  <a:pt x="302816" y="1945197"/>
                  <a:pt x="308150" y="1974618"/>
                </a:cubicBezTo>
                <a:cubicBezTo>
                  <a:pt x="313103" y="2001493"/>
                  <a:pt x="317295" y="2028365"/>
                  <a:pt x="323009" y="2055042"/>
                </a:cubicBezTo>
                <a:cubicBezTo>
                  <a:pt x="329867" y="2087602"/>
                  <a:pt x="337297" y="2119968"/>
                  <a:pt x="345680" y="2152137"/>
                </a:cubicBezTo>
                <a:cubicBezTo>
                  <a:pt x="349300" y="2166063"/>
                  <a:pt x="353490" y="2180774"/>
                  <a:pt x="360920" y="2192740"/>
                </a:cubicBezTo>
                <a:cubicBezTo>
                  <a:pt x="381495" y="2226281"/>
                  <a:pt x="395401" y="2262177"/>
                  <a:pt x="389877" y="2301603"/>
                </a:cubicBezTo>
                <a:cubicBezTo>
                  <a:pt x="385495" y="2333183"/>
                  <a:pt x="396735" y="2359664"/>
                  <a:pt x="414262" y="2379279"/>
                </a:cubicBezTo>
                <a:cubicBezTo>
                  <a:pt x="446077" y="2414980"/>
                  <a:pt x="438837" y="2453227"/>
                  <a:pt x="428551" y="2491281"/>
                </a:cubicBezTo>
                <a:cubicBezTo>
                  <a:pt x="423216" y="2510897"/>
                  <a:pt x="423978" y="2526980"/>
                  <a:pt x="429121" y="2545615"/>
                </a:cubicBezTo>
                <a:cubicBezTo>
                  <a:pt x="441123" y="2588768"/>
                  <a:pt x="473700" y="2617603"/>
                  <a:pt x="502275" y="2645455"/>
                </a:cubicBezTo>
                <a:cubicBezTo>
                  <a:pt x="526660" y="2669191"/>
                  <a:pt x="540376" y="2695868"/>
                  <a:pt x="550665" y="2725094"/>
                </a:cubicBezTo>
                <a:cubicBezTo>
                  <a:pt x="563809" y="2761970"/>
                  <a:pt x="558857" y="2791196"/>
                  <a:pt x="527232" y="2808850"/>
                </a:cubicBezTo>
                <a:cubicBezTo>
                  <a:pt x="518277" y="2813754"/>
                  <a:pt x="507799" y="2822385"/>
                  <a:pt x="505133" y="2831604"/>
                </a:cubicBezTo>
                <a:cubicBezTo>
                  <a:pt x="491799" y="2876129"/>
                  <a:pt x="472366" y="2921245"/>
                  <a:pt x="484178" y="2968910"/>
                </a:cubicBezTo>
                <a:cubicBezTo>
                  <a:pt x="500371" y="3034817"/>
                  <a:pt x="499419" y="3099154"/>
                  <a:pt x="483416" y="3165061"/>
                </a:cubicBezTo>
                <a:cubicBezTo>
                  <a:pt x="470462" y="3218512"/>
                  <a:pt x="457126" y="3271963"/>
                  <a:pt x="447744" y="3326101"/>
                </a:cubicBezTo>
                <a:lnTo>
                  <a:pt x="446756" y="3333750"/>
                </a:lnTo>
                <a:lnTo>
                  <a:pt x="834222" y="3333750"/>
                </a:lnTo>
                <a:lnTo>
                  <a:pt x="833756" y="3315508"/>
                </a:lnTo>
                <a:cubicBezTo>
                  <a:pt x="835090" y="3305897"/>
                  <a:pt x="843092" y="3293538"/>
                  <a:pt x="851283" y="3289224"/>
                </a:cubicBezTo>
                <a:cubicBezTo>
                  <a:pt x="869571" y="3279612"/>
                  <a:pt x="872811" y="3266470"/>
                  <a:pt x="866523" y="3248621"/>
                </a:cubicBezTo>
                <a:cubicBezTo>
                  <a:pt x="861189" y="3233124"/>
                  <a:pt x="858523" y="3214098"/>
                  <a:pt x="848234" y="3203506"/>
                </a:cubicBezTo>
                <a:cubicBezTo>
                  <a:pt x="819088" y="3173494"/>
                  <a:pt x="818135" y="3135244"/>
                  <a:pt x="810325" y="3097977"/>
                </a:cubicBezTo>
                <a:cubicBezTo>
                  <a:pt x="805561" y="3075225"/>
                  <a:pt x="805371" y="3054039"/>
                  <a:pt x="808609" y="3031285"/>
                </a:cubicBezTo>
                <a:cubicBezTo>
                  <a:pt x="815849" y="2981857"/>
                  <a:pt x="805561" y="2933799"/>
                  <a:pt x="792417" y="2886329"/>
                </a:cubicBezTo>
                <a:cubicBezTo>
                  <a:pt x="783654" y="2854945"/>
                  <a:pt x="778320" y="2822776"/>
                  <a:pt x="769366" y="2791590"/>
                </a:cubicBezTo>
                <a:cubicBezTo>
                  <a:pt x="762508" y="2768247"/>
                  <a:pt x="754315" y="2744906"/>
                  <a:pt x="743267" y="2723527"/>
                </a:cubicBezTo>
                <a:cubicBezTo>
                  <a:pt x="727072" y="2692532"/>
                  <a:pt x="702688" y="2665466"/>
                  <a:pt x="709166" y="2626038"/>
                </a:cubicBezTo>
                <a:cubicBezTo>
                  <a:pt x="714880" y="2591317"/>
                  <a:pt x="702880" y="2559935"/>
                  <a:pt x="691449" y="2528158"/>
                </a:cubicBezTo>
                <a:cubicBezTo>
                  <a:pt x="683067" y="2504816"/>
                  <a:pt x="674493" y="2481477"/>
                  <a:pt x="669159" y="2457348"/>
                </a:cubicBezTo>
                <a:cubicBezTo>
                  <a:pt x="662872" y="2428709"/>
                  <a:pt x="665540" y="2396344"/>
                  <a:pt x="653918" y="2370844"/>
                </a:cubicBezTo>
                <a:cubicBezTo>
                  <a:pt x="641726" y="2344167"/>
                  <a:pt x="649918" y="2322005"/>
                  <a:pt x="653348" y="2298269"/>
                </a:cubicBezTo>
                <a:cubicBezTo>
                  <a:pt x="658682" y="2260413"/>
                  <a:pt x="668589" y="2222749"/>
                  <a:pt x="656014" y="2184501"/>
                </a:cubicBezTo>
                <a:cubicBezTo>
                  <a:pt x="640774" y="2138014"/>
                  <a:pt x="624391" y="2091918"/>
                  <a:pt x="609913" y="2045235"/>
                </a:cubicBezTo>
                <a:cubicBezTo>
                  <a:pt x="604386" y="2027187"/>
                  <a:pt x="602100" y="2007771"/>
                  <a:pt x="599624" y="1988939"/>
                </a:cubicBezTo>
                <a:cubicBezTo>
                  <a:pt x="597528" y="1971091"/>
                  <a:pt x="602862" y="1949711"/>
                  <a:pt x="594862" y="1935977"/>
                </a:cubicBezTo>
                <a:cubicBezTo>
                  <a:pt x="574287" y="1900670"/>
                  <a:pt x="564191" y="1864385"/>
                  <a:pt x="564191" y="1823583"/>
                </a:cubicBezTo>
                <a:cubicBezTo>
                  <a:pt x="564191" y="1808282"/>
                  <a:pt x="555617" y="1793374"/>
                  <a:pt x="554093" y="1777881"/>
                </a:cubicBezTo>
                <a:cubicBezTo>
                  <a:pt x="552189" y="1756694"/>
                  <a:pt x="547044" y="1732372"/>
                  <a:pt x="554285" y="1713934"/>
                </a:cubicBezTo>
                <a:cubicBezTo>
                  <a:pt x="571429" y="1670585"/>
                  <a:pt x="557141" y="1635476"/>
                  <a:pt x="540186" y="1597617"/>
                </a:cubicBezTo>
                <a:cubicBezTo>
                  <a:pt x="523422" y="1560348"/>
                  <a:pt x="510087" y="1521118"/>
                  <a:pt x="499037" y="1481495"/>
                </a:cubicBezTo>
                <a:cubicBezTo>
                  <a:pt x="495037" y="1466588"/>
                  <a:pt x="501705" y="1448740"/>
                  <a:pt x="503037" y="1432262"/>
                </a:cubicBezTo>
                <a:cubicBezTo>
                  <a:pt x="503419" y="1426376"/>
                  <a:pt x="503991" y="1419903"/>
                  <a:pt x="502085" y="1414609"/>
                </a:cubicBezTo>
                <a:cubicBezTo>
                  <a:pt x="483796" y="1363414"/>
                  <a:pt x="469890" y="1311432"/>
                  <a:pt x="479414" y="1255923"/>
                </a:cubicBezTo>
                <a:cubicBezTo>
                  <a:pt x="480368" y="1250824"/>
                  <a:pt x="478272" y="1245135"/>
                  <a:pt x="476938" y="1240034"/>
                </a:cubicBezTo>
                <a:cubicBezTo>
                  <a:pt x="470080" y="1215122"/>
                  <a:pt x="459222" y="1190799"/>
                  <a:pt x="456745" y="1165498"/>
                </a:cubicBezTo>
                <a:cubicBezTo>
                  <a:pt x="450649" y="1103121"/>
                  <a:pt x="448171" y="1040355"/>
                  <a:pt x="444171" y="977582"/>
                </a:cubicBezTo>
                <a:cubicBezTo>
                  <a:pt x="443981" y="973659"/>
                  <a:pt x="443981" y="969541"/>
                  <a:pt x="442647" y="966011"/>
                </a:cubicBezTo>
                <a:cubicBezTo>
                  <a:pt x="434455" y="942864"/>
                  <a:pt x="437123" y="922662"/>
                  <a:pt x="452743" y="903045"/>
                </a:cubicBezTo>
                <a:cubicBezTo>
                  <a:pt x="459602" y="894414"/>
                  <a:pt x="463222" y="882645"/>
                  <a:pt x="467032" y="871859"/>
                </a:cubicBezTo>
                <a:cubicBezTo>
                  <a:pt x="472748" y="855968"/>
                  <a:pt x="478272" y="839689"/>
                  <a:pt x="481892" y="823213"/>
                </a:cubicBezTo>
                <a:cubicBezTo>
                  <a:pt x="485320" y="806930"/>
                  <a:pt x="490083" y="789474"/>
                  <a:pt x="487416" y="773781"/>
                </a:cubicBezTo>
                <a:cubicBezTo>
                  <a:pt x="482654" y="745535"/>
                  <a:pt x="471986" y="718661"/>
                  <a:pt x="464936" y="690809"/>
                </a:cubicBezTo>
                <a:cubicBezTo>
                  <a:pt x="462460" y="681198"/>
                  <a:pt x="462842" y="670605"/>
                  <a:pt x="462650" y="660603"/>
                </a:cubicBezTo>
                <a:cubicBezTo>
                  <a:pt x="462080" y="637652"/>
                  <a:pt x="467604" y="614113"/>
                  <a:pt x="451791" y="593322"/>
                </a:cubicBezTo>
                <a:cubicBezTo>
                  <a:pt x="436933" y="574101"/>
                  <a:pt x="441313" y="554679"/>
                  <a:pt x="452553" y="534478"/>
                </a:cubicBezTo>
                <a:cubicBezTo>
                  <a:pt x="460556" y="519961"/>
                  <a:pt x="466842" y="503486"/>
                  <a:pt x="469890" y="487205"/>
                </a:cubicBezTo>
                <a:cubicBezTo>
                  <a:pt x="474080" y="464843"/>
                  <a:pt x="475796" y="442679"/>
                  <a:pt x="473318" y="418552"/>
                </a:cubicBezTo>
                <a:cubicBezTo>
                  <a:pt x="471604" y="401485"/>
                  <a:pt x="470842" y="387559"/>
                  <a:pt x="460746" y="374220"/>
                </a:cubicBezTo>
                <a:cubicBezTo>
                  <a:pt x="459222" y="372064"/>
                  <a:pt x="458840" y="368141"/>
                  <a:pt x="459032" y="365198"/>
                </a:cubicBezTo>
                <a:cubicBezTo>
                  <a:pt x="462270" y="326557"/>
                  <a:pt x="460556" y="288308"/>
                  <a:pt x="458267" y="249272"/>
                </a:cubicBezTo>
                <a:cubicBezTo>
                  <a:pt x="455221" y="199649"/>
                  <a:pt x="464174" y="147470"/>
                  <a:pt x="496179" y="104514"/>
                </a:cubicBezTo>
                <a:cubicBezTo>
                  <a:pt x="500943" y="98237"/>
                  <a:pt x="503037" y="88822"/>
                  <a:pt x="504181" y="80583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1" name="Freeform: Shape 24">
            <a:extLst>
              <a:ext uri="{FF2B5EF4-FFF2-40B4-BE49-F238E27FC236}">
                <a16:creationId xmlns:a16="http://schemas.microsoft.com/office/drawing/2014/main" id="{866290A3-7E80-441D-AA1E-5263326B16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78285" y="0"/>
            <a:ext cx="874715" cy="6858001"/>
          </a:xfrm>
          <a:custGeom>
            <a:avLst/>
            <a:gdLst>
              <a:gd name="connsiteX0" fmla="*/ 669467 w 874715"/>
              <a:gd name="connsiteY0" fmla="*/ 3720275 h 6858001"/>
              <a:gd name="connsiteX1" fmla="*/ 710453 w 874715"/>
              <a:gd name="connsiteY1" fmla="*/ 3726292 h 6858001"/>
              <a:gd name="connsiteX2" fmla="*/ 710455 w 874715"/>
              <a:gd name="connsiteY2" fmla="*/ 3726292 h 6858001"/>
              <a:gd name="connsiteX3" fmla="*/ 669465 w 874715"/>
              <a:gd name="connsiteY3" fmla="*/ 3720275 h 6858001"/>
              <a:gd name="connsiteX4" fmla="*/ 834223 w 874715"/>
              <a:gd name="connsiteY4" fmla="*/ 3333751 h 6858001"/>
              <a:gd name="connsiteX5" fmla="*/ 446757 w 874715"/>
              <a:gd name="connsiteY5" fmla="*/ 3333751 h 6858001"/>
              <a:gd name="connsiteX6" fmla="*/ 441229 w 874715"/>
              <a:gd name="connsiteY6" fmla="*/ 3376550 h 6858001"/>
              <a:gd name="connsiteX7" fmla="*/ 437178 w 874715"/>
              <a:gd name="connsiteY7" fmla="*/ 3407910 h 6858001"/>
              <a:gd name="connsiteX8" fmla="*/ 435790 w 874715"/>
              <a:gd name="connsiteY8" fmla="*/ 3491262 h 6858001"/>
              <a:gd name="connsiteX9" fmla="*/ 429384 w 874715"/>
              <a:gd name="connsiteY9" fmla="*/ 3520658 h 6858001"/>
              <a:gd name="connsiteX10" fmla="*/ 427332 w 874715"/>
              <a:gd name="connsiteY10" fmla="*/ 3524252 h 6858001"/>
              <a:gd name="connsiteX11" fmla="*/ 427331 w 874715"/>
              <a:gd name="connsiteY11" fmla="*/ 3524252 h 6858001"/>
              <a:gd name="connsiteX12" fmla="*/ 413690 w 874715"/>
              <a:gd name="connsiteY12" fmla="*/ 3548145 h 6858001"/>
              <a:gd name="connsiteX13" fmla="*/ 408166 w 874715"/>
              <a:gd name="connsiteY13" fmla="*/ 3612089 h 6858001"/>
              <a:gd name="connsiteX14" fmla="*/ 421692 w 874715"/>
              <a:gd name="connsiteY14" fmla="*/ 3636610 h 6858001"/>
              <a:gd name="connsiteX15" fmla="*/ 445933 w 874715"/>
              <a:gd name="connsiteY15" fmla="*/ 3687609 h 6858001"/>
              <a:gd name="connsiteX16" fmla="*/ 443241 w 874715"/>
              <a:gd name="connsiteY16" fmla="*/ 3725049 h 6858001"/>
              <a:gd name="connsiteX17" fmla="*/ 455589 w 874715"/>
              <a:gd name="connsiteY17" fmla="*/ 3723372 h 6858001"/>
              <a:gd name="connsiteX18" fmla="*/ 544787 w 874715"/>
              <a:gd name="connsiteY18" fmla="*/ 3712739 h 6858001"/>
              <a:gd name="connsiteX19" fmla="*/ 544802 w 874715"/>
              <a:gd name="connsiteY19" fmla="*/ 3712740 h 6858001"/>
              <a:gd name="connsiteX20" fmla="*/ 544786 w 874715"/>
              <a:gd name="connsiteY20" fmla="*/ 3712740 h 6858001"/>
              <a:gd name="connsiteX21" fmla="*/ 455588 w 874715"/>
              <a:gd name="connsiteY21" fmla="*/ 3723373 h 6858001"/>
              <a:gd name="connsiteX22" fmla="*/ 443240 w 874715"/>
              <a:gd name="connsiteY22" fmla="*/ 3725050 h 6858001"/>
              <a:gd name="connsiteX23" fmla="*/ 441884 w 874715"/>
              <a:gd name="connsiteY23" fmla="*/ 3743904 h 6858001"/>
              <a:gd name="connsiteX24" fmla="*/ 442266 w 874715"/>
              <a:gd name="connsiteY24" fmla="*/ 3764306 h 6858001"/>
              <a:gd name="connsiteX25" fmla="*/ 433692 w 874715"/>
              <a:gd name="connsiteY25" fmla="*/ 3834135 h 6858001"/>
              <a:gd name="connsiteX26" fmla="*/ 428740 w 874715"/>
              <a:gd name="connsiteY26" fmla="*/ 3898864 h 6858001"/>
              <a:gd name="connsiteX27" fmla="*/ 444932 w 874715"/>
              <a:gd name="connsiteY27" fmla="*/ 4062061 h 6858001"/>
              <a:gd name="connsiteX28" fmla="*/ 441122 w 874715"/>
              <a:gd name="connsiteY28" fmla="*/ 4187207 h 6858001"/>
              <a:gd name="connsiteX29" fmla="*/ 444932 w 874715"/>
              <a:gd name="connsiteY29" fmla="*/ 4244874 h 6858001"/>
              <a:gd name="connsiteX30" fmla="*/ 450648 w 874715"/>
              <a:gd name="connsiteY30" fmla="*/ 4277434 h 6858001"/>
              <a:gd name="connsiteX31" fmla="*/ 490464 w 874715"/>
              <a:gd name="connsiteY31" fmla="*/ 4351188 h 6858001"/>
              <a:gd name="connsiteX32" fmla="*/ 499418 w 874715"/>
              <a:gd name="connsiteY32" fmla="*/ 4391596 h 6858001"/>
              <a:gd name="connsiteX33" fmla="*/ 498656 w 874715"/>
              <a:gd name="connsiteY33" fmla="*/ 4513209 h 6858001"/>
              <a:gd name="connsiteX34" fmla="*/ 438646 w 874715"/>
              <a:gd name="connsiteY34" fmla="*/ 4695629 h 6858001"/>
              <a:gd name="connsiteX35" fmla="*/ 430644 w 874715"/>
              <a:gd name="connsiteY35" fmla="*/ 4714658 h 6858001"/>
              <a:gd name="connsiteX36" fmla="*/ 420737 w 874715"/>
              <a:gd name="connsiteY36" fmla="*/ 4807436 h 6858001"/>
              <a:gd name="connsiteX37" fmla="*/ 434264 w 874715"/>
              <a:gd name="connsiteY37" fmla="*/ 4870400 h 6858001"/>
              <a:gd name="connsiteX38" fmla="*/ 462269 w 874715"/>
              <a:gd name="connsiteY38" fmla="*/ 4956119 h 6858001"/>
              <a:gd name="connsiteX39" fmla="*/ 485701 w 874715"/>
              <a:gd name="connsiteY39" fmla="*/ 5033207 h 6858001"/>
              <a:gd name="connsiteX40" fmla="*/ 512180 w 874715"/>
              <a:gd name="connsiteY40" fmla="*/ 5089305 h 6858001"/>
              <a:gd name="connsiteX41" fmla="*/ 531613 w 874715"/>
              <a:gd name="connsiteY41" fmla="*/ 5217589 h 6858001"/>
              <a:gd name="connsiteX42" fmla="*/ 534851 w 874715"/>
              <a:gd name="connsiteY42" fmla="*/ 5230926 h 6858001"/>
              <a:gd name="connsiteX43" fmla="*/ 511228 w 874715"/>
              <a:gd name="connsiteY43" fmla="*/ 5327433 h 6858001"/>
              <a:gd name="connsiteX44" fmla="*/ 487225 w 874715"/>
              <a:gd name="connsiteY44" fmla="*/ 5443357 h 6858001"/>
              <a:gd name="connsiteX45" fmla="*/ 495416 w 874715"/>
              <a:gd name="connsiteY45" fmla="*/ 5484746 h 6858001"/>
              <a:gd name="connsiteX46" fmla="*/ 507038 w 874715"/>
              <a:gd name="connsiteY46" fmla="*/ 5541432 h 6858001"/>
              <a:gd name="connsiteX47" fmla="*/ 500942 w 874715"/>
              <a:gd name="connsiteY47" fmla="*/ 5594001 h 6858001"/>
              <a:gd name="connsiteX48" fmla="*/ 500370 w 874715"/>
              <a:gd name="connsiteY48" fmla="*/ 5625974 h 6858001"/>
              <a:gd name="connsiteX49" fmla="*/ 571618 w 874715"/>
              <a:gd name="connsiteY49" fmla="*/ 5771911 h 6858001"/>
              <a:gd name="connsiteX50" fmla="*/ 577524 w 874715"/>
              <a:gd name="connsiteY50" fmla="*/ 5808982 h 6858001"/>
              <a:gd name="connsiteX51" fmla="*/ 586289 w 874715"/>
              <a:gd name="connsiteY51" fmla="*/ 5829971 h 6858001"/>
              <a:gd name="connsiteX52" fmla="*/ 674684 w 874715"/>
              <a:gd name="connsiteY52" fmla="*/ 5956490 h 6858001"/>
              <a:gd name="connsiteX53" fmla="*/ 692590 w 874715"/>
              <a:gd name="connsiteY53" fmla="*/ 6010235 h 6858001"/>
              <a:gd name="connsiteX54" fmla="*/ 688970 w 874715"/>
              <a:gd name="connsiteY54" fmla="*/ 6069276 h 6858001"/>
              <a:gd name="connsiteX55" fmla="*/ 682494 w 874715"/>
              <a:gd name="connsiteY55" fmla="*/ 6103407 h 6858001"/>
              <a:gd name="connsiteX56" fmla="*/ 626294 w 874715"/>
              <a:gd name="connsiteY56" fmla="*/ 6188144 h 6858001"/>
              <a:gd name="connsiteX57" fmla="*/ 628200 w 874715"/>
              <a:gd name="connsiteY57" fmla="*/ 6236396 h 6858001"/>
              <a:gd name="connsiteX58" fmla="*/ 666871 w 874715"/>
              <a:gd name="connsiteY58" fmla="*/ 6311718 h 6858001"/>
              <a:gd name="connsiteX59" fmla="*/ 684208 w 874715"/>
              <a:gd name="connsiteY59" fmla="*/ 6448435 h 6858001"/>
              <a:gd name="connsiteX60" fmla="*/ 630104 w 874715"/>
              <a:gd name="connsiteY60" fmla="*/ 6517873 h 6858001"/>
              <a:gd name="connsiteX61" fmla="*/ 578096 w 874715"/>
              <a:gd name="connsiteY61" fmla="*/ 6553767 h 6858001"/>
              <a:gd name="connsiteX62" fmla="*/ 517706 w 874715"/>
              <a:gd name="connsiteY62" fmla="*/ 6657533 h 6858001"/>
              <a:gd name="connsiteX63" fmla="*/ 540185 w 874715"/>
              <a:gd name="connsiteY63" fmla="*/ 6682250 h 6858001"/>
              <a:gd name="connsiteX64" fmla="*/ 549712 w 874715"/>
              <a:gd name="connsiteY64" fmla="*/ 6758356 h 6858001"/>
              <a:gd name="connsiteX65" fmla="*/ 548950 w 874715"/>
              <a:gd name="connsiteY65" fmla="*/ 6840738 h 6858001"/>
              <a:gd name="connsiteX66" fmla="*/ 556149 w 874715"/>
              <a:gd name="connsiteY66" fmla="*/ 6858001 h 6858001"/>
              <a:gd name="connsiteX67" fmla="*/ 760427 w 874715"/>
              <a:gd name="connsiteY67" fmla="*/ 6858001 h 6858001"/>
              <a:gd name="connsiteX68" fmla="*/ 763269 w 874715"/>
              <a:gd name="connsiteY68" fmla="*/ 6846819 h 6858001"/>
              <a:gd name="connsiteX69" fmla="*/ 784795 w 874715"/>
              <a:gd name="connsiteY69" fmla="*/ 6678324 h 6858001"/>
              <a:gd name="connsiteX70" fmla="*/ 805560 w 874715"/>
              <a:gd name="connsiteY70" fmla="*/ 6504338 h 6858001"/>
              <a:gd name="connsiteX71" fmla="*/ 812418 w 874715"/>
              <a:gd name="connsiteY71" fmla="*/ 6408814 h 6858001"/>
              <a:gd name="connsiteX72" fmla="*/ 823279 w 874715"/>
              <a:gd name="connsiteY72" fmla="*/ 6325450 h 6858001"/>
              <a:gd name="connsiteX73" fmla="*/ 830137 w 874715"/>
              <a:gd name="connsiteY73" fmla="*/ 6252873 h 6858001"/>
              <a:gd name="connsiteX74" fmla="*/ 844043 w 874715"/>
              <a:gd name="connsiteY74" fmla="*/ 6137341 h 6858001"/>
              <a:gd name="connsiteX75" fmla="*/ 847663 w 874715"/>
              <a:gd name="connsiteY75" fmla="*/ 6089284 h 6858001"/>
              <a:gd name="connsiteX76" fmla="*/ 847471 w 874715"/>
              <a:gd name="connsiteY76" fmla="*/ 5975908 h 6858001"/>
              <a:gd name="connsiteX77" fmla="*/ 845567 w 874715"/>
              <a:gd name="connsiteY77" fmla="*/ 5936481 h 6858001"/>
              <a:gd name="connsiteX78" fmla="*/ 821945 w 874715"/>
              <a:gd name="connsiteY78" fmla="*/ 5860571 h 6858001"/>
              <a:gd name="connsiteX79" fmla="*/ 820231 w 874715"/>
              <a:gd name="connsiteY79" fmla="*/ 5851549 h 6858001"/>
              <a:gd name="connsiteX80" fmla="*/ 810894 w 874715"/>
              <a:gd name="connsiteY80" fmla="*/ 5801726 h 6858001"/>
              <a:gd name="connsiteX81" fmla="*/ 807846 w 874715"/>
              <a:gd name="connsiteY81" fmla="*/ 5774460 h 6858001"/>
              <a:gd name="connsiteX82" fmla="*/ 788415 w 874715"/>
              <a:gd name="connsiteY82" fmla="*/ 5670892 h 6858001"/>
              <a:gd name="connsiteX83" fmla="*/ 779271 w 874715"/>
              <a:gd name="connsiteY83" fmla="*/ 5611265 h 6858001"/>
              <a:gd name="connsiteX84" fmla="*/ 780605 w 874715"/>
              <a:gd name="connsiteY84" fmla="*/ 5563010 h 6858001"/>
              <a:gd name="connsiteX85" fmla="*/ 782319 w 874715"/>
              <a:gd name="connsiteY85" fmla="*/ 5478272 h 6858001"/>
              <a:gd name="connsiteX86" fmla="*/ 786701 w 874715"/>
              <a:gd name="connsiteY86" fmla="*/ 5451203 h 6858001"/>
              <a:gd name="connsiteX87" fmla="*/ 774127 w 874715"/>
              <a:gd name="connsiteY87" fmla="*/ 5328805 h 6858001"/>
              <a:gd name="connsiteX88" fmla="*/ 773175 w 874715"/>
              <a:gd name="connsiteY88" fmla="*/ 5258975 h 6858001"/>
              <a:gd name="connsiteX89" fmla="*/ 757552 w 874715"/>
              <a:gd name="connsiteY89" fmla="*/ 5180319 h 6858001"/>
              <a:gd name="connsiteX90" fmla="*/ 758314 w 874715"/>
              <a:gd name="connsiteY90" fmla="*/ 5157370 h 6858001"/>
              <a:gd name="connsiteX91" fmla="*/ 759649 w 874715"/>
              <a:gd name="connsiteY91" fmla="*/ 5131673 h 6858001"/>
              <a:gd name="connsiteX92" fmla="*/ 760793 w 874715"/>
              <a:gd name="connsiteY92" fmla="*/ 5052820 h 6858001"/>
              <a:gd name="connsiteX93" fmla="*/ 766507 w 874715"/>
              <a:gd name="connsiteY93" fmla="*/ 5004959 h 6858001"/>
              <a:gd name="connsiteX94" fmla="*/ 763079 w 874715"/>
              <a:gd name="connsiteY94" fmla="*/ 4913751 h 6858001"/>
              <a:gd name="connsiteX95" fmla="*/ 768031 w 874715"/>
              <a:gd name="connsiteY95" fmla="*/ 4880011 h 6858001"/>
              <a:gd name="connsiteX96" fmla="*/ 768603 w 874715"/>
              <a:gd name="connsiteY96" fmla="*/ 4794687 h 6858001"/>
              <a:gd name="connsiteX97" fmla="*/ 765745 w 874715"/>
              <a:gd name="connsiteY97" fmla="*/ 4718187 h 6858001"/>
              <a:gd name="connsiteX98" fmla="*/ 767269 w 874715"/>
              <a:gd name="connsiteY98" fmla="*/ 4644434 h 6858001"/>
              <a:gd name="connsiteX99" fmla="*/ 773555 w 874715"/>
              <a:gd name="connsiteY99" fmla="*/ 4591670 h 6858001"/>
              <a:gd name="connsiteX100" fmla="*/ 777365 w 874715"/>
              <a:gd name="connsiteY100" fmla="*/ 4534394 h 6858001"/>
              <a:gd name="connsiteX101" fmla="*/ 800036 w 874715"/>
              <a:gd name="connsiteY101" fmla="*/ 4376493 h 6858001"/>
              <a:gd name="connsiteX102" fmla="*/ 794512 w 874715"/>
              <a:gd name="connsiteY102" fmla="*/ 4347267 h 6858001"/>
              <a:gd name="connsiteX103" fmla="*/ 789368 w 874715"/>
              <a:gd name="connsiteY103" fmla="*/ 4181322 h 6858001"/>
              <a:gd name="connsiteX104" fmla="*/ 789750 w 874715"/>
              <a:gd name="connsiteY104" fmla="*/ 4145230 h 6858001"/>
              <a:gd name="connsiteX105" fmla="*/ 767269 w 874715"/>
              <a:gd name="connsiteY105" fmla="*/ 4048330 h 6858001"/>
              <a:gd name="connsiteX106" fmla="*/ 802894 w 874715"/>
              <a:gd name="connsiteY106" fmla="*/ 3898864 h 6858001"/>
              <a:gd name="connsiteX107" fmla="*/ 847471 w 874715"/>
              <a:gd name="connsiteY107" fmla="*/ 3759007 h 6858001"/>
              <a:gd name="connsiteX108" fmla="*/ 848163 w 874715"/>
              <a:gd name="connsiteY108" fmla="*/ 3756136 h 6858001"/>
              <a:gd name="connsiteX109" fmla="*/ 819543 w 874715"/>
              <a:gd name="connsiteY109" fmla="*/ 3748731 h 6858001"/>
              <a:gd name="connsiteX110" fmla="*/ 819313 w 874715"/>
              <a:gd name="connsiteY110" fmla="*/ 3748682 h 6858001"/>
              <a:gd name="connsiteX111" fmla="*/ 819544 w 874715"/>
              <a:gd name="connsiteY111" fmla="*/ 3748730 h 6858001"/>
              <a:gd name="connsiteX112" fmla="*/ 848164 w 874715"/>
              <a:gd name="connsiteY112" fmla="*/ 3756135 h 6858001"/>
              <a:gd name="connsiteX113" fmla="*/ 849545 w 874715"/>
              <a:gd name="connsiteY113" fmla="*/ 3750401 h 6858001"/>
              <a:gd name="connsiteX114" fmla="*/ 853189 w 874715"/>
              <a:gd name="connsiteY114" fmla="*/ 3741353 h 6858001"/>
              <a:gd name="connsiteX115" fmla="*/ 862905 w 874715"/>
              <a:gd name="connsiteY115" fmla="*/ 3691138 h 6858001"/>
              <a:gd name="connsiteX116" fmla="*/ 866333 w 874715"/>
              <a:gd name="connsiteY116" fmla="*/ 3628959 h 6858001"/>
              <a:gd name="connsiteX117" fmla="*/ 874715 w 874715"/>
              <a:gd name="connsiteY117" fmla="*/ 3550106 h 6858001"/>
              <a:gd name="connsiteX118" fmla="*/ 871487 w 874715"/>
              <a:gd name="connsiteY118" fmla="*/ 3524252 h 6858001"/>
              <a:gd name="connsiteX119" fmla="*/ 871488 w 874715"/>
              <a:gd name="connsiteY119" fmla="*/ 3524252 h 6858001"/>
              <a:gd name="connsiteX120" fmla="*/ 870763 w 874715"/>
              <a:gd name="connsiteY120" fmla="*/ 3518451 h 6858001"/>
              <a:gd name="connsiteX121" fmla="*/ 864238 w 874715"/>
              <a:gd name="connsiteY121" fmla="*/ 3486946 h 6858001"/>
              <a:gd name="connsiteX122" fmla="*/ 848618 w 874715"/>
              <a:gd name="connsiteY122" fmla="*/ 3398677 h 6858001"/>
              <a:gd name="connsiteX123" fmla="*/ 837595 w 874715"/>
              <a:gd name="connsiteY123" fmla="*/ 3365728 h 6858001"/>
              <a:gd name="connsiteX124" fmla="*/ 834829 w 874715"/>
              <a:gd name="connsiteY124" fmla="*/ 3357461 h 6858001"/>
              <a:gd name="connsiteX125" fmla="*/ 513783 w 874715"/>
              <a:gd name="connsiteY125" fmla="*/ 0 h 6858001"/>
              <a:gd name="connsiteX126" fmla="*/ 72334 w 874715"/>
              <a:gd name="connsiteY126" fmla="*/ 0 h 6858001"/>
              <a:gd name="connsiteX127" fmla="*/ 75447 w 874715"/>
              <a:gd name="connsiteY127" fmla="*/ 27991 h 6858001"/>
              <a:gd name="connsiteX128" fmla="*/ 88115 w 874715"/>
              <a:gd name="connsiteY128" fmla="*/ 134133 h 6858001"/>
              <a:gd name="connsiteX129" fmla="*/ 62778 w 874715"/>
              <a:gd name="connsiteY129" fmla="*/ 221224 h 6858001"/>
              <a:gd name="connsiteX130" fmla="*/ 62206 w 874715"/>
              <a:gd name="connsiteY130" fmla="*/ 247312 h 6858001"/>
              <a:gd name="connsiteX131" fmla="*/ 72113 w 874715"/>
              <a:gd name="connsiteY131" fmla="*/ 305764 h 6858001"/>
              <a:gd name="connsiteX132" fmla="*/ 65445 w 874715"/>
              <a:gd name="connsiteY132" fmla="*/ 426397 h 6858001"/>
              <a:gd name="connsiteX133" fmla="*/ 55348 w 874715"/>
              <a:gd name="connsiteY133" fmla="*/ 470924 h 6858001"/>
              <a:gd name="connsiteX134" fmla="*/ 48870 w 874715"/>
              <a:gd name="connsiteY134" fmla="*/ 495638 h 6858001"/>
              <a:gd name="connsiteX135" fmla="*/ 30963 w 874715"/>
              <a:gd name="connsiteY135" fmla="*/ 622548 h 6858001"/>
              <a:gd name="connsiteX136" fmla="*/ 11723 w 874715"/>
              <a:gd name="connsiteY136" fmla="*/ 679040 h 6858001"/>
              <a:gd name="connsiteX137" fmla="*/ 8865 w 874715"/>
              <a:gd name="connsiteY137" fmla="*/ 694341 h 6858001"/>
              <a:gd name="connsiteX138" fmla="*/ 16865 w 874715"/>
              <a:gd name="connsiteY138" fmla="*/ 778095 h 6858001"/>
              <a:gd name="connsiteX139" fmla="*/ 47918 w 874715"/>
              <a:gd name="connsiteY139" fmla="*/ 840866 h 6858001"/>
              <a:gd name="connsiteX140" fmla="*/ 58396 w 874715"/>
              <a:gd name="connsiteY140" fmla="*/ 853028 h 6858001"/>
              <a:gd name="connsiteX141" fmla="*/ 54776 w 874715"/>
              <a:gd name="connsiteY141" fmla="*/ 1027995 h 6858001"/>
              <a:gd name="connsiteX142" fmla="*/ 50394 w 874715"/>
              <a:gd name="connsiteY142" fmla="*/ 1054866 h 6858001"/>
              <a:gd name="connsiteX143" fmla="*/ 68683 w 874715"/>
              <a:gd name="connsiteY143" fmla="*/ 1184720 h 6858001"/>
              <a:gd name="connsiteX144" fmla="*/ 72303 w 874715"/>
              <a:gd name="connsiteY144" fmla="*/ 1222576 h 6858001"/>
              <a:gd name="connsiteX145" fmla="*/ 88687 w 874715"/>
              <a:gd name="connsiteY145" fmla="*/ 1358313 h 6858001"/>
              <a:gd name="connsiteX146" fmla="*/ 73447 w 874715"/>
              <a:gd name="connsiteY146" fmla="*/ 1377535 h 6858001"/>
              <a:gd name="connsiteX147" fmla="*/ 35153 w 874715"/>
              <a:gd name="connsiteY147" fmla="*/ 1432851 h 6858001"/>
              <a:gd name="connsiteX148" fmla="*/ 1244 w 874715"/>
              <a:gd name="connsiteY148" fmla="*/ 1541910 h 6858001"/>
              <a:gd name="connsiteX149" fmla="*/ 3149 w 874715"/>
              <a:gd name="connsiteY149" fmla="*/ 1571529 h 6858001"/>
              <a:gd name="connsiteX150" fmla="*/ 59730 w 874715"/>
              <a:gd name="connsiteY150" fmla="*/ 1646459 h 6858001"/>
              <a:gd name="connsiteX151" fmla="*/ 82399 w 874715"/>
              <a:gd name="connsiteY151" fmla="*/ 1682944 h 6858001"/>
              <a:gd name="connsiteX152" fmla="*/ 124120 w 874715"/>
              <a:gd name="connsiteY152" fmla="*/ 1786511 h 6858001"/>
              <a:gd name="connsiteX153" fmla="*/ 131741 w 874715"/>
              <a:gd name="connsiteY153" fmla="*/ 1795142 h 6858001"/>
              <a:gd name="connsiteX154" fmla="*/ 222232 w 874715"/>
              <a:gd name="connsiteY154" fmla="*/ 1871640 h 6858001"/>
              <a:gd name="connsiteX155" fmla="*/ 237662 w 874715"/>
              <a:gd name="connsiteY155" fmla="*/ 1888901 h 6858001"/>
              <a:gd name="connsiteX156" fmla="*/ 261667 w 874715"/>
              <a:gd name="connsiteY156" fmla="*/ 1909694 h 6858001"/>
              <a:gd name="connsiteX157" fmla="*/ 308150 w 874715"/>
              <a:gd name="connsiteY157" fmla="*/ 1974618 h 6858001"/>
              <a:gd name="connsiteX158" fmla="*/ 323009 w 874715"/>
              <a:gd name="connsiteY158" fmla="*/ 2055042 h 6858001"/>
              <a:gd name="connsiteX159" fmla="*/ 345680 w 874715"/>
              <a:gd name="connsiteY159" fmla="*/ 2152137 h 6858001"/>
              <a:gd name="connsiteX160" fmla="*/ 360920 w 874715"/>
              <a:gd name="connsiteY160" fmla="*/ 2192740 h 6858001"/>
              <a:gd name="connsiteX161" fmla="*/ 389877 w 874715"/>
              <a:gd name="connsiteY161" fmla="*/ 2301603 h 6858001"/>
              <a:gd name="connsiteX162" fmla="*/ 414262 w 874715"/>
              <a:gd name="connsiteY162" fmla="*/ 2379279 h 6858001"/>
              <a:gd name="connsiteX163" fmla="*/ 428551 w 874715"/>
              <a:gd name="connsiteY163" fmla="*/ 2491281 h 6858001"/>
              <a:gd name="connsiteX164" fmla="*/ 429121 w 874715"/>
              <a:gd name="connsiteY164" fmla="*/ 2545615 h 6858001"/>
              <a:gd name="connsiteX165" fmla="*/ 502275 w 874715"/>
              <a:gd name="connsiteY165" fmla="*/ 2645455 h 6858001"/>
              <a:gd name="connsiteX166" fmla="*/ 550665 w 874715"/>
              <a:gd name="connsiteY166" fmla="*/ 2725094 h 6858001"/>
              <a:gd name="connsiteX167" fmla="*/ 527232 w 874715"/>
              <a:gd name="connsiteY167" fmla="*/ 2808850 h 6858001"/>
              <a:gd name="connsiteX168" fmla="*/ 505133 w 874715"/>
              <a:gd name="connsiteY168" fmla="*/ 2831604 h 6858001"/>
              <a:gd name="connsiteX169" fmla="*/ 484178 w 874715"/>
              <a:gd name="connsiteY169" fmla="*/ 2968910 h 6858001"/>
              <a:gd name="connsiteX170" fmla="*/ 483416 w 874715"/>
              <a:gd name="connsiteY170" fmla="*/ 3165061 h 6858001"/>
              <a:gd name="connsiteX171" fmla="*/ 447744 w 874715"/>
              <a:gd name="connsiteY171" fmla="*/ 3326101 h 6858001"/>
              <a:gd name="connsiteX172" fmla="*/ 446756 w 874715"/>
              <a:gd name="connsiteY172" fmla="*/ 3333750 h 6858001"/>
              <a:gd name="connsiteX173" fmla="*/ 834222 w 874715"/>
              <a:gd name="connsiteY173" fmla="*/ 3333750 h 6858001"/>
              <a:gd name="connsiteX174" fmla="*/ 833756 w 874715"/>
              <a:gd name="connsiteY174" fmla="*/ 3315508 h 6858001"/>
              <a:gd name="connsiteX175" fmla="*/ 851283 w 874715"/>
              <a:gd name="connsiteY175" fmla="*/ 3289224 h 6858001"/>
              <a:gd name="connsiteX176" fmla="*/ 866523 w 874715"/>
              <a:gd name="connsiteY176" fmla="*/ 3248621 h 6858001"/>
              <a:gd name="connsiteX177" fmla="*/ 848234 w 874715"/>
              <a:gd name="connsiteY177" fmla="*/ 3203506 h 6858001"/>
              <a:gd name="connsiteX178" fmla="*/ 810325 w 874715"/>
              <a:gd name="connsiteY178" fmla="*/ 3097977 h 6858001"/>
              <a:gd name="connsiteX179" fmla="*/ 808609 w 874715"/>
              <a:gd name="connsiteY179" fmla="*/ 3031285 h 6858001"/>
              <a:gd name="connsiteX180" fmla="*/ 792417 w 874715"/>
              <a:gd name="connsiteY180" fmla="*/ 2886329 h 6858001"/>
              <a:gd name="connsiteX181" fmla="*/ 769366 w 874715"/>
              <a:gd name="connsiteY181" fmla="*/ 2791590 h 6858001"/>
              <a:gd name="connsiteX182" fmla="*/ 743267 w 874715"/>
              <a:gd name="connsiteY182" fmla="*/ 2723527 h 6858001"/>
              <a:gd name="connsiteX183" fmla="*/ 709166 w 874715"/>
              <a:gd name="connsiteY183" fmla="*/ 2626038 h 6858001"/>
              <a:gd name="connsiteX184" fmla="*/ 691449 w 874715"/>
              <a:gd name="connsiteY184" fmla="*/ 2528158 h 6858001"/>
              <a:gd name="connsiteX185" fmla="*/ 669159 w 874715"/>
              <a:gd name="connsiteY185" fmla="*/ 2457348 h 6858001"/>
              <a:gd name="connsiteX186" fmla="*/ 653918 w 874715"/>
              <a:gd name="connsiteY186" fmla="*/ 2370844 h 6858001"/>
              <a:gd name="connsiteX187" fmla="*/ 653348 w 874715"/>
              <a:gd name="connsiteY187" fmla="*/ 2298269 h 6858001"/>
              <a:gd name="connsiteX188" fmla="*/ 656014 w 874715"/>
              <a:gd name="connsiteY188" fmla="*/ 2184501 h 6858001"/>
              <a:gd name="connsiteX189" fmla="*/ 609913 w 874715"/>
              <a:gd name="connsiteY189" fmla="*/ 2045235 h 6858001"/>
              <a:gd name="connsiteX190" fmla="*/ 599624 w 874715"/>
              <a:gd name="connsiteY190" fmla="*/ 1988939 h 6858001"/>
              <a:gd name="connsiteX191" fmla="*/ 594862 w 874715"/>
              <a:gd name="connsiteY191" fmla="*/ 1935977 h 6858001"/>
              <a:gd name="connsiteX192" fmla="*/ 564191 w 874715"/>
              <a:gd name="connsiteY192" fmla="*/ 1823583 h 6858001"/>
              <a:gd name="connsiteX193" fmla="*/ 554093 w 874715"/>
              <a:gd name="connsiteY193" fmla="*/ 1777881 h 6858001"/>
              <a:gd name="connsiteX194" fmla="*/ 554285 w 874715"/>
              <a:gd name="connsiteY194" fmla="*/ 1713934 h 6858001"/>
              <a:gd name="connsiteX195" fmla="*/ 540186 w 874715"/>
              <a:gd name="connsiteY195" fmla="*/ 1597617 h 6858001"/>
              <a:gd name="connsiteX196" fmla="*/ 499037 w 874715"/>
              <a:gd name="connsiteY196" fmla="*/ 1481495 h 6858001"/>
              <a:gd name="connsiteX197" fmla="*/ 503037 w 874715"/>
              <a:gd name="connsiteY197" fmla="*/ 1432262 h 6858001"/>
              <a:gd name="connsiteX198" fmla="*/ 502085 w 874715"/>
              <a:gd name="connsiteY198" fmla="*/ 1414609 h 6858001"/>
              <a:gd name="connsiteX199" fmla="*/ 479414 w 874715"/>
              <a:gd name="connsiteY199" fmla="*/ 1255923 h 6858001"/>
              <a:gd name="connsiteX200" fmla="*/ 476938 w 874715"/>
              <a:gd name="connsiteY200" fmla="*/ 1240034 h 6858001"/>
              <a:gd name="connsiteX201" fmla="*/ 456745 w 874715"/>
              <a:gd name="connsiteY201" fmla="*/ 1165498 h 6858001"/>
              <a:gd name="connsiteX202" fmla="*/ 444171 w 874715"/>
              <a:gd name="connsiteY202" fmla="*/ 977582 h 6858001"/>
              <a:gd name="connsiteX203" fmla="*/ 442647 w 874715"/>
              <a:gd name="connsiteY203" fmla="*/ 966011 h 6858001"/>
              <a:gd name="connsiteX204" fmla="*/ 452743 w 874715"/>
              <a:gd name="connsiteY204" fmla="*/ 903045 h 6858001"/>
              <a:gd name="connsiteX205" fmla="*/ 467032 w 874715"/>
              <a:gd name="connsiteY205" fmla="*/ 871859 h 6858001"/>
              <a:gd name="connsiteX206" fmla="*/ 481892 w 874715"/>
              <a:gd name="connsiteY206" fmla="*/ 823213 h 6858001"/>
              <a:gd name="connsiteX207" fmla="*/ 487416 w 874715"/>
              <a:gd name="connsiteY207" fmla="*/ 773781 h 6858001"/>
              <a:gd name="connsiteX208" fmla="*/ 464936 w 874715"/>
              <a:gd name="connsiteY208" fmla="*/ 690809 h 6858001"/>
              <a:gd name="connsiteX209" fmla="*/ 462650 w 874715"/>
              <a:gd name="connsiteY209" fmla="*/ 660603 h 6858001"/>
              <a:gd name="connsiteX210" fmla="*/ 451791 w 874715"/>
              <a:gd name="connsiteY210" fmla="*/ 593322 h 6858001"/>
              <a:gd name="connsiteX211" fmla="*/ 452553 w 874715"/>
              <a:gd name="connsiteY211" fmla="*/ 534478 h 6858001"/>
              <a:gd name="connsiteX212" fmla="*/ 469890 w 874715"/>
              <a:gd name="connsiteY212" fmla="*/ 487205 h 6858001"/>
              <a:gd name="connsiteX213" fmla="*/ 473318 w 874715"/>
              <a:gd name="connsiteY213" fmla="*/ 418552 h 6858001"/>
              <a:gd name="connsiteX214" fmla="*/ 460746 w 874715"/>
              <a:gd name="connsiteY214" fmla="*/ 374220 h 6858001"/>
              <a:gd name="connsiteX215" fmla="*/ 459032 w 874715"/>
              <a:gd name="connsiteY215" fmla="*/ 365198 h 6858001"/>
              <a:gd name="connsiteX216" fmla="*/ 458267 w 874715"/>
              <a:gd name="connsiteY216" fmla="*/ 249272 h 6858001"/>
              <a:gd name="connsiteX217" fmla="*/ 496179 w 874715"/>
              <a:gd name="connsiteY217" fmla="*/ 104514 h 6858001"/>
              <a:gd name="connsiteX218" fmla="*/ 504181 w 874715"/>
              <a:gd name="connsiteY218" fmla="*/ 80583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</a:cxnLst>
            <a:rect l="l" t="t" r="r" b="b"/>
            <a:pathLst>
              <a:path w="874715" h="6858001">
                <a:moveTo>
                  <a:pt x="669467" y="3720275"/>
                </a:moveTo>
                <a:lnTo>
                  <a:pt x="710453" y="3726292"/>
                </a:lnTo>
                <a:lnTo>
                  <a:pt x="710455" y="3726292"/>
                </a:lnTo>
                <a:lnTo>
                  <a:pt x="669465" y="3720275"/>
                </a:lnTo>
                <a:close/>
                <a:moveTo>
                  <a:pt x="834223" y="3333751"/>
                </a:moveTo>
                <a:lnTo>
                  <a:pt x="446757" y="3333751"/>
                </a:lnTo>
                <a:lnTo>
                  <a:pt x="441229" y="3376550"/>
                </a:lnTo>
                <a:lnTo>
                  <a:pt x="437178" y="3407910"/>
                </a:lnTo>
                <a:cubicBezTo>
                  <a:pt x="435005" y="3435408"/>
                  <a:pt x="434362" y="3463164"/>
                  <a:pt x="435790" y="3491262"/>
                </a:cubicBezTo>
                <a:cubicBezTo>
                  <a:pt x="436266" y="3500578"/>
                  <a:pt x="433599" y="3510777"/>
                  <a:pt x="429384" y="3520658"/>
                </a:cubicBezTo>
                <a:lnTo>
                  <a:pt x="427332" y="3524252"/>
                </a:lnTo>
                <a:lnTo>
                  <a:pt x="427331" y="3524252"/>
                </a:lnTo>
                <a:lnTo>
                  <a:pt x="413690" y="3548145"/>
                </a:lnTo>
                <a:cubicBezTo>
                  <a:pt x="391973" y="3578940"/>
                  <a:pt x="390257" y="3577567"/>
                  <a:pt x="408166" y="3612089"/>
                </a:cubicBezTo>
                <a:cubicBezTo>
                  <a:pt x="412548" y="3620328"/>
                  <a:pt x="415214" y="3630528"/>
                  <a:pt x="421692" y="3636610"/>
                </a:cubicBezTo>
                <a:cubicBezTo>
                  <a:pt x="438171" y="3652106"/>
                  <a:pt x="444409" y="3669416"/>
                  <a:pt x="445933" y="3687609"/>
                </a:cubicBezTo>
                <a:lnTo>
                  <a:pt x="443241" y="3725049"/>
                </a:lnTo>
                <a:lnTo>
                  <a:pt x="455589" y="3723372"/>
                </a:lnTo>
                <a:cubicBezTo>
                  <a:pt x="485111" y="3719138"/>
                  <a:pt x="514678" y="3715144"/>
                  <a:pt x="544787" y="3712739"/>
                </a:cubicBezTo>
                <a:lnTo>
                  <a:pt x="544802" y="3712740"/>
                </a:lnTo>
                <a:lnTo>
                  <a:pt x="544786" y="3712740"/>
                </a:lnTo>
                <a:cubicBezTo>
                  <a:pt x="514677" y="3715145"/>
                  <a:pt x="485110" y="3719139"/>
                  <a:pt x="455588" y="3723373"/>
                </a:cubicBezTo>
                <a:lnTo>
                  <a:pt x="443240" y="3725050"/>
                </a:lnTo>
                <a:lnTo>
                  <a:pt x="441884" y="3743904"/>
                </a:lnTo>
                <a:cubicBezTo>
                  <a:pt x="440932" y="3750574"/>
                  <a:pt x="439598" y="3758615"/>
                  <a:pt x="442266" y="3764306"/>
                </a:cubicBezTo>
                <a:cubicBezTo>
                  <a:pt x="454266" y="3790000"/>
                  <a:pt x="450076" y="3811773"/>
                  <a:pt x="433692" y="3834135"/>
                </a:cubicBezTo>
                <a:cubicBezTo>
                  <a:pt x="419595" y="3853553"/>
                  <a:pt x="411213" y="3875915"/>
                  <a:pt x="428740" y="3898864"/>
                </a:cubicBezTo>
                <a:cubicBezTo>
                  <a:pt x="467603" y="3949864"/>
                  <a:pt x="469507" y="4004392"/>
                  <a:pt x="444932" y="4062061"/>
                </a:cubicBezTo>
                <a:cubicBezTo>
                  <a:pt x="427405" y="4103253"/>
                  <a:pt x="423405" y="4143856"/>
                  <a:pt x="441122" y="4187207"/>
                </a:cubicBezTo>
                <a:cubicBezTo>
                  <a:pt x="447980" y="4203880"/>
                  <a:pt x="443408" y="4225456"/>
                  <a:pt x="444932" y="4244874"/>
                </a:cubicBezTo>
                <a:cubicBezTo>
                  <a:pt x="445694" y="4255860"/>
                  <a:pt x="445884" y="4268022"/>
                  <a:pt x="450648" y="4277434"/>
                </a:cubicBezTo>
                <a:cubicBezTo>
                  <a:pt x="462841" y="4302544"/>
                  <a:pt x="478461" y="4325885"/>
                  <a:pt x="490464" y="4351188"/>
                </a:cubicBezTo>
                <a:cubicBezTo>
                  <a:pt x="496178" y="4363350"/>
                  <a:pt x="499226" y="4377865"/>
                  <a:pt x="499418" y="4391596"/>
                </a:cubicBezTo>
                <a:cubicBezTo>
                  <a:pt x="500370" y="4432199"/>
                  <a:pt x="500370" y="4472804"/>
                  <a:pt x="498656" y="4513209"/>
                </a:cubicBezTo>
                <a:cubicBezTo>
                  <a:pt x="495988" y="4579901"/>
                  <a:pt x="495416" y="4647572"/>
                  <a:pt x="438646" y="4695629"/>
                </a:cubicBezTo>
                <a:cubicBezTo>
                  <a:pt x="434074" y="4699554"/>
                  <a:pt x="431406" y="4707987"/>
                  <a:pt x="430644" y="4714658"/>
                </a:cubicBezTo>
                <a:cubicBezTo>
                  <a:pt x="427025" y="4745453"/>
                  <a:pt x="426643" y="4777033"/>
                  <a:pt x="420737" y="4807436"/>
                </a:cubicBezTo>
                <a:cubicBezTo>
                  <a:pt x="415975" y="4831758"/>
                  <a:pt x="417499" y="4851963"/>
                  <a:pt x="434264" y="4870400"/>
                </a:cubicBezTo>
                <a:cubicBezTo>
                  <a:pt x="456362" y="4894527"/>
                  <a:pt x="469317" y="4923950"/>
                  <a:pt x="462269" y="4956119"/>
                </a:cubicBezTo>
                <a:cubicBezTo>
                  <a:pt x="455410" y="4988286"/>
                  <a:pt x="470269" y="5009470"/>
                  <a:pt x="485701" y="5033207"/>
                </a:cubicBezTo>
                <a:cubicBezTo>
                  <a:pt x="496940" y="5050467"/>
                  <a:pt x="511038" y="5070083"/>
                  <a:pt x="512180" y="5089305"/>
                </a:cubicBezTo>
                <a:cubicBezTo>
                  <a:pt x="514656" y="5132851"/>
                  <a:pt x="553902" y="5170316"/>
                  <a:pt x="531613" y="5217589"/>
                </a:cubicBezTo>
                <a:cubicBezTo>
                  <a:pt x="530089" y="5220727"/>
                  <a:pt x="533899" y="5226415"/>
                  <a:pt x="534851" y="5230926"/>
                </a:cubicBezTo>
                <a:cubicBezTo>
                  <a:pt x="542091" y="5267019"/>
                  <a:pt x="535041" y="5300953"/>
                  <a:pt x="511228" y="5327433"/>
                </a:cubicBezTo>
                <a:cubicBezTo>
                  <a:pt x="480175" y="5362152"/>
                  <a:pt x="477127" y="5400597"/>
                  <a:pt x="487225" y="5443357"/>
                </a:cubicBezTo>
                <a:cubicBezTo>
                  <a:pt x="490464" y="5457089"/>
                  <a:pt x="492750" y="5470820"/>
                  <a:pt x="495416" y="5484746"/>
                </a:cubicBezTo>
                <a:cubicBezTo>
                  <a:pt x="499226" y="5503576"/>
                  <a:pt x="503228" y="5522604"/>
                  <a:pt x="507038" y="5541432"/>
                </a:cubicBezTo>
                <a:cubicBezTo>
                  <a:pt x="510848" y="5559676"/>
                  <a:pt x="517324" y="5579880"/>
                  <a:pt x="500942" y="5594001"/>
                </a:cubicBezTo>
                <a:cubicBezTo>
                  <a:pt x="486843" y="5606164"/>
                  <a:pt x="488177" y="5614794"/>
                  <a:pt x="500370" y="5625974"/>
                </a:cubicBezTo>
                <a:cubicBezTo>
                  <a:pt x="543043" y="5664813"/>
                  <a:pt x="569714" y="5711889"/>
                  <a:pt x="571618" y="5771911"/>
                </a:cubicBezTo>
                <a:cubicBezTo>
                  <a:pt x="572000" y="5784268"/>
                  <a:pt x="574666" y="5796822"/>
                  <a:pt x="577524" y="5808982"/>
                </a:cubicBezTo>
                <a:cubicBezTo>
                  <a:pt x="579239" y="5816437"/>
                  <a:pt x="581145" y="5825462"/>
                  <a:pt x="586289" y="5829971"/>
                </a:cubicBezTo>
                <a:cubicBezTo>
                  <a:pt x="625532" y="5865083"/>
                  <a:pt x="652775" y="5908825"/>
                  <a:pt x="674684" y="5956490"/>
                </a:cubicBezTo>
                <a:cubicBezTo>
                  <a:pt x="682494" y="5973553"/>
                  <a:pt x="690304" y="5991797"/>
                  <a:pt x="692590" y="6010235"/>
                </a:cubicBezTo>
                <a:cubicBezTo>
                  <a:pt x="694876" y="6029456"/>
                  <a:pt x="691066" y="6049660"/>
                  <a:pt x="688970" y="6069276"/>
                </a:cubicBezTo>
                <a:cubicBezTo>
                  <a:pt x="687828" y="6080849"/>
                  <a:pt x="688018" y="6094187"/>
                  <a:pt x="682494" y="6103407"/>
                </a:cubicBezTo>
                <a:cubicBezTo>
                  <a:pt x="665157" y="6132633"/>
                  <a:pt x="646489" y="6160879"/>
                  <a:pt x="626294" y="6188144"/>
                </a:cubicBezTo>
                <a:cubicBezTo>
                  <a:pt x="608958" y="6211486"/>
                  <a:pt x="606481" y="6216194"/>
                  <a:pt x="628200" y="6236396"/>
                </a:cubicBezTo>
                <a:cubicBezTo>
                  <a:pt x="650489" y="6257190"/>
                  <a:pt x="662109" y="6283082"/>
                  <a:pt x="666871" y="6311718"/>
                </a:cubicBezTo>
                <a:cubicBezTo>
                  <a:pt x="674302" y="6357030"/>
                  <a:pt x="680588" y="6402732"/>
                  <a:pt x="684208" y="6448435"/>
                </a:cubicBezTo>
                <a:cubicBezTo>
                  <a:pt x="687446" y="6489823"/>
                  <a:pt x="669920" y="6509634"/>
                  <a:pt x="630104" y="6517873"/>
                </a:cubicBezTo>
                <a:cubicBezTo>
                  <a:pt x="608005" y="6522581"/>
                  <a:pt x="584001" y="6528663"/>
                  <a:pt x="578096" y="6553767"/>
                </a:cubicBezTo>
                <a:cubicBezTo>
                  <a:pt x="568570" y="6594765"/>
                  <a:pt x="564380" y="6637329"/>
                  <a:pt x="517706" y="6657533"/>
                </a:cubicBezTo>
                <a:cubicBezTo>
                  <a:pt x="527993" y="6668713"/>
                  <a:pt x="534089" y="6675579"/>
                  <a:pt x="540185" y="6682250"/>
                </a:cubicBezTo>
                <a:cubicBezTo>
                  <a:pt x="557140" y="6700686"/>
                  <a:pt x="564380" y="6738934"/>
                  <a:pt x="549712" y="6758356"/>
                </a:cubicBezTo>
                <a:cubicBezTo>
                  <a:pt x="528375" y="6786993"/>
                  <a:pt x="532375" y="6813278"/>
                  <a:pt x="548950" y="6840738"/>
                </a:cubicBezTo>
                <a:lnTo>
                  <a:pt x="556149" y="6858001"/>
                </a:lnTo>
                <a:lnTo>
                  <a:pt x="760427" y="6858001"/>
                </a:lnTo>
                <a:lnTo>
                  <a:pt x="763269" y="6846819"/>
                </a:lnTo>
                <a:cubicBezTo>
                  <a:pt x="771841" y="6790916"/>
                  <a:pt x="777937" y="6734620"/>
                  <a:pt x="784795" y="6678324"/>
                </a:cubicBezTo>
                <a:cubicBezTo>
                  <a:pt x="791844" y="6620265"/>
                  <a:pt x="799274" y="6562401"/>
                  <a:pt x="805560" y="6504338"/>
                </a:cubicBezTo>
                <a:cubicBezTo>
                  <a:pt x="808800" y="6472562"/>
                  <a:pt x="809370" y="6440589"/>
                  <a:pt x="812418" y="6408814"/>
                </a:cubicBezTo>
                <a:cubicBezTo>
                  <a:pt x="815086" y="6380959"/>
                  <a:pt x="820039" y="6353302"/>
                  <a:pt x="823279" y="6325450"/>
                </a:cubicBezTo>
                <a:cubicBezTo>
                  <a:pt x="825945" y="6301323"/>
                  <a:pt x="827469" y="6277000"/>
                  <a:pt x="830137" y="6252873"/>
                </a:cubicBezTo>
                <a:cubicBezTo>
                  <a:pt x="834517" y="6214231"/>
                  <a:pt x="839471" y="6175786"/>
                  <a:pt x="844043" y="6137341"/>
                </a:cubicBezTo>
                <a:cubicBezTo>
                  <a:pt x="845757" y="6121257"/>
                  <a:pt x="850520" y="6104387"/>
                  <a:pt x="847663" y="6089284"/>
                </a:cubicBezTo>
                <a:cubicBezTo>
                  <a:pt x="840423" y="6051230"/>
                  <a:pt x="842519" y="6013764"/>
                  <a:pt x="847471" y="5975908"/>
                </a:cubicBezTo>
                <a:cubicBezTo>
                  <a:pt x="849188" y="5962962"/>
                  <a:pt x="848806" y="5949036"/>
                  <a:pt x="845567" y="5936481"/>
                </a:cubicBezTo>
                <a:cubicBezTo>
                  <a:pt x="839089" y="5910785"/>
                  <a:pt x="829945" y="5885876"/>
                  <a:pt x="821945" y="5860571"/>
                </a:cubicBezTo>
                <a:cubicBezTo>
                  <a:pt x="820993" y="5857824"/>
                  <a:pt x="820801" y="5854490"/>
                  <a:pt x="820231" y="5851549"/>
                </a:cubicBezTo>
                <a:cubicBezTo>
                  <a:pt x="816990" y="5834874"/>
                  <a:pt x="813752" y="5818399"/>
                  <a:pt x="810894" y="5801726"/>
                </a:cubicBezTo>
                <a:cubicBezTo>
                  <a:pt x="809370" y="5792704"/>
                  <a:pt x="809180" y="5783484"/>
                  <a:pt x="807846" y="5774460"/>
                </a:cubicBezTo>
                <a:cubicBezTo>
                  <a:pt x="802512" y="5739546"/>
                  <a:pt x="811466" y="5701101"/>
                  <a:pt x="788415" y="5670892"/>
                </a:cubicBezTo>
                <a:cubicBezTo>
                  <a:pt x="773555" y="5651277"/>
                  <a:pt x="776985" y="5632250"/>
                  <a:pt x="779271" y="5611265"/>
                </a:cubicBezTo>
                <a:cubicBezTo>
                  <a:pt x="780985" y="5595374"/>
                  <a:pt x="780413" y="5579094"/>
                  <a:pt x="780605" y="5563010"/>
                </a:cubicBezTo>
                <a:cubicBezTo>
                  <a:pt x="781175" y="5534764"/>
                  <a:pt x="781367" y="5506518"/>
                  <a:pt x="782319" y="5478272"/>
                </a:cubicBezTo>
                <a:cubicBezTo>
                  <a:pt x="782699" y="5469249"/>
                  <a:pt x="787463" y="5460031"/>
                  <a:pt x="786701" y="5451203"/>
                </a:cubicBezTo>
                <a:cubicBezTo>
                  <a:pt x="783081" y="5410403"/>
                  <a:pt x="777365" y="5369604"/>
                  <a:pt x="774127" y="5328805"/>
                </a:cubicBezTo>
                <a:cubicBezTo>
                  <a:pt x="772223" y="5305660"/>
                  <a:pt x="775841" y="5281924"/>
                  <a:pt x="773175" y="5258975"/>
                </a:cubicBezTo>
                <a:cubicBezTo>
                  <a:pt x="770127" y="5232496"/>
                  <a:pt x="762317" y="5206604"/>
                  <a:pt x="757552" y="5180319"/>
                </a:cubicBezTo>
                <a:cubicBezTo>
                  <a:pt x="756220" y="5173061"/>
                  <a:pt x="757934" y="5165020"/>
                  <a:pt x="758314" y="5157370"/>
                </a:cubicBezTo>
                <a:cubicBezTo>
                  <a:pt x="758697" y="5148739"/>
                  <a:pt x="759459" y="5140304"/>
                  <a:pt x="759649" y="5131673"/>
                </a:cubicBezTo>
                <a:cubicBezTo>
                  <a:pt x="760031" y="5105388"/>
                  <a:pt x="759459" y="5079104"/>
                  <a:pt x="760793" y="5052820"/>
                </a:cubicBezTo>
                <a:cubicBezTo>
                  <a:pt x="761555" y="5036736"/>
                  <a:pt x="769365" y="5019868"/>
                  <a:pt x="766507" y="5004959"/>
                </a:cubicBezTo>
                <a:cubicBezTo>
                  <a:pt x="760983" y="4974557"/>
                  <a:pt x="773365" y="4944153"/>
                  <a:pt x="763079" y="4913751"/>
                </a:cubicBezTo>
                <a:cubicBezTo>
                  <a:pt x="760031" y="4904334"/>
                  <a:pt x="767651" y="4891388"/>
                  <a:pt x="768031" y="4880011"/>
                </a:cubicBezTo>
                <a:cubicBezTo>
                  <a:pt x="768983" y="4851570"/>
                  <a:pt x="768793" y="4823128"/>
                  <a:pt x="768603" y="4794687"/>
                </a:cubicBezTo>
                <a:cubicBezTo>
                  <a:pt x="768413" y="4769186"/>
                  <a:pt x="771079" y="4742705"/>
                  <a:pt x="765745" y="4718187"/>
                </a:cubicBezTo>
                <a:cubicBezTo>
                  <a:pt x="760031" y="4692491"/>
                  <a:pt x="760793" y="4669346"/>
                  <a:pt x="767269" y="4644434"/>
                </a:cubicBezTo>
                <a:cubicBezTo>
                  <a:pt x="771651" y="4627369"/>
                  <a:pt x="772223" y="4609322"/>
                  <a:pt x="773555" y="4591670"/>
                </a:cubicBezTo>
                <a:cubicBezTo>
                  <a:pt x="775079" y="4572644"/>
                  <a:pt x="771079" y="4551655"/>
                  <a:pt x="777365" y="4534394"/>
                </a:cubicBezTo>
                <a:cubicBezTo>
                  <a:pt x="796036" y="4483001"/>
                  <a:pt x="800036" y="4430237"/>
                  <a:pt x="800036" y="4376493"/>
                </a:cubicBezTo>
                <a:cubicBezTo>
                  <a:pt x="800036" y="4366684"/>
                  <a:pt x="797370" y="4356680"/>
                  <a:pt x="794512" y="4347267"/>
                </a:cubicBezTo>
                <a:cubicBezTo>
                  <a:pt x="777365" y="4292342"/>
                  <a:pt x="778889" y="4237224"/>
                  <a:pt x="789368" y="4181322"/>
                </a:cubicBezTo>
                <a:cubicBezTo>
                  <a:pt x="791654" y="4169748"/>
                  <a:pt x="792036" y="4156803"/>
                  <a:pt x="789750" y="4145230"/>
                </a:cubicBezTo>
                <a:cubicBezTo>
                  <a:pt x="783081" y="4112668"/>
                  <a:pt x="772031" y="4081088"/>
                  <a:pt x="767269" y="4048330"/>
                </a:cubicBezTo>
                <a:cubicBezTo>
                  <a:pt x="759459" y="3994194"/>
                  <a:pt x="785747" y="3947314"/>
                  <a:pt x="802894" y="3898864"/>
                </a:cubicBezTo>
                <a:cubicBezTo>
                  <a:pt x="819087" y="3852768"/>
                  <a:pt x="855664" y="3813538"/>
                  <a:pt x="847471" y="3759007"/>
                </a:cubicBezTo>
                <a:lnTo>
                  <a:pt x="848163" y="3756136"/>
                </a:lnTo>
                <a:lnTo>
                  <a:pt x="819543" y="3748731"/>
                </a:lnTo>
                <a:lnTo>
                  <a:pt x="819313" y="3748682"/>
                </a:lnTo>
                <a:lnTo>
                  <a:pt x="819544" y="3748730"/>
                </a:lnTo>
                <a:lnTo>
                  <a:pt x="848164" y="3756135"/>
                </a:lnTo>
                <a:lnTo>
                  <a:pt x="849545" y="3750401"/>
                </a:lnTo>
                <a:cubicBezTo>
                  <a:pt x="850902" y="3747434"/>
                  <a:pt x="852522" y="3744394"/>
                  <a:pt x="853189" y="3741353"/>
                </a:cubicBezTo>
                <a:cubicBezTo>
                  <a:pt x="856809" y="3724680"/>
                  <a:pt x="861189" y="3708009"/>
                  <a:pt x="862905" y="3691138"/>
                </a:cubicBezTo>
                <a:cubicBezTo>
                  <a:pt x="865191" y="3670544"/>
                  <a:pt x="864429" y="3649555"/>
                  <a:pt x="866333" y="3628959"/>
                </a:cubicBezTo>
                <a:cubicBezTo>
                  <a:pt x="868619" y="3602478"/>
                  <a:pt x="874715" y="3576391"/>
                  <a:pt x="874715" y="3550106"/>
                </a:cubicBezTo>
                <a:lnTo>
                  <a:pt x="871487" y="3524252"/>
                </a:lnTo>
                <a:lnTo>
                  <a:pt x="871488" y="3524252"/>
                </a:lnTo>
                <a:lnTo>
                  <a:pt x="870763" y="3518451"/>
                </a:lnTo>
                <a:cubicBezTo>
                  <a:pt x="868573" y="3507933"/>
                  <a:pt x="865953" y="3497439"/>
                  <a:pt x="864238" y="3486946"/>
                </a:cubicBezTo>
                <a:cubicBezTo>
                  <a:pt x="859476" y="3457327"/>
                  <a:pt x="860810" y="3424765"/>
                  <a:pt x="848618" y="3398677"/>
                </a:cubicBezTo>
                <a:lnTo>
                  <a:pt x="837595" y="3365728"/>
                </a:lnTo>
                <a:lnTo>
                  <a:pt x="834829" y="3357461"/>
                </a:lnTo>
                <a:close/>
                <a:moveTo>
                  <a:pt x="513783" y="0"/>
                </a:moveTo>
                <a:lnTo>
                  <a:pt x="72334" y="0"/>
                </a:lnTo>
                <a:lnTo>
                  <a:pt x="75447" y="27991"/>
                </a:lnTo>
                <a:cubicBezTo>
                  <a:pt x="80828" y="63323"/>
                  <a:pt x="87734" y="98434"/>
                  <a:pt x="88115" y="134133"/>
                </a:cubicBezTo>
                <a:cubicBezTo>
                  <a:pt x="88495" y="166498"/>
                  <a:pt x="94591" y="198471"/>
                  <a:pt x="62778" y="221224"/>
                </a:cubicBezTo>
                <a:cubicBezTo>
                  <a:pt x="58586" y="224165"/>
                  <a:pt x="60872" y="238486"/>
                  <a:pt x="62206" y="247312"/>
                </a:cubicBezTo>
                <a:cubicBezTo>
                  <a:pt x="65065" y="266927"/>
                  <a:pt x="72303" y="286346"/>
                  <a:pt x="72113" y="305764"/>
                </a:cubicBezTo>
                <a:cubicBezTo>
                  <a:pt x="71923" y="345976"/>
                  <a:pt x="68875" y="386383"/>
                  <a:pt x="65445" y="426397"/>
                </a:cubicBezTo>
                <a:cubicBezTo>
                  <a:pt x="64111" y="441500"/>
                  <a:pt x="58968" y="456017"/>
                  <a:pt x="55348" y="470924"/>
                </a:cubicBezTo>
                <a:cubicBezTo>
                  <a:pt x="53252" y="479162"/>
                  <a:pt x="47728" y="487990"/>
                  <a:pt x="48870" y="495638"/>
                </a:cubicBezTo>
                <a:cubicBezTo>
                  <a:pt x="55538" y="539970"/>
                  <a:pt x="39156" y="580573"/>
                  <a:pt x="30963" y="622548"/>
                </a:cubicBezTo>
                <a:cubicBezTo>
                  <a:pt x="27153" y="641968"/>
                  <a:pt x="18009" y="660210"/>
                  <a:pt x="11723" y="679040"/>
                </a:cubicBezTo>
                <a:cubicBezTo>
                  <a:pt x="10007" y="683943"/>
                  <a:pt x="8483" y="689436"/>
                  <a:pt x="8865" y="694341"/>
                </a:cubicBezTo>
                <a:cubicBezTo>
                  <a:pt x="11151" y="722389"/>
                  <a:pt x="14389" y="750244"/>
                  <a:pt x="16865" y="778095"/>
                </a:cubicBezTo>
                <a:cubicBezTo>
                  <a:pt x="19151" y="803401"/>
                  <a:pt x="19913" y="828900"/>
                  <a:pt x="47918" y="840866"/>
                </a:cubicBezTo>
                <a:cubicBezTo>
                  <a:pt x="52300" y="842633"/>
                  <a:pt x="55538" y="848516"/>
                  <a:pt x="58396" y="853028"/>
                </a:cubicBezTo>
                <a:cubicBezTo>
                  <a:pt x="102404" y="922662"/>
                  <a:pt x="101260" y="959929"/>
                  <a:pt x="54776" y="1027995"/>
                </a:cubicBezTo>
                <a:cubicBezTo>
                  <a:pt x="50014" y="1035056"/>
                  <a:pt x="46584" y="1050159"/>
                  <a:pt x="50394" y="1054866"/>
                </a:cubicBezTo>
                <a:cubicBezTo>
                  <a:pt x="82019" y="1094882"/>
                  <a:pt x="78589" y="1138623"/>
                  <a:pt x="68683" y="1184720"/>
                </a:cubicBezTo>
                <a:cubicBezTo>
                  <a:pt x="66017" y="1196684"/>
                  <a:pt x="66017" y="1213555"/>
                  <a:pt x="72303" y="1222576"/>
                </a:cubicBezTo>
                <a:cubicBezTo>
                  <a:pt x="101450" y="1265534"/>
                  <a:pt x="97260" y="1311630"/>
                  <a:pt x="88687" y="1358313"/>
                </a:cubicBezTo>
                <a:cubicBezTo>
                  <a:pt x="87353" y="1365570"/>
                  <a:pt x="80113" y="1374398"/>
                  <a:pt x="73447" y="1377535"/>
                </a:cubicBezTo>
                <a:cubicBezTo>
                  <a:pt x="49824" y="1388716"/>
                  <a:pt x="41822" y="1409705"/>
                  <a:pt x="35153" y="1432851"/>
                </a:cubicBezTo>
                <a:cubicBezTo>
                  <a:pt x="24295" y="1469335"/>
                  <a:pt x="11531" y="1505229"/>
                  <a:pt x="1244" y="1541910"/>
                </a:cubicBezTo>
                <a:cubicBezTo>
                  <a:pt x="-1232" y="1550935"/>
                  <a:pt x="292" y="1562114"/>
                  <a:pt x="3149" y="1571529"/>
                </a:cubicBezTo>
                <a:cubicBezTo>
                  <a:pt x="12865" y="1603698"/>
                  <a:pt x="37250" y="1624098"/>
                  <a:pt x="59730" y="1646459"/>
                </a:cubicBezTo>
                <a:cubicBezTo>
                  <a:pt x="69637" y="1656267"/>
                  <a:pt x="76685" y="1669800"/>
                  <a:pt x="82399" y="1682944"/>
                </a:cubicBezTo>
                <a:cubicBezTo>
                  <a:pt x="97070" y="1717073"/>
                  <a:pt x="110214" y="1751988"/>
                  <a:pt x="124120" y="1786511"/>
                </a:cubicBezTo>
                <a:cubicBezTo>
                  <a:pt x="125454" y="1789845"/>
                  <a:pt x="128883" y="1792590"/>
                  <a:pt x="131741" y="1795142"/>
                </a:cubicBezTo>
                <a:cubicBezTo>
                  <a:pt x="161842" y="1820640"/>
                  <a:pt x="192131" y="1845943"/>
                  <a:pt x="222232" y="1871640"/>
                </a:cubicBezTo>
                <a:cubicBezTo>
                  <a:pt x="227946" y="1876543"/>
                  <a:pt x="232138" y="1883606"/>
                  <a:pt x="237662" y="1888901"/>
                </a:cubicBezTo>
                <a:cubicBezTo>
                  <a:pt x="245282" y="1896356"/>
                  <a:pt x="252523" y="1905771"/>
                  <a:pt x="261667" y="1909694"/>
                </a:cubicBezTo>
                <a:cubicBezTo>
                  <a:pt x="290432" y="1921855"/>
                  <a:pt x="302816" y="1945197"/>
                  <a:pt x="308150" y="1974618"/>
                </a:cubicBezTo>
                <a:cubicBezTo>
                  <a:pt x="313103" y="2001493"/>
                  <a:pt x="317295" y="2028365"/>
                  <a:pt x="323009" y="2055042"/>
                </a:cubicBezTo>
                <a:cubicBezTo>
                  <a:pt x="329867" y="2087602"/>
                  <a:pt x="337297" y="2119968"/>
                  <a:pt x="345680" y="2152137"/>
                </a:cubicBezTo>
                <a:cubicBezTo>
                  <a:pt x="349300" y="2166063"/>
                  <a:pt x="353490" y="2180774"/>
                  <a:pt x="360920" y="2192740"/>
                </a:cubicBezTo>
                <a:cubicBezTo>
                  <a:pt x="381495" y="2226281"/>
                  <a:pt x="395401" y="2262177"/>
                  <a:pt x="389877" y="2301603"/>
                </a:cubicBezTo>
                <a:cubicBezTo>
                  <a:pt x="385495" y="2333183"/>
                  <a:pt x="396735" y="2359664"/>
                  <a:pt x="414262" y="2379279"/>
                </a:cubicBezTo>
                <a:cubicBezTo>
                  <a:pt x="446077" y="2414980"/>
                  <a:pt x="438837" y="2453227"/>
                  <a:pt x="428551" y="2491281"/>
                </a:cubicBezTo>
                <a:cubicBezTo>
                  <a:pt x="423216" y="2510897"/>
                  <a:pt x="423978" y="2526980"/>
                  <a:pt x="429121" y="2545615"/>
                </a:cubicBezTo>
                <a:cubicBezTo>
                  <a:pt x="441123" y="2588768"/>
                  <a:pt x="473700" y="2617603"/>
                  <a:pt x="502275" y="2645455"/>
                </a:cubicBezTo>
                <a:cubicBezTo>
                  <a:pt x="526660" y="2669191"/>
                  <a:pt x="540376" y="2695868"/>
                  <a:pt x="550665" y="2725094"/>
                </a:cubicBezTo>
                <a:cubicBezTo>
                  <a:pt x="563809" y="2761970"/>
                  <a:pt x="558857" y="2791196"/>
                  <a:pt x="527232" y="2808850"/>
                </a:cubicBezTo>
                <a:cubicBezTo>
                  <a:pt x="518277" y="2813754"/>
                  <a:pt x="507799" y="2822385"/>
                  <a:pt x="505133" y="2831604"/>
                </a:cubicBezTo>
                <a:cubicBezTo>
                  <a:pt x="491799" y="2876129"/>
                  <a:pt x="472366" y="2921245"/>
                  <a:pt x="484178" y="2968910"/>
                </a:cubicBezTo>
                <a:cubicBezTo>
                  <a:pt x="500371" y="3034817"/>
                  <a:pt x="499419" y="3099154"/>
                  <a:pt x="483416" y="3165061"/>
                </a:cubicBezTo>
                <a:cubicBezTo>
                  <a:pt x="470462" y="3218512"/>
                  <a:pt x="457126" y="3271963"/>
                  <a:pt x="447744" y="3326101"/>
                </a:cubicBezTo>
                <a:lnTo>
                  <a:pt x="446756" y="3333750"/>
                </a:lnTo>
                <a:lnTo>
                  <a:pt x="834222" y="3333750"/>
                </a:lnTo>
                <a:lnTo>
                  <a:pt x="833756" y="3315508"/>
                </a:lnTo>
                <a:cubicBezTo>
                  <a:pt x="835090" y="3305897"/>
                  <a:pt x="843092" y="3293538"/>
                  <a:pt x="851283" y="3289224"/>
                </a:cubicBezTo>
                <a:cubicBezTo>
                  <a:pt x="869571" y="3279612"/>
                  <a:pt x="872811" y="3266470"/>
                  <a:pt x="866523" y="3248621"/>
                </a:cubicBezTo>
                <a:cubicBezTo>
                  <a:pt x="861189" y="3233124"/>
                  <a:pt x="858523" y="3214098"/>
                  <a:pt x="848234" y="3203506"/>
                </a:cubicBezTo>
                <a:cubicBezTo>
                  <a:pt x="819088" y="3173494"/>
                  <a:pt x="818135" y="3135244"/>
                  <a:pt x="810325" y="3097977"/>
                </a:cubicBezTo>
                <a:cubicBezTo>
                  <a:pt x="805561" y="3075225"/>
                  <a:pt x="805371" y="3054039"/>
                  <a:pt x="808609" y="3031285"/>
                </a:cubicBezTo>
                <a:cubicBezTo>
                  <a:pt x="815849" y="2981857"/>
                  <a:pt x="805561" y="2933799"/>
                  <a:pt x="792417" y="2886329"/>
                </a:cubicBezTo>
                <a:cubicBezTo>
                  <a:pt x="783654" y="2854945"/>
                  <a:pt x="778320" y="2822776"/>
                  <a:pt x="769366" y="2791590"/>
                </a:cubicBezTo>
                <a:cubicBezTo>
                  <a:pt x="762508" y="2768247"/>
                  <a:pt x="754315" y="2744906"/>
                  <a:pt x="743267" y="2723527"/>
                </a:cubicBezTo>
                <a:cubicBezTo>
                  <a:pt x="727072" y="2692532"/>
                  <a:pt x="702688" y="2665466"/>
                  <a:pt x="709166" y="2626038"/>
                </a:cubicBezTo>
                <a:cubicBezTo>
                  <a:pt x="714880" y="2591317"/>
                  <a:pt x="702880" y="2559935"/>
                  <a:pt x="691449" y="2528158"/>
                </a:cubicBezTo>
                <a:cubicBezTo>
                  <a:pt x="683067" y="2504816"/>
                  <a:pt x="674493" y="2481477"/>
                  <a:pt x="669159" y="2457348"/>
                </a:cubicBezTo>
                <a:cubicBezTo>
                  <a:pt x="662872" y="2428709"/>
                  <a:pt x="665540" y="2396344"/>
                  <a:pt x="653918" y="2370844"/>
                </a:cubicBezTo>
                <a:cubicBezTo>
                  <a:pt x="641726" y="2344167"/>
                  <a:pt x="649918" y="2322005"/>
                  <a:pt x="653348" y="2298269"/>
                </a:cubicBezTo>
                <a:cubicBezTo>
                  <a:pt x="658682" y="2260413"/>
                  <a:pt x="668589" y="2222749"/>
                  <a:pt x="656014" y="2184501"/>
                </a:cubicBezTo>
                <a:cubicBezTo>
                  <a:pt x="640774" y="2138014"/>
                  <a:pt x="624391" y="2091918"/>
                  <a:pt x="609913" y="2045235"/>
                </a:cubicBezTo>
                <a:cubicBezTo>
                  <a:pt x="604386" y="2027187"/>
                  <a:pt x="602100" y="2007771"/>
                  <a:pt x="599624" y="1988939"/>
                </a:cubicBezTo>
                <a:cubicBezTo>
                  <a:pt x="597528" y="1971091"/>
                  <a:pt x="602862" y="1949711"/>
                  <a:pt x="594862" y="1935977"/>
                </a:cubicBezTo>
                <a:cubicBezTo>
                  <a:pt x="574287" y="1900670"/>
                  <a:pt x="564191" y="1864385"/>
                  <a:pt x="564191" y="1823583"/>
                </a:cubicBezTo>
                <a:cubicBezTo>
                  <a:pt x="564191" y="1808282"/>
                  <a:pt x="555617" y="1793374"/>
                  <a:pt x="554093" y="1777881"/>
                </a:cubicBezTo>
                <a:cubicBezTo>
                  <a:pt x="552189" y="1756694"/>
                  <a:pt x="547044" y="1732372"/>
                  <a:pt x="554285" y="1713934"/>
                </a:cubicBezTo>
                <a:cubicBezTo>
                  <a:pt x="571429" y="1670585"/>
                  <a:pt x="557141" y="1635476"/>
                  <a:pt x="540186" y="1597617"/>
                </a:cubicBezTo>
                <a:cubicBezTo>
                  <a:pt x="523422" y="1560348"/>
                  <a:pt x="510087" y="1521118"/>
                  <a:pt x="499037" y="1481495"/>
                </a:cubicBezTo>
                <a:cubicBezTo>
                  <a:pt x="495037" y="1466588"/>
                  <a:pt x="501705" y="1448740"/>
                  <a:pt x="503037" y="1432262"/>
                </a:cubicBezTo>
                <a:cubicBezTo>
                  <a:pt x="503419" y="1426376"/>
                  <a:pt x="503991" y="1419903"/>
                  <a:pt x="502085" y="1414609"/>
                </a:cubicBezTo>
                <a:cubicBezTo>
                  <a:pt x="483796" y="1363414"/>
                  <a:pt x="469890" y="1311432"/>
                  <a:pt x="479414" y="1255923"/>
                </a:cubicBezTo>
                <a:cubicBezTo>
                  <a:pt x="480368" y="1250824"/>
                  <a:pt x="478272" y="1245135"/>
                  <a:pt x="476938" y="1240034"/>
                </a:cubicBezTo>
                <a:cubicBezTo>
                  <a:pt x="470080" y="1215122"/>
                  <a:pt x="459222" y="1190799"/>
                  <a:pt x="456745" y="1165498"/>
                </a:cubicBezTo>
                <a:cubicBezTo>
                  <a:pt x="450649" y="1103121"/>
                  <a:pt x="448171" y="1040355"/>
                  <a:pt x="444171" y="977582"/>
                </a:cubicBezTo>
                <a:cubicBezTo>
                  <a:pt x="443981" y="973659"/>
                  <a:pt x="443981" y="969541"/>
                  <a:pt x="442647" y="966011"/>
                </a:cubicBezTo>
                <a:cubicBezTo>
                  <a:pt x="434455" y="942864"/>
                  <a:pt x="437123" y="922662"/>
                  <a:pt x="452743" y="903045"/>
                </a:cubicBezTo>
                <a:cubicBezTo>
                  <a:pt x="459602" y="894414"/>
                  <a:pt x="463222" y="882645"/>
                  <a:pt x="467032" y="871859"/>
                </a:cubicBezTo>
                <a:cubicBezTo>
                  <a:pt x="472748" y="855968"/>
                  <a:pt x="478272" y="839689"/>
                  <a:pt x="481892" y="823213"/>
                </a:cubicBezTo>
                <a:cubicBezTo>
                  <a:pt x="485320" y="806930"/>
                  <a:pt x="490083" y="789474"/>
                  <a:pt x="487416" y="773781"/>
                </a:cubicBezTo>
                <a:cubicBezTo>
                  <a:pt x="482654" y="745535"/>
                  <a:pt x="471986" y="718661"/>
                  <a:pt x="464936" y="690809"/>
                </a:cubicBezTo>
                <a:cubicBezTo>
                  <a:pt x="462460" y="681198"/>
                  <a:pt x="462842" y="670605"/>
                  <a:pt x="462650" y="660603"/>
                </a:cubicBezTo>
                <a:cubicBezTo>
                  <a:pt x="462080" y="637652"/>
                  <a:pt x="467604" y="614113"/>
                  <a:pt x="451791" y="593322"/>
                </a:cubicBezTo>
                <a:cubicBezTo>
                  <a:pt x="436933" y="574101"/>
                  <a:pt x="441313" y="554679"/>
                  <a:pt x="452553" y="534478"/>
                </a:cubicBezTo>
                <a:cubicBezTo>
                  <a:pt x="460556" y="519961"/>
                  <a:pt x="466842" y="503486"/>
                  <a:pt x="469890" y="487205"/>
                </a:cubicBezTo>
                <a:cubicBezTo>
                  <a:pt x="474080" y="464843"/>
                  <a:pt x="475796" y="442679"/>
                  <a:pt x="473318" y="418552"/>
                </a:cubicBezTo>
                <a:cubicBezTo>
                  <a:pt x="471604" y="401485"/>
                  <a:pt x="470842" y="387559"/>
                  <a:pt x="460746" y="374220"/>
                </a:cubicBezTo>
                <a:cubicBezTo>
                  <a:pt x="459222" y="372064"/>
                  <a:pt x="458840" y="368141"/>
                  <a:pt x="459032" y="365198"/>
                </a:cubicBezTo>
                <a:cubicBezTo>
                  <a:pt x="462270" y="326557"/>
                  <a:pt x="460556" y="288308"/>
                  <a:pt x="458267" y="249272"/>
                </a:cubicBezTo>
                <a:cubicBezTo>
                  <a:pt x="455221" y="199649"/>
                  <a:pt x="464174" y="147470"/>
                  <a:pt x="496179" y="104514"/>
                </a:cubicBezTo>
                <a:cubicBezTo>
                  <a:pt x="500943" y="98237"/>
                  <a:pt x="503037" y="88822"/>
                  <a:pt x="504181" y="80583"/>
                </a:cubicBezTo>
                <a:close/>
              </a:path>
            </a:pathLst>
          </a:custGeom>
          <a:blipFill dpi="0" rotWithShape="1">
            <a:blip r:embed="rId2">
              <a:alphaModFix amt="57000"/>
            </a:blip>
            <a:srcRect/>
            <a:tile tx="0" ty="0" sx="100000" sy="100000" flip="none" algn="tl"/>
          </a:blip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aphicFrame>
        <p:nvGraphicFramePr>
          <p:cNvPr id="16" name="Content Placeholder 2">
            <a:extLst>
              <a:ext uri="{FF2B5EF4-FFF2-40B4-BE49-F238E27FC236}">
                <a16:creationId xmlns:a16="http://schemas.microsoft.com/office/drawing/2014/main" id="{6954C81D-F03C-D1E5-89B3-5F4676F7F83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95372453"/>
              </p:ext>
            </p:extLst>
          </p:nvPr>
        </p:nvGraphicFramePr>
        <p:xfrm>
          <a:off x="5334000" y="766719"/>
          <a:ext cx="6096000" cy="53292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8025449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D0E03A-A7A8-4D4A-A37C-BD43D5C928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9930" y="410818"/>
            <a:ext cx="9144000" cy="1263649"/>
          </a:xfrm>
        </p:spPr>
        <p:txBody>
          <a:bodyPr>
            <a:normAutofit/>
          </a:bodyPr>
          <a:lstStyle/>
          <a:p>
            <a:pPr algn="ctr"/>
            <a:r>
              <a:rPr lang="en-US" sz="4800" dirty="0"/>
              <a:t>PMI DECISION MAKING TOOL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224C6ACE-705E-A442-8C10-9BDB6C22210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38909433"/>
              </p:ext>
            </p:extLst>
          </p:nvPr>
        </p:nvGraphicFramePr>
        <p:xfrm>
          <a:off x="887896" y="1921565"/>
          <a:ext cx="9568069" cy="3220276"/>
        </p:xfrm>
        <a:graphic>
          <a:graphicData uri="http://schemas.openxmlformats.org/drawingml/2006/table">
            <a:tbl>
              <a:tblPr firstRow="1" firstCol="1" bandRow="1">
                <a:tableStyleId>{775DCB02-9BB8-47FD-8907-85C794F793BA}</a:tableStyleId>
              </a:tblPr>
              <a:tblGrid>
                <a:gridCol w="3182635">
                  <a:extLst>
                    <a:ext uri="{9D8B030D-6E8A-4147-A177-3AD203B41FA5}">
                      <a16:colId xmlns:a16="http://schemas.microsoft.com/office/drawing/2014/main" val="2335763693"/>
                    </a:ext>
                  </a:extLst>
                </a:gridCol>
                <a:gridCol w="3180513">
                  <a:extLst>
                    <a:ext uri="{9D8B030D-6E8A-4147-A177-3AD203B41FA5}">
                      <a16:colId xmlns:a16="http://schemas.microsoft.com/office/drawing/2014/main" val="130949951"/>
                    </a:ext>
                  </a:extLst>
                </a:gridCol>
                <a:gridCol w="3204921">
                  <a:extLst>
                    <a:ext uri="{9D8B030D-6E8A-4147-A177-3AD203B41FA5}">
                      <a16:colId xmlns:a16="http://schemas.microsoft.com/office/drawing/2014/main" val="2549579797"/>
                    </a:ext>
                  </a:extLst>
                </a:gridCol>
              </a:tblGrid>
              <a:tr h="585505">
                <a:tc>
                  <a:txBody>
                    <a:bodyPr/>
                    <a:lstStyle/>
                    <a:p>
                      <a:r>
                        <a:rPr lang="en-GB" sz="2000">
                          <a:effectLst/>
                        </a:rPr>
                        <a:t>PLUS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2000">
                          <a:effectLst/>
                        </a:rPr>
                        <a:t>MINUS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2000">
                          <a:effectLst/>
                        </a:rPr>
                        <a:t>INTERESTING/IMPLICATIONS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349019181"/>
                  </a:ext>
                </a:extLst>
              </a:tr>
              <a:tr h="585505">
                <a:tc>
                  <a:txBody>
                    <a:bodyPr/>
                    <a:lstStyle/>
                    <a:p>
                      <a:r>
                        <a:rPr lang="en-GB" sz="1600" b="0">
                          <a:effectLst/>
                        </a:rPr>
                        <a:t>Good time management from employees (+5)</a:t>
                      </a:r>
                      <a:endParaRPr lang="en-GB" sz="1600" b="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1600">
                          <a:effectLst/>
                        </a:rPr>
                        <a:t>It will take time to adapt to changes (3)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1600">
                          <a:effectLst/>
                        </a:rPr>
                        <a:t>Training career development (+3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128551546"/>
                  </a:ext>
                </a:extLst>
              </a:tr>
              <a:tr h="878257">
                <a:tc>
                  <a:txBody>
                    <a:bodyPr/>
                    <a:lstStyle/>
                    <a:p>
                      <a:r>
                        <a:rPr lang="en-GB" sz="1600" b="0">
                          <a:effectLst/>
                        </a:rPr>
                        <a:t>Responsible employees (+5)</a:t>
                      </a:r>
                      <a:endParaRPr lang="en-GB" sz="1600" b="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1600">
                          <a:effectLst/>
                        </a:rPr>
                        <a:t>Easily dismissed from employment if policies are not followed. (5)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1600">
                          <a:effectLst/>
                        </a:rPr>
                        <a:t>Avoiding problems developing into larger ones (+5) 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262817107"/>
                  </a:ext>
                </a:extLst>
              </a:tr>
              <a:tr h="585505">
                <a:tc>
                  <a:txBody>
                    <a:bodyPr/>
                    <a:lstStyle/>
                    <a:p>
                      <a:r>
                        <a:rPr lang="en-GB" sz="1600" b="0">
                          <a:effectLst/>
                        </a:rPr>
                        <a:t>Good Communication skills (+4)</a:t>
                      </a:r>
                      <a:endParaRPr lang="en-GB" sz="1600" b="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1600">
                          <a:effectLst/>
                        </a:rPr>
                        <a:t> 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1600">
                          <a:effectLst/>
                        </a:rPr>
                        <a:t>Different types of absences can be easily dealt with (+2)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900970323"/>
                  </a:ext>
                </a:extLst>
              </a:tr>
              <a:tr h="292752">
                <a:tc>
                  <a:txBody>
                    <a:bodyPr/>
                    <a:lstStyle/>
                    <a:p>
                      <a:r>
                        <a:rPr lang="en-GB" sz="1600" b="0">
                          <a:effectLst/>
                        </a:rPr>
                        <a:t>Increase in productivity (+4)</a:t>
                      </a:r>
                      <a:endParaRPr lang="en-GB" sz="1600" b="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1600">
                          <a:effectLst/>
                        </a:rPr>
                        <a:t> 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1600">
                          <a:effectLst/>
                        </a:rPr>
                        <a:t> </a:t>
                      </a:r>
                      <a:endParaRPr lang="en-GB" sz="1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764952225"/>
                  </a:ext>
                </a:extLst>
              </a:tr>
              <a:tr h="292752">
                <a:tc>
                  <a:txBody>
                    <a:bodyPr/>
                    <a:lstStyle/>
                    <a:p>
                      <a:r>
                        <a:rPr lang="en-GB" sz="1600" b="0">
                          <a:effectLst/>
                        </a:rPr>
                        <a:t>Total= +18</a:t>
                      </a:r>
                      <a:endParaRPr lang="en-GB" sz="1600" b="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1600">
                          <a:effectLst/>
                        </a:rPr>
                        <a:t>Total= -8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1600">
                          <a:effectLst/>
                        </a:rPr>
                        <a:t>Total= +10</a:t>
                      </a: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51794785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611913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Rectangle 8">
            <a:extLst>
              <a:ext uri="{FF2B5EF4-FFF2-40B4-BE49-F238E27FC236}">
                <a16:creationId xmlns:a16="http://schemas.microsoft.com/office/drawing/2014/main" id="{B95B9BA8-1D69-4796-85F5-B6D0BD5235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5E0E115-5EB4-BA4B-AA99-2B01BFA651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34001" y="1163594"/>
            <a:ext cx="6095999" cy="1624055"/>
          </a:xfrm>
        </p:spPr>
        <p:txBody>
          <a:bodyPr anchor="b">
            <a:normAutofit/>
          </a:bodyPr>
          <a:lstStyle/>
          <a:p>
            <a:r>
              <a:rPr lang="en-US" dirty="0"/>
              <a:t>Results</a:t>
            </a:r>
          </a:p>
        </p:txBody>
      </p:sp>
      <p:pic>
        <p:nvPicPr>
          <p:cNvPr id="8" name="Picture 4" descr="Formulae written on a blackboard">
            <a:extLst>
              <a:ext uri="{FF2B5EF4-FFF2-40B4-BE49-F238E27FC236}">
                <a16:creationId xmlns:a16="http://schemas.microsoft.com/office/drawing/2014/main" id="{DE9A9926-1A0E-9CED-608B-351E3E894EF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5851" r="29649" b="-1"/>
          <a:stretch/>
        </p:blipFill>
        <p:spPr>
          <a:xfrm>
            <a:off x="20" y="10"/>
            <a:ext cx="4571982" cy="6857992"/>
          </a:xfrm>
          <a:custGeom>
            <a:avLst/>
            <a:gdLst/>
            <a:ahLst/>
            <a:cxnLst/>
            <a:rect l="l" t="t" r="r" b="b"/>
            <a:pathLst>
              <a:path w="4572002" h="6858002">
                <a:moveTo>
                  <a:pt x="4295315" y="6438981"/>
                </a:moveTo>
                <a:lnTo>
                  <a:pt x="4275384" y="6463840"/>
                </a:lnTo>
                <a:lnTo>
                  <a:pt x="4275382" y="6463849"/>
                </a:lnTo>
                <a:lnTo>
                  <a:pt x="4261587" y="6513012"/>
                </a:lnTo>
                <a:lnTo>
                  <a:pt x="4242781" y="6546194"/>
                </a:lnTo>
                <a:lnTo>
                  <a:pt x="4242781" y="6546195"/>
                </a:lnTo>
                <a:lnTo>
                  <a:pt x="4259119" y="6521804"/>
                </a:lnTo>
                <a:lnTo>
                  <a:pt x="4261587" y="6513012"/>
                </a:lnTo>
                <a:lnTo>
                  <a:pt x="4264397" y="6508052"/>
                </a:lnTo>
                <a:lnTo>
                  <a:pt x="4275382" y="6463849"/>
                </a:lnTo>
                <a:lnTo>
                  <a:pt x="4275384" y="6463841"/>
                </a:lnTo>
                <a:cubicBezTo>
                  <a:pt x="4278336" y="6451650"/>
                  <a:pt x="4285813" y="6444077"/>
                  <a:pt x="4295315" y="6438981"/>
                </a:cubicBezTo>
                <a:close/>
                <a:moveTo>
                  <a:pt x="4211111" y="2836172"/>
                </a:moveTo>
                <a:lnTo>
                  <a:pt x="4202420" y="2848793"/>
                </a:lnTo>
                <a:cubicBezTo>
                  <a:pt x="4192420" y="2881226"/>
                  <a:pt x="4178988" y="2913982"/>
                  <a:pt x="4177881" y="2947862"/>
                </a:cubicBezTo>
                <a:lnTo>
                  <a:pt x="4177881" y="2947863"/>
                </a:lnTo>
                <a:lnTo>
                  <a:pt x="4177881" y="2947863"/>
                </a:lnTo>
                <a:cubicBezTo>
                  <a:pt x="4177512" y="2959157"/>
                  <a:pt x="4178512" y="2970576"/>
                  <a:pt x="4181465" y="2982149"/>
                </a:cubicBezTo>
                <a:lnTo>
                  <a:pt x="4193158" y="3077402"/>
                </a:lnTo>
                <a:lnTo>
                  <a:pt x="4180703" y="3172654"/>
                </a:lnTo>
                <a:cubicBezTo>
                  <a:pt x="4154794" y="3276480"/>
                  <a:pt x="4127362" y="3380305"/>
                  <a:pt x="4133076" y="3489467"/>
                </a:cubicBezTo>
                <a:cubicBezTo>
                  <a:pt x="4134028" y="3507563"/>
                  <a:pt x="4122407" y="3529090"/>
                  <a:pt x="4110977" y="3544713"/>
                </a:cubicBezTo>
                <a:cubicBezTo>
                  <a:pt x="4100119" y="3559668"/>
                  <a:pt x="4094260" y="3566811"/>
                  <a:pt x="4093355" y="3574408"/>
                </a:cubicBezTo>
                <a:lnTo>
                  <a:pt x="4093356" y="3574408"/>
                </a:lnTo>
                <a:lnTo>
                  <a:pt x="4093355" y="3574409"/>
                </a:lnTo>
                <a:cubicBezTo>
                  <a:pt x="4092450" y="3582005"/>
                  <a:pt x="4096499" y="3590054"/>
                  <a:pt x="4105453" y="3606818"/>
                </a:cubicBezTo>
                <a:cubicBezTo>
                  <a:pt x="4109835" y="3614820"/>
                  <a:pt x="4112501" y="3624726"/>
                  <a:pt x="4118979" y="3630633"/>
                </a:cubicBezTo>
                <a:cubicBezTo>
                  <a:pt x="4127218" y="3638158"/>
                  <a:pt x="4132898" y="3646123"/>
                  <a:pt x="4136708" y="3654416"/>
                </a:cubicBezTo>
                <a:lnTo>
                  <a:pt x="4143220" y="3680164"/>
                </a:lnTo>
                <a:lnTo>
                  <a:pt x="4139172" y="3734837"/>
                </a:lnTo>
                <a:lnTo>
                  <a:pt x="4139172" y="3734838"/>
                </a:lnTo>
                <a:lnTo>
                  <a:pt x="4139172" y="3734838"/>
                </a:lnTo>
                <a:cubicBezTo>
                  <a:pt x="4138220" y="3741316"/>
                  <a:pt x="4136886" y="3749126"/>
                  <a:pt x="4139554" y="3754653"/>
                </a:cubicBezTo>
                <a:lnTo>
                  <a:pt x="4145911" y="3789776"/>
                </a:lnTo>
                <a:lnTo>
                  <a:pt x="4130980" y="3822472"/>
                </a:lnTo>
                <a:cubicBezTo>
                  <a:pt x="4123932" y="3831902"/>
                  <a:pt x="4118312" y="3842046"/>
                  <a:pt x="4116645" y="3852619"/>
                </a:cubicBezTo>
                <a:lnTo>
                  <a:pt x="4116645" y="3852620"/>
                </a:lnTo>
                <a:lnTo>
                  <a:pt x="4116645" y="3852620"/>
                </a:lnTo>
                <a:cubicBezTo>
                  <a:pt x="4114978" y="3863193"/>
                  <a:pt x="4117265" y="3874195"/>
                  <a:pt x="4126028" y="3885339"/>
                </a:cubicBezTo>
                <a:cubicBezTo>
                  <a:pt x="4135744" y="3897722"/>
                  <a:pt x="4143150" y="3910319"/>
                  <a:pt x="4148409" y="3923125"/>
                </a:cubicBezTo>
                <a:lnTo>
                  <a:pt x="4157913" y="3962160"/>
                </a:lnTo>
                <a:lnTo>
                  <a:pt x="4155523" y="4002410"/>
                </a:lnTo>
                <a:cubicBezTo>
                  <a:pt x="4152853" y="4016025"/>
                  <a:pt x="4148364" y="4029837"/>
                  <a:pt x="4142220" y="4043839"/>
                </a:cubicBezTo>
                <a:cubicBezTo>
                  <a:pt x="4133457" y="4063842"/>
                  <a:pt x="4128075" y="4083702"/>
                  <a:pt x="4127099" y="4103825"/>
                </a:cubicBezTo>
                <a:lnTo>
                  <a:pt x="4127099" y="4103826"/>
                </a:lnTo>
                <a:lnTo>
                  <a:pt x="4127099" y="4103826"/>
                </a:lnTo>
                <a:cubicBezTo>
                  <a:pt x="4126122" y="4123948"/>
                  <a:pt x="4129552" y="4144333"/>
                  <a:pt x="4138410" y="4165384"/>
                </a:cubicBezTo>
                <a:lnTo>
                  <a:pt x="4142315" y="4192388"/>
                </a:lnTo>
                <a:lnTo>
                  <a:pt x="4142220" y="4221391"/>
                </a:lnTo>
                <a:lnTo>
                  <a:pt x="4142220" y="4221391"/>
                </a:lnTo>
                <a:lnTo>
                  <a:pt x="4142220" y="4221392"/>
                </a:lnTo>
                <a:cubicBezTo>
                  <a:pt x="4142982" y="4232061"/>
                  <a:pt x="4143172" y="4243873"/>
                  <a:pt x="4147936" y="4253015"/>
                </a:cubicBezTo>
                <a:cubicBezTo>
                  <a:pt x="4160129" y="4277402"/>
                  <a:pt x="4175749" y="4300071"/>
                  <a:pt x="4187752" y="4324646"/>
                </a:cubicBezTo>
                <a:lnTo>
                  <a:pt x="4196706" y="4363891"/>
                </a:lnTo>
                <a:lnTo>
                  <a:pt x="4195944" y="4482004"/>
                </a:lnTo>
                <a:cubicBezTo>
                  <a:pt x="4193276" y="4546776"/>
                  <a:pt x="4192704" y="4612500"/>
                  <a:pt x="4135934" y="4659174"/>
                </a:cubicBezTo>
                <a:cubicBezTo>
                  <a:pt x="4131362" y="4662986"/>
                  <a:pt x="4128694" y="4671176"/>
                  <a:pt x="4127932" y="4677655"/>
                </a:cubicBezTo>
                <a:cubicBezTo>
                  <a:pt x="4124313" y="4707564"/>
                  <a:pt x="4123931" y="4738235"/>
                  <a:pt x="4118025" y="4767764"/>
                </a:cubicBezTo>
                <a:cubicBezTo>
                  <a:pt x="4115644" y="4779575"/>
                  <a:pt x="4114835" y="4790386"/>
                  <a:pt x="4116716" y="4800483"/>
                </a:cubicBezTo>
                <a:lnTo>
                  <a:pt x="4116716" y="4800483"/>
                </a:lnTo>
                <a:lnTo>
                  <a:pt x="4116716" y="4800484"/>
                </a:lnTo>
                <a:cubicBezTo>
                  <a:pt x="4118597" y="4810581"/>
                  <a:pt x="4123170" y="4819964"/>
                  <a:pt x="4131552" y="4828917"/>
                </a:cubicBezTo>
                <a:cubicBezTo>
                  <a:pt x="4142601" y="4840633"/>
                  <a:pt x="4151364" y="4853636"/>
                  <a:pt x="4156484" y="4867614"/>
                </a:cubicBezTo>
                <a:lnTo>
                  <a:pt x="4161262" y="4889275"/>
                </a:lnTo>
                <a:lnTo>
                  <a:pt x="4159557" y="4912168"/>
                </a:lnTo>
                <a:cubicBezTo>
                  <a:pt x="4157842" y="4919978"/>
                  <a:pt x="4157485" y="4927122"/>
                  <a:pt x="4158155" y="4933805"/>
                </a:cubicBezTo>
                <a:lnTo>
                  <a:pt x="4158155" y="4933805"/>
                </a:lnTo>
                <a:lnTo>
                  <a:pt x="4158155" y="4933806"/>
                </a:lnTo>
                <a:cubicBezTo>
                  <a:pt x="4160163" y="4953853"/>
                  <a:pt x="4171415" y="4969748"/>
                  <a:pt x="4182989" y="4987038"/>
                </a:cubicBezTo>
                <a:cubicBezTo>
                  <a:pt x="4194228" y="5003802"/>
                  <a:pt x="4208326" y="5022853"/>
                  <a:pt x="4209468" y="5041522"/>
                </a:cubicBezTo>
                <a:cubicBezTo>
                  <a:pt x="4210706" y="5062669"/>
                  <a:pt x="4221137" y="5082339"/>
                  <a:pt x="4228472" y="5102461"/>
                </a:cubicBezTo>
                <a:lnTo>
                  <a:pt x="4235616" y="5133225"/>
                </a:lnTo>
                <a:lnTo>
                  <a:pt x="4228901" y="5166113"/>
                </a:lnTo>
                <a:lnTo>
                  <a:pt x="4228901" y="5166114"/>
                </a:lnTo>
                <a:lnTo>
                  <a:pt x="4228901" y="5166114"/>
                </a:lnTo>
                <a:cubicBezTo>
                  <a:pt x="4228139" y="5167638"/>
                  <a:pt x="4228711" y="5169781"/>
                  <a:pt x="4229592" y="5172091"/>
                </a:cubicBezTo>
                <a:lnTo>
                  <a:pt x="4232139" y="5179068"/>
                </a:lnTo>
                <a:lnTo>
                  <a:pt x="4231973" y="5229433"/>
                </a:lnTo>
                <a:cubicBezTo>
                  <a:pt x="4228139" y="5245269"/>
                  <a:pt x="4220423" y="5259937"/>
                  <a:pt x="4208516" y="5272796"/>
                </a:cubicBezTo>
                <a:cubicBezTo>
                  <a:pt x="4185226" y="5298086"/>
                  <a:pt x="4177689" y="5325412"/>
                  <a:pt x="4179637" y="5355014"/>
                </a:cubicBezTo>
                <a:lnTo>
                  <a:pt x="4179637" y="5355014"/>
                </a:lnTo>
                <a:lnTo>
                  <a:pt x="4179637" y="5355015"/>
                </a:lnTo>
                <a:cubicBezTo>
                  <a:pt x="4180286" y="5364883"/>
                  <a:pt x="4181989" y="5375003"/>
                  <a:pt x="4184513" y="5385385"/>
                </a:cubicBezTo>
                <a:cubicBezTo>
                  <a:pt x="4187752" y="5398722"/>
                  <a:pt x="4190038" y="5412058"/>
                  <a:pt x="4192704" y="5425583"/>
                </a:cubicBezTo>
                <a:cubicBezTo>
                  <a:pt x="4196514" y="5443871"/>
                  <a:pt x="4200516" y="5462352"/>
                  <a:pt x="4204326" y="5480638"/>
                </a:cubicBezTo>
                <a:lnTo>
                  <a:pt x="4208850" y="5507668"/>
                </a:lnTo>
                <a:lnTo>
                  <a:pt x="4206630" y="5520422"/>
                </a:lnTo>
                <a:cubicBezTo>
                  <a:pt x="4204993" y="5524467"/>
                  <a:pt x="4202326" y="5528265"/>
                  <a:pt x="4198230" y="5531693"/>
                </a:cubicBezTo>
                <a:cubicBezTo>
                  <a:pt x="4191181" y="5537600"/>
                  <a:pt x="4187989" y="5542649"/>
                  <a:pt x="4188085" y="5547578"/>
                </a:cubicBezTo>
                <a:lnTo>
                  <a:pt x="4188085" y="5547578"/>
                </a:lnTo>
                <a:lnTo>
                  <a:pt x="4188085" y="5547579"/>
                </a:lnTo>
                <a:cubicBezTo>
                  <a:pt x="4188180" y="5552508"/>
                  <a:pt x="4191562" y="5557318"/>
                  <a:pt x="4197658" y="5562747"/>
                </a:cubicBezTo>
                <a:cubicBezTo>
                  <a:pt x="4240331" y="5600468"/>
                  <a:pt x="4267002" y="5646190"/>
                  <a:pt x="4268906" y="5704484"/>
                </a:cubicBezTo>
                <a:cubicBezTo>
                  <a:pt x="4269288" y="5716486"/>
                  <a:pt x="4271954" y="5728679"/>
                  <a:pt x="4274812" y="5740489"/>
                </a:cubicBezTo>
                <a:cubicBezTo>
                  <a:pt x="4276527" y="5747729"/>
                  <a:pt x="4278433" y="5756494"/>
                  <a:pt x="4283577" y="5760874"/>
                </a:cubicBezTo>
                <a:cubicBezTo>
                  <a:pt x="4322820" y="5794975"/>
                  <a:pt x="4350063" y="5837458"/>
                  <a:pt x="4371972" y="5883752"/>
                </a:cubicBezTo>
                <a:cubicBezTo>
                  <a:pt x="4375877" y="5892038"/>
                  <a:pt x="4379782" y="5900611"/>
                  <a:pt x="4382997" y="5909351"/>
                </a:cubicBezTo>
                <a:lnTo>
                  <a:pt x="4389878" y="5935950"/>
                </a:lnTo>
                <a:lnTo>
                  <a:pt x="4389711" y="5964477"/>
                </a:lnTo>
                <a:cubicBezTo>
                  <a:pt x="4388783" y="5974097"/>
                  <a:pt x="4387306" y="5983766"/>
                  <a:pt x="4386258" y="5993291"/>
                </a:cubicBezTo>
                <a:cubicBezTo>
                  <a:pt x="4385116" y="6004531"/>
                  <a:pt x="4385306" y="6017485"/>
                  <a:pt x="4379782" y="6026440"/>
                </a:cubicBezTo>
                <a:cubicBezTo>
                  <a:pt x="4362445" y="6054825"/>
                  <a:pt x="4343777" y="6082258"/>
                  <a:pt x="4323582" y="6108738"/>
                </a:cubicBezTo>
                <a:cubicBezTo>
                  <a:pt x="4314914" y="6120074"/>
                  <a:pt x="4309961" y="6126884"/>
                  <a:pt x="4309890" y="6133314"/>
                </a:cubicBezTo>
                <a:lnTo>
                  <a:pt x="4309890" y="6133315"/>
                </a:lnTo>
                <a:lnTo>
                  <a:pt x="4309890" y="6133315"/>
                </a:lnTo>
                <a:cubicBezTo>
                  <a:pt x="4309818" y="6139745"/>
                  <a:pt x="4314629" y="6145793"/>
                  <a:pt x="4325488" y="6155603"/>
                </a:cubicBezTo>
                <a:cubicBezTo>
                  <a:pt x="4347777" y="6175798"/>
                  <a:pt x="4359397" y="6200945"/>
                  <a:pt x="4364159" y="6228757"/>
                </a:cubicBezTo>
                <a:lnTo>
                  <a:pt x="4381496" y="6361540"/>
                </a:lnTo>
                <a:lnTo>
                  <a:pt x="4381314" y="6364769"/>
                </a:lnTo>
                <a:lnTo>
                  <a:pt x="4380007" y="6387910"/>
                </a:lnTo>
                <a:lnTo>
                  <a:pt x="4377352" y="6393385"/>
                </a:lnTo>
                <a:lnTo>
                  <a:pt x="4370589" y="6407332"/>
                </a:lnTo>
                <a:lnTo>
                  <a:pt x="4370589" y="6407333"/>
                </a:lnTo>
                <a:lnTo>
                  <a:pt x="4377352" y="6393385"/>
                </a:lnTo>
                <a:lnTo>
                  <a:pt x="4380008" y="6387910"/>
                </a:lnTo>
                <a:lnTo>
                  <a:pt x="4381314" y="6364769"/>
                </a:lnTo>
                <a:lnTo>
                  <a:pt x="4381496" y="6361540"/>
                </a:lnTo>
                <a:lnTo>
                  <a:pt x="4381496" y="6361540"/>
                </a:lnTo>
                <a:lnTo>
                  <a:pt x="4381496" y="6361539"/>
                </a:lnTo>
                <a:cubicBezTo>
                  <a:pt x="4377876" y="6317151"/>
                  <a:pt x="4371590" y="6272764"/>
                  <a:pt x="4364159" y="6228756"/>
                </a:cubicBezTo>
                <a:cubicBezTo>
                  <a:pt x="4359397" y="6200944"/>
                  <a:pt x="4347777" y="6175797"/>
                  <a:pt x="4325488" y="6155602"/>
                </a:cubicBezTo>
                <a:cubicBezTo>
                  <a:pt x="4320059" y="6150697"/>
                  <a:pt x="4316141" y="6146732"/>
                  <a:pt x="4313590" y="6143190"/>
                </a:cubicBezTo>
                <a:lnTo>
                  <a:pt x="4309890" y="6133315"/>
                </a:lnTo>
                <a:lnTo>
                  <a:pt x="4323582" y="6108739"/>
                </a:lnTo>
                <a:cubicBezTo>
                  <a:pt x="4343777" y="6082259"/>
                  <a:pt x="4362445" y="6054826"/>
                  <a:pt x="4379782" y="6026441"/>
                </a:cubicBezTo>
                <a:cubicBezTo>
                  <a:pt x="4385306" y="6017486"/>
                  <a:pt x="4385116" y="6004532"/>
                  <a:pt x="4386258" y="5993292"/>
                </a:cubicBezTo>
                <a:cubicBezTo>
                  <a:pt x="4388354" y="5974241"/>
                  <a:pt x="4392164" y="5954618"/>
                  <a:pt x="4389878" y="5935950"/>
                </a:cubicBezTo>
                <a:lnTo>
                  <a:pt x="4389878" y="5935950"/>
                </a:lnTo>
                <a:lnTo>
                  <a:pt x="4389878" y="5935949"/>
                </a:lnTo>
                <a:cubicBezTo>
                  <a:pt x="4387592" y="5918042"/>
                  <a:pt x="4379782" y="5900323"/>
                  <a:pt x="4371972" y="5883751"/>
                </a:cubicBezTo>
                <a:cubicBezTo>
                  <a:pt x="4350063" y="5837457"/>
                  <a:pt x="4322820" y="5794974"/>
                  <a:pt x="4283577" y="5760873"/>
                </a:cubicBezTo>
                <a:cubicBezTo>
                  <a:pt x="4278433" y="5756493"/>
                  <a:pt x="4276527" y="5747728"/>
                  <a:pt x="4274812" y="5740488"/>
                </a:cubicBezTo>
                <a:cubicBezTo>
                  <a:pt x="4271954" y="5728678"/>
                  <a:pt x="4269288" y="5716485"/>
                  <a:pt x="4268906" y="5704483"/>
                </a:cubicBezTo>
                <a:cubicBezTo>
                  <a:pt x="4267002" y="5646189"/>
                  <a:pt x="4240331" y="5600467"/>
                  <a:pt x="4197658" y="5562746"/>
                </a:cubicBezTo>
                <a:lnTo>
                  <a:pt x="4188085" y="5547578"/>
                </a:lnTo>
                <a:lnTo>
                  <a:pt x="4198230" y="5531694"/>
                </a:lnTo>
                <a:cubicBezTo>
                  <a:pt x="4206421" y="5524837"/>
                  <a:pt x="4208898" y="5516503"/>
                  <a:pt x="4208850" y="5507668"/>
                </a:cubicBezTo>
                <a:lnTo>
                  <a:pt x="4208850" y="5507668"/>
                </a:lnTo>
                <a:lnTo>
                  <a:pt x="4208850" y="5507667"/>
                </a:lnTo>
                <a:cubicBezTo>
                  <a:pt x="4208803" y="5498832"/>
                  <a:pt x="4206231" y="5489497"/>
                  <a:pt x="4204326" y="5480637"/>
                </a:cubicBezTo>
                <a:cubicBezTo>
                  <a:pt x="4200516" y="5462351"/>
                  <a:pt x="4196514" y="5443870"/>
                  <a:pt x="4192704" y="5425582"/>
                </a:cubicBezTo>
                <a:cubicBezTo>
                  <a:pt x="4190038" y="5412057"/>
                  <a:pt x="4187752" y="5398721"/>
                  <a:pt x="4184513" y="5385384"/>
                </a:cubicBezTo>
                <a:lnTo>
                  <a:pt x="4179637" y="5355014"/>
                </a:lnTo>
                <a:lnTo>
                  <a:pt x="4181083" y="5326163"/>
                </a:lnTo>
                <a:cubicBezTo>
                  <a:pt x="4184464" y="5307422"/>
                  <a:pt x="4192990" y="5289657"/>
                  <a:pt x="4208516" y="5272797"/>
                </a:cubicBezTo>
                <a:cubicBezTo>
                  <a:pt x="4232329" y="5247079"/>
                  <a:pt x="4239379" y="5214122"/>
                  <a:pt x="4232139" y="5179068"/>
                </a:cubicBezTo>
                <a:lnTo>
                  <a:pt x="4232139" y="5179068"/>
                </a:lnTo>
                <a:lnTo>
                  <a:pt x="4232139" y="5179067"/>
                </a:lnTo>
                <a:cubicBezTo>
                  <a:pt x="4231663" y="5176876"/>
                  <a:pt x="4230473" y="5174400"/>
                  <a:pt x="4229592" y="5172090"/>
                </a:cubicBezTo>
                <a:lnTo>
                  <a:pt x="4228901" y="5166114"/>
                </a:lnTo>
                <a:lnTo>
                  <a:pt x="4235616" y="5133225"/>
                </a:lnTo>
                <a:lnTo>
                  <a:pt x="4235616" y="5133225"/>
                </a:lnTo>
                <a:lnTo>
                  <a:pt x="4235616" y="5133224"/>
                </a:lnTo>
                <a:cubicBezTo>
                  <a:pt x="4233865" y="5101639"/>
                  <a:pt x="4211325" y="5073241"/>
                  <a:pt x="4209468" y="5041521"/>
                </a:cubicBezTo>
                <a:cubicBezTo>
                  <a:pt x="4208326" y="5022852"/>
                  <a:pt x="4194228" y="5003801"/>
                  <a:pt x="4182989" y="4987037"/>
                </a:cubicBezTo>
                <a:cubicBezTo>
                  <a:pt x="4175273" y="4975511"/>
                  <a:pt x="4167700" y="4964604"/>
                  <a:pt x="4162914" y="4952673"/>
                </a:cubicBezTo>
                <a:lnTo>
                  <a:pt x="4158155" y="4933805"/>
                </a:lnTo>
                <a:lnTo>
                  <a:pt x="4159557" y="4912169"/>
                </a:lnTo>
                <a:cubicBezTo>
                  <a:pt x="4161319" y="4904359"/>
                  <a:pt x="4161831" y="4896714"/>
                  <a:pt x="4161262" y="4889276"/>
                </a:cubicBezTo>
                <a:lnTo>
                  <a:pt x="4161262" y="4889275"/>
                </a:lnTo>
                <a:lnTo>
                  <a:pt x="4161262" y="4889275"/>
                </a:lnTo>
                <a:cubicBezTo>
                  <a:pt x="4159556" y="4866958"/>
                  <a:pt x="4148126" y="4846490"/>
                  <a:pt x="4131552" y="4828916"/>
                </a:cubicBezTo>
                <a:lnTo>
                  <a:pt x="4116716" y="4800483"/>
                </a:lnTo>
                <a:lnTo>
                  <a:pt x="4118025" y="4767765"/>
                </a:lnTo>
                <a:cubicBezTo>
                  <a:pt x="4123931" y="4738236"/>
                  <a:pt x="4124313" y="4707565"/>
                  <a:pt x="4127932" y="4677656"/>
                </a:cubicBezTo>
                <a:cubicBezTo>
                  <a:pt x="4128694" y="4671177"/>
                  <a:pt x="4131362" y="4662987"/>
                  <a:pt x="4135934" y="4659175"/>
                </a:cubicBezTo>
                <a:cubicBezTo>
                  <a:pt x="4192704" y="4612501"/>
                  <a:pt x="4193276" y="4546777"/>
                  <a:pt x="4195944" y="4482005"/>
                </a:cubicBezTo>
                <a:cubicBezTo>
                  <a:pt x="4197658" y="4442762"/>
                  <a:pt x="4197658" y="4403326"/>
                  <a:pt x="4196706" y="4363891"/>
                </a:cubicBezTo>
                <a:lnTo>
                  <a:pt x="4196706" y="4363891"/>
                </a:lnTo>
                <a:lnTo>
                  <a:pt x="4196706" y="4363890"/>
                </a:lnTo>
                <a:cubicBezTo>
                  <a:pt x="4196514" y="4350554"/>
                  <a:pt x="4193466" y="4336457"/>
                  <a:pt x="4187752" y="4324645"/>
                </a:cubicBezTo>
                <a:cubicBezTo>
                  <a:pt x="4175749" y="4300070"/>
                  <a:pt x="4160129" y="4277401"/>
                  <a:pt x="4147936" y="4253014"/>
                </a:cubicBezTo>
                <a:lnTo>
                  <a:pt x="4142220" y="4221391"/>
                </a:lnTo>
                <a:lnTo>
                  <a:pt x="4142315" y="4192388"/>
                </a:lnTo>
                <a:lnTo>
                  <a:pt x="4142315" y="4192388"/>
                </a:lnTo>
                <a:lnTo>
                  <a:pt x="4142315" y="4192387"/>
                </a:lnTo>
                <a:cubicBezTo>
                  <a:pt x="4142411" y="4182767"/>
                  <a:pt x="4141839" y="4173480"/>
                  <a:pt x="4138410" y="4165383"/>
                </a:cubicBezTo>
                <a:cubicBezTo>
                  <a:pt x="4133981" y="4154857"/>
                  <a:pt x="4130909" y="4144498"/>
                  <a:pt x="4129066" y="4134255"/>
                </a:cubicBezTo>
                <a:lnTo>
                  <a:pt x="4127099" y="4103826"/>
                </a:lnTo>
                <a:lnTo>
                  <a:pt x="4142220" y="4043840"/>
                </a:lnTo>
                <a:cubicBezTo>
                  <a:pt x="4154508" y="4015835"/>
                  <a:pt x="4160175" y="3988593"/>
                  <a:pt x="4157913" y="3962160"/>
                </a:cubicBezTo>
                <a:lnTo>
                  <a:pt x="4157913" y="3962160"/>
                </a:lnTo>
                <a:lnTo>
                  <a:pt x="4157913" y="3962159"/>
                </a:lnTo>
                <a:cubicBezTo>
                  <a:pt x="4155651" y="3935727"/>
                  <a:pt x="4145460" y="3910104"/>
                  <a:pt x="4126028" y="3885338"/>
                </a:cubicBezTo>
                <a:cubicBezTo>
                  <a:pt x="4121646" y="3879766"/>
                  <a:pt x="4118884" y="3874229"/>
                  <a:pt x="4117425" y="3868764"/>
                </a:cubicBezTo>
                <a:lnTo>
                  <a:pt x="4116645" y="3852620"/>
                </a:lnTo>
                <a:lnTo>
                  <a:pt x="4130980" y="3822473"/>
                </a:lnTo>
                <a:cubicBezTo>
                  <a:pt x="4139172" y="3811614"/>
                  <a:pt x="4144316" y="3800897"/>
                  <a:pt x="4145911" y="3789777"/>
                </a:cubicBezTo>
                <a:lnTo>
                  <a:pt x="4145911" y="3789776"/>
                </a:lnTo>
                <a:lnTo>
                  <a:pt x="4145911" y="3789776"/>
                </a:lnTo>
                <a:cubicBezTo>
                  <a:pt x="4147507" y="3778655"/>
                  <a:pt x="4145554" y="3767130"/>
                  <a:pt x="4139554" y="3754652"/>
                </a:cubicBezTo>
                <a:lnTo>
                  <a:pt x="4139172" y="3734838"/>
                </a:lnTo>
                <a:lnTo>
                  <a:pt x="4143220" y="3680164"/>
                </a:lnTo>
                <a:lnTo>
                  <a:pt x="4143220" y="3680164"/>
                </a:lnTo>
                <a:lnTo>
                  <a:pt x="4143220" y="3680163"/>
                </a:lnTo>
                <a:cubicBezTo>
                  <a:pt x="4141696" y="3662494"/>
                  <a:pt x="4135458" y="3645682"/>
                  <a:pt x="4118979" y="3630632"/>
                </a:cubicBezTo>
                <a:cubicBezTo>
                  <a:pt x="4112501" y="3624725"/>
                  <a:pt x="4109835" y="3614819"/>
                  <a:pt x="4105453" y="3606817"/>
                </a:cubicBezTo>
                <a:cubicBezTo>
                  <a:pt x="4100976" y="3598435"/>
                  <a:pt x="4097725" y="3592232"/>
                  <a:pt x="4095707" y="3587174"/>
                </a:cubicBezTo>
                <a:lnTo>
                  <a:pt x="4093356" y="3574408"/>
                </a:lnTo>
                <a:lnTo>
                  <a:pt x="4098434" y="3562321"/>
                </a:lnTo>
                <a:cubicBezTo>
                  <a:pt x="4101369" y="3557716"/>
                  <a:pt x="4105548" y="3552191"/>
                  <a:pt x="4110977" y="3544714"/>
                </a:cubicBezTo>
                <a:cubicBezTo>
                  <a:pt x="4122407" y="3529091"/>
                  <a:pt x="4134028" y="3507564"/>
                  <a:pt x="4133076" y="3489468"/>
                </a:cubicBezTo>
                <a:cubicBezTo>
                  <a:pt x="4127362" y="3380306"/>
                  <a:pt x="4154794" y="3276481"/>
                  <a:pt x="4180703" y="3172655"/>
                </a:cubicBezTo>
                <a:cubicBezTo>
                  <a:pt x="4188705" y="3140650"/>
                  <a:pt x="4192943" y="3109026"/>
                  <a:pt x="4193158" y="3077402"/>
                </a:cubicBezTo>
                <a:lnTo>
                  <a:pt x="4193158" y="3077402"/>
                </a:lnTo>
                <a:lnTo>
                  <a:pt x="4193158" y="3077401"/>
                </a:lnTo>
                <a:cubicBezTo>
                  <a:pt x="4193372" y="3045777"/>
                  <a:pt x="4189562" y="3014153"/>
                  <a:pt x="4181465" y="2982148"/>
                </a:cubicBezTo>
                <a:lnTo>
                  <a:pt x="4177881" y="2947863"/>
                </a:lnTo>
                <a:lnTo>
                  <a:pt x="4182513" y="2914328"/>
                </a:lnTo>
                <a:cubicBezTo>
                  <a:pt x="4187561" y="2892182"/>
                  <a:pt x="4195753" y="2870416"/>
                  <a:pt x="4202420" y="2848794"/>
                </a:cubicBezTo>
                <a:cubicBezTo>
                  <a:pt x="4203753" y="2844317"/>
                  <a:pt x="4207039" y="2839983"/>
                  <a:pt x="4211111" y="2836173"/>
                </a:cubicBezTo>
                <a:close/>
                <a:moveTo>
                  <a:pt x="3726625" y="1508458"/>
                </a:moveTo>
                <a:lnTo>
                  <a:pt x="3698531" y="1596214"/>
                </a:lnTo>
                <a:cubicBezTo>
                  <a:pt x="3696054" y="1604979"/>
                  <a:pt x="3697579" y="1615837"/>
                  <a:pt x="3700436" y="1624981"/>
                </a:cubicBezTo>
                <a:cubicBezTo>
                  <a:pt x="3710152" y="1656224"/>
                  <a:pt x="3734537" y="1676037"/>
                  <a:pt x="3757017" y="1697754"/>
                </a:cubicBezTo>
                <a:cubicBezTo>
                  <a:pt x="3766924" y="1707280"/>
                  <a:pt x="3773972" y="1720424"/>
                  <a:pt x="3779686" y="1733189"/>
                </a:cubicBezTo>
                <a:cubicBezTo>
                  <a:pt x="3794357" y="1766336"/>
                  <a:pt x="3807501" y="1800247"/>
                  <a:pt x="3821407" y="1833776"/>
                </a:cubicBezTo>
                <a:cubicBezTo>
                  <a:pt x="3822741" y="1837014"/>
                  <a:pt x="3826170" y="1839680"/>
                  <a:pt x="3829028" y="1842159"/>
                </a:cubicBezTo>
                <a:cubicBezTo>
                  <a:pt x="3859129" y="1866923"/>
                  <a:pt x="3889418" y="1891498"/>
                  <a:pt x="3919519" y="1916455"/>
                </a:cubicBezTo>
                <a:cubicBezTo>
                  <a:pt x="3925233" y="1921217"/>
                  <a:pt x="3929425" y="1928077"/>
                  <a:pt x="3934949" y="1933220"/>
                </a:cubicBezTo>
                <a:cubicBezTo>
                  <a:pt x="3942569" y="1940460"/>
                  <a:pt x="3949810" y="1949604"/>
                  <a:pt x="3958954" y="1953414"/>
                </a:cubicBezTo>
                <a:cubicBezTo>
                  <a:pt x="3987719" y="1965225"/>
                  <a:pt x="4000103" y="1987895"/>
                  <a:pt x="4005437" y="2016470"/>
                </a:cubicBezTo>
                <a:cubicBezTo>
                  <a:pt x="4010390" y="2042571"/>
                  <a:pt x="4014582" y="2068670"/>
                  <a:pt x="4020296" y="2094579"/>
                </a:cubicBezTo>
                <a:cubicBezTo>
                  <a:pt x="4027154" y="2126202"/>
                  <a:pt x="4034584" y="2157637"/>
                  <a:pt x="4042967" y="2188880"/>
                </a:cubicBezTo>
                <a:cubicBezTo>
                  <a:pt x="4046587" y="2202405"/>
                  <a:pt x="4050777" y="2216693"/>
                  <a:pt x="4058207" y="2228315"/>
                </a:cubicBezTo>
                <a:cubicBezTo>
                  <a:pt x="4078782" y="2260891"/>
                  <a:pt x="4092688" y="2295754"/>
                  <a:pt x="4087164" y="2334045"/>
                </a:cubicBezTo>
                <a:cubicBezTo>
                  <a:pt x="4082782" y="2364716"/>
                  <a:pt x="4094022" y="2390435"/>
                  <a:pt x="4111549" y="2409486"/>
                </a:cubicBezTo>
                <a:cubicBezTo>
                  <a:pt x="4119503" y="2418155"/>
                  <a:pt x="4125016" y="2426977"/>
                  <a:pt x="4128650" y="2435913"/>
                </a:cubicBezTo>
                <a:lnTo>
                  <a:pt x="4134481" y="2463018"/>
                </a:lnTo>
                <a:lnTo>
                  <a:pt x="4132419" y="2490551"/>
                </a:lnTo>
                <a:cubicBezTo>
                  <a:pt x="4130791" y="2499773"/>
                  <a:pt x="4128410" y="2509025"/>
                  <a:pt x="4125838" y="2518264"/>
                </a:cubicBezTo>
                <a:cubicBezTo>
                  <a:pt x="4123171" y="2527790"/>
                  <a:pt x="4122027" y="2536458"/>
                  <a:pt x="4122194" y="2545006"/>
                </a:cubicBezTo>
                <a:lnTo>
                  <a:pt x="4122194" y="2545007"/>
                </a:lnTo>
                <a:lnTo>
                  <a:pt x="4122194" y="2545007"/>
                </a:lnTo>
                <a:cubicBezTo>
                  <a:pt x="4122360" y="2553556"/>
                  <a:pt x="4123837" y="2561986"/>
                  <a:pt x="4126408" y="2571035"/>
                </a:cubicBezTo>
                <a:cubicBezTo>
                  <a:pt x="4138410" y="2612946"/>
                  <a:pt x="4170987" y="2640951"/>
                  <a:pt x="4199562" y="2668002"/>
                </a:cubicBezTo>
                <a:cubicBezTo>
                  <a:pt x="4223947" y="2691055"/>
                  <a:pt x="4237663" y="2716964"/>
                  <a:pt x="4247952" y="2745349"/>
                </a:cubicBezTo>
                <a:lnTo>
                  <a:pt x="4247953" y="2745352"/>
                </a:lnTo>
                <a:lnTo>
                  <a:pt x="4253873" y="2778006"/>
                </a:lnTo>
                <a:lnTo>
                  <a:pt x="4253453" y="2785440"/>
                </a:lnTo>
                <a:lnTo>
                  <a:pt x="4243374" y="2811780"/>
                </a:lnTo>
                <a:lnTo>
                  <a:pt x="4243370" y="2811787"/>
                </a:lnTo>
                <a:lnTo>
                  <a:pt x="4243371" y="2811787"/>
                </a:lnTo>
                <a:lnTo>
                  <a:pt x="4243374" y="2811780"/>
                </a:lnTo>
                <a:lnTo>
                  <a:pt x="4253024" y="2793023"/>
                </a:lnTo>
                <a:lnTo>
                  <a:pt x="4253453" y="2785440"/>
                </a:lnTo>
                <a:lnTo>
                  <a:pt x="4254653" y="2782305"/>
                </a:lnTo>
                <a:lnTo>
                  <a:pt x="4253873" y="2778006"/>
                </a:lnTo>
                <a:lnTo>
                  <a:pt x="4254283" y="2770757"/>
                </a:lnTo>
                <a:lnTo>
                  <a:pt x="4247953" y="2745352"/>
                </a:lnTo>
                <a:lnTo>
                  <a:pt x="4247952" y="2745348"/>
                </a:lnTo>
                <a:cubicBezTo>
                  <a:pt x="4237663" y="2716963"/>
                  <a:pt x="4223947" y="2691054"/>
                  <a:pt x="4199562" y="2668001"/>
                </a:cubicBezTo>
                <a:cubicBezTo>
                  <a:pt x="4170987" y="2640950"/>
                  <a:pt x="4138410" y="2612945"/>
                  <a:pt x="4126408" y="2571034"/>
                </a:cubicBezTo>
                <a:lnTo>
                  <a:pt x="4122194" y="2545007"/>
                </a:lnTo>
                <a:lnTo>
                  <a:pt x="4125838" y="2518265"/>
                </a:lnTo>
                <a:cubicBezTo>
                  <a:pt x="4130981" y="2499786"/>
                  <a:pt x="4135363" y="2481259"/>
                  <a:pt x="4134482" y="2463019"/>
                </a:cubicBezTo>
                <a:lnTo>
                  <a:pt x="4134481" y="2463018"/>
                </a:lnTo>
                <a:lnTo>
                  <a:pt x="4134482" y="2463018"/>
                </a:lnTo>
                <a:cubicBezTo>
                  <a:pt x="4133600" y="2444777"/>
                  <a:pt x="4127457" y="2426822"/>
                  <a:pt x="4111549" y="2409485"/>
                </a:cubicBezTo>
                <a:cubicBezTo>
                  <a:pt x="4094022" y="2390434"/>
                  <a:pt x="4082782" y="2364715"/>
                  <a:pt x="4087164" y="2334044"/>
                </a:cubicBezTo>
                <a:cubicBezTo>
                  <a:pt x="4092688" y="2295753"/>
                  <a:pt x="4078782" y="2260890"/>
                  <a:pt x="4058207" y="2228314"/>
                </a:cubicBezTo>
                <a:cubicBezTo>
                  <a:pt x="4050777" y="2216692"/>
                  <a:pt x="4046587" y="2202404"/>
                  <a:pt x="4042967" y="2188879"/>
                </a:cubicBezTo>
                <a:cubicBezTo>
                  <a:pt x="4034584" y="2157636"/>
                  <a:pt x="4027154" y="2126201"/>
                  <a:pt x="4020296" y="2094578"/>
                </a:cubicBezTo>
                <a:cubicBezTo>
                  <a:pt x="4014582" y="2068669"/>
                  <a:pt x="4010390" y="2042570"/>
                  <a:pt x="4005437" y="2016469"/>
                </a:cubicBezTo>
                <a:cubicBezTo>
                  <a:pt x="4000103" y="1987894"/>
                  <a:pt x="3987719" y="1965224"/>
                  <a:pt x="3958954" y="1953413"/>
                </a:cubicBezTo>
                <a:cubicBezTo>
                  <a:pt x="3949810" y="1949603"/>
                  <a:pt x="3942569" y="1940459"/>
                  <a:pt x="3934949" y="1933219"/>
                </a:cubicBezTo>
                <a:cubicBezTo>
                  <a:pt x="3929425" y="1928076"/>
                  <a:pt x="3925233" y="1921216"/>
                  <a:pt x="3919519" y="1916454"/>
                </a:cubicBezTo>
                <a:cubicBezTo>
                  <a:pt x="3889418" y="1891497"/>
                  <a:pt x="3859129" y="1866922"/>
                  <a:pt x="3829028" y="1842158"/>
                </a:cubicBezTo>
                <a:cubicBezTo>
                  <a:pt x="3826170" y="1839679"/>
                  <a:pt x="3822741" y="1837013"/>
                  <a:pt x="3821407" y="1833775"/>
                </a:cubicBezTo>
                <a:cubicBezTo>
                  <a:pt x="3807501" y="1800246"/>
                  <a:pt x="3794358" y="1766335"/>
                  <a:pt x="3779686" y="1733188"/>
                </a:cubicBezTo>
                <a:cubicBezTo>
                  <a:pt x="3773972" y="1720423"/>
                  <a:pt x="3766924" y="1707279"/>
                  <a:pt x="3757018" y="1697753"/>
                </a:cubicBezTo>
                <a:cubicBezTo>
                  <a:pt x="3734538" y="1676036"/>
                  <a:pt x="3710152" y="1656223"/>
                  <a:pt x="3700436" y="1624980"/>
                </a:cubicBezTo>
                <a:cubicBezTo>
                  <a:pt x="3697580" y="1615836"/>
                  <a:pt x="3696055" y="1604978"/>
                  <a:pt x="3698532" y="1596213"/>
                </a:cubicBezTo>
                <a:close/>
                <a:moveTo>
                  <a:pt x="3751027" y="1453958"/>
                </a:moveTo>
                <a:lnTo>
                  <a:pt x="3745230" y="1459073"/>
                </a:lnTo>
                <a:lnTo>
                  <a:pt x="3745230" y="1459073"/>
                </a:lnTo>
                <a:lnTo>
                  <a:pt x="3745229" y="1459074"/>
                </a:lnTo>
                <a:lnTo>
                  <a:pt x="3736012" y="1481572"/>
                </a:lnTo>
                <a:lnTo>
                  <a:pt x="3745230" y="1459073"/>
                </a:lnTo>
                <a:close/>
                <a:moveTo>
                  <a:pt x="3764423" y="1268758"/>
                </a:moveTo>
                <a:cubicBezTo>
                  <a:pt x="3764875" y="1275402"/>
                  <a:pt x="3766447" y="1281689"/>
                  <a:pt x="3769590" y="1286070"/>
                </a:cubicBezTo>
                <a:cubicBezTo>
                  <a:pt x="3784163" y="1306930"/>
                  <a:pt x="3790403" y="1328553"/>
                  <a:pt x="3791927" y="1350628"/>
                </a:cubicBezTo>
                <a:lnTo>
                  <a:pt x="3786333" y="1413840"/>
                </a:lnTo>
                <a:lnTo>
                  <a:pt x="3791928" y="1350627"/>
                </a:lnTo>
                <a:cubicBezTo>
                  <a:pt x="3790403" y="1328552"/>
                  <a:pt x="3784164" y="1306930"/>
                  <a:pt x="3769590" y="1286069"/>
                </a:cubicBezTo>
                <a:close/>
                <a:moveTo>
                  <a:pt x="3706152" y="773035"/>
                </a:moveTo>
                <a:lnTo>
                  <a:pt x="3706152" y="773036"/>
                </a:lnTo>
                <a:cubicBezTo>
                  <a:pt x="3708438" y="800277"/>
                  <a:pt x="3711676" y="827330"/>
                  <a:pt x="3714152" y="854380"/>
                </a:cubicBezTo>
                <a:cubicBezTo>
                  <a:pt x="3716438" y="878957"/>
                  <a:pt x="3717200" y="903723"/>
                  <a:pt x="3745205" y="915344"/>
                </a:cubicBezTo>
                <a:cubicBezTo>
                  <a:pt x="3749587" y="917060"/>
                  <a:pt x="3752825" y="922774"/>
                  <a:pt x="3755683" y="927156"/>
                </a:cubicBezTo>
                <a:cubicBezTo>
                  <a:pt x="3799691" y="994786"/>
                  <a:pt x="3798547" y="1030981"/>
                  <a:pt x="3752063" y="1097088"/>
                </a:cubicBezTo>
                <a:cubicBezTo>
                  <a:pt x="3747301" y="1103946"/>
                  <a:pt x="3743871" y="1118614"/>
                  <a:pt x="3747681" y="1123186"/>
                </a:cubicBezTo>
                <a:cubicBezTo>
                  <a:pt x="3763493" y="1142618"/>
                  <a:pt x="3770542" y="1162954"/>
                  <a:pt x="3772400" y="1184029"/>
                </a:cubicBezTo>
                <a:cubicBezTo>
                  <a:pt x="3770542" y="1162954"/>
                  <a:pt x="3763494" y="1142617"/>
                  <a:pt x="3747682" y="1123185"/>
                </a:cubicBezTo>
                <a:cubicBezTo>
                  <a:pt x="3743872" y="1118613"/>
                  <a:pt x="3747302" y="1103945"/>
                  <a:pt x="3752064" y="1097087"/>
                </a:cubicBezTo>
                <a:cubicBezTo>
                  <a:pt x="3798548" y="1030980"/>
                  <a:pt x="3799692" y="994785"/>
                  <a:pt x="3755684" y="927155"/>
                </a:cubicBezTo>
                <a:cubicBezTo>
                  <a:pt x="3752826" y="922773"/>
                  <a:pt x="3749588" y="917059"/>
                  <a:pt x="3745206" y="915343"/>
                </a:cubicBezTo>
                <a:cubicBezTo>
                  <a:pt x="3717200" y="903722"/>
                  <a:pt x="3716438" y="878956"/>
                  <a:pt x="3714152" y="854379"/>
                </a:cubicBezTo>
                <a:close/>
                <a:moveTo>
                  <a:pt x="3761553" y="517851"/>
                </a:moveTo>
                <a:lnTo>
                  <a:pt x="3752635" y="556048"/>
                </a:lnTo>
                <a:cubicBezTo>
                  <a:pt x="3750539" y="564049"/>
                  <a:pt x="3745015" y="572623"/>
                  <a:pt x="3746157" y="580051"/>
                </a:cubicBezTo>
                <a:cubicBezTo>
                  <a:pt x="3749491" y="601579"/>
                  <a:pt x="3747062" y="622201"/>
                  <a:pt x="3742776" y="642538"/>
                </a:cubicBezTo>
                <a:lnTo>
                  <a:pt x="3730253" y="694928"/>
                </a:lnTo>
                <a:lnTo>
                  <a:pt x="3742777" y="642537"/>
                </a:lnTo>
                <a:cubicBezTo>
                  <a:pt x="3747063" y="622201"/>
                  <a:pt x="3749492" y="601578"/>
                  <a:pt x="3746158" y="580050"/>
                </a:cubicBezTo>
                <a:cubicBezTo>
                  <a:pt x="3745016" y="572622"/>
                  <a:pt x="3750540" y="564048"/>
                  <a:pt x="3752636" y="556047"/>
                </a:cubicBezTo>
                <a:close/>
                <a:moveTo>
                  <a:pt x="3774848" y="298169"/>
                </a:moveTo>
                <a:lnTo>
                  <a:pt x="3760065" y="313534"/>
                </a:lnTo>
                <a:cubicBezTo>
                  <a:pt x="3755873" y="316390"/>
                  <a:pt x="3758159" y="330299"/>
                  <a:pt x="3759493" y="338871"/>
                </a:cubicBezTo>
                <a:cubicBezTo>
                  <a:pt x="3760922" y="348396"/>
                  <a:pt x="3763447" y="357874"/>
                  <a:pt x="3765590" y="367328"/>
                </a:cubicBezTo>
                <a:lnTo>
                  <a:pt x="3769400" y="395640"/>
                </a:lnTo>
                <a:cubicBezTo>
                  <a:pt x="3769590" y="376781"/>
                  <a:pt x="3762352" y="357921"/>
                  <a:pt x="3759494" y="338870"/>
                </a:cubicBezTo>
                <a:cubicBezTo>
                  <a:pt x="3758160" y="330298"/>
                  <a:pt x="3755874" y="316389"/>
                  <a:pt x="3760066" y="313533"/>
                </a:cubicBezTo>
                <a:close/>
                <a:moveTo>
                  <a:pt x="3782393" y="281568"/>
                </a:moveTo>
                <a:lnTo>
                  <a:pt x="3777498" y="295415"/>
                </a:lnTo>
                <a:lnTo>
                  <a:pt x="3777499" y="295415"/>
                </a:lnTo>
                <a:close/>
                <a:moveTo>
                  <a:pt x="3769073" y="24486"/>
                </a:moveTo>
                <a:lnTo>
                  <a:pt x="3766810" y="74129"/>
                </a:lnTo>
                <a:cubicBezTo>
                  <a:pt x="3767733" y="91492"/>
                  <a:pt x="3770043" y="108703"/>
                  <a:pt x="3772734" y="125861"/>
                </a:cubicBezTo>
                <a:lnTo>
                  <a:pt x="3777129" y="153388"/>
                </a:lnTo>
                <a:lnTo>
                  <a:pt x="3785402" y="228944"/>
                </a:lnTo>
                <a:lnTo>
                  <a:pt x="3785402" y="228949"/>
                </a:lnTo>
                <a:lnTo>
                  <a:pt x="3785402" y="228948"/>
                </a:lnTo>
                <a:lnTo>
                  <a:pt x="3785402" y="228944"/>
                </a:lnTo>
                <a:lnTo>
                  <a:pt x="3780943" y="177271"/>
                </a:lnTo>
                <a:lnTo>
                  <a:pt x="3777129" y="153388"/>
                </a:lnTo>
                <a:lnTo>
                  <a:pt x="3776930" y="151569"/>
                </a:lnTo>
                <a:cubicBezTo>
                  <a:pt x="3772700" y="125876"/>
                  <a:pt x="3768195" y="100174"/>
                  <a:pt x="3766811" y="74129"/>
                </a:cubicBezTo>
                <a:close/>
                <a:moveTo>
                  <a:pt x="3766492" y="0"/>
                </a:moveTo>
                <a:lnTo>
                  <a:pt x="4230600" y="0"/>
                </a:lnTo>
                <a:lnTo>
                  <a:pt x="4229473" y="2817"/>
                </a:lnTo>
                <a:cubicBezTo>
                  <a:pt x="4221091" y="21486"/>
                  <a:pt x="4218423" y="43012"/>
                  <a:pt x="4215374" y="63587"/>
                </a:cubicBezTo>
                <a:cubicBezTo>
                  <a:pt x="4209850" y="101308"/>
                  <a:pt x="4206420" y="139219"/>
                  <a:pt x="4201468" y="176939"/>
                </a:cubicBezTo>
                <a:cubicBezTo>
                  <a:pt x="4200324" y="184941"/>
                  <a:pt x="4198230" y="194085"/>
                  <a:pt x="4193466" y="200182"/>
                </a:cubicBezTo>
                <a:cubicBezTo>
                  <a:pt x="4161461" y="241901"/>
                  <a:pt x="4152508" y="292579"/>
                  <a:pt x="4155554" y="340774"/>
                </a:cubicBezTo>
                <a:cubicBezTo>
                  <a:pt x="4157843" y="378686"/>
                  <a:pt x="4159557" y="415835"/>
                  <a:pt x="4156319" y="453364"/>
                </a:cubicBezTo>
                <a:cubicBezTo>
                  <a:pt x="4156127" y="456222"/>
                  <a:pt x="4156509" y="460032"/>
                  <a:pt x="4158033" y="462126"/>
                </a:cubicBezTo>
                <a:cubicBezTo>
                  <a:pt x="4168129" y="475081"/>
                  <a:pt x="4168891" y="488607"/>
                  <a:pt x="4170605" y="505182"/>
                </a:cubicBezTo>
                <a:cubicBezTo>
                  <a:pt x="4173083" y="528615"/>
                  <a:pt x="4171367" y="550141"/>
                  <a:pt x="4167177" y="571860"/>
                </a:cubicBezTo>
                <a:cubicBezTo>
                  <a:pt x="4164129" y="587672"/>
                  <a:pt x="4157843" y="603673"/>
                  <a:pt x="4149840" y="617772"/>
                </a:cubicBezTo>
                <a:cubicBezTo>
                  <a:pt x="4138600" y="637392"/>
                  <a:pt x="4134220" y="656255"/>
                  <a:pt x="4149078" y="674923"/>
                </a:cubicBezTo>
                <a:cubicBezTo>
                  <a:pt x="4164891" y="695116"/>
                  <a:pt x="4159367" y="717977"/>
                  <a:pt x="4159937" y="740268"/>
                </a:cubicBezTo>
                <a:cubicBezTo>
                  <a:pt x="4160129" y="749982"/>
                  <a:pt x="4159747" y="760270"/>
                  <a:pt x="4162223" y="769605"/>
                </a:cubicBezTo>
                <a:cubicBezTo>
                  <a:pt x="4169273" y="796655"/>
                  <a:pt x="4179941" y="822756"/>
                  <a:pt x="4184703" y="850189"/>
                </a:cubicBezTo>
                <a:cubicBezTo>
                  <a:pt x="4187370" y="865430"/>
                  <a:pt x="4182607" y="882384"/>
                  <a:pt x="4179179" y="898198"/>
                </a:cubicBezTo>
                <a:cubicBezTo>
                  <a:pt x="4175559" y="914200"/>
                  <a:pt x="4170035" y="930011"/>
                  <a:pt x="4164319" y="945444"/>
                </a:cubicBezTo>
                <a:cubicBezTo>
                  <a:pt x="4160509" y="955920"/>
                  <a:pt x="4156889" y="967350"/>
                  <a:pt x="4150030" y="975733"/>
                </a:cubicBezTo>
                <a:cubicBezTo>
                  <a:pt x="4134410" y="994785"/>
                  <a:pt x="4131742" y="1014406"/>
                  <a:pt x="4139934" y="1036887"/>
                </a:cubicBezTo>
                <a:cubicBezTo>
                  <a:pt x="4141268" y="1040315"/>
                  <a:pt x="4141268" y="1044315"/>
                  <a:pt x="4141458" y="1048125"/>
                </a:cubicBezTo>
                <a:cubicBezTo>
                  <a:pt x="4145458" y="1109091"/>
                  <a:pt x="4147936" y="1170051"/>
                  <a:pt x="4154032" y="1230633"/>
                </a:cubicBezTo>
                <a:cubicBezTo>
                  <a:pt x="4156509" y="1255206"/>
                  <a:pt x="4167367" y="1278829"/>
                  <a:pt x="4174225" y="1303024"/>
                </a:cubicBezTo>
                <a:cubicBezTo>
                  <a:pt x="4175559" y="1307978"/>
                  <a:pt x="4177655" y="1313504"/>
                  <a:pt x="4176701" y="1318456"/>
                </a:cubicBezTo>
                <a:cubicBezTo>
                  <a:pt x="4167177" y="1372368"/>
                  <a:pt x="4181083" y="1422854"/>
                  <a:pt x="4199372" y="1472575"/>
                </a:cubicBezTo>
                <a:cubicBezTo>
                  <a:pt x="4201278" y="1477717"/>
                  <a:pt x="4200706" y="1484004"/>
                  <a:pt x="4200324" y="1489720"/>
                </a:cubicBezTo>
                <a:cubicBezTo>
                  <a:pt x="4198992" y="1505724"/>
                  <a:pt x="4192324" y="1523059"/>
                  <a:pt x="4196324" y="1537537"/>
                </a:cubicBezTo>
                <a:cubicBezTo>
                  <a:pt x="4207374" y="1576019"/>
                  <a:pt x="4220709" y="1614120"/>
                  <a:pt x="4237473" y="1650317"/>
                </a:cubicBezTo>
                <a:cubicBezTo>
                  <a:pt x="4254428" y="1687086"/>
                  <a:pt x="4268716" y="1721185"/>
                  <a:pt x="4251572" y="1763287"/>
                </a:cubicBezTo>
                <a:cubicBezTo>
                  <a:pt x="4244331" y="1781194"/>
                  <a:pt x="4249476" y="1804816"/>
                  <a:pt x="4251380" y="1825393"/>
                </a:cubicBezTo>
                <a:cubicBezTo>
                  <a:pt x="4252904" y="1840441"/>
                  <a:pt x="4261478" y="1854920"/>
                  <a:pt x="4261478" y="1869780"/>
                </a:cubicBezTo>
                <a:cubicBezTo>
                  <a:pt x="4261478" y="1909408"/>
                  <a:pt x="4271574" y="1944649"/>
                  <a:pt x="4292149" y="1978940"/>
                </a:cubicBezTo>
                <a:cubicBezTo>
                  <a:pt x="4300149" y="1992279"/>
                  <a:pt x="4294815" y="2013043"/>
                  <a:pt x="4296911" y="2030378"/>
                </a:cubicBezTo>
                <a:cubicBezTo>
                  <a:pt x="4299387" y="2048668"/>
                  <a:pt x="4301673" y="2067525"/>
                  <a:pt x="4307200" y="2085054"/>
                </a:cubicBezTo>
                <a:cubicBezTo>
                  <a:pt x="4321678" y="2130393"/>
                  <a:pt x="4338061" y="2175163"/>
                  <a:pt x="4353301" y="2220312"/>
                </a:cubicBezTo>
                <a:cubicBezTo>
                  <a:pt x="4365876" y="2257459"/>
                  <a:pt x="4355969" y="2294039"/>
                  <a:pt x="4350635" y="2330806"/>
                </a:cubicBezTo>
                <a:cubicBezTo>
                  <a:pt x="4347205" y="2353859"/>
                  <a:pt x="4339013" y="2375383"/>
                  <a:pt x="4351205" y="2401292"/>
                </a:cubicBezTo>
                <a:cubicBezTo>
                  <a:pt x="4362827" y="2426059"/>
                  <a:pt x="4360159" y="2457492"/>
                  <a:pt x="4366446" y="2485307"/>
                </a:cubicBezTo>
                <a:cubicBezTo>
                  <a:pt x="4371780" y="2508742"/>
                  <a:pt x="4380354" y="2531409"/>
                  <a:pt x="4388736" y="2554079"/>
                </a:cubicBezTo>
                <a:cubicBezTo>
                  <a:pt x="4400167" y="2584942"/>
                  <a:pt x="4412167" y="2615421"/>
                  <a:pt x="4406453" y="2649143"/>
                </a:cubicBezTo>
                <a:cubicBezTo>
                  <a:pt x="4399975" y="2687436"/>
                  <a:pt x="4424359" y="2713723"/>
                  <a:pt x="4440554" y="2743826"/>
                </a:cubicBezTo>
                <a:cubicBezTo>
                  <a:pt x="4451602" y="2764590"/>
                  <a:pt x="4459795" y="2787259"/>
                  <a:pt x="4466653" y="2809930"/>
                </a:cubicBezTo>
                <a:cubicBezTo>
                  <a:pt x="4475607" y="2840219"/>
                  <a:pt x="4480941" y="2871462"/>
                  <a:pt x="4489704" y="2901943"/>
                </a:cubicBezTo>
                <a:cubicBezTo>
                  <a:pt x="4502848" y="2948047"/>
                  <a:pt x="4513136" y="2994722"/>
                  <a:pt x="4505896" y="3042728"/>
                </a:cubicBezTo>
                <a:cubicBezTo>
                  <a:pt x="4502658" y="3064827"/>
                  <a:pt x="4502848" y="3085403"/>
                  <a:pt x="4507612" y="3107500"/>
                </a:cubicBezTo>
                <a:cubicBezTo>
                  <a:pt x="4515422" y="3143695"/>
                  <a:pt x="4516375" y="3180844"/>
                  <a:pt x="4545521" y="3209993"/>
                </a:cubicBezTo>
                <a:cubicBezTo>
                  <a:pt x="4555810" y="3220280"/>
                  <a:pt x="4558476" y="3238758"/>
                  <a:pt x="4563810" y="3253809"/>
                </a:cubicBezTo>
                <a:cubicBezTo>
                  <a:pt x="4570098" y="3271145"/>
                  <a:pt x="4566858" y="3283908"/>
                  <a:pt x="4548570" y="3293244"/>
                </a:cubicBezTo>
                <a:cubicBezTo>
                  <a:pt x="4540379" y="3297434"/>
                  <a:pt x="4532377" y="3309437"/>
                  <a:pt x="4531043" y="3318771"/>
                </a:cubicBezTo>
                <a:cubicBezTo>
                  <a:pt x="4527043" y="3346776"/>
                  <a:pt x="4532949" y="3372495"/>
                  <a:pt x="4545904" y="3399546"/>
                </a:cubicBezTo>
                <a:cubicBezTo>
                  <a:pt x="4558096" y="3424883"/>
                  <a:pt x="4556762" y="3456508"/>
                  <a:pt x="4561524" y="3485275"/>
                </a:cubicBezTo>
                <a:cubicBezTo>
                  <a:pt x="4564954" y="3505657"/>
                  <a:pt x="4572002" y="3526042"/>
                  <a:pt x="4572002" y="3546617"/>
                </a:cubicBezTo>
                <a:cubicBezTo>
                  <a:pt x="4572002" y="3572146"/>
                  <a:pt x="4565906" y="3597482"/>
                  <a:pt x="4563620" y="3623201"/>
                </a:cubicBezTo>
                <a:cubicBezTo>
                  <a:pt x="4561716" y="3643204"/>
                  <a:pt x="4562478" y="3663589"/>
                  <a:pt x="4560192" y="3683591"/>
                </a:cubicBezTo>
                <a:cubicBezTo>
                  <a:pt x="4558476" y="3699976"/>
                  <a:pt x="4554096" y="3716168"/>
                  <a:pt x="4550476" y="3732361"/>
                </a:cubicBezTo>
                <a:cubicBezTo>
                  <a:pt x="4549142" y="3738267"/>
                  <a:pt x="4543997" y="3744173"/>
                  <a:pt x="4544759" y="3749506"/>
                </a:cubicBezTo>
                <a:cubicBezTo>
                  <a:pt x="4552952" y="3802467"/>
                  <a:pt x="4516375" y="3840569"/>
                  <a:pt x="4500182" y="3885338"/>
                </a:cubicBezTo>
                <a:cubicBezTo>
                  <a:pt x="4483035" y="3932394"/>
                  <a:pt x="4456747" y="3977925"/>
                  <a:pt x="4464557" y="4030503"/>
                </a:cubicBezTo>
                <a:cubicBezTo>
                  <a:pt x="4469319" y="4062318"/>
                  <a:pt x="4480369" y="4092989"/>
                  <a:pt x="4487038" y="4124614"/>
                </a:cubicBezTo>
                <a:cubicBezTo>
                  <a:pt x="4489324" y="4135854"/>
                  <a:pt x="4488942" y="4148427"/>
                  <a:pt x="4486656" y="4159667"/>
                </a:cubicBezTo>
                <a:cubicBezTo>
                  <a:pt x="4476177" y="4213961"/>
                  <a:pt x="4474653" y="4267493"/>
                  <a:pt x="4491800" y="4320837"/>
                </a:cubicBezTo>
                <a:cubicBezTo>
                  <a:pt x="4494658" y="4329979"/>
                  <a:pt x="4497324" y="4339695"/>
                  <a:pt x="4497324" y="4349222"/>
                </a:cubicBezTo>
                <a:cubicBezTo>
                  <a:pt x="4497324" y="4401419"/>
                  <a:pt x="4493324" y="4452665"/>
                  <a:pt x="4474653" y="4502579"/>
                </a:cubicBezTo>
                <a:cubicBezTo>
                  <a:pt x="4468367" y="4519343"/>
                  <a:pt x="4472367" y="4539728"/>
                  <a:pt x="4470843" y="4558207"/>
                </a:cubicBezTo>
                <a:cubicBezTo>
                  <a:pt x="4469511" y="4575351"/>
                  <a:pt x="4468939" y="4592878"/>
                  <a:pt x="4464557" y="4609452"/>
                </a:cubicBezTo>
                <a:cubicBezTo>
                  <a:pt x="4458081" y="4633647"/>
                  <a:pt x="4457319" y="4656126"/>
                  <a:pt x="4463033" y="4681083"/>
                </a:cubicBezTo>
                <a:cubicBezTo>
                  <a:pt x="4468367" y="4704895"/>
                  <a:pt x="4465701" y="4730614"/>
                  <a:pt x="4465891" y="4755381"/>
                </a:cubicBezTo>
                <a:cubicBezTo>
                  <a:pt x="4466081" y="4783004"/>
                  <a:pt x="4466271" y="4810627"/>
                  <a:pt x="4465319" y="4838250"/>
                </a:cubicBezTo>
                <a:cubicBezTo>
                  <a:pt x="4464939" y="4849300"/>
                  <a:pt x="4457319" y="4861873"/>
                  <a:pt x="4460367" y="4871019"/>
                </a:cubicBezTo>
                <a:cubicBezTo>
                  <a:pt x="4470653" y="4900546"/>
                  <a:pt x="4458271" y="4930075"/>
                  <a:pt x="4463795" y="4959602"/>
                </a:cubicBezTo>
                <a:cubicBezTo>
                  <a:pt x="4466653" y="4974082"/>
                  <a:pt x="4458843" y="4990465"/>
                  <a:pt x="4458081" y="5006086"/>
                </a:cubicBezTo>
                <a:cubicBezTo>
                  <a:pt x="4456747" y="5031614"/>
                  <a:pt x="4457319" y="5057141"/>
                  <a:pt x="4456937" y="5082670"/>
                </a:cubicBezTo>
                <a:cubicBezTo>
                  <a:pt x="4456747" y="5091052"/>
                  <a:pt x="4455985" y="5099245"/>
                  <a:pt x="4455602" y="5107627"/>
                </a:cubicBezTo>
                <a:cubicBezTo>
                  <a:pt x="4455222" y="5115057"/>
                  <a:pt x="4453508" y="5122867"/>
                  <a:pt x="4454840" y="5129916"/>
                </a:cubicBezTo>
                <a:cubicBezTo>
                  <a:pt x="4459605" y="5155445"/>
                  <a:pt x="4467415" y="5180591"/>
                  <a:pt x="4470463" y="5206308"/>
                </a:cubicBezTo>
                <a:cubicBezTo>
                  <a:pt x="4473129" y="5228597"/>
                  <a:pt x="4469511" y="5251650"/>
                  <a:pt x="4471415" y="5274129"/>
                </a:cubicBezTo>
                <a:cubicBezTo>
                  <a:pt x="4474653" y="5313754"/>
                  <a:pt x="4480369" y="5353379"/>
                  <a:pt x="4483989" y="5393005"/>
                </a:cubicBezTo>
                <a:cubicBezTo>
                  <a:pt x="4484751" y="5401579"/>
                  <a:pt x="4479987" y="5410531"/>
                  <a:pt x="4479607" y="5419295"/>
                </a:cubicBezTo>
                <a:cubicBezTo>
                  <a:pt x="4478655" y="5446728"/>
                  <a:pt x="4478463" y="5474161"/>
                  <a:pt x="4477893" y="5501594"/>
                </a:cubicBezTo>
                <a:cubicBezTo>
                  <a:pt x="4477701" y="5517215"/>
                  <a:pt x="4478273" y="5533027"/>
                  <a:pt x="4476559" y="5548460"/>
                </a:cubicBezTo>
                <a:cubicBezTo>
                  <a:pt x="4474273" y="5568842"/>
                  <a:pt x="4470843" y="5587321"/>
                  <a:pt x="4485703" y="5606372"/>
                </a:cubicBezTo>
                <a:cubicBezTo>
                  <a:pt x="4508754" y="5635711"/>
                  <a:pt x="4499800" y="5673050"/>
                  <a:pt x="4505134" y="5706959"/>
                </a:cubicBezTo>
                <a:cubicBezTo>
                  <a:pt x="4506468" y="5715723"/>
                  <a:pt x="4506658" y="5724678"/>
                  <a:pt x="4508182" y="5733440"/>
                </a:cubicBezTo>
                <a:cubicBezTo>
                  <a:pt x="4511040" y="5749634"/>
                  <a:pt x="4514278" y="5765635"/>
                  <a:pt x="4517519" y="5781830"/>
                </a:cubicBezTo>
                <a:cubicBezTo>
                  <a:pt x="4518089" y="5784686"/>
                  <a:pt x="4518281" y="5787924"/>
                  <a:pt x="4519233" y="5790592"/>
                </a:cubicBezTo>
                <a:cubicBezTo>
                  <a:pt x="4527233" y="5815169"/>
                  <a:pt x="4536377" y="5839361"/>
                  <a:pt x="4542855" y="5864318"/>
                </a:cubicBezTo>
                <a:cubicBezTo>
                  <a:pt x="4546094" y="5876511"/>
                  <a:pt x="4546476" y="5890037"/>
                  <a:pt x="4544759" y="5902610"/>
                </a:cubicBezTo>
                <a:cubicBezTo>
                  <a:pt x="4539807" y="5939377"/>
                  <a:pt x="4537711" y="5975764"/>
                  <a:pt x="4544951" y="6012723"/>
                </a:cubicBezTo>
                <a:cubicBezTo>
                  <a:pt x="4547808" y="6027392"/>
                  <a:pt x="4543045" y="6043776"/>
                  <a:pt x="4541331" y="6059397"/>
                </a:cubicBezTo>
                <a:cubicBezTo>
                  <a:pt x="4536759" y="6096736"/>
                  <a:pt x="4531805" y="6134075"/>
                  <a:pt x="4527425" y="6171605"/>
                </a:cubicBezTo>
                <a:cubicBezTo>
                  <a:pt x="4524757" y="6195037"/>
                  <a:pt x="4523233" y="6218660"/>
                  <a:pt x="4520567" y="6242093"/>
                </a:cubicBezTo>
                <a:cubicBezTo>
                  <a:pt x="4517327" y="6269144"/>
                  <a:pt x="4512374" y="6296005"/>
                  <a:pt x="4509706" y="6323058"/>
                </a:cubicBezTo>
                <a:cubicBezTo>
                  <a:pt x="4506658" y="6353919"/>
                  <a:pt x="4506088" y="6384972"/>
                  <a:pt x="4502848" y="6415833"/>
                </a:cubicBezTo>
                <a:cubicBezTo>
                  <a:pt x="4496562" y="6472225"/>
                  <a:pt x="4489132" y="6528424"/>
                  <a:pt x="4482083" y="6584812"/>
                </a:cubicBezTo>
                <a:cubicBezTo>
                  <a:pt x="4475225" y="6639488"/>
                  <a:pt x="4469129" y="6694164"/>
                  <a:pt x="4460557" y="6748458"/>
                </a:cubicBezTo>
                <a:cubicBezTo>
                  <a:pt x="4456937" y="6771319"/>
                  <a:pt x="4447030" y="6793035"/>
                  <a:pt x="4441506" y="6815516"/>
                </a:cubicBezTo>
                <a:lnTo>
                  <a:pt x="4431806" y="6858001"/>
                </a:lnTo>
                <a:lnTo>
                  <a:pt x="4259553" y="6858001"/>
                </a:lnTo>
                <a:lnTo>
                  <a:pt x="4265716" y="6812064"/>
                </a:lnTo>
                <a:lnTo>
                  <a:pt x="4265716" y="6812064"/>
                </a:lnTo>
                <a:lnTo>
                  <a:pt x="4265716" y="6812063"/>
                </a:lnTo>
                <a:cubicBezTo>
                  <a:pt x="4265240" y="6788417"/>
                  <a:pt x="4259954" y="6764841"/>
                  <a:pt x="4246238" y="6742552"/>
                </a:cubicBezTo>
                <a:lnTo>
                  <a:pt x="4232402" y="6702976"/>
                </a:lnTo>
                <a:lnTo>
                  <a:pt x="4235549" y="6683027"/>
                </a:lnTo>
                <a:cubicBezTo>
                  <a:pt x="4237915" y="6676306"/>
                  <a:pt x="4241666" y="6669496"/>
                  <a:pt x="4247000" y="6662542"/>
                </a:cubicBezTo>
                <a:cubicBezTo>
                  <a:pt x="4254334" y="6653111"/>
                  <a:pt x="4256191" y="6639108"/>
                  <a:pt x="4254095" y="6625225"/>
                </a:cubicBezTo>
                <a:lnTo>
                  <a:pt x="4254095" y="6625225"/>
                </a:lnTo>
                <a:lnTo>
                  <a:pt x="4254095" y="6625224"/>
                </a:lnTo>
                <a:cubicBezTo>
                  <a:pt x="4251999" y="6611342"/>
                  <a:pt x="4245951" y="6597578"/>
                  <a:pt x="4237473" y="6588625"/>
                </a:cubicBezTo>
                <a:lnTo>
                  <a:pt x="4214994" y="6564620"/>
                </a:lnTo>
                <a:lnTo>
                  <a:pt x="4214994" y="6564621"/>
                </a:lnTo>
                <a:cubicBezTo>
                  <a:pt x="4225281" y="6575479"/>
                  <a:pt x="4231377" y="6582147"/>
                  <a:pt x="4237473" y="6588626"/>
                </a:cubicBezTo>
                <a:lnTo>
                  <a:pt x="4254095" y="6625225"/>
                </a:lnTo>
                <a:lnTo>
                  <a:pt x="4254084" y="6645552"/>
                </a:lnTo>
                <a:cubicBezTo>
                  <a:pt x="4252965" y="6651967"/>
                  <a:pt x="4250667" y="6657825"/>
                  <a:pt x="4247000" y="6662541"/>
                </a:cubicBezTo>
                <a:cubicBezTo>
                  <a:pt x="4236332" y="6676448"/>
                  <a:pt x="4231997" y="6689783"/>
                  <a:pt x="4232402" y="6702976"/>
                </a:cubicBezTo>
                <a:lnTo>
                  <a:pt x="4232402" y="6702976"/>
                </a:lnTo>
                <a:lnTo>
                  <a:pt x="4232402" y="6702977"/>
                </a:lnTo>
                <a:cubicBezTo>
                  <a:pt x="4232807" y="6716169"/>
                  <a:pt x="4237951" y="6729219"/>
                  <a:pt x="4246238" y="6742553"/>
                </a:cubicBezTo>
                <a:cubicBezTo>
                  <a:pt x="4253096" y="6753698"/>
                  <a:pt x="4257847" y="6765164"/>
                  <a:pt x="4260942" y="6776800"/>
                </a:cubicBezTo>
                <a:lnTo>
                  <a:pt x="4265716" y="6812064"/>
                </a:lnTo>
                <a:lnTo>
                  <a:pt x="4259553" y="6858001"/>
                </a:lnTo>
                <a:lnTo>
                  <a:pt x="4259553" y="6858001"/>
                </a:lnTo>
                <a:lnTo>
                  <a:pt x="4259553" y="6858002"/>
                </a:lnTo>
                <a:lnTo>
                  <a:pt x="0" y="6858002"/>
                </a:lnTo>
                <a:lnTo>
                  <a:pt x="0" y="2"/>
                </a:lnTo>
                <a:lnTo>
                  <a:pt x="3766492" y="1"/>
                </a:lnTo>
                <a:lnTo>
                  <a:pt x="3769210" y="21486"/>
                </a:lnTo>
                <a:close/>
              </a:path>
            </a:pathLst>
          </a:custGeom>
          <a:effectLst>
            <a:outerShdw blurRad="381000" dist="152400" algn="l" rotWithShape="0">
              <a:prstClr val="black">
                <a:alpha val="10000"/>
              </a:prstClr>
            </a:outerShdw>
          </a:effectLst>
        </p:spPr>
      </p:pic>
      <p:sp>
        <p:nvSpPr>
          <p:cNvPr id="17" name="Freeform: Shape 10">
            <a:extLst>
              <a:ext uri="{FF2B5EF4-FFF2-40B4-BE49-F238E27FC236}">
                <a16:creationId xmlns:a16="http://schemas.microsoft.com/office/drawing/2014/main" id="{340822D1-9EEA-4ECF-9360-D9AF87950D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705643" y="2991643"/>
            <a:ext cx="6858001" cy="874716"/>
          </a:xfrm>
          <a:custGeom>
            <a:avLst/>
            <a:gdLst>
              <a:gd name="connsiteX0" fmla="*/ 0 w 6858001"/>
              <a:gd name="connsiteY0" fmla="*/ 533314 h 874716"/>
              <a:gd name="connsiteX1" fmla="*/ 0 w 6858001"/>
              <a:gd name="connsiteY1" fmla="*/ 69206 h 874716"/>
              <a:gd name="connsiteX2" fmla="*/ 21486 w 6858001"/>
              <a:gd name="connsiteY2" fmla="*/ 71924 h 874716"/>
              <a:gd name="connsiteX3" fmla="*/ 228948 w 6858001"/>
              <a:gd name="connsiteY3" fmla="*/ 88116 h 874716"/>
              <a:gd name="connsiteX4" fmla="*/ 313533 w 6858001"/>
              <a:gd name="connsiteY4" fmla="*/ 62779 h 874716"/>
              <a:gd name="connsiteX5" fmla="*/ 338870 w 6858001"/>
              <a:gd name="connsiteY5" fmla="*/ 62207 h 874716"/>
              <a:gd name="connsiteX6" fmla="*/ 395640 w 6858001"/>
              <a:gd name="connsiteY6" fmla="*/ 72114 h 874716"/>
              <a:gd name="connsiteX7" fmla="*/ 512802 w 6858001"/>
              <a:gd name="connsiteY7" fmla="*/ 65446 h 874716"/>
              <a:gd name="connsiteX8" fmla="*/ 556047 w 6858001"/>
              <a:gd name="connsiteY8" fmla="*/ 55349 h 874716"/>
              <a:gd name="connsiteX9" fmla="*/ 580050 w 6858001"/>
              <a:gd name="connsiteY9" fmla="*/ 48871 h 874716"/>
              <a:gd name="connsiteX10" fmla="*/ 703308 w 6858001"/>
              <a:gd name="connsiteY10" fmla="*/ 30964 h 874716"/>
              <a:gd name="connsiteX11" fmla="*/ 758174 w 6858001"/>
              <a:gd name="connsiteY11" fmla="*/ 11724 h 874716"/>
              <a:gd name="connsiteX12" fmla="*/ 773035 w 6858001"/>
              <a:gd name="connsiteY12" fmla="*/ 8866 h 874716"/>
              <a:gd name="connsiteX13" fmla="*/ 854379 w 6858001"/>
              <a:gd name="connsiteY13" fmla="*/ 16866 h 874716"/>
              <a:gd name="connsiteX14" fmla="*/ 915343 w 6858001"/>
              <a:gd name="connsiteY14" fmla="*/ 47919 h 874716"/>
              <a:gd name="connsiteX15" fmla="*/ 927155 w 6858001"/>
              <a:gd name="connsiteY15" fmla="*/ 58397 h 874716"/>
              <a:gd name="connsiteX16" fmla="*/ 1097087 w 6858001"/>
              <a:gd name="connsiteY16" fmla="*/ 54777 h 874716"/>
              <a:gd name="connsiteX17" fmla="*/ 1123185 w 6858001"/>
              <a:gd name="connsiteY17" fmla="*/ 50395 h 874716"/>
              <a:gd name="connsiteX18" fmla="*/ 1249302 w 6858001"/>
              <a:gd name="connsiteY18" fmla="*/ 68684 h 874716"/>
              <a:gd name="connsiteX19" fmla="*/ 1286069 w 6858001"/>
              <a:gd name="connsiteY19" fmla="*/ 72304 h 874716"/>
              <a:gd name="connsiteX20" fmla="*/ 1417899 w 6858001"/>
              <a:gd name="connsiteY20" fmla="*/ 88688 h 874716"/>
              <a:gd name="connsiteX21" fmla="*/ 1436568 w 6858001"/>
              <a:gd name="connsiteY21" fmla="*/ 73448 h 874716"/>
              <a:gd name="connsiteX22" fmla="*/ 1490292 w 6858001"/>
              <a:gd name="connsiteY22" fmla="*/ 35154 h 874716"/>
              <a:gd name="connsiteX23" fmla="*/ 1596213 w 6858001"/>
              <a:gd name="connsiteY23" fmla="*/ 1245 h 874716"/>
              <a:gd name="connsiteX24" fmla="*/ 1624980 w 6858001"/>
              <a:gd name="connsiteY24" fmla="*/ 3150 h 874716"/>
              <a:gd name="connsiteX25" fmla="*/ 1697753 w 6858001"/>
              <a:gd name="connsiteY25" fmla="*/ 59731 h 874716"/>
              <a:gd name="connsiteX26" fmla="*/ 1733188 w 6858001"/>
              <a:gd name="connsiteY26" fmla="*/ 82400 h 874716"/>
              <a:gd name="connsiteX27" fmla="*/ 1833775 w 6858001"/>
              <a:gd name="connsiteY27" fmla="*/ 124121 h 874716"/>
              <a:gd name="connsiteX28" fmla="*/ 1842158 w 6858001"/>
              <a:gd name="connsiteY28" fmla="*/ 131742 h 874716"/>
              <a:gd name="connsiteX29" fmla="*/ 1916454 w 6858001"/>
              <a:gd name="connsiteY29" fmla="*/ 222233 h 874716"/>
              <a:gd name="connsiteX30" fmla="*/ 1933219 w 6858001"/>
              <a:gd name="connsiteY30" fmla="*/ 237663 h 874716"/>
              <a:gd name="connsiteX31" fmla="*/ 1953413 w 6858001"/>
              <a:gd name="connsiteY31" fmla="*/ 261668 h 874716"/>
              <a:gd name="connsiteX32" fmla="*/ 2016469 w 6858001"/>
              <a:gd name="connsiteY32" fmla="*/ 308151 h 874716"/>
              <a:gd name="connsiteX33" fmla="*/ 2094578 w 6858001"/>
              <a:gd name="connsiteY33" fmla="*/ 323010 h 874716"/>
              <a:gd name="connsiteX34" fmla="*/ 2188879 w 6858001"/>
              <a:gd name="connsiteY34" fmla="*/ 345681 h 874716"/>
              <a:gd name="connsiteX35" fmla="*/ 2228314 w 6858001"/>
              <a:gd name="connsiteY35" fmla="*/ 360921 h 874716"/>
              <a:gd name="connsiteX36" fmla="*/ 2334044 w 6858001"/>
              <a:gd name="connsiteY36" fmla="*/ 389878 h 874716"/>
              <a:gd name="connsiteX37" fmla="*/ 2409485 w 6858001"/>
              <a:gd name="connsiteY37" fmla="*/ 414263 h 874716"/>
              <a:gd name="connsiteX38" fmla="*/ 2518264 w 6858001"/>
              <a:gd name="connsiteY38" fmla="*/ 428552 h 874716"/>
              <a:gd name="connsiteX39" fmla="*/ 2571034 w 6858001"/>
              <a:gd name="connsiteY39" fmla="*/ 429122 h 874716"/>
              <a:gd name="connsiteX40" fmla="*/ 2668001 w 6858001"/>
              <a:gd name="connsiteY40" fmla="*/ 502276 h 874716"/>
              <a:gd name="connsiteX41" fmla="*/ 2745348 w 6858001"/>
              <a:gd name="connsiteY41" fmla="*/ 550666 h 874716"/>
              <a:gd name="connsiteX42" fmla="*/ 2826694 w 6858001"/>
              <a:gd name="connsiteY42" fmla="*/ 527233 h 874716"/>
              <a:gd name="connsiteX43" fmla="*/ 2848793 w 6858001"/>
              <a:gd name="connsiteY43" fmla="*/ 505134 h 874716"/>
              <a:gd name="connsiteX44" fmla="*/ 2982148 w 6858001"/>
              <a:gd name="connsiteY44" fmla="*/ 484179 h 874716"/>
              <a:gd name="connsiteX45" fmla="*/ 3172654 w 6858001"/>
              <a:gd name="connsiteY45" fmla="*/ 483417 h 874716"/>
              <a:gd name="connsiteX46" fmla="*/ 3489467 w 6858001"/>
              <a:gd name="connsiteY46" fmla="*/ 435790 h 874716"/>
              <a:gd name="connsiteX47" fmla="*/ 3544713 w 6858001"/>
              <a:gd name="connsiteY47" fmla="*/ 413691 h 874716"/>
              <a:gd name="connsiteX48" fmla="*/ 3606817 w 6858001"/>
              <a:gd name="connsiteY48" fmla="*/ 408167 h 874716"/>
              <a:gd name="connsiteX49" fmla="*/ 3630632 w 6858001"/>
              <a:gd name="connsiteY49" fmla="*/ 421693 h 874716"/>
              <a:gd name="connsiteX50" fmla="*/ 3734837 w 6858001"/>
              <a:gd name="connsiteY50" fmla="*/ 441886 h 874716"/>
              <a:gd name="connsiteX51" fmla="*/ 3754652 w 6858001"/>
              <a:gd name="connsiteY51" fmla="*/ 442268 h 874716"/>
              <a:gd name="connsiteX52" fmla="*/ 3822472 w 6858001"/>
              <a:gd name="connsiteY52" fmla="*/ 433694 h 874716"/>
              <a:gd name="connsiteX53" fmla="*/ 3885338 w 6858001"/>
              <a:gd name="connsiteY53" fmla="*/ 428742 h 874716"/>
              <a:gd name="connsiteX54" fmla="*/ 4043839 w 6858001"/>
              <a:gd name="connsiteY54" fmla="*/ 444934 h 874716"/>
              <a:gd name="connsiteX55" fmla="*/ 4165383 w 6858001"/>
              <a:gd name="connsiteY55" fmla="*/ 441124 h 874716"/>
              <a:gd name="connsiteX56" fmla="*/ 4221391 w 6858001"/>
              <a:gd name="connsiteY56" fmla="*/ 444934 h 874716"/>
              <a:gd name="connsiteX57" fmla="*/ 4253014 w 6858001"/>
              <a:gd name="connsiteY57" fmla="*/ 450650 h 874716"/>
              <a:gd name="connsiteX58" fmla="*/ 4324645 w 6858001"/>
              <a:gd name="connsiteY58" fmla="*/ 490466 h 874716"/>
              <a:gd name="connsiteX59" fmla="*/ 4363890 w 6858001"/>
              <a:gd name="connsiteY59" fmla="*/ 499420 h 874716"/>
              <a:gd name="connsiteX60" fmla="*/ 4482004 w 6858001"/>
              <a:gd name="connsiteY60" fmla="*/ 498658 h 874716"/>
              <a:gd name="connsiteX61" fmla="*/ 4659174 w 6858001"/>
              <a:gd name="connsiteY61" fmla="*/ 438648 h 874716"/>
              <a:gd name="connsiteX62" fmla="*/ 4677655 w 6858001"/>
              <a:gd name="connsiteY62" fmla="*/ 430646 h 874716"/>
              <a:gd name="connsiteX63" fmla="*/ 4767764 w 6858001"/>
              <a:gd name="connsiteY63" fmla="*/ 420739 h 874716"/>
              <a:gd name="connsiteX64" fmla="*/ 4828916 w 6858001"/>
              <a:gd name="connsiteY64" fmla="*/ 434266 h 874716"/>
              <a:gd name="connsiteX65" fmla="*/ 4912168 w 6858001"/>
              <a:gd name="connsiteY65" fmla="*/ 462271 h 874716"/>
              <a:gd name="connsiteX66" fmla="*/ 4987037 w 6858001"/>
              <a:gd name="connsiteY66" fmla="*/ 485703 h 874716"/>
              <a:gd name="connsiteX67" fmla="*/ 5041521 w 6858001"/>
              <a:gd name="connsiteY67" fmla="*/ 512182 h 874716"/>
              <a:gd name="connsiteX68" fmla="*/ 5166113 w 6858001"/>
              <a:gd name="connsiteY68" fmla="*/ 531615 h 874716"/>
              <a:gd name="connsiteX69" fmla="*/ 5179067 w 6858001"/>
              <a:gd name="connsiteY69" fmla="*/ 534853 h 874716"/>
              <a:gd name="connsiteX70" fmla="*/ 5272796 w 6858001"/>
              <a:gd name="connsiteY70" fmla="*/ 511230 h 874716"/>
              <a:gd name="connsiteX71" fmla="*/ 5385384 w 6858001"/>
              <a:gd name="connsiteY71" fmla="*/ 487227 h 874716"/>
              <a:gd name="connsiteX72" fmla="*/ 5425582 w 6858001"/>
              <a:gd name="connsiteY72" fmla="*/ 495418 h 874716"/>
              <a:gd name="connsiteX73" fmla="*/ 5480637 w 6858001"/>
              <a:gd name="connsiteY73" fmla="*/ 507040 h 874716"/>
              <a:gd name="connsiteX74" fmla="*/ 5531693 w 6858001"/>
              <a:gd name="connsiteY74" fmla="*/ 500944 h 874716"/>
              <a:gd name="connsiteX75" fmla="*/ 5562746 w 6858001"/>
              <a:gd name="connsiteY75" fmla="*/ 500372 h 874716"/>
              <a:gd name="connsiteX76" fmla="*/ 5704483 w 6858001"/>
              <a:gd name="connsiteY76" fmla="*/ 571620 h 874716"/>
              <a:gd name="connsiteX77" fmla="*/ 5740488 w 6858001"/>
              <a:gd name="connsiteY77" fmla="*/ 577526 h 874716"/>
              <a:gd name="connsiteX78" fmla="*/ 5760873 w 6858001"/>
              <a:gd name="connsiteY78" fmla="*/ 586291 h 874716"/>
              <a:gd name="connsiteX79" fmla="*/ 5883751 w 6858001"/>
              <a:gd name="connsiteY79" fmla="*/ 674686 h 874716"/>
              <a:gd name="connsiteX80" fmla="*/ 5935949 w 6858001"/>
              <a:gd name="connsiteY80" fmla="*/ 692592 h 874716"/>
              <a:gd name="connsiteX81" fmla="*/ 5993291 w 6858001"/>
              <a:gd name="connsiteY81" fmla="*/ 688972 h 874716"/>
              <a:gd name="connsiteX82" fmla="*/ 6026440 w 6858001"/>
              <a:gd name="connsiteY82" fmla="*/ 682496 h 874716"/>
              <a:gd name="connsiteX83" fmla="*/ 6108738 w 6858001"/>
              <a:gd name="connsiteY83" fmla="*/ 626296 h 874716"/>
              <a:gd name="connsiteX84" fmla="*/ 6155602 w 6858001"/>
              <a:gd name="connsiteY84" fmla="*/ 628202 h 874716"/>
              <a:gd name="connsiteX85" fmla="*/ 6228756 w 6858001"/>
              <a:gd name="connsiteY85" fmla="*/ 666873 h 874716"/>
              <a:gd name="connsiteX86" fmla="*/ 6361539 w 6858001"/>
              <a:gd name="connsiteY86" fmla="*/ 684210 h 874716"/>
              <a:gd name="connsiteX87" fmla="*/ 6428979 w 6858001"/>
              <a:gd name="connsiteY87" fmla="*/ 630106 h 874716"/>
              <a:gd name="connsiteX88" fmla="*/ 6463840 w 6858001"/>
              <a:gd name="connsiteY88" fmla="*/ 578098 h 874716"/>
              <a:gd name="connsiteX89" fmla="*/ 6564620 w 6858001"/>
              <a:gd name="connsiteY89" fmla="*/ 517708 h 874716"/>
              <a:gd name="connsiteX90" fmla="*/ 6588625 w 6858001"/>
              <a:gd name="connsiteY90" fmla="*/ 540187 h 874716"/>
              <a:gd name="connsiteX91" fmla="*/ 6662541 w 6858001"/>
              <a:gd name="connsiteY91" fmla="*/ 549714 h 874716"/>
              <a:gd name="connsiteX92" fmla="*/ 6742552 w 6858001"/>
              <a:gd name="connsiteY92" fmla="*/ 548952 h 874716"/>
              <a:gd name="connsiteX93" fmla="*/ 6812063 w 6858001"/>
              <a:gd name="connsiteY93" fmla="*/ 568430 h 874716"/>
              <a:gd name="connsiteX94" fmla="*/ 6858001 w 6858001"/>
              <a:gd name="connsiteY94" fmla="*/ 562267 h 874716"/>
              <a:gd name="connsiteX95" fmla="*/ 6858001 w 6858001"/>
              <a:gd name="connsiteY95" fmla="*/ 734520 h 874716"/>
              <a:gd name="connsiteX96" fmla="*/ 6815516 w 6858001"/>
              <a:gd name="connsiteY96" fmla="*/ 744220 h 874716"/>
              <a:gd name="connsiteX97" fmla="*/ 6748458 w 6858001"/>
              <a:gd name="connsiteY97" fmla="*/ 763271 h 874716"/>
              <a:gd name="connsiteX98" fmla="*/ 6584812 w 6858001"/>
              <a:gd name="connsiteY98" fmla="*/ 784797 h 874716"/>
              <a:gd name="connsiteX99" fmla="*/ 6415833 w 6858001"/>
              <a:gd name="connsiteY99" fmla="*/ 805562 h 874716"/>
              <a:gd name="connsiteX100" fmla="*/ 6323058 w 6858001"/>
              <a:gd name="connsiteY100" fmla="*/ 812420 h 874716"/>
              <a:gd name="connsiteX101" fmla="*/ 6242093 w 6858001"/>
              <a:gd name="connsiteY101" fmla="*/ 823281 h 874716"/>
              <a:gd name="connsiteX102" fmla="*/ 6171605 w 6858001"/>
              <a:gd name="connsiteY102" fmla="*/ 830139 h 874716"/>
              <a:gd name="connsiteX103" fmla="*/ 6059397 w 6858001"/>
              <a:gd name="connsiteY103" fmla="*/ 844045 h 874716"/>
              <a:gd name="connsiteX104" fmla="*/ 6012723 w 6858001"/>
              <a:gd name="connsiteY104" fmla="*/ 847665 h 874716"/>
              <a:gd name="connsiteX105" fmla="*/ 5902610 w 6858001"/>
              <a:gd name="connsiteY105" fmla="*/ 847473 h 874716"/>
              <a:gd name="connsiteX106" fmla="*/ 5864318 w 6858001"/>
              <a:gd name="connsiteY106" fmla="*/ 845569 h 874716"/>
              <a:gd name="connsiteX107" fmla="*/ 5790592 w 6858001"/>
              <a:gd name="connsiteY107" fmla="*/ 821947 h 874716"/>
              <a:gd name="connsiteX108" fmla="*/ 5781830 w 6858001"/>
              <a:gd name="connsiteY108" fmla="*/ 820233 h 874716"/>
              <a:gd name="connsiteX109" fmla="*/ 5733440 w 6858001"/>
              <a:gd name="connsiteY109" fmla="*/ 810896 h 874716"/>
              <a:gd name="connsiteX110" fmla="*/ 5706959 w 6858001"/>
              <a:gd name="connsiteY110" fmla="*/ 807848 h 874716"/>
              <a:gd name="connsiteX111" fmla="*/ 5606372 w 6858001"/>
              <a:gd name="connsiteY111" fmla="*/ 788417 h 874716"/>
              <a:gd name="connsiteX112" fmla="*/ 5548460 w 6858001"/>
              <a:gd name="connsiteY112" fmla="*/ 779273 h 874716"/>
              <a:gd name="connsiteX113" fmla="*/ 5501594 w 6858001"/>
              <a:gd name="connsiteY113" fmla="*/ 780607 h 874716"/>
              <a:gd name="connsiteX114" fmla="*/ 5419295 w 6858001"/>
              <a:gd name="connsiteY114" fmla="*/ 782321 h 874716"/>
              <a:gd name="connsiteX115" fmla="*/ 5393005 w 6858001"/>
              <a:gd name="connsiteY115" fmla="*/ 786703 h 874716"/>
              <a:gd name="connsiteX116" fmla="*/ 5274129 w 6858001"/>
              <a:gd name="connsiteY116" fmla="*/ 774129 h 874716"/>
              <a:gd name="connsiteX117" fmla="*/ 5206308 w 6858001"/>
              <a:gd name="connsiteY117" fmla="*/ 773177 h 874716"/>
              <a:gd name="connsiteX118" fmla="*/ 5129916 w 6858001"/>
              <a:gd name="connsiteY118" fmla="*/ 757554 h 874716"/>
              <a:gd name="connsiteX119" fmla="*/ 5107627 w 6858001"/>
              <a:gd name="connsiteY119" fmla="*/ 758316 h 874716"/>
              <a:gd name="connsiteX120" fmla="*/ 5082670 w 6858001"/>
              <a:gd name="connsiteY120" fmla="*/ 759651 h 874716"/>
              <a:gd name="connsiteX121" fmla="*/ 5006086 w 6858001"/>
              <a:gd name="connsiteY121" fmla="*/ 760795 h 874716"/>
              <a:gd name="connsiteX122" fmla="*/ 4959602 w 6858001"/>
              <a:gd name="connsiteY122" fmla="*/ 766509 h 874716"/>
              <a:gd name="connsiteX123" fmla="*/ 4871019 w 6858001"/>
              <a:gd name="connsiteY123" fmla="*/ 763081 h 874716"/>
              <a:gd name="connsiteX124" fmla="*/ 4838250 w 6858001"/>
              <a:gd name="connsiteY124" fmla="*/ 768033 h 874716"/>
              <a:gd name="connsiteX125" fmla="*/ 4755381 w 6858001"/>
              <a:gd name="connsiteY125" fmla="*/ 768605 h 874716"/>
              <a:gd name="connsiteX126" fmla="*/ 4681083 w 6858001"/>
              <a:gd name="connsiteY126" fmla="*/ 765747 h 874716"/>
              <a:gd name="connsiteX127" fmla="*/ 4609452 w 6858001"/>
              <a:gd name="connsiteY127" fmla="*/ 767271 h 874716"/>
              <a:gd name="connsiteX128" fmla="*/ 4558207 w 6858001"/>
              <a:gd name="connsiteY128" fmla="*/ 773557 h 874716"/>
              <a:gd name="connsiteX129" fmla="*/ 4502579 w 6858001"/>
              <a:gd name="connsiteY129" fmla="*/ 777367 h 874716"/>
              <a:gd name="connsiteX130" fmla="*/ 4349222 w 6858001"/>
              <a:gd name="connsiteY130" fmla="*/ 800038 h 874716"/>
              <a:gd name="connsiteX131" fmla="*/ 4320837 w 6858001"/>
              <a:gd name="connsiteY131" fmla="*/ 794514 h 874716"/>
              <a:gd name="connsiteX132" fmla="*/ 4159667 w 6858001"/>
              <a:gd name="connsiteY132" fmla="*/ 789370 h 874716"/>
              <a:gd name="connsiteX133" fmla="*/ 4124614 w 6858001"/>
              <a:gd name="connsiteY133" fmla="*/ 789752 h 874716"/>
              <a:gd name="connsiteX134" fmla="*/ 4030503 w 6858001"/>
              <a:gd name="connsiteY134" fmla="*/ 767271 h 874716"/>
              <a:gd name="connsiteX135" fmla="*/ 3885338 w 6858001"/>
              <a:gd name="connsiteY135" fmla="*/ 802896 h 874716"/>
              <a:gd name="connsiteX136" fmla="*/ 3749506 w 6858001"/>
              <a:gd name="connsiteY136" fmla="*/ 847473 h 874716"/>
              <a:gd name="connsiteX137" fmla="*/ 3732361 w 6858001"/>
              <a:gd name="connsiteY137" fmla="*/ 853190 h 874716"/>
              <a:gd name="connsiteX138" fmla="*/ 3683591 w 6858001"/>
              <a:gd name="connsiteY138" fmla="*/ 862906 h 874716"/>
              <a:gd name="connsiteX139" fmla="*/ 3623201 w 6858001"/>
              <a:gd name="connsiteY139" fmla="*/ 866334 h 874716"/>
              <a:gd name="connsiteX140" fmla="*/ 3546617 w 6858001"/>
              <a:gd name="connsiteY140" fmla="*/ 874716 h 874716"/>
              <a:gd name="connsiteX141" fmla="*/ 3485275 w 6858001"/>
              <a:gd name="connsiteY141" fmla="*/ 864238 h 874716"/>
              <a:gd name="connsiteX142" fmla="*/ 3399546 w 6858001"/>
              <a:gd name="connsiteY142" fmla="*/ 848618 h 874716"/>
              <a:gd name="connsiteX143" fmla="*/ 3318771 w 6858001"/>
              <a:gd name="connsiteY143" fmla="*/ 833757 h 874716"/>
              <a:gd name="connsiteX144" fmla="*/ 3293244 w 6858001"/>
              <a:gd name="connsiteY144" fmla="*/ 851284 h 874716"/>
              <a:gd name="connsiteX145" fmla="*/ 3253809 w 6858001"/>
              <a:gd name="connsiteY145" fmla="*/ 866524 h 874716"/>
              <a:gd name="connsiteX146" fmla="*/ 3209993 w 6858001"/>
              <a:gd name="connsiteY146" fmla="*/ 848235 h 874716"/>
              <a:gd name="connsiteX147" fmla="*/ 3107500 w 6858001"/>
              <a:gd name="connsiteY147" fmla="*/ 810326 h 874716"/>
              <a:gd name="connsiteX148" fmla="*/ 3042728 w 6858001"/>
              <a:gd name="connsiteY148" fmla="*/ 808610 h 874716"/>
              <a:gd name="connsiteX149" fmla="*/ 2901943 w 6858001"/>
              <a:gd name="connsiteY149" fmla="*/ 792418 h 874716"/>
              <a:gd name="connsiteX150" fmla="*/ 2809930 w 6858001"/>
              <a:gd name="connsiteY150" fmla="*/ 769367 h 874716"/>
              <a:gd name="connsiteX151" fmla="*/ 2743826 w 6858001"/>
              <a:gd name="connsiteY151" fmla="*/ 743268 h 874716"/>
              <a:gd name="connsiteX152" fmla="*/ 2649143 w 6858001"/>
              <a:gd name="connsiteY152" fmla="*/ 709167 h 874716"/>
              <a:gd name="connsiteX153" fmla="*/ 2554079 w 6858001"/>
              <a:gd name="connsiteY153" fmla="*/ 691450 h 874716"/>
              <a:gd name="connsiteX154" fmla="*/ 2485307 w 6858001"/>
              <a:gd name="connsiteY154" fmla="*/ 669160 h 874716"/>
              <a:gd name="connsiteX155" fmla="*/ 2401292 w 6858001"/>
              <a:gd name="connsiteY155" fmla="*/ 653919 h 874716"/>
              <a:gd name="connsiteX156" fmla="*/ 2330806 w 6858001"/>
              <a:gd name="connsiteY156" fmla="*/ 653349 h 874716"/>
              <a:gd name="connsiteX157" fmla="*/ 2220312 w 6858001"/>
              <a:gd name="connsiteY157" fmla="*/ 656015 h 874716"/>
              <a:gd name="connsiteX158" fmla="*/ 2085054 w 6858001"/>
              <a:gd name="connsiteY158" fmla="*/ 609914 h 874716"/>
              <a:gd name="connsiteX159" fmla="*/ 2030378 w 6858001"/>
              <a:gd name="connsiteY159" fmla="*/ 599625 h 874716"/>
              <a:gd name="connsiteX160" fmla="*/ 1978940 w 6858001"/>
              <a:gd name="connsiteY160" fmla="*/ 594863 h 874716"/>
              <a:gd name="connsiteX161" fmla="*/ 1869780 w 6858001"/>
              <a:gd name="connsiteY161" fmla="*/ 564192 h 874716"/>
              <a:gd name="connsiteX162" fmla="*/ 1825393 w 6858001"/>
              <a:gd name="connsiteY162" fmla="*/ 554094 h 874716"/>
              <a:gd name="connsiteX163" fmla="*/ 1763287 w 6858001"/>
              <a:gd name="connsiteY163" fmla="*/ 554286 h 874716"/>
              <a:gd name="connsiteX164" fmla="*/ 1650317 w 6858001"/>
              <a:gd name="connsiteY164" fmla="*/ 540187 h 874716"/>
              <a:gd name="connsiteX165" fmla="*/ 1537537 w 6858001"/>
              <a:gd name="connsiteY165" fmla="*/ 499038 h 874716"/>
              <a:gd name="connsiteX166" fmla="*/ 1489720 w 6858001"/>
              <a:gd name="connsiteY166" fmla="*/ 503038 h 874716"/>
              <a:gd name="connsiteX167" fmla="*/ 1472575 w 6858001"/>
              <a:gd name="connsiteY167" fmla="*/ 502086 h 874716"/>
              <a:gd name="connsiteX168" fmla="*/ 1318456 w 6858001"/>
              <a:gd name="connsiteY168" fmla="*/ 479415 h 874716"/>
              <a:gd name="connsiteX169" fmla="*/ 1303024 w 6858001"/>
              <a:gd name="connsiteY169" fmla="*/ 476939 h 874716"/>
              <a:gd name="connsiteX170" fmla="*/ 1230633 w 6858001"/>
              <a:gd name="connsiteY170" fmla="*/ 456746 h 874716"/>
              <a:gd name="connsiteX171" fmla="*/ 1048125 w 6858001"/>
              <a:gd name="connsiteY171" fmla="*/ 444172 h 874716"/>
              <a:gd name="connsiteX172" fmla="*/ 1036887 w 6858001"/>
              <a:gd name="connsiteY172" fmla="*/ 442648 h 874716"/>
              <a:gd name="connsiteX173" fmla="*/ 975733 w 6858001"/>
              <a:gd name="connsiteY173" fmla="*/ 452744 h 874716"/>
              <a:gd name="connsiteX174" fmla="*/ 945444 w 6858001"/>
              <a:gd name="connsiteY174" fmla="*/ 467033 h 874716"/>
              <a:gd name="connsiteX175" fmla="*/ 898198 w 6858001"/>
              <a:gd name="connsiteY175" fmla="*/ 481893 h 874716"/>
              <a:gd name="connsiteX176" fmla="*/ 850189 w 6858001"/>
              <a:gd name="connsiteY176" fmla="*/ 487417 h 874716"/>
              <a:gd name="connsiteX177" fmla="*/ 769605 w 6858001"/>
              <a:gd name="connsiteY177" fmla="*/ 464937 h 874716"/>
              <a:gd name="connsiteX178" fmla="*/ 740268 w 6858001"/>
              <a:gd name="connsiteY178" fmla="*/ 462651 h 874716"/>
              <a:gd name="connsiteX179" fmla="*/ 674923 w 6858001"/>
              <a:gd name="connsiteY179" fmla="*/ 451792 h 874716"/>
              <a:gd name="connsiteX180" fmla="*/ 617772 w 6858001"/>
              <a:gd name="connsiteY180" fmla="*/ 452554 h 874716"/>
              <a:gd name="connsiteX181" fmla="*/ 571860 w 6858001"/>
              <a:gd name="connsiteY181" fmla="*/ 469891 h 874716"/>
              <a:gd name="connsiteX182" fmla="*/ 505182 w 6858001"/>
              <a:gd name="connsiteY182" fmla="*/ 473319 h 874716"/>
              <a:gd name="connsiteX183" fmla="*/ 462126 w 6858001"/>
              <a:gd name="connsiteY183" fmla="*/ 460747 h 874716"/>
              <a:gd name="connsiteX184" fmla="*/ 453364 w 6858001"/>
              <a:gd name="connsiteY184" fmla="*/ 459033 h 874716"/>
              <a:gd name="connsiteX185" fmla="*/ 340774 w 6858001"/>
              <a:gd name="connsiteY185" fmla="*/ 458268 h 874716"/>
              <a:gd name="connsiteX186" fmla="*/ 200182 w 6858001"/>
              <a:gd name="connsiteY186" fmla="*/ 496180 h 874716"/>
              <a:gd name="connsiteX187" fmla="*/ 176939 w 6858001"/>
              <a:gd name="connsiteY187" fmla="*/ 504182 h 874716"/>
              <a:gd name="connsiteX188" fmla="*/ 63587 w 6858001"/>
              <a:gd name="connsiteY188" fmla="*/ 518088 h 874716"/>
              <a:gd name="connsiteX189" fmla="*/ 2817 w 6858001"/>
              <a:gd name="connsiteY189" fmla="*/ 532187 h 874716"/>
              <a:gd name="connsiteX190" fmla="*/ 0 w 6858001"/>
              <a:gd name="connsiteY190" fmla="*/ 533314 h 8747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</a:cxnLst>
            <a:rect l="l" t="t" r="r" b="b"/>
            <a:pathLst>
              <a:path w="6858001" h="874716">
                <a:moveTo>
                  <a:pt x="0" y="533314"/>
                </a:moveTo>
                <a:lnTo>
                  <a:pt x="0" y="69206"/>
                </a:lnTo>
                <a:lnTo>
                  <a:pt x="21486" y="71924"/>
                </a:lnTo>
                <a:cubicBezTo>
                  <a:pt x="92546" y="60493"/>
                  <a:pt x="159604" y="87354"/>
                  <a:pt x="228948" y="88116"/>
                </a:cubicBezTo>
                <a:cubicBezTo>
                  <a:pt x="260382" y="88496"/>
                  <a:pt x="291435" y="94592"/>
                  <a:pt x="313533" y="62779"/>
                </a:cubicBezTo>
                <a:cubicBezTo>
                  <a:pt x="316389" y="58587"/>
                  <a:pt x="330298" y="60873"/>
                  <a:pt x="338870" y="62207"/>
                </a:cubicBezTo>
                <a:cubicBezTo>
                  <a:pt x="357921" y="65066"/>
                  <a:pt x="376781" y="72304"/>
                  <a:pt x="395640" y="72114"/>
                </a:cubicBezTo>
                <a:cubicBezTo>
                  <a:pt x="434695" y="71924"/>
                  <a:pt x="473939" y="68876"/>
                  <a:pt x="512802" y="65446"/>
                </a:cubicBezTo>
                <a:cubicBezTo>
                  <a:pt x="527470" y="64112"/>
                  <a:pt x="541569" y="58969"/>
                  <a:pt x="556047" y="55349"/>
                </a:cubicBezTo>
                <a:cubicBezTo>
                  <a:pt x="564048" y="53253"/>
                  <a:pt x="572622" y="47729"/>
                  <a:pt x="580050" y="48871"/>
                </a:cubicBezTo>
                <a:cubicBezTo>
                  <a:pt x="623106" y="55539"/>
                  <a:pt x="662541" y="39157"/>
                  <a:pt x="703308" y="30964"/>
                </a:cubicBezTo>
                <a:cubicBezTo>
                  <a:pt x="722169" y="27154"/>
                  <a:pt x="739886" y="18010"/>
                  <a:pt x="758174" y="11724"/>
                </a:cubicBezTo>
                <a:cubicBezTo>
                  <a:pt x="762936" y="10008"/>
                  <a:pt x="768271" y="8484"/>
                  <a:pt x="773035" y="8866"/>
                </a:cubicBezTo>
                <a:cubicBezTo>
                  <a:pt x="800276" y="11152"/>
                  <a:pt x="827329" y="14390"/>
                  <a:pt x="854379" y="16866"/>
                </a:cubicBezTo>
                <a:cubicBezTo>
                  <a:pt x="878956" y="19152"/>
                  <a:pt x="903722" y="19914"/>
                  <a:pt x="915343" y="47919"/>
                </a:cubicBezTo>
                <a:cubicBezTo>
                  <a:pt x="917059" y="52301"/>
                  <a:pt x="922773" y="55539"/>
                  <a:pt x="927155" y="58397"/>
                </a:cubicBezTo>
                <a:cubicBezTo>
                  <a:pt x="994785" y="102405"/>
                  <a:pt x="1030980" y="101261"/>
                  <a:pt x="1097087" y="54777"/>
                </a:cubicBezTo>
                <a:cubicBezTo>
                  <a:pt x="1103945" y="50015"/>
                  <a:pt x="1118613" y="46585"/>
                  <a:pt x="1123185" y="50395"/>
                </a:cubicBezTo>
                <a:cubicBezTo>
                  <a:pt x="1162049" y="82020"/>
                  <a:pt x="1204532" y="78590"/>
                  <a:pt x="1249302" y="68684"/>
                </a:cubicBezTo>
                <a:cubicBezTo>
                  <a:pt x="1260922" y="66018"/>
                  <a:pt x="1277307" y="66018"/>
                  <a:pt x="1286069" y="72304"/>
                </a:cubicBezTo>
                <a:cubicBezTo>
                  <a:pt x="1327790" y="101451"/>
                  <a:pt x="1372560" y="97261"/>
                  <a:pt x="1417899" y="88688"/>
                </a:cubicBezTo>
                <a:cubicBezTo>
                  <a:pt x="1424948" y="87354"/>
                  <a:pt x="1433522" y="80114"/>
                  <a:pt x="1436568" y="73448"/>
                </a:cubicBezTo>
                <a:cubicBezTo>
                  <a:pt x="1447428" y="49825"/>
                  <a:pt x="1467813" y="41823"/>
                  <a:pt x="1490292" y="35154"/>
                </a:cubicBezTo>
                <a:cubicBezTo>
                  <a:pt x="1525727" y="24296"/>
                  <a:pt x="1560588" y="11532"/>
                  <a:pt x="1596213" y="1245"/>
                </a:cubicBezTo>
                <a:cubicBezTo>
                  <a:pt x="1604978" y="-1231"/>
                  <a:pt x="1615836" y="293"/>
                  <a:pt x="1624980" y="3150"/>
                </a:cubicBezTo>
                <a:cubicBezTo>
                  <a:pt x="1656223" y="12866"/>
                  <a:pt x="1676036" y="37251"/>
                  <a:pt x="1697753" y="59731"/>
                </a:cubicBezTo>
                <a:cubicBezTo>
                  <a:pt x="1707279" y="69638"/>
                  <a:pt x="1720423" y="76686"/>
                  <a:pt x="1733188" y="82400"/>
                </a:cubicBezTo>
                <a:cubicBezTo>
                  <a:pt x="1766335" y="97071"/>
                  <a:pt x="1800246" y="110215"/>
                  <a:pt x="1833775" y="124121"/>
                </a:cubicBezTo>
                <a:cubicBezTo>
                  <a:pt x="1837013" y="125455"/>
                  <a:pt x="1839679" y="128884"/>
                  <a:pt x="1842158" y="131742"/>
                </a:cubicBezTo>
                <a:cubicBezTo>
                  <a:pt x="1866922" y="161843"/>
                  <a:pt x="1891497" y="192132"/>
                  <a:pt x="1916454" y="222233"/>
                </a:cubicBezTo>
                <a:cubicBezTo>
                  <a:pt x="1921216" y="227947"/>
                  <a:pt x="1928076" y="232139"/>
                  <a:pt x="1933219" y="237663"/>
                </a:cubicBezTo>
                <a:cubicBezTo>
                  <a:pt x="1940459" y="245283"/>
                  <a:pt x="1949603" y="252524"/>
                  <a:pt x="1953413" y="261668"/>
                </a:cubicBezTo>
                <a:cubicBezTo>
                  <a:pt x="1965224" y="290433"/>
                  <a:pt x="1987894" y="302817"/>
                  <a:pt x="2016469" y="308151"/>
                </a:cubicBezTo>
                <a:cubicBezTo>
                  <a:pt x="2042570" y="313104"/>
                  <a:pt x="2068669" y="317296"/>
                  <a:pt x="2094578" y="323010"/>
                </a:cubicBezTo>
                <a:cubicBezTo>
                  <a:pt x="2126201" y="329868"/>
                  <a:pt x="2157636" y="337298"/>
                  <a:pt x="2188879" y="345681"/>
                </a:cubicBezTo>
                <a:cubicBezTo>
                  <a:pt x="2202404" y="349301"/>
                  <a:pt x="2216692" y="353491"/>
                  <a:pt x="2228314" y="360921"/>
                </a:cubicBezTo>
                <a:cubicBezTo>
                  <a:pt x="2260890" y="381496"/>
                  <a:pt x="2295753" y="395402"/>
                  <a:pt x="2334044" y="389878"/>
                </a:cubicBezTo>
                <a:cubicBezTo>
                  <a:pt x="2364715" y="385496"/>
                  <a:pt x="2390434" y="396736"/>
                  <a:pt x="2409485" y="414263"/>
                </a:cubicBezTo>
                <a:cubicBezTo>
                  <a:pt x="2444158" y="446078"/>
                  <a:pt x="2481305" y="438838"/>
                  <a:pt x="2518264" y="428552"/>
                </a:cubicBezTo>
                <a:cubicBezTo>
                  <a:pt x="2537315" y="423217"/>
                  <a:pt x="2552935" y="423979"/>
                  <a:pt x="2571034" y="429122"/>
                </a:cubicBezTo>
                <a:cubicBezTo>
                  <a:pt x="2612945" y="441124"/>
                  <a:pt x="2640950" y="473701"/>
                  <a:pt x="2668001" y="502276"/>
                </a:cubicBezTo>
                <a:cubicBezTo>
                  <a:pt x="2691054" y="526661"/>
                  <a:pt x="2716963" y="540377"/>
                  <a:pt x="2745348" y="550666"/>
                </a:cubicBezTo>
                <a:cubicBezTo>
                  <a:pt x="2781163" y="563810"/>
                  <a:pt x="2809548" y="558858"/>
                  <a:pt x="2826694" y="527233"/>
                </a:cubicBezTo>
                <a:cubicBezTo>
                  <a:pt x="2831457" y="518278"/>
                  <a:pt x="2839839" y="507800"/>
                  <a:pt x="2848793" y="505134"/>
                </a:cubicBezTo>
                <a:cubicBezTo>
                  <a:pt x="2892037" y="491800"/>
                  <a:pt x="2935854" y="472367"/>
                  <a:pt x="2982148" y="484179"/>
                </a:cubicBezTo>
                <a:cubicBezTo>
                  <a:pt x="3046158" y="500372"/>
                  <a:pt x="3108644" y="499420"/>
                  <a:pt x="3172654" y="483417"/>
                </a:cubicBezTo>
                <a:cubicBezTo>
                  <a:pt x="3276480" y="457508"/>
                  <a:pt x="3380305" y="430076"/>
                  <a:pt x="3489467" y="435790"/>
                </a:cubicBezTo>
                <a:cubicBezTo>
                  <a:pt x="3507563" y="436742"/>
                  <a:pt x="3529090" y="425121"/>
                  <a:pt x="3544713" y="413691"/>
                </a:cubicBezTo>
                <a:cubicBezTo>
                  <a:pt x="3574622" y="391974"/>
                  <a:pt x="3573288" y="390258"/>
                  <a:pt x="3606817" y="408167"/>
                </a:cubicBezTo>
                <a:cubicBezTo>
                  <a:pt x="3614819" y="412549"/>
                  <a:pt x="3624725" y="415215"/>
                  <a:pt x="3630632" y="421693"/>
                </a:cubicBezTo>
                <a:cubicBezTo>
                  <a:pt x="3660731" y="454650"/>
                  <a:pt x="3697880" y="446648"/>
                  <a:pt x="3734837" y="441886"/>
                </a:cubicBezTo>
                <a:cubicBezTo>
                  <a:pt x="3741315" y="440934"/>
                  <a:pt x="3749125" y="439600"/>
                  <a:pt x="3754652" y="442268"/>
                </a:cubicBezTo>
                <a:cubicBezTo>
                  <a:pt x="3779607" y="454268"/>
                  <a:pt x="3800753" y="450078"/>
                  <a:pt x="3822472" y="433694"/>
                </a:cubicBezTo>
                <a:cubicBezTo>
                  <a:pt x="3841331" y="419597"/>
                  <a:pt x="3863049" y="411215"/>
                  <a:pt x="3885338" y="428742"/>
                </a:cubicBezTo>
                <a:cubicBezTo>
                  <a:pt x="3934870" y="467605"/>
                  <a:pt x="3987829" y="469509"/>
                  <a:pt x="4043839" y="444934"/>
                </a:cubicBezTo>
                <a:cubicBezTo>
                  <a:pt x="4083845" y="427407"/>
                  <a:pt x="4123280" y="423407"/>
                  <a:pt x="4165383" y="441124"/>
                </a:cubicBezTo>
                <a:cubicBezTo>
                  <a:pt x="4181576" y="447982"/>
                  <a:pt x="4202531" y="443410"/>
                  <a:pt x="4221391" y="444934"/>
                </a:cubicBezTo>
                <a:cubicBezTo>
                  <a:pt x="4232060" y="445696"/>
                  <a:pt x="4243872" y="445886"/>
                  <a:pt x="4253014" y="450650"/>
                </a:cubicBezTo>
                <a:cubicBezTo>
                  <a:pt x="4277401" y="462843"/>
                  <a:pt x="4300070" y="478463"/>
                  <a:pt x="4324645" y="490466"/>
                </a:cubicBezTo>
                <a:cubicBezTo>
                  <a:pt x="4336457" y="496180"/>
                  <a:pt x="4350554" y="499228"/>
                  <a:pt x="4363890" y="499420"/>
                </a:cubicBezTo>
                <a:cubicBezTo>
                  <a:pt x="4403325" y="500372"/>
                  <a:pt x="4442761" y="500372"/>
                  <a:pt x="4482004" y="498658"/>
                </a:cubicBezTo>
                <a:cubicBezTo>
                  <a:pt x="4546776" y="495990"/>
                  <a:pt x="4612500" y="495418"/>
                  <a:pt x="4659174" y="438648"/>
                </a:cubicBezTo>
                <a:cubicBezTo>
                  <a:pt x="4662986" y="434076"/>
                  <a:pt x="4671176" y="431408"/>
                  <a:pt x="4677655" y="430646"/>
                </a:cubicBezTo>
                <a:cubicBezTo>
                  <a:pt x="4707564" y="427027"/>
                  <a:pt x="4738235" y="426645"/>
                  <a:pt x="4767764" y="420739"/>
                </a:cubicBezTo>
                <a:cubicBezTo>
                  <a:pt x="4791386" y="415977"/>
                  <a:pt x="4811009" y="417501"/>
                  <a:pt x="4828916" y="434266"/>
                </a:cubicBezTo>
                <a:cubicBezTo>
                  <a:pt x="4852348" y="456364"/>
                  <a:pt x="4880925" y="469319"/>
                  <a:pt x="4912168" y="462271"/>
                </a:cubicBezTo>
                <a:cubicBezTo>
                  <a:pt x="4943409" y="455412"/>
                  <a:pt x="4963984" y="470271"/>
                  <a:pt x="4987037" y="485703"/>
                </a:cubicBezTo>
                <a:cubicBezTo>
                  <a:pt x="5003801" y="496942"/>
                  <a:pt x="5022852" y="511040"/>
                  <a:pt x="5041521" y="512182"/>
                </a:cubicBezTo>
                <a:cubicBezTo>
                  <a:pt x="5083814" y="514658"/>
                  <a:pt x="5120201" y="553904"/>
                  <a:pt x="5166113" y="531615"/>
                </a:cubicBezTo>
                <a:cubicBezTo>
                  <a:pt x="5169161" y="530091"/>
                  <a:pt x="5174685" y="533901"/>
                  <a:pt x="5179067" y="534853"/>
                </a:cubicBezTo>
                <a:cubicBezTo>
                  <a:pt x="5214121" y="542093"/>
                  <a:pt x="5247078" y="535043"/>
                  <a:pt x="5272796" y="511230"/>
                </a:cubicBezTo>
                <a:cubicBezTo>
                  <a:pt x="5306516" y="480177"/>
                  <a:pt x="5343855" y="477129"/>
                  <a:pt x="5385384" y="487227"/>
                </a:cubicBezTo>
                <a:cubicBezTo>
                  <a:pt x="5398721" y="490466"/>
                  <a:pt x="5412057" y="492752"/>
                  <a:pt x="5425582" y="495418"/>
                </a:cubicBezTo>
                <a:cubicBezTo>
                  <a:pt x="5443870" y="499228"/>
                  <a:pt x="5462351" y="503230"/>
                  <a:pt x="5480637" y="507040"/>
                </a:cubicBezTo>
                <a:cubicBezTo>
                  <a:pt x="5498356" y="510850"/>
                  <a:pt x="5517979" y="517326"/>
                  <a:pt x="5531693" y="500944"/>
                </a:cubicBezTo>
                <a:cubicBezTo>
                  <a:pt x="5543506" y="486845"/>
                  <a:pt x="5551888" y="488179"/>
                  <a:pt x="5562746" y="500372"/>
                </a:cubicBezTo>
                <a:cubicBezTo>
                  <a:pt x="5600467" y="543045"/>
                  <a:pt x="5646189" y="569716"/>
                  <a:pt x="5704483" y="571620"/>
                </a:cubicBezTo>
                <a:cubicBezTo>
                  <a:pt x="5716485" y="572002"/>
                  <a:pt x="5728678" y="574668"/>
                  <a:pt x="5740488" y="577526"/>
                </a:cubicBezTo>
                <a:cubicBezTo>
                  <a:pt x="5747728" y="579241"/>
                  <a:pt x="5756493" y="581147"/>
                  <a:pt x="5760873" y="586291"/>
                </a:cubicBezTo>
                <a:cubicBezTo>
                  <a:pt x="5794974" y="625534"/>
                  <a:pt x="5837457" y="652777"/>
                  <a:pt x="5883751" y="674686"/>
                </a:cubicBezTo>
                <a:cubicBezTo>
                  <a:pt x="5900323" y="682496"/>
                  <a:pt x="5918042" y="690306"/>
                  <a:pt x="5935949" y="692592"/>
                </a:cubicBezTo>
                <a:cubicBezTo>
                  <a:pt x="5954617" y="694878"/>
                  <a:pt x="5974240" y="691068"/>
                  <a:pt x="5993291" y="688972"/>
                </a:cubicBezTo>
                <a:cubicBezTo>
                  <a:pt x="6004531" y="687830"/>
                  <a:pt x="6017485" y="688020"/>
                  <a:pt x="6026440" y="682496"/>
                </a:cubicBezTo>
                <a:cubicBezTo>
                  <a:pt x="6054825" y="665159"/>
                  <a:pt x="6082258" y="646491"/>
                  <a:pt x="6108738" y="626296"/>
                </a:cubicBezTo>
                <a:cubicBezTo>
                  <a:pt x="6131409" y="608960"/>
                  <a:pt x="6135981" y="606483"/>
                  <a:pt x="6155602" y="628202"/>
                </a:cubicBezTo>
                <a:cubicBezTo>
                  <a:pt x="6175797" y="650491"/>
                  <a:pt x="6200944" y="662111"/>
                  <a:pt x="6228756" y="666873"/>
                </a:cubicBezTo>
                <a:cubicBezTo>
                  <a:pt x="6272764" y="674304"/>
                  <a:pt x="6317151" y="680590"/>
                  <a:pt x="6361539" y="684210"/>
                </a:cubicBezTo>
                <a:cubicBezTo>
                  <a:pt x="6401736" y="687448"/>
                  <a:pt x="6420977" y="669922"/>
                  <a:pt x="6428979" y="630106"/>
                </a:cubicBezTo>
                <a:cubicBezTo>
                  <a:pt x="6433551" y="608007"/>
                  <a:pt x="6439458" y="584003"/>
                  <a:pt x="6463840" y="578098"/>
                </a:cubicBezTo>
                <a:cubicBezTo>
                  <a:pt x="6503658" y="568572"/>
                  <a:pt x="6544997" y="564382"/>
                  <a:pt x="6564620" y="517708"/>
                </a:cubicBezTo>
                <a:cubicBezTo>
                  <a:pt x="6575478" y="527995"/>
                  <a:pt x="6582146" y="534091"/>
                  <a:pt x="6588625" y="540187"/>
                </a:cubicBezTo>
                <a:cubicBezTo>
                  <a:pt x="6606531" y="557142"/>
                  <a:pt x="6643678" y="564382"/>
                  <a:pt x="6662541" y="549714"/>
                </a:cubicBezTo>
                <a:cubicBezTo>
                  <a:pt x="6690354" y="528377"/>
                  <a:pt x="6715883" y="532377"/>
                  <a:pt x="6742552" y="548952"/>
                </a:cubicBezTo>
                <a:cubicBezTo>
                  <a:pt x="6764841" y="562668"/>
                  <a:pt x="6788417" y="567954"/>
                  <a:pt x="6812063" y="568430"/>
                </a:cubicBezTo>
                <a:lnTo>
                  <a:pt x="6858001" y="562267"/>
                </a:lnTo>
                <a:lnTo>
                  <a:pt x="6858001" y="734520"/>
                </a:lnTo>
                <a:lnTo>
                  <a:pt x="6815516" y="744220"/>
                </a:lnTo>
                <a:cubicBezTo>
                  <a:pt x="6793035" y="749744"/>
                  <a:pt x="6771319" y="759651"/>
                  <a:pt x="6748458" y="763271"/>
                </a:cubicBezTo>
                <a:cubicBezTo>
                  <a:pt x="6694164" y="771843"/>
                  <a:pt x="6639488" y="777939"/>
                  <a:pt x="6584812" y="784797"/>
                </a:cubicBezTo>
                <a:cubicBezTo>
                  <a:pt x="6528424" y="791846"/>
                  <a:pt x="6472225" y="799276"/>
                  <a:pt x="6415833" y="805562"/>
                </a:cubicBezTo>
                <a:cubicBezTo>
                  <a:pt x="6384972" y="808802"/>
                  <a:pt x="6353919" y="809372"/>
                  <a:pt x="6323058" y="812420"/>
                </a:cubicBezTo>
                <a:cubicBezTo>
                  <a:pt x="6296005" y="815088"/>
                  <a:pt x="6269144" y="820041"/>
                  <a:pt x="6242093" y="823281"/>
                </a:cubicBezTo>
                <a:cubicBezTo>
                  <a:pt x="6218660" y="825947"/>
                  <a:pt x="6195037" y="827471"/>
                  <a:pt x="6171605" y="830139"/>
                </a:cubicBezTo>
                <a:cubicBezTo>
                  <a:pt x="6134075" y="834519"/>
                  <a:pt x="6096736" y="839473"/>
                  <a:pt x="6059397" y="844045"/>
                </a:cubicBezTo>
                <a:cubicBezTo>
                  <a:pt x="6043776" y="845759"/>
                  <a:pt x="6027392" y="850522"/>
                  <a:pt x="6012723" y="847665"/>
                </a:cubicBezTo>
                <a:cubicBezTo>
                  <a:pt x="5975764" y="840425"/>
                  <a:pt x="5939377" y="842521"/>
                  <a:pt x="5902610" y="847473"/>
                </a:cubicBezTo>
                <a:cubicBezTo>
                  <a:pt x="5890037" y="849190"/>
                  <a:pt x="5876511" y="848808"/>
                  <a:pt x="5864318" y="845569"/>
                </a:cubicBezTo>
                <a:cubicBezTo>
                  <a:pt x="5839361" y="839091"/>
                  <a:pt x="5815169" y="829947"/>
                  <a:pt x="5790592" y="821947"/>
                </a:cubicBezTo>
                <a:cubicBezTo>
                  <a:pt x="5787924" y="820995"/>
                  <a:pt x="5784686" y="820803"/>
                  <a:pt x="5781830" y="820233"/>
                </a:cubicBezTo>
                <a:cubicBezTo>
                  <a:pt x="5765635" y="816992"/>
                  <a:pt x="5749634" y="813754"/>
                  <a:pt x="5733440" y="810896"/>
                </a:cubicBezTo>
                <a:cubicBezTo>
                  <a:pt x="5724678" y="809372"/>
                  <a:pt x="5715723" y="809182"/>
                  <a:pt x="5706959" y="807848"/>
                </a:cubicBezTo>
                <a:cubicBezTo>
                  <a:pt x="5673050" y="802514"/>
                  <a:pt x="5635711" y="811468"/>
                  <a:pt x="5606372" y="788417"/>
                </a:cubicBezTo>
                <a:cubicBezTo>
                  <a:pt x="5587321" y="773557"/>
                  <a:pt x="5568842" y="776987"/>
                  <a:pt x="5548460" y="779273"/>
                </a:cubicBezTo>
                <a:cubicBezTo>
                  <a:pt x="5533027" y="780987"/>
                  <a:pt x="5517215" y="780415"/>
                  <a:pt x="5501594" y="780607"/>
                </a:cubicBezTo>
                <a:cubicBezTo>
                  <a:pt x="5474161" y="781177"/>
                  <a:pt x="5446728" y="781369"/>
                  <a:pt x="5419295" y="782321"/>
                </a:cubicBezTo>
                <a:cubicBezTo>
                  <a:pt x="5410531" y="782701"/>
                  <a:pt x="5401579" y="787465"/>
                  <a:pt x="5393005" y="786703"/>
                </a:cubicBezTo>
                <a:cubicBezTo>
                  <a:pt x="5353379" y="783083"/>
                  <a:pt x="5313754" y="777367"/>
                  <a:pt x="5274129" y="774129"/>
                </a:cubicBezTo>
                <a:cubicBezTo>
                  <a:pt x="5251650" y="772225"/>
                  <a:pt x="5228597" y="775843"/>
                  <a:pt x="5206308" y="773177"/>
                </a:cubicBezTo>
                <a:cubicBezTo>
                  <a:pt x="5180591" y="770129"/>
                  <a:pt x="5155445" y="762319"/>
                  <a:pt x="5129916" y="757554"/>
                </a:cubicBezTo>
                <a:cubicBezTo>
                  <a:pt x="5122867" y="756222"/>
                  <a:pt x="5115057" y="757936"/>
                  <a:pt x="5107627" y="758316"/>
                </a:cubicBezTo>
                <a:cubicBezTo>
                  <a:pt x="5099245" y="758699"/>
                  <a:pt x="5091052" y="759461"/>
                  <a:pt x="5082670" y="759651"/>
                </a:cubicBezTo>
                <a:cubicBezTo>
                  <a:pt x="5057141" y="760033"/>
                  <a:pt x="5031614" y="759461"/>
                  <a:pt x="5006086" y="760795"/>
                </a:cubicBezTo>
                <a:cubicBezTo>
                  <a:pt x="4990465" y="761557"/>
                  <a:pt x="4974082" y="769367"/>
                  <a:pt x="4959602" y="766509"/>
                </a:cubicBezTo>
                <a:cubicBezTo>
                  <a:pt x="4930075" y="760985"/>
                  <a:pt x="4900546" y="773367"/>
                  <a:pt x="4871019" y="763081"/>
                </a:cubicBezTo>
                <a:cubicBezTo>
                  <a:pt x="4861873" y="760033"/>
                  <a:pt x="4849300" y="767653"/>
                  <a:pt x="4838250" y="768033"/>
                </a:cubicBezTo>
                <a:cubicBezTo>
                  <a:pt x="4810627" y="768985"/>
                  <a:pt x="4783004" y="768795"/>
                  <a:pt x="4755381" y="768605"/>
                </a:cubicBezTo>
                <a:cubicBezTo>
                  <a:pt x="4730614" y="768415"/>
                  <a:pt x="4704895" y="771081"/>
                  <a:pt x="4681083" y="765747"/>
                </a:cubicBezTo>
                <a:cubicBezTo>
                  <a:pt x="4656126" y="760033"/>
                  <a:pt x="4633647" y="760795"/>
                  <a:pt x="4609452" y="767271"/>
                </a:cubicBezTo>
                <a:cubicBezTo>
                  <a:pt x="4592878" y="771653"/>
                  <a:pt x="4575351" y="772225"/>
                  <a:pt x="4558207" y="773557"/>
                </a:cubicBezTo>
                <a:cubicBezTo>
                  <a:pt x="4539728" y="775081"/>
                  <a:pt x="4519343" y="771081"/>
                  <a:pt x="4502579" y="777367"/>
                </a:cubicBezTo>
                <a:cubicBezTo>
                  <a:pt x="4452665" y="796038"/>
                  <a:pt x="4401419" y="800038"/>
                  <a:pt x="4349222" y="800038"/>
                </a:cubicBezTo>
                <a:cubicBezTo>
                  <a:pt x="4339695" y="800038"/>
                  <a:pt x="4329979" y="797372"/>
                  <a:pt x="4320837" y="794514"/>
                </a:cubicBezTo>
                <a:cubicBezTo>
                  <a:pt x="4267493" y="777367"/>
                  <a:pt x="4213961" y="778891"/>
                  <a:pt x="4159667" y="789370"/>
                </a:cubicBezTo>
                <a:cubicBezTo>
                  <a:pt x="4148427" y="791656"/>
                  <a:pt x="4135854" y="792038"/>
                  <a:pt x="4124614" y="789752"/>
                </a:cubicBezTo>
                <a:cubicBezTo>
                  <a:pt x="4092989" y="783083"/>
                  <a:pt x="4062318" y="772033"/>
                  <a:pt x="4030503" y="767271"/>
                </a:cubicBezTo>
                <a:cubicBezTo>
                  <a:pt x="3977925" y="759461"/>
                  <a:pt x="3932394" y="785749"/>
                  <a:pt x="3885338" y="802896"/>
                </a:cubicBezTo>
                <a:cubicBezTo>
                  <a:pt x="3840569" y="819089"/>
                  <a:pt x="3802467" y="855666"/>
                  <a:pt x="3749506" y="847473"/>
                </a:cubicBezTo>
                <a:cubicBezTo>
                  <a:pt x="3744173" y="846711"/>
                  <a:pt x="3738267" y="851856"/>
                  <a:pt x="3732361" y="853190"/>
                </a:cubicBezTo>
                <a:cubicBezTo>
                  <a:pt x="3716168" y="856810"/>
                  <a:pt x="3699976" y="861190"/>
                  <a:pt x="3683591" y="862906"/>
                </a:cubicBezTo>
                <a:cubicBezTo>
                  <a:pt x="3663589" y="865192"/>
                  <a:pt x="3643204" y="864430"/>
                  <a:pt x="3623201" y="866334"/>
                </a:cubicBezTo>
                <a:cubicBezTo>
                  <a:pt x="3597482" y="868620"/>
                  <a:pt x="3572146" y="874716"/>
                  <a:pt x="3546617" y="874716"/>
                </a:cubicBezTo>
                <a:cubicBezTo>
                  <a:pt x="3526042" y="874716"/>
                  <a:pt x="3505657" y="867668"/>
                  <a:pt x="3485275" y="864238"/>
                </a:cubicBezTo>
                <a:cubicBezTo>
                  <a:pt x="3456508" y="859476"/>
                  <a:pt x="3424883" y="860810"/>
                  <a:pt x="3399546" y="848618"/>
                </a:cubicBezTo>
                <a:cubicBezTo>
                  <a:pt x="3372495" y="835663"/>
                  <a:pt x="3346776" y="829757"/>
                  <a:pt x="3318771" y="833757"/>
                </a:cubicBezTo>
                <a:cubicBezTo>
                  <a:pt x="3309437" y="835091"/>
                  <a:pt x="3297434" y="843093"/>
                  <a:pt x="3293244" y="851284"/>
                </a:cubicBezTo>
                <a:cubicBezTo>
                  <a:pt x="3283908" y="869572"/>
                  <a:pt x="3271145" y="872812"/>
                  <a:pt x="3253809" y="866524"/>
                </a:cubicBezTo>
                <a:cubicBezTo>
                  <a:pt x="3238758" y="861190"/>
                  <a:pt x="3220280" y="858524"/>
                  <a:pt x="3209993" y="848235"/>
                </a:cubicBezTo>
                <a:cubicBezTo>
                  <a:pt x="3180844" y="819089"/>
                  <a:pt x="3143695" y="818136"/>
                  <a:pt x="3107500" y="810326"/>
                </a:cubicBezTo>
                <a:cubicBezTo>
                  <a:pt x="3085403" y="805562"/>
                  <a:pt x="3064827" y="805372"/>
                  <a:pt x="3042728" y="808610"/>
                </a:cubicBezTo>
                <a:cubicBezTo>
                  <a:pt x="2994722" y="815850"/>
                  <a:pt x="2948047" y="805562"/>
                  <a:pt x="2901943" y="792418"/>
                </a:cubicBezTo>
                <a:cubicBezTo>
                  <a:pt x="2871462" y="783655"/>
                  <a:pt x="2840219" y="778321"/>
                  <a:pt x="2809930" y="769367"/>
                </a:cubicBezTo>
                <a:cubicBezTo>
                  <a:pt x="2787259" y="762509"/>
                  <a:pt x="2764590" y="754316"/>
                  <a:pt x="2743826" y="743268"/>
                </a:cubicBezTo>
                <a:cubicBezTo>
                  <a:pt x="2713723" y="727073"/>
                  <a:pt x="2687436" y="702689"/>
                  <a:pt x="2649143" y="709167"/>
                </a:cubicBezTo>
                <a:cubicBezTo>
                  <a:pt x="2615421" y="714881"/>
                  <a:pt x="2584942" y="702881"/>
                  <a:pt x="2554079" y="691450"/>
                </a:cubicBezTo>
                <a:cubicBezTo>
                  <a:pt x="2531409" y="683068"/>
                  <a:pt x="2508742" y="674494"/>
                  <a:pt x="2485307" y="669160"/>
                </a:cubicBezTo>
                <a:cubicBezTo>
                  <a:pt x="2457492" y="662873"/>
                  <a:pt x="2426059" y="665541"/>
                  <a:pt x="2401292" y="653919"/>
                </a:cubicBezTo>
                <a:cubicBezTo>
                  <a:pt x="2375383" y="641727"/>
                  <a:pt x="2353859" y="649919"/>
                  <a:pt x="2330806" y="653349"/>
                </a:cubicBezTo>
                <a:cubicBezTo>
                  <a:pt x="2294039" y="658683"/>
                  <a:pt x="2257459" y="668590"/>
                  <a:pt x="2220312" y="656015"/>
                </a:cubicBezTo>
                <a:cubicBezTo>
                  <a:pt x="2175163" y="640775"/>
                  <a:pt x="2130393" y="624392"/>
                  <a:pt x="2085054" y="609914"/>
                </a:cubicBezTo>
                <a:cubicBezTo>
                  <a:pt x="2067525" y="604387"/>
                  <a:pt x="2048668" y="602101"/>
                  <a:pt x="2030378" y="599625"/>
                </a:cubicBezTo>
                <a:cubicBezTo>
                  <a:pt x="2013043" y="597529"/>
                  <a:pt x="1992279" y="602863"/>
                  <a:pt x="1978940" y="594863"/>
                </a:cubicBezTo>
                <a:cubicBezTo>
                  <a:pt x="1944649" y="574288"/>
                  <a:pt x="1909408" y="564192"/>
                  <a:pt x="1869780" y="564192"/>
                </a:cubicBezTo>
                <a:cubicBezTo>
                  <a:pt x="1854920" y="564192"/>
                  <a:pt x="1840441" y="555618"/>
                  <a:pt x="1825393" y="554094"/>
                </a:cubicBezTo>
                <a:cubicBezTo>
                  <a:pt x="1804816" y="552190"/>
                  <a:pt x="1781194" y="547045"/>
                  <a:pt x="1763287" y="554286"/>
                </a:cubicBezTo>
                <a:cubicBezTo>
                  <a:pt x="1721185" y="571430"/>
                  <a:pt x="1687086" y="557142"/>
                  <a:pt x="1650317" y="540187"/>
                </a:cubicBezTo>
                <a:cubicBezTo>
                  <a:pt x="1614120" y="523423"/>
                  <a:pt x="1576019" y="510088"/>
                  <a:pt x="1537537" y="499038"/>
                </a:cubicBezTo>
                <a:cubicBezTo>
                  <a:pt x="1523059" y="495038"/>
                  <a:pt x="1505724" y="501706"/>
                  <a:pt x="1489720" y="503038"/>
                </a:cubicBezTo>
                <a:cubicBezTo>
                  <a:pt x="1484004" y="503420"/>
                  <a:pt x="1477717" y="503992"/>
                  <a:pt x="1472575" y="502086"/>
                </a:cubicBezTo>
                <a:cubicBezTo>
                  <a:pt x="1422854" y="483797"/>
                  <a:pt x="1372368" y="469891"/>
                  <a:pt x="1318456" y="479415"/>
                </a:cubicBezTo>
                <a:cubicBezTo>
                  <a:pt x="1313504" y="480369"/>
                  <a:pt x="1307978" y="478273"/>
                  <a:pt x="1303024" y="476939"/>
                </a:cubicBezTo>
                <a:cubicBezTo>
                  <a:pt x="1278829" y="470081"/>
                  <a:pt x="1255206" y="459223"/>
                  <a:pt x="1230633" y="456746"/>
                </a:cubicBezTo>
                <a:cubicBezTo>
                  <a:pt x="1170051" y="450650"/>
                  <a:pt x="1109091" y="448172"/>
                  <a:pt x="1048125" y="444172"/>
                </a:cubicBezTo>
                <a:cubicBezTo>
                  <a:pt x="1044315" y="443982"/>
                  <a:pt x="1040315" y="443982"/>
                  <a:pt x="1036887" y="442648"/>
                </a:cubicBezTo>
                <a:cubicBezTo>
                  <a:pt x="1014406" y="434456"/>
                  <a:pt x="994785" y="437124"/>
                  <a:pt x="975733" y="452744"/>
                </a:cubicBezTo>
                <a:cubicBezTo>
                  <a:pt x="967350" y="459603"/>
                  <a:pt x="955920" y="463223"/>
                  <a:pt x="945444" y="467033"/>
                </a:cubicBezTo>
                <a:cubicBezTo>
                  <a:pt x="930011" y="472749"/>
                  <a:pt x="914200" y="478273"/>
                  <a:pt x="898198" y="481893"/>
                </a:cubicBezTo>
                <a:cubicBezTo>
                  <a:pt x="882384" y="485321"/>
                  <a:pt x="865430" y="490084"/>
                  <a:pt x="850189" y="487417"/>
                </a:cubicBezTo>
                <a:cubicBezTo>
                  <a:pt x="822756" y="482655"/>
                  <a:pt x="796655" y="471987"/>
                  <a:pt x="769605" y="464937"/>
                </a:cubicBezTo>
                <a:cubicBezTo>
                  <a:pt x="760270" y="462461"/>
                  <a:pt x="749982" y="462843"/>
                  <a:pt x="740268" y="462651"/>
                </a:cubicBezTo>
                <a:cubicBezTo>
                  <a:pt x="717977" y="462081"/>
                  <a:pt x="695116" y="467605"/>
                  <a:pt x="674923" y="451792"/>
                </a:cubicBezTo>
                <a:cubicBezTo>
                  <a:pt x="656255" y="436934"/>
                  <a:pt x="637392" y="441314"/>
                  <a:pt x="617772" y="452554"/>
                </a:cubicBezTo>
                <a:cubicBezTo>
                  <a:pt x="603673" y="460557"/>
                  <a:pt x="587672" y="466843"/>
                  <a:pt x="571860" y="469891"/>
                </a:cubicBezTo>
                <a:cubicBezTo>
                  <a:pt x="550141" y="474081"/>
                  <a:pt x="528615" y="475797"/>
                  <a:pt x="505182" y="473319"/>
                </a:cubicBezTo>
                <a:cubicBezTo>
                  <a:pt x="488607" y="471605"/>
                  <a:pt x="475081" y="470843"/>
                  <a:pt x="462126" y="460747"/>
                </a:cubicBezTo>
                <a:cubicBezTo>
                  <a:pt x="460032" y="459223"/>
                  <a:pt x="456222" y="458841"/>
                  <a:pt x="453364" y="459033"/>
                </a:cubicBezTo>
                <a:cubicBezTo>
                  <a:pt x="415835" y="462271"/>
                  <a:pt x="378686" y="460557"/>
                  <a:pt x="340774" y="458268"/>
                </a:cubicBezTo>
                <a:cubicBezTo>
                  <a:pt x="292579" y="455222"/>
                  <a:pt x="241901" y="464175"/>
                  <a:pt x="200182" y="496180"/>
                </a:cubicBezTo>
                <a:cubicBezTo>
                  <a:pt x="194085" y="500944"/>
                  <a:pt x="184941" y="503038"/>
                  <a:pt x="176939" y="504182"/>
                </a:cubicBezTo>
                <a:cubicBezTo>
                  <a:pt x="139219" y="509134"/>
                  <a:pt x="101308" y="512564"/>
                  <a:pt x="63587" y="518088"/>
                </a:cubicBezTo>
                <a:cubicBezTo>
                  <a:pt x="43012" y="521137"/>
                  <a:pt x="21486" y="523805"/>
                  <a:pt x="2817" y="532187"/>
                </a:cubicBezTo>
                <a:lnTo>
                  <a:pt x="0" y="533314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DC292A62-7F34-4E30-BE04-48164A1DAF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705643" y="2991644"/>
            <a:ext cx="6858001" cy="874716"/>
          </a:xfrm>
          <a:custGeom>
            <a:avLst/>
            <a:gdLst>
              <a:gd name="connsiteX0" fmla="*/ 0 w 6858001"/>
              <a:gd name="connsiteY0" fmla="*/ 533314 h 874716"/>
              <a:gd name="connsiteX1" fmla="*/ 0 w 6858001"/>
              <a:gd name="connsiteY1" fmla="*/ 69206 h 874716"/>
              <a:gd name="connsiteX2" fmla="*/ 21486 w 6858001"/>
              <a:gd name="connsiteY2" fmla="*/ 71924 h 874716"/>
              <a:gd name="connsiteX3" fmla="*/ 228948 w 6858001"/>
              <a:gd name="connsiteY3" fmla="*/ 88116 h 874716"/>
              <a:gd name="connsiteX4" fmla="*/ 313533 w 6858001"/>
              <a:gd name="connsiteY4" fmla="*/ 62779 h 874716"/>
              <a:gd name="connsiteX5" fmla="*/ 338870 w 6858001"/>
              <a:gd name="connsiteY5" fmla="*/ 62207 h 874716"/>
              <a:gd name="connsiteX6" fmla="*/ 395640 w 6858001"/>
              <a:gd name="connsiteY6" fmla="*/ 72114 h 874716"/>
              <a:gd name="connsiteX7" fmla="*/ 512802 w 6858001"/>
              <a:gd name="connsiteY7" fmla="*/ 65446 h 874716"/>
              <a:gd name="connsiteX8" fmla="*/ 556047 w 6858001"/>
              <a:gd name="connsiteY8" fmla="*/ 55349 h 874716"/>
              <a:gd name="connsiteX9" fmla="*/ 580050 w 6858001"/>
              <a:gd name="connsiteY9" fmla="*/ 48871 h 874716"/>
              <a:gd name="connsiteX10" fmla="*/ 703308 w 6858001"/>
              <a:gd name="connsiteY10" fmla="*/ 30964 h 874716"/>
              <a:gd name="connsiteX11" fmla="*/ 758174 w 6858001"/>
              <a:gd name="connsiteY11" fmla="*/ 11724 h 874716"/>
              <a:gd name="connsiteX12" fmla="*/ 773035 w 6858001"/>
              <a:gd name="connsiteY12" fmla="*/ 8866 h 874716"/>
              <a:gd name="connsiteX13" fmla="*/ 854379 w 6858001"/>
              <a:gd name="connsiteY13" fmla="*/ 16866 h 874716"/>
              <a:gd name="connsiteX14" fmla="*/ 915343 w 6858001"/>
              <a:gd name="connsiteY14" fmla="*/ 47919 h 874716"/>
              <a:gd name="connsiteX15" fmla="*/ 927155 w 6858001"/>
              <a:gd name="connsiteY15" fmla="*/ 58397 h 874716"/>
              <a:gd name="connsiteX16" fmla="*/ 1097087 w 6858001"/>
              <a:gd name="connsiteY16" fmla="*/ 54777 h 874716"/>
              <a:gd name="connsiteX17" fmla="*/ 1123185 w 6858001"/>
              <a:gd name="connsiteY17" fmla="*/ 50395 h 874716"/>
              <a:gd name="connsiteX18" fmla="*/ 1249302 w 6858001"/>
              <a:gd name="connsiteY18" fmla="*/ 68684 h 874716"/>
              <a:gd name="connsiteX19" fmla="*/ 1286069 w 6858001"/>
              <a:gd name="connsiteY19" fmla="*/ 72304 h 874716"/>
              <a:gd name="connsiteX20" fmla="*/ 1417899 w 6858001"/>
              <a:gd name="connsiteY20" fmla="*/ 88688 h 874716"/>
              <a:gd name="connsiteX21" fmla="*/ 1436568 w 6858001"/>
              <a:gd name="connsiteY21" fmla="*/ 73448 h 874716"/>
              <a:gd name="connsiteX22" fmla="*/ 1490292 w 6858001"/>
              <a:gd name="connsiteY22" fmla="*/ 35154 h 874716"/>
              <a:gd name="connsiteX23" fmla="*/ 1596213 w 6858001"/>
              <a:gd name="connsiteY23" fmla="*/ 1245 h 874716"/>
              <a:gd name="connsiteX24" fmla="*/ 1624980 w 6858001"/>
              <a:gd name="connsiteY24" fmla="*/ 3150 h 874716"/>
              <a:gd name="connsiteX25" fmla="*/ 1697753 w 6858001"/>
              <a:gd name="connsiteY25" fmla="*/ 59731 h 874716"/>
              <a:gd name="connsiteX26" fmla="*/ 1733188 w 6858001"/>
              <a:gd name="connsiteY26" fmla="*/ 82400 h 874716"/>
              <a:gd name="connsiteX27" fmla="*/ 1833775 w 6858001"/>
              <a:gd name="connsiteY27" fmla="*/ 124121 h 874716"/>
              <a:gd name="connsiteX28" fmla="*/ 1842158 w 6858001"/>
              <a:gd name="connsiteY28" fmla="*/ 131742 h 874716"/>
              <a:gd name="connsiteX29" fmla="*/ 1916454 w 6858001"/>
              <a:gd name="connsiteY29" fmla="*/ 222233 h 874716"/>
              <a:gd name="connsiteX30" fmla="*/ 1933219 w 6858001"/>
              <a:gd name="connsiteY30" fmla="*/ 237663 h 874716"/>
              <a:gd name="connsiteX31" fmla="*/ 1953413 w 6858001"/>
              <a:gd name="connsiteY31" fmla="*/ 261668 h 874716"/>
              <a:gd name="connsiteX32" fmla="*/ 2016469 w 6858001"/>
              <a:gd name="connsiteY32" fmla="*/ 308151 h 874716"/>
              <a:gd name="connsiteX33" fmla="*/ 2094578 w 6858001"/>
              <a:gd name="connsiteY33" fmla="*/ 323010 h 874716"/>
              <a:gd name="connsiteX34" fmla="*/ 2188879 w 6858001"/>
              <a:gd name="connsiteY34" fmla="*/ 345681 h 874716"/>
              <a:gd name="connsiteX35" fmla="*/ 2228314 w 6858001"/>
              <a:gd name="connsiteY35" fmla="*/ 360921 h 874716"/>
              <a:gd name="connsiteX36" fmla="*/ 2334044 w 6858001"/>
              <a:gd name="connsiteY36" fmla="*/ 389878 h 874716"/>
              <a:gd name="connsiteX37" fmla="*/ 2409485 w 6858001"/>
              <a:gd name="connsiteY37" fmla="*/ 414263 h 874716"/>
              <a:gd name="connsiteX38" fmla="*/ 2518264 w 6858001"/>
              <a:gd name="connsiteY38" fmla="*/ 428552 h 874716"/>
              <a:gd name="connsiteX39" fmla="*/ 2571034 w 6858001"/>
              <a:gd name="connsiteY39" fmla="*/ 429122 h 874716"/>
              <a:gd name="connsiteX40" fmla="*/ 2668001 w 6858001"/>
              <a:gd name="connsiteY40" fmla="*/ 502276 h 874716"/>
              <a:gd name="connsiteX41" fmla="*/ 2745348 w 6858001"/>
              <a:gd name="connsiteY41" fmla="*/ 550666 h 874716"/>
              <a:gd name="connsiteX42" fmla="*/ 2826694 w 6858001"/>
              <a:gd name="connsiteY42" fmla="*/ 527233 h 874716"/>
              <a:gd name="connsiteX43" fmla="*/ 2848793 w 6858001"/>
              <a:gd name="connsiteY43" fmla="*/ 505134 h 874716"/>
              <a:gd name="connsiteX44" fmla="*/ 2982148 w 6858001"/>
              <a:gd name="connsiteY44" fmla="*/ 484179 h 874716"/>
              <a:gd name="connsiteX45" fmla="*/ 3172654 w 6858001"/>
              <a:gd name="connsiteY45" fmla="*/ 483417 h 874716"/>
              <a:gd name="connsiteX46" fmla="*/ 3489467 w 6858001"/>
              <a:gd name="connsiteY46" fmla="*/ 435790 h 874716"/>
              <a:gd name="connsiteX47" fmla="*/ 3544713 w 6858001"/>
              <a:gd name="connsiteY47" fmla="*/ 413691 h 874716"/>
              <a:gd name="connsiteX48" fmla="*/ 3606817 w 6858001"/>
              <a:gd name="connsiteY48" fmla="*/ 408167 h 874716"/>
              <a:gd name="connsiteX49" fmla="*/ 3630632 w 6858001"/>
              <a:gd name="connsiteY49" fmla="*/ 421693 h 874716"/>
              <a:gd name="connsiteX50" fmla="*/ 3734837 w 6858001"/>
              <a:gd name="connsiteY50" fmla="*/ 441886 h 874716"/>
              <a:gd name="connsiteX51" fmla="*/ 3754652 w 6858001"/>
              <a:gd name="connsiteY51" fmla="*/ 442268 h 874716"/>
              <a:gd name="connsiteX52" fmla="*/ 3822472 w 6858001"/>
              <a:gd name="connsiteY52" fmla="*/ 433694 h 874716"/>
              <a:gd name="connsiteX53" fmla="*/ 3885338 w 6858001"/>
              <a:gd name="connsiteY53" fmla="*/ 428742 h 874716"/>
              <a:gd name="connsiteX54" fmla="*/ 4043839 w 6858001"/>
              <a:gd name="connsiteY54" fmla="*/ 444934 h 874716"/>
              <a:gd name="connsiteX55" fmla="*/ 4165383 w 6858001"/>
              <a:gd name="connsiteY55" fmla="*/ 441124 h 874716"/>
              <a:gd name="connsiteX56" fmla="*/ 4221391 w 6858001"/>
              <a:gd name="connsiteY56" fmla="*/ 444934 h 874716"/>
              <a:gd name="connsiteX57" fmla="*/ 4253014 w 6858001"/>
              <a:gd name="connsiteY57" fmla="*/ 450650 h 874716"/>
              <a:gd name="connsiteX58" fmla="*/ 4324645 w 6858001"/>
              <a:gd name="connsiteY58" fmla="*/ 490466 h 874716"/>
              <a:gd name="connsiteX59" fmla="*/ 4363890 w 6858001"/>
              <a:gd name="connsiteY59" fmla="*/ 499420 h 874716"/>
              <a:gd name="connsiteX60" fmla="*/ 4482004 w 6858001"/>
              <a:gd name="connsiteY60" fmla="*/ 498658 h 874716"/>
              <a:gd name="connsiteX61" fmla="*/ 4659174 w 6858001"/>
              <a:gd name="connsiteY61" fmla="*/ 438648 h 874716"/>
              <a:gd name="connsiteX62" fmla="*/ 4677655 w 6858001"/>
              <a:gd name="connsiteY62" fmla="*/ 430646 h 874716"/>
              <a:gd name="connsiteX63" fmla="*/ 4767764 w 6858001"/>
              <a:gd name="connsiteY63" fmla="*/ 420739 h 874716"/>
              <a:gd name="connsiteX64" fmla="*/ 4828916 w 6858001"/>
              <a:gd name="connsiteY64" fmla="*/ 434266 h 874716"/>
              <a:gd name="connsiteX65" fmla="*/ 4912168 w 6858001"/>
              <a:gd name="connsiteY65" fmla="*/ 462271 h 874716"/>
              <a:gd name="connsiteX66" fmla="*/ 4987037 w 6858001"/>
              <a:gd name="connsiteY66" fmla="*/ 485703 h 874716"/>
              <a:gd name="connsiteX67" fmla="*/ 5041521 w 6858001"/>
              <a:gd name="connsiteY67" fmla="*/ 512182 h 874716"/>
              <a:gd name="connsiteX68" fmla="*/ 5166113 w 6858001"/>
              <a:gd name="connsiteY68" fmla="*/ 531615 h 874716"/>
              <a:gd name="connsiteX69" fmla="*/ 5179067 w 6858001"/>
              <a:gd name="connsiteY69" fmla="*/ 534853 h 874716"/>
              <a:gd name="connsiteX70" fmla="*/ 5272796 w 6858001"/>
              <a:gd name="connsiteY70" fmla="*/ 511230 h 874716"/>
              <a:gd name="connsiteX71" fmla="*/ 5385384 w 6858001"/>
              <a:gd name="connsiteY71" fmla="*/ 487227 h 874716"/>
              <a:gd name="connsiteX72" fmla="*/ 5425582 w 6858001"/>
              <a:gd name="connsiteY72" fmla="*/ 495418 h 874716"/>
              <a:gd name="connsiteX73" fmla="*/ 5480637 w 6858001"/>
              <a:gd name="connsiteY73" fmla="*/ 507040 h 874716"/>
              <a:gd name="connsiteX74" fmla="*/ 5531693 w 6858001"/>
              <a:gd name="connsiteY74" fmla="*/ 500944 h 874716"/>
              <a:gd name="connsiteX75" fmla="*/ 5562746 w 6858001"/>
              <a:gd name="connsiteY75" fmla="*/ 500372 h 874716"/>
              <a:gd name="connsiteX76" fmla="*/ 5704483 w 6858001"/>
              <a:gd name="connsiteY76" fmla="*/ 571620 h 874716"/>
              <a:gd name="connsiteX77" fmla="*/ 5740488 w 6858001"/>
              <a:gd name="connsiteY77" fmla="*/ 577526 h 874716"/>
              <a:gd name="connsiteX78" fmla="*/ 5760873 w 6858001"/>
              <a:gd name="connsiteY78" fmla="*/ 586291 h 874716"/>
              <a:gd name="connsiteX79" fmla="*/ 5883751 w 6858001"/>
              <a:gd name="connsiteY79" fmla="*/ 674686 h 874716"/>
              <a:gd name="connsiteX80" fmla="*/ 5935949 w 6858001"/>
              <a:gd name="connsiteY80" fmla="*/ 692592 h 874716"/>
              <a:gd name="connsiteX81" fmla="*/ 5993291 w 6858001"/>
              <a:gd name="connsiteY81" fmla="*/ 688972 h 874716"/>
              <a:gd name="connsiteX82" fmla="*/ 6026440 w 6858001"/>
              <a:gd name="connsiteY82" fmla="*/ 682496 h 874716"/>
              <a:gd name="connsiteX83" fmla="*/ 6108738 w 6858001"/>
              <a:gd name="connsiteY83" fmla="*/ 626296 h 874716"/>
              <a:gd name="connsiteX84" fmla="*/ 6155602 w 6858001"/>
              <a:gd name="connsiteY84" fmla="*/ 628202 h 874716"/>
              <a:gd name="connsiteX85" fmla="*/ 6228756 w 6858001"/>
              <a:gd name="connsiteY85" fmla="*/ 666873 h 874716"/>
              <a:gd name="connsiteX86" fmla="*/ 6361539 w 6858001"/>
              <a:gd name="connsiteY86" fmla="*/ 684210 h 874716"/>
              <a:gd name="connsiteX87" fmla="*/ 6428979 w 6858001"/>
              <a:gd name="connsiteY87" fmla="*/ 630106 h 874716"/>
              <a:gd name="connsiteX88" fmla="*/ 6463840 w 6858001"/>
              <a:gd name="connsiteY88" fmla="*/ 578098 h 874716"/>
              <a:gd name="connsiteX89" fmla="*/ 6564620 w 6858001"/>
              <a:gd name="connsiteY89" fmla="*/ 517708 h 874716"/>
              <a:gd name="connsiteX90" fmla="*/ 6588625 w 6858001"/>
              <a:gd name="connsiteY90" fmla="*/ 540187 h 874716"/>
              <a:gd name="connsiteX91" fmla="*/ 6662541 w 6858001"/>
              <a:gd name="connsiteY91" fmla="*/ 549714 h 874716"/>
              <a:gd name="connsiteX92" fmla="*/ 6742552 w 6858001"/>
              <a:gd name="connsiteY92" fmla="*/ 548952 h 874716"/>
              <a:gd name="connsiteX93" fmla="*/ 6812063 w 6858001"/>
              <a:gd name="connsiteY93" fmla="*/ 568430 h 874716"/>
              <a:gd name="connsiteX94" fmla="*/ 6858001 w 6858001"/>
              <a:gd name="connsiteY94" fmla="*/ 562267 h 874716"/>
              <a:gd name="connsiteX95" fmla="*/ 6858001 w 6858001"/>
              <a:gd name="connsiteY95" fmla="*/ 734520 h 874716"/>
              <a:gd name="connsiteX96" fmla="*/ 6815516 w 6858001"/>
              <a:gd name="connsiteY96" fmla="*/ 744220 h 874716"/>
              <a:gd name="connsiteX97" fmla="*/ 6748458 w 6858001"/>
              <a:gd name="connsiteY97" fmla="*/ 763271 h 874716"/>
              <a:gd name="connsiteX98" fmla="*/ 6584812 w 6858001"/>
              <a:gd name="connsiteY98" fmla="*/ 784797 h 874716"/>
              <a:gd name="connsiteX99" fmla="*/ 6415833 w 6858001"/>
              <a:gd name="connsiteY99" fmla="*/ 805562 h 874716"/>
              <a:gd name="connsiteX100" fmla="*/ 6323058 w 6858001"/>
              <a:gd name="connsiteY100" fmla="*/ 812420 h 874716"/>
              <a:gd name="connsiteX101" fmla="*/ 6242093 w 6858001"/>
              <a:gd name="connsiteY101" fmla="*/ 823281 h 874716"/>
              <a:gd name="connsiteX102" fmla="*/ 6171605 w 6858001"/>
              <a:gd name="connsiteY102" fmla="*/ 830139 h 874716"/>
              <a:gd name="connsiteX103" fmla="*/ 6059397 w 6858001"/>
              <a:gd name="connsiteY103" fmla="*/ 844045 h 874716"/>
              <a:gd name="connsiteX104" fmla="*/ 6012723 w 6858001"/>
              <a:gd name="connsiteY104" fmla="*/ 847665 h 874716"/>
              <a:gd name="connsiteX105" fmla="*/ 5902610 w 6858001"/>
              <a:gd name="connsiteY105" fmla="*/ 847473 h 874716"/>
              <a:gd name="connsiteX106" fmla="*/ 5864318 w 6858001"/>
              <a:gd name="connsiteY106" fmla="*/ 845569 h 874716"/>
              <a:gd name="connsiteX107" fmla="*/ 5790592 w 6858001"/>
              <a:gd name="connsiteY107" fmla="*/ 821947 h 874716"/>
              <a:gd name="connsiteX108" fmla="*/ 5781830 w 6858001"/>
              <a:gd name="connsiteY108" fmla="*/ 820233 h 874716"/>
              <a:gd name="connsiteX109" fmla="*/ 5733440 w 6858001"/>
              <a:gd name="connsiteY109" fmla="*/ 810896 h 874716"/>
              <a:gd name="connsiteX110" fmla="*/ 5706959 w 6858001"/>
              <a:gd name="connsiteY110" fmla="*/ 807848 h 874716"/>
              <a:gd name="connsiteX111" fmla="*/ 5606372 w 6858001"/>
              <a:gd name="connsiteY111" fmla="*/ 788417 h 874716"/>
              <a:gd name="connsiteX112" fmla="*/ 5548460 w 6858001"/>
              <a:gd name="connsiteY112" fmla="*/ 779273 h 874716"/>
              <a:gd name="connsiteX113" fmla="*/ 5501594 w 6858001"/>
              <a:gd name="connsiteY113" fmla="*/ 780607 h 874716"/>
              <a:gd name="connsiteX114" fmla="*/ 5419295 w 6858001"/>
              <a:gd name="connsiteY114" fmla="*/ 782321 h 874716"/>
              <a:gd name="connsiteX115" fmla="*/ 5393005 w 6858001"/>
              <a:gd name="connsiteY115" fmla="*/ 786703 h 874716"/>
              <a:gd name="connsiteX116" fmla="*/ 5274129 w 6858001"/>
              <a:gd name="connsiteY116" fmla="*/ 774129 h 874716"/>
              <a:gd name="connsiteX117" fmla="*/ 5206308 w 6858001"/>
              <a:gd name="connsiteY117" fmla="*/ 773177 h 874716"/>
              <a:gd name="connsiteX118" fmla="*/ 5129916 w 6858001"/>
              <a:gd name="connsiteY118" fmla="*/ 757554 h 874716"/>
              <a:gd name="connsiteX119" fmla="*/ 5107627 w 6858001"/>
              <a:gd name="connsiteY119" fmla="*/ 758316 h 874716"/>
              <a:gd name="connsiteX120" fmla="*/ 5082670 w 6858001"/>
              <a:gd name="connsiteY120" fmla="*/ 759651 h 874716"/>
              <a:gd name="connsiteX121" fmla="*/ 5006086 w 6858001"/>
              <a:gd name="connsiteY121" fmla="*/ 760795 h 874716"/>
              <a:gd name="connsiteX122" fmla="*/ 4959602 w 6858001"/>
              <a:gd name="connsiteY122" fmla="*/ 766509 h 874716"/>
              <a:gd name="connsiteX123" fmla="*/ 4871019 w 6858001"/>
              <a:gd name="connsiteY123" fmla="*/ 763081 h 874716"/>
              <a:gd name="connsiteX124" fmla="*/ 4838250 w 6858001"/>
              <a:gd name="connsiteY124" fmla="*/ 768033 h 874716"/>
              <a:gd name="connsiteX125" fmla="*/ 4755381 w 6858001"/>
              <a:gd name="connsiteY125" fmla="*/ 768605 h 874716"/>
              <a:gd name="connsiteX126" fmla="*/ 4681083 w 6858001"/>
              <a:gd name="connsiteY126" fmla="*/ 765747 h 874716"/>
              <a:gd name="connsiteX127" fmla="*/ 4609452 w 6858001"/>
              <a:gd name="connsiteY127" fmla="*/ 767271 h 874716"/>
              <a:gd name="connsiteX128" fmla="*/ 4558207 w 6858001"/>
              <a:gd name="connsiteY128" fmla="*/ 773557 h 874716"/>
              <a:gd name="connsiteX129" fmla="*/ 4502579 w 6858001"/>
              <a:gd name="connsiteY129" fmla="*/ 777367 h 874716"/>
              <a:gd name="connsiteX130" fmla="*/ 4349222 w 6858001"/>
              <a:gd name="connsiteY130" fmla="*/ 800038 h 874716"/>
              <a:gd name="connsiteX131" fmla="*/ 4320837 w 6858001"/>
              <a:gd name="connsiteY131" fmla="*/ 794514 h 874716"/>
              <a:gd name="connsiteX132" fmla="*/ 4159667 w 6858001"/>
              <a:gd name="connsiteY132" fmla="*/ 789370 h 874716"/>
              <a:gd name="connsiteX133" fmla="*/ 4124614 w 6858001"/>
              <a:gd name="connsiteY133" fmla="*/ 789752 h 874716"/>
              <a:gd name="connsiteX134" fmla="*/ 4030503 w 6858001"/>
              <a:gd name="connsiteY134" fmla="*/ 767271 h 874716"/>
              <a:gd name="connsiteX135" fmla="*/ 3885338 w 6858001"/>
              <a:gd name="connsiteY135" fmla="*/ 802896 h 874716"/>
              <a:gd name="connsiteX136" fmla="*/ 3749506 w 6858001"/>
              <a:gd name="connsiteY136" fmla="*/ 847473 h 874716"/>
              <a:gd name="connsiteX137" fmla="*/ 3732361 w 6858001"/>
              <a:gd name="connsiteY137" fmla="*/ 853190 h 874716"/>
              <a:gd name="connsiteX138" fmla="*/ 3683591 w 6858001"/>
              <a:gd name="connsiteY138" fmla="*/ 862906 h 874716"/>
              <a:gd name="connsiteX139" fmla="*/ 3623201 w 6858001"/>
              <a:gd name="connsiteY139" fmla="*/ 866334 h 874716"/>
              <a:gd name="connsiteX140" fmla="*/ 3546617 w 6858001"/>
              <a:gd name="connsiteY140" fmla="*/ 874716 h 874716"/>
              <a:gd name="connsiteX141" fmla="*/ 3485275 w 6858001"/>
              <a:gd name="connsiteY141" fmla="*/ 864238 h 874716"/>
              <a:gd name="connsiteX142" fmla="*/ 3399546 w 6858001"/>
              <a:gd name="connsiteY142" fmla="*/ 848618 h 874716"/>
              <a:gd name="connsiteX143" fmla="*/ 3318771 w 6858001"/>
              <a:gd name="connsiteY143" fmla="*/ 833757 h 874716"/>
              <a:gd name="connsiteX144" fmla="*/ 3293244 w 6858001"/>
              <a:gd name="connsiteY144" fmla="*/ 851284 h 874716"/>
              <a:gd name="connsiteX145" fmla="*/ 3253809 w 6858001"/>
              <a:gd name="connsiteY145" fmla="*/ 866524 h 874716"/>
              <a:gd name="connsiteX146" fmla="*/ 3209993 w 6858001"/>
              <a:gd name="connsiteY146" fmla="*/ 848235 h 874716"/>
              <a:gd name="connsiteX147" fmla="*/ 3107500 w 6858001"/>
              <a:gd name="connsiteY147" fmla="*/ 810326 h 874716"/>
              <a:gd name="connsiteX148" fmla="*/ 3042728 w 6858001"/>
              <a:gd name="connsiteY148" fmla="*/ 808610 h 874716"/>
              <a:gd name="connsiteX149" fmla="*/ 2901943 w 6858001"/>
              <a:gd name="connsiteY149" fmla="*/ 792418 h 874716"/>
              <a:gd name="connsiteX150" fmla="*/ 2809930 w 6858001"/>
              <a:gd name="connsiteY150" fmla="*/ 769367 h 874716"/>
              <a:gd name="connsiteX151" fmla="*/ 2743826 w 6858001"/>
              <a:gd name="connsiteY151" fmla="*/ 743268 h 874716"/>
              <a:gd name="connsiteX152" fmla="*/ 2649143 w 6858001"/>
              <a:gd name="connsiteY152" fmla="*/ 709167 h 874716"/>
              <a:gd name="connsiteX153" fmla="*/ 2554079 w 6858001"/>
              <a:gd name="connsiteY153" fmla="*/ 691450 h 874716"/>
              <a:gd name="connsiteX154" fmla="*/ 2485307 w 6858001"/>
              <a:gd name="connsiteY154" fmla="*/ 669160 h 874716"/>
              <a:gd name="connsiteX155" fmla="*/ 2401292 w 6858001"/>
              <a:gd name="connsiteY155" fmla="*/ 653919 h 874716"/>
              <a:gd name="connsiteX156" fmla="*/ 2330806 w 6858001"/>
              <a:gd name="connsiteY156" fmla="*/ 653349 h 874716"/>
              <a:gd name="connsiteX157" fmla="*/ 2220312 w 6858001"/>
              <a:gd name="connsiteY157" fmla="*/ 656015 h 874716"/>
              <a:gd name="connsiteX158" fmla="*/ 2085054 w 6858001"/>
              <a:gd name="connsiteY158" fmla="*/ 609914 h 874716"/>
              <a:gd name="connsiteX159" fmla="*/ 2030378 w 6858001"/>
              <a:gd name="connsiteY159" fmla="*/ 599625 h 874716"/>
              <a:gd name="connsiteX160" fmla="*/ 1978940 w 6858001"/>
              <a:gd name="connsiteY160" fmla="*/ 594863 h 874716"/>
              <a:gd name="connsiteX161" fmla="*/ 1869780 w 6858001"/>
              <a:gd name="connsiteY161" fmla="*/ 564192 h 874716"/>
              <a:gd name="connsiteX162" fmla="*/ 1825393 w 6858001"/>
              <a:gd name="connsiteY162" fmla="*/ 554094 h 874716"/>
              <a:gd name="connsiteX163" fmla="*/ 1763287 w 6858001"/>
              <a:gd name="connsiteY163" fmla="*/ 554286 h 874716"/>
              <a:gd name="connsiteX164" fmla="*/ 1650317 w 6858001"/>
              <a:gd name="connsiteY164" fmla="*/ 540187 h 874716"/>
              <a:gd name="connsiteX165" fmla="*/ 1537537 w 6858001"/>
              <a:gd name="connsiteY165" fmla="*/ 499038 h 874716"/>
              <a:gd name="connsiteX166" fmla="*/ 1489720 w 6858001"/>
              <a:gd name="connsiteY166" fmla="*/ 503038 h 874716"/>
              <a:gd name="connsiteX167" fmla="*/ 1472575 w 6858001"/>
              <a:gd name="connsiteY167" fmla="*/ 502086 h 874716"/>
              <a:gd name="connsiteX168" fmla="*/ 1318456 w 6858001"/>
              <a:gd name="connsiteY168" fmla="*/ 479415 h 874716"/>
              <a:gd name="connsiteX169" fmla="*/ 1303024 w 6858001"/>
              <a:gd name="connsiteY169" fmla="*/ 476939 h 874716"/>
              <a:gd name="connsiteX170" fmla="*/ 1230633 w 6858001"/>
              <a:gd name="connsiteY170" fmla="*/ 456746 h 874716"/>
              <a:gd name="connsiteX171" fmla="*/ 1048125 w 6858001"/>
              <a:gd name="connsiteY171" fmla="*/ 444172 h 874716"/>
              <a:gd name="connsiteX172" fmla="*/ 1036887 w 6858001"/>
              <a:gd name="connsiteY172" fmla="*/ 442648 h 874716"/>
              <a:gd name="connsiteX173" fmla="*/ 975733 w 6858001"/>
              <a:gd name="connsiteY173" fmla="*/ 452744 h 874716"/>
              <a:gd name="connsiteX174" fmla="*/ 945444 w 6858001"/>
              <a:gd name="connsiteY174" fmla="*/ 467033 h 874716"/>
              <a:gd name="connsiteX175" fmla="*/ 898198 w 6858001"/>
              <a:gd name="connsiteY175" fmla="*/ 481893 h 874716"/>
              <a:gd name="connsiteX176" fmla="*/ 850189 w 6858001"/>
              <a:gd name="connsiteY176" fmla="*/ 487417 h 874716"/>
              <a:gd name="connsiteX177" fmla="*/ 769605 w 6858001"/>
              <a:gd name="connsiteY177" fmla="*/ 464937 h 874716"/>
              <a:gd name="connsiteX178" fmla="*/ 740268 w 6858001"/>
              <a:gd name="connsiteY178" fmla="*/ 462651 h 874716"/>
              <a:gd name="connsiteX179" fmla="*/ 674923 w 6858001"/>
              <a:gd name="connsiteY179" fmla="*/ 451792 h 874716"/>
              <a:gd name="connsiteX180" fmla="*/ 617772 w 6858001"/>
              <a:gd name="connsiteY180" fmla="*/ 452554 h 874716"/>
              <a:gd name="connsiteX181" fmla="*/ 571860 w 6858001"/>
              <a:gd name="connsiteY181" fmla="*/ 469891 h 874716"/>
              <a:gd name="connsiteX182" fmla="*/ 505182 w 6858001"/>
              <a:gd name="connsiteY182" fmla="*/ 473319 h 874716"/>
              <a:gd name="connsiteX183" fmla="*/ 462126 w 6858001"/>
              <a:gd name="connsiteY183" fmla="*/ 460747 h 874716"/>
              <a:gd name="connsiteX184" fmla="*/ 453364 w 6858001"/>
              <a:gd name="connsiteY184" fmla="*/ 459033 h 874716"/>
              <a:gd name="connsiteX185" fmla="*/ 340774 w 6858001"/>
              <a:gd name="connsiteY185" fmla="*/ 458268 h 874716"/>
              <a:gd name="connsiteX186" fmla="*/ 200182 w 6858001"/>
              <a:gd name="connsiteY186" fmla="*/ 496180 h 874716"/>
              <a:gd name="connsiteX187" fmla="*/ 176939 w 6858001"/>
              <a:gd name="connsiteY187" fmla="*/ 504182 h 874716"/>
              <a:gd name="connsiteX188" fmla="*/ 63587 w 6858001"/>
              <a:gd name="connsiteY188" fmla="*/ 518088 h 874716"/>
              <a:gd name="connsiteX189" fmla="*/ 2817 w 6858001"/>
              <a:gd name="connsiteY189" fmla="*/ 532187 h 874716"/>
              <a:gd name="connsiteX190" fmla="*/ 0 w 6858001"/>
              <a:gd name="connsiteY190" fmla="*/ 533314 h 8747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</a:cxnLst>
            <a:rect l="l" t="t" r="r" b="b"/>
            <a:pathLst>
              <a:path w="6858001" h="874716">
                <a:moveTo>
                  <a:pt x="0" y="533314"/>
                </a:moveTo>
                <a:lnTo>
                  <a:pt x="0" y="69206"/>
                </a:lnTo>
                <a:lnTo>
                  <a:pt x="21486" y="71924"/>
                </a:lnTo>
                <a:cubicBezTo>
                  <a:pt x="92546" y="60493"/>
                  <a:pt x="159604" y="87354"/>
                  <a:pt x="228948" y="88116"/>
                </a:cubicBezTo>
                <a:cubicBezTo>
                  <a:pt x="260382" y="88496"/>
                  <a:pt x="291435" y="94592"/>
                  <a:pt x="313533" y="62779"/>
                </a:cubicBezTo>
                <a:cubicBezTo>
                  <a:pt x="316389" y="58587"/>
                  <a:pt x="330298" y="60873"/>
                  <a:pt x="338870" y="62207"/>
                </a:cubicBezTo>
                <a:cubicBezTo>
                  <a:pt x="357921" y="65066"/>
                  <a:pt x="376781" y="72304"/>
                  <a:pt x="395640" y="72114"/>
                </a:cubicBezTo>
                <a:cubicBezTo>
                  <a:pt x="434695" y="71924"/>
                  <a:pt x="473939" y="68876"/>
                  <a:pt x="512802" y="65446"/>
                </a:cubicBezTo>
                <a:cubicBezTo>
                  <a:pt x="527470" y="64112"/>
                  <a:pt x="541569" y="58969"/>
                  <a:pt x="556047" y="55349"/>
                </a:cubicBezTo>
                <a:cubicBezTo>
                  <a:pt x="564048" y="53253"/>
                  <a:pt x="572622" y="47729"/>
                  <a:pt x="580050" y="48871"/>
                </a:cubicBezTo>
                <a:cubicBezTo>
                  <a:pt x="623106" y="55539"/>
                  <a:pt x="662541" y="39157"/>
                  <a:pt x="703308" y="30964"/>
                </a:cubicBezTo>
                <a:cubicBezTo>
                  <a:pt x="722169" y="27154"/>
                  <a:pt x="739886" y="18010"/>
                  <a:pt x="758174" y="11724"/>
                </a:cubicBezTo>
                <a:cubicBezTo>
                  <a:pt x="762936" y="10008"/>
                  <a:pt x="768271" y="8484"/>
                  <a:pt x="773035" y="8866"/>
                </a:cubicBezTo>
                <a:cubicBezTo>
                  <a:pt x="800276" y="11152"/>
                  <a:pt x="827329" y="14390"/>
                  <a:pt x="854379" y="16866"/>
                </a:cubicBezTo>
                <a:cubicBezTo>
                  <a:pt x="878956" y="19152"/>
                  <a:pt x="903722" y="19914"/>
                  <a:pt x="915343" y="47919"/>
                </a:cubicBezTo>
                <a:cubicBezTo>
                  <a:pt x="917059" y="52301"/>
                  <a:pt x="922773" y="55539"/>
                  <a:pt x="927155" y="58397"/>
                </a:cubicBezTo>
                <a:cubicBezTo>
                  <a:pt x="994785" y="102405"/>
                  <a:pt x="1030980" y="101261"/>
                  <a:pt x="1097087" y="54777"/>
                </a:cubicBezTo>
                <a:cubicBezTo>
                  <a:pt x="1103945" y="50015"/>
                  <a:pt x="1118613" y="46585"/>
                  <a:pt x="1123185" y="50395"/>
                </a:cubicBezTo>
                <a:cubicBezTo>
                  <a:pt x="1162049" y="82020"/>
                  <a:pt x="1204532" y="78590"/>
                  <a:pt x="1249302" y="68684"/>
                </a:cubicBezTo>
                <a:cubicBezTo>
                  <a:pt x="1260922" y="66018"/>
                  <a:pt x="1277307" y="66018"/>
                  <a:pt x="1286069" y="72304"/>
                </a:cubicBezTo>
                <a:cubicBezTo>
                  <a:pt x="1327790" y="101451"/>
                  <a:pt x="1372560" y="97261"/>
                  <a:pt x="1417899" y="88688"/>
                </a:cubicBezTo>
                <a:cubicBezTo>
                  <a:pt x="1424948" y="87354"/>
                  <a:pt x="1433522" y="80114"/>
                  <a:pt x="1436568" y="73448"/>
                </a:cubicBezTo>
                <a:cubicBezTo>
                  <a:pt x="1447428" y="49825"/>
                  <a:pt x="1467813" y="41823"/>
                  <a:pt x="1490292" y="35154"/>
                </a:cubicBezTo>
                <a:cubicBezTo>
                  <a:pt x="1525727" y="24296"/>
                  <a:pt x="1560588" y="11532"/>
                  <a:pt x="1596213" y="1245"/>
                </a:cubicBezTo>
                <a:cubicBezTo>
                  <a:pt x="1604978" y="-1231"/>
                  <a:pt x="1615836" y="293"/>
                  <a:pt x="1624980" y="3150"/>
                </a:cubicBezTo>
                <a:cubicBezTo>
                  <a:pt x="1656223" y="12866"/>
                  <a:pt x="1676036" y="37251"/>
                  <a:pt x="1697753" y="59731"/>
                </a:cubicBezTo>
                <a:cubicBezTo>
                  <a:pt x="1707279" y="69638"/>
                  <a:pt x="1720423" y="76686"/>
                  <a:pt x="1733188" y="82400"/>
                </a:cubicBezTo>
                <a:cubicBezTo>
                  <a:pt x="1766335" y="97071"/>
                  <a:pt x="1800246" y="110215"/>
                  <a:pt x="1833775" y="124121"/>
                </a:cubicBezTo>
                <a:cubicBezTo>
                  <a:pt x="1837013" y="125455"/>
                  <a:pt x="1839679" y="128884"/>
                  <a:pt x="1842158" y="131742"/>
                </a:cubicBezTo>
                <a:cubicBezTo>
                  <a:pt x="1866922" y="161843"/>
                  <a:pt x="1891497" y="192132"/>
                  <a:pt x="1916454" y="222233"/>
                </a:cubicBezTo>
                <a:cubicBezTo>
                  <a:pt x="1921216" y="227947"/>
                  <a:pt x="1928076" y="232139"/>
                  <a:pt x="1933219" y="237663"/>
                </a:cubicBezTo>
                <a:cubicBezTo>
                  <a:pt x="1940459" y="245283"/>
                  <a:pt x="1949603" y="252524"/>
                  <a:pt x="1953413" y="261668"/>
                </a:cubicBezTo>
                <a:cubicBezTo>
                  <a:pt x="1965224" y="290433"/>
                  <a:pt x="1987894" y="302817"/>
                  <a:pt x="2016469" y="308151"/>
                </a:cubicBezTo>
                <a:cubicBezTo>
                  <a:pt x="2042570" y="313104"/>
                  <a:pt x="2068669" y="317296"/>
                  <a:pt x="2094578" y="323010"/>
                </a:cubicBezTo>
                <a:cubicBezTo>
                  <a:pt x="2126201" y="329868"/>
                  <a:pt x="2157636" y="337298"/>
                  <a:pt x="2188879" y="345681"/>
                </a:cubicBezTo>
                <a:cubicBezTo>
                  <a:pt x="2202404" y="349301"/>
                  <a:pt x="2216692" y="353491"/>
                  <a:pt x="2228314" y="360921"/>
                </a:cubicBezTo>
                <a:cubicBezTo>
                  <a:pt x="2260890" y="381496"/>
                  <a:pt x="2295753" y="395402"/>
                  <a:pt x="2334044" y="389878"/>
                </a:cubicBezTo>
                <a:cubicBezTo>
                  <a:pt x="2364715" y="385496"/>
                  <a:pt x="2390434" y="396736"/>
                  <a:pt x="2409485" y="414263"/>
                </a:cubicBezTo>
                <a:cubicBezTo>
                  <a:pt x="2444158" y="446078"/>
                  <a:pt x="2481305" y="438838"/>
                  <a:pt x="2518264" y="428552"/>
                </a:cubicBezTo>
                <a:cubicBezTo>
                  <a:pt x="2537315" y="423217"/>
                  <a:pt x="2552935" y="423979"/>
                  <a:pt x="2571034" y="429122"/>
                </a:cubicBezTo>
                <a:cubicBezTo>
                  <a:pt x="2612945" y="441124"/>
                  <a:pt x="2640950" y="473701"/>
                  <a:pt x="2668001" y="502276"/>
                </a:cubicBezTo>
                <a:cubicBezTo>
                  <a:pt x="2691054" y="526661"/>
                  <a:pt x="2716963" y="540377"/>
                  <a:pt x="2745348" y="550666"/>
                </a:cubicBezTo>
                <a:cubicBezTo>
                  <a:pt x="2781163" y="563810"/>
                  <a:pt x="2809548" y="558858"/>
                  <a:pt x="2826694" y="527233"/>
                </a:cubicBezTo>
                <a:cubicBezTo>
                  <a:pt x="2831457" y="518278"/>
                  <a:pt x="2839839" y="507800"/>
                  <a:pt x="2848793" y="505134"/>
                </a:cubicBezTo>
                <a:cubicBezTo>
                  <a:pt x="2892037" y="491800"/>
                  <a:pt x="2935854" y="472367"/>
                  <a:pt x="2982148" y="484179"/>
                </a:cubicBezTo>
                <a:cubicBezTo>
                  <a:pt x="3046158" y="500372"/>
                  <a:pt x="3108644" y="499420"/>
                  <a:pt x="3172654" y="483417"/>
                </a:cubicBezTo>
                <a:cubicBezTo>
                  <a:pt x="3276480" y="457508"/>
                  <a:pt x="3380305" y="430076"/>
                  <a:pt x="3489467" y="435790"/>
                </a:cubicBezTo>
                <a:cubicBezTo>
                  <a:pt x="3507563" y="436742"/>
                  <a:pt x="3529090" y="425121"/>
                  <a:pt x="3544713" y="413691"/>
                </a:cubicBezTo>
                <a:cubicBezTo>
                  <a:pt x="3574622" y="391974"/>
                  <a:pt x="3573288" y="390258"/>
                  <a:pt x="3606817" y="408167"/>
                </a:cubicBezTo>
                <a:cubicBezTo>
                  <a:pt x="3614819" y="412549"/>
                  <a:pt x="3624725" y="415215"/>
                  <a:pt x="3630632" y="421693"/>
                </a:cubicBezTo>
                <a:cubicBezTo>
                  <a:pt x="3660731" y="454650"/>
                  <a:pt x="3697880" y="446648"/>
                  <a:pt x="3734837" y="441886"/>
                </a:cubicBezTo>
                <a:cubicBezTo>
                  <a:pt x="3741315" y="440934"/>
                  <a:pt x="3749125" y="439600"/>
                  <a:pt x="3754652" y="442268"/>
                </a:cubicBezTo>
                <a:cubicBezTo>
                  <a:pt x="3779607" y="454268"/>
                  <a:pt x="3800753" y="450078"/>
                  <a:pt x="3822472" y="433694"/>
                </a:cubicBezTo>
                <a:cubicBezTo>
                  <a:pt x="3841331" y="419597"/>
                  <a:pt x="3863049" y="411215"/>
                  <a:pt x="3885338" y="428742"/>
                </a:cubicBezTo>
                <a:cubicBezTo>
                  <a:pt x="3934870" y="467605"/>
                  <a:pt x="3987829" y="469509"/>
                  <a:pt x="4043839" y="444934"/>
                </a:cubicBezTo>
                <a:cubicBezTo>
                  <a:pt x="4083845" y="427407"/>
                  <a:pt x="4123280" y="423407"/>
                  <a:pt x="4165383" y="441124"/>
                </a:cubicBezTo>
                <a:cubicBezTo>
                  <a:pt x="4181576" y="447982"/>
                  <a:pt x="4202531" y="443410"/>
                  <a:pt x="4221391" y="444934"/>
                </a:cubicBezTo>
                <a:cubicBezTo>
                  <a:pt x="4232060" y="445696"/>
                  <a:pt x="4243872" y="445886"/>
                  <a:pt x="4253014" y="450650"/>
                </a:cubicBezTo>
                <a:cubicBezTo>
                  <a:pt x="4277401" y="462843"/>
                  <a:pt x="4300070" y="478463"/>
                  <a:pt x="4324645" y="490466"/>
                </a:cubicBezTo>
                <a:cubicBezTo>
                  <a:pt x="4336457" y="496180"/>
                  <a:pt x="4350554" y="499228"/>
                  <a:pt x="4363890" y="499420"/>
                </a:cubicBezTo>
                <a:cubicBezTo>
                  <a:pt x="4403325" y="500372"/>
                  <a:pt x="4442761" y="500372"/>
                  <a:pt x="4482004" y="498658"/>
                </a:cubicBezTo>
                <a:cubicBezTo>
                  <a:pt x="4546776" y="495990"/>
                  <a:pt x="4612500" y="495418"/>
                  <a:pt x="4659174" y="438648"/>
                </a:cubicBezTo>
                <a:cubicBezTo>
                  <a:pt x="4662986" y="434076"/>
                  <a:pt x="4671176" y="431408"/>
                  <a:pt x="4677655" y="430646"/>
                </a:cubicBezTo>
                <a:cubicBezTo>
                  <a:pt x="4707564" y="427027"/>
                  <a:pt x="4738235" y="426645"/>
                  <a:pt x="4767764" y="420739"/>
                </a:cubicBezTo>
                <a:cubicBezTo>
                  <a:pt x="4791386" y="415977"/>
                  <a:pt x="4811009" y="417501"/>
                  <a:pt x="4828916" y="434266"/>
                </a:cubicBezTo>
                <a:cubicBezTo>
                  <a:pt x="4852348" y="456364"/>
                  <a:pt x="4880925" y="469319"/>
                  <a:pt x="4912168" y="462271"/>
                </a:cubicBezTo>
                <a:cubicBezTo>
                  <a:pt x="4943409" y="455412"/>
                  <a:pt x="4963984" y="470271"/>
                  <a:pt x="4987037" y="485703"/>
                </a:cubicBezTo>
                <a:cubicBezTo>
                  <a:pt x="5003801" y="496942"/>
                  <a:pt x="5022852" y="511040"/>
                  <a:pt x="5041521" y="512182"/>
                </a:cubicBezTo>
                <a:cubicBezTo>
                  <a:pt x="5083814" y="514658"/>
                  <a:pt x="5120201" y="553904"/>
                  <a:pt x="5166113" y="531615"/>
                </a:cubicBezTo>
                <a:cubicBezTo>
                  <a:pt x="5169161" y="530091"/>
                  <a:pt x="5174685" y="533901"/>
                  <a:pt x="5179067" y="534853"/>
                </a:cubicBezTo>
                <a:cubicBezTo>
                  <a:pt x="5214121" y="542093"/>
                  <a:pt x="5247078" y="535043"/>
                  <a:pt x="5272796" y="511230"/>
                </a:cubicBezTo>
                <a:cubicBezTo>
                  <a:pt x="5306516" y="480177"/>
                  <a:pt x="5343855" y="477129"/>
                  <a:pt x="5385384" y="487227"/>
                </a:cubicBezTo>
                <a:cubicBezTo>
                  <a:pt x="5398721" y="490466"/>
                  <a:pt x="5412057" y="492752"/>
                  <a:pt x="5425582" y="495418"/>
                </a:cubicBezTo>
                <a:cubicBezTo>
                  <a:pt x="5443870" y="499228"/>
                  <a:pt x="5462351" y="503230"/>
                  <a:pt x="5480637" y="507040"/>
                </a:cubicBezTo>
                <a:cubicBezTo>
                  <a:pt x="5498356" y="510850"/>
                  <a:pt x="5517979" y="517326"/>
                  <a:pt x="5531693" y="500944"/>
                </a:cubicBezTo>
                <a:cubicBezTo>
                  <a:pt x="5543506" y="486845"/>
                  <a:pt x="5551888" y="488179"/>
                  <a:pt x="5562746" y="500372"/>
                </a:cubicBezTo>
                <a:cubicBezTo>
                  <a:pt x="5600467" y="543045"/>
                  <a:pt x="5646189" y="569716"/>
                  <a:pt x="5704483" y="571620"/>
                </a:cubicBezTo>
                <a:cubicBezTo>
                  <a:pt x="5716485" y="572002"/>
                  <a:pt x="5728678" y="574668"/>
                  <a:pt x="5740488" y="577526"/>
                </a:cubicBezTo>
                <a:cubicBezTo>
                  <a:pt x="5747728" y="579241"/>
                  <a:pt x="5756493" y="581147"/>
                  <a:pt x="5760873" y="586291"/>
                </a:cubicBezTo>
                <a:cubicBezTo>
                  <a:pt x="5794974" y="625534"/>
                  <a:pt x="5837457" y="652777"/>
                  <a:pt x="5883751" y="674686"/>
                </a:cubicBezTo>
                <a:cubicBezTo>
                  <a:pt x="5900323" y="682496"/>
                  <a:pt x="5918042" y="690306"/>
                  <a:pt x="5935949" y="692592"/>
                </a:cubicBezTo>
                <a:cubicBezTo>
                  <a:pt x="5954617" y="694878"/>
                  <a:pt x="5974240" y="691068"/>
                  <a:pt x="5993291" y="688972"/>
                </a:cubicBezTo>
                <a:cubicBezTo>
                  <a:pt x="6004531" y="687830"/>
                  <a:pt x="6017485" y="688020"/>
                  <a:pt x="6026440" y="682496"/>
                </a:cubicBezTo>
                <a:cubicBezTo>
                  <a:pt x="6054825" y="665159"/>
                  <a:pt x="6082258" y="646491"/>
                  <a:pt x="6108738" y="626296"/>
                </a:cubicBezTo>
                <a:cubicBezTo>
                  <a:pt x="6131409" y="608960"/>
                  <a:pt x="6135981" y="606483"/>
                  <a:pt x="6155602" y="628202"/>
                </a:cubicBezTo>
                <a:cubicBezTo>
                  <a:pt x="6175797" y="650491"/>
                  <a:pt x="6200944" y="662111"/>
                  <a:pt x="6228756" y="666873"/>
                </a:cubicBezTo>
                <a:cubicBezTo>
                  <a:pt x="6272764" y="674304"/>
                  <a:pt x="6317151" y="680590"/>
                  <a:pt x="6361539" y="684210"/>
                </a:cubicBezTo>
                <a:cubicBezTo>
                  <a:pt x="6401736" y="687448"/>
                  <a:pt x="6420977" y="669922"/>
                  <a:pt x="6428979" y="630106"/>
                </a:cubicBezTo>
                <a:cubicBezTo>
                  <a:pt x="6433551" y="608007"/>
                  <a:pt x="6439458" y="584003"/>
                  <a:pt x="6463840" y="578098"/>
                </a:cubicBezTo>
                <a:cubicBezTo>
                  <a:pt x="6503658" y="568572"/>
                  <a:pt x="6544997" y="564382"/>
                  <a:pt x="6564620" y="517708"/>
                </a:cubicBezTo>
                <a:cubicBezTo>
                  <a:pt x="6575478" y="527995"/>
                  <a:pt x="6582146" y="534091"/>
                  <a:pt x="6588625" y="540187"/>
                </a:cubicBezTo>
                <a:cubicBezTo>
                  <a:pt x="6606531" y="557142"/>
                  <a:pt x="6643678" y="564382"/>
                  <a:pt x="6662541" y="549714"/>
                </a:cubicBezTo>
                <a:cubicBezTo>
                  <a:pt x="6690354" y="528377"/>
                  <a:pt x="6715883" y="532377"/>
                  <a:pt x="6742552" y="548952"/>
                </a:cubicBezTo>
                <a:cubicBezTo>
                  <a:pt x="6764841" y="562668"/>
                  <a:pt x="6788417" y="567954"/>
                  <a:pt x="6812063" y="568430"/>
                </a:cubicBezTo>
                <a:lnTo>
                  <a:pt x="6858001" y="562267"/>
                </a:lnTo>
                <a:lnTo>
                  <a:pt x="6858001" y="734520"/>
                </a:lnTo>
                <a:lnTo>
                  <a:pt x="6815516" y="744220"/>
                </a:lnTo>
                <a:cubicBezTo>
                  <a:pt x="6793035" y="749744"/>
                  <a:pt x="6771319" y="759651"/>
                  <a:pt x="6748458" y="763271"/>
                </a:cubicBezTo>
                <a:cubicBezTo>
                  <a:pt x="6694164" y="771843"/>
                  <a:pt x="6639488" y="777939"/>
                  <a:pt x="6584812" y="784797"/>
                </a:cubicBezTo>
                <a:cubicBezTo>
                  <a:pt x="6528424" y="791846"/>
                  <a:pt x="6472225" y="799276"/>
                  <a:pt x="6415833" y="805562"/>
                </a:cubicBezTo>
                <a:cubicBezTo>
                  <a:pt x="6384972" y="808802"/>
                  <a:pt x="6353919" y="809372"/>
                  <a:pt x="6323058" y="812420"/>
                </a:cubicBezTo>
                <a:cubicBezTo>
                  <a:pt x="6296005" y="815088"/>
                  <a:pt x="6269144" y="820041"/>
                  <a:pt x="6242093" y="823281"/>
                </a:cubicBezTo>
                <a:cubicBezTo>
                  <a:pt x="6218660" y="825947"/>
                  <a:pt x="6195037" y="827471"/>
                  <a:pt x="6171605" y="830139"/>
                </a:cubicBezTo>
                <a:cubicBezTo>
                  <a:pt x="6134075" y="834519"/>
                  <a:pt x="6096736" y="839473"/>
                  <a:pt x="6059397" y="844045"/>
                </a:cubicBezTo>
                <a:cubicBezTo>
                  <a:pt x="6043776" y="845759"/>
                  <a:pt x="6027392" y="850522"/>
                  <a:pt x="6012723" y="847665"/>
                </a:cubicBezTo>
                <a:cubicBezTo>
                  <a:pt x="5975764" y="840425"/>
                  <a:pt x="5939377" y="842521"/>
                  <a:pt x="5902610" y="847473"/>
                </a:cubicBezTo>
                <a:cubicBezTo>
                  <a:pt x="5890037" y="849190"/>
                  <a:pt x="5876511" y="848808"/>
                  <a:pt x="5864318" y="845569"/>
                </a:cubicBezTo>
                <a:cubicBezTo>
                  <a:pt x="5839361" y="839091"/>
                  <a:pt x="5815169" y="829947"/>
                  <a:pt x="5790592" y="821947"/>
                </a:cubicBezTo>
                <a:cubicBezTo>
                  <a:pt x="5787924" y="820995"/>
                  <a:pt x="5784686" y="820803"/>
                  <a:pt x="5781830" y="820233"/>
                </a:cubicBezTo>
                <a:cubicBezTo>
                  <a:pt x="5765635" y="816992"/>
                  <a:pt x="5749634" y="813754"/>
                  <a:pt x="5733440" y="810896"/>
                </a:cubicBezTo>
                <a:cubicBezTo>
                  <a:pt x="5724678" y="809372"/>
                  <a:pt x="5715723" y="809182"/>
                  <a:pt x="5706959" y="807848"/>
                </a:cubicBezTo>
                <a:cubicBezTo>
                  <a:pt x="5673050" y="802514"/>
                  <a:pt x="5635711" y="811468"/>
                  <a:pt x="5606372" y="788417"/>
                </a:cubicBezTo>
                <a:cubicBezTo>
                  <a:pt x="5587321" y="773557"/>
                  <a:pt x="5568842" y="776987"/>
                  <a:pt x="5548460" y="779273"/>
                </a:cubicBezTo>
                <a:cubicBezTo>
                  <a:pt x="5533027" y="780987"/>
                  <a:pt x="5517215" y="780415"/>
                  <a:pt x="5501594" y="780607"/>
                </a:cubicBezTo>
                <a:cubicBezTo>
                  <a:pt x="5474161" y="781177"/>
                  <a:pt x="5446728" y="781369"/>
                  <a:pt x="5419295" y="782321"/>
                </a:cubicBezTo>
                <a:cubicBezTo>
                  <a:pt x="5410531" y="782701"/>
                  <a:pt x="5401579" y="787465"/>
                  <a:pt x="5393005" y="786703"/>
                </a:cubicBezTo>
                <a:cubicBezTo>
                  <a:pt x="5353379" y="783083"/>
                  <a:pt x="5313754" y="777367"/>
                  <a:pt x="5274129" y="774129"/>
                </a:cubicBezTo>
                <a:cubicBezTo>
                  <a:pt x="5251650" y="772225"/>
                  <a:pt x="5228597" y="775843"/>
                  <a:pt x="5206308" y="773177"/>
                </a:cubicBezTo>
                <a:cubicBezTo>
                  <a:pt x="5180591" y="770129"/>
                  <a:pt x="5155445" y="762319"/>
                  <a:pt x="5129916" y="757554"/>
                </a:cubicBezTo>
                <a:cubicBezTo>
                  <a:pt x="5122867" y="756222"/>
                  <a:pt x="5115057" y="757936"/>
                  <a:pt x="5107627" y="758316"/>
                </a:cubicBezTo>
                <a:cubicBezTo>
                  <a:pt x="5099245" y="758699"/>
                  <a:pt x="5091052" y="759461"/>
                  <a:pt x="5082670" y="759651"/>
                </a:cubicBezTo>
                <a:cubicBezTo>
                  <a:pt x="5057141" y="760033"/>
                  <a:pt x="5031614" y="759461"/>
                  <a:pt x="5006086" y="760795"/>
                </a:cubicBezTo>
                <a:cubicBezTo>
                  <a:pt x="4990465" y="761557"/>
                  <a:pt x="4974082" y="769367"/>
                  <a:pt x="4959602" y="766509"/>
                </a:cubicBezTo>
                <a:cubicBezTo>
                  <a:pt x="4930075" y="760985"/>
                  <a:pt x="4900546" y="773367"/>
                  <a:pt x="4871019" y="763081"/>
                </a:cubicBezTo>
                <a:cubicBezTo>
                  <a:pt x="4861873" y="760033"/>
                  <a:pt x="4849300" y="767653"/>
                  <a:pt x="4838250" y="768033"/>
                </a:cubicBezTo>
                <a:cubicBezTo>
                  <a:pt x="4810627" y="768985"/>
                  <a:pt x="4783004" y="768795"/>
                  <a:pt x="4755381" y="768605"/>
                </a:cubicBezTo>
                <a:cubicBezTo>
                  <a:pt x="4730614" y="768415"/>
                  <a:pt x="4704895" y="771081"/>
                  <a:pt x="4681083" y="765747"/>
                </a:cubicBezTo>
                <a:cubicBezTo>
                  <a:pt x="4656126" y="760033"/>
                  <a:pt x="4633647" y="760795"/>
                  <a:pt x="4609452" y="767271"/>
                </a:cubicBezTo>
                <a:cubicBezTo>
                  <a:pt x="4592878" y="771653"/>
                  <a:pt x="4575351" y="772225"/>
                  <a:pt x="4558207" y="773557"/>
                </a:cubicBezTo>
                <a:cubicBezTo>
                  <a:pt x="4539728" y="775081"/>
                  <a:pt x="4519343" y="771081"/>
                  <a:pt x="4502579" y="777367"/>
                </a:cubicBezTo>
                <a:cubicBezTo>
                  <a:pt x="4452665" y="796038"/>
                  <a:pt x="4401419" y="800038"/>
                  <a:pt x="4349222" y="800038"/>
                </a:cubicBezTo>
                <a:cubicBezTo>
                  <a:pt x="4339695" y="800038"/>
                  <a:pt x="4329979" y="797372"/>
                  <a:pt x="4320837" y="794514"/>
                </a:cubicBezTo>
                <a:cubicBezTo>
                  <a:pt x="4267493" y="777367"/>
                  <a:pt x="4213961" y="778891"/>
                  <a:pt x="4159667" y="789370"/>
                </a:cubicBezTo>
                <a:cubicBezTo>
                  <a:pt x="4148427" y="791656"/>
                  <a:pt x="4135854" y="792038"/>
                  <a:pt x="4124614" y="789752"/>
                </a:cubicBezTo>
                <a:cubicBezTo>
                  <a:pt x="4092989" y="783083"/>
                  <a:pt x="4062318" y="772033"/>
                  <a:pt x="4030503" y="767271"/>
                </a:cubicBezTo>
                <a:cubicBezTo>
                  <a:pt x="3977925" y="759461"/>
                  <a:pt x="3932394" y="785749"/>
                  <a:pt x="3885338" y="802896"/>
                </a:cubicBezTo>
                <a:cubicBezTo>
                  <a:pt x="3840569" y="819089"/>
                  <a:pt x="3802467" y="855666"/>
                  <a:pt x="3749506" y="847473"/>
                </a:cubicBezTo>
                <a:cubicBezTo>
                  <a:pt x="3744173" y="846711"/>
                  <a:pt x="3738267" y="851856"/>
                  <a:pt x="3732361" y="853190"/>
                </a:cubicBezTo>
                <a:cubicBezTo>
                  <a:pt x="3716168" y="856810"/>
                  <a:pt x="3699976" y="861190"/>
                  <a:pt x="3683591" y="862906"/>
                </a:cubicBezTo>
                <a:cubicBezTo>
                  <a:pt x="3663589" y="865192"/>
                  <a:pt x="3643204" y="864430"/>
                  <a:pt x="3623201" y="866334"/>
                </a:cubicBezTo>
                <a:cubicBezTo>
                  <a:pt x="3597482" y="868620"/>
                  <a:pt x="3572146" y="874716"/>
                  <a:pt x="3546617" y="874716"/>
                </a:cubicBezTo>
                <a:cubicBezTo>
                  <a:pt x="3526042" y="874716"/>
                  <a:pt x="3505657" y="867668"/>
                  <a:pt x="3485275" y="864238"/>
                </a:cubicBezTo>
                <a:cubicBezTo>
                  <a:pt x="3456508" y="859476"/>
                  <a:pt x="3424883" y="860810"/>
                  <a:pt x="3399546" y="848618"/>
                </a:cubicBezTo>
                <a:cubicBezTo>
                  <a:pt x="3372495" y="835663"/>
                  <a:pt x="3346776" y="829757"/>
                  <a:pt x="3318771" y="833757"/>
                </a:cubicBezTo>
                <a:cubicBezTo>
                  <a:pt x="3309437" y="835091"/>
                  <a:pt x="3297434" y="843093"/>
                  <a:pt x="3293244" y="851284"/>
                </a:cubicBezTo>
                <a:cubicBezTo>
                  <a:pt x="3283908" y="869572"/>
                  <a:pt x="3271145" y="872812"/>
                  <a:pt x="3253809" y="866524"/>
                </a:cubicBezTo>
                <a:cubicBezTo>
                  <a:pt x="3238758" y="861190"/>
                  <a:pt x="3220280" y="858524"/>
                  <a:pt x="3209993" y="848235"/>
                </a:cubicBezTo>
                <a:cubicBezTo>
                  <a:pt x="3180844" y="819089"/>
                  <a:pt x="3143695" y="818136"/>
                  <a:pt x="3107500" y="810326"/>
                </a:cubicBezTo>
                <a:cubicBezTo>
                  <a:pt x="3085403" y="805562"/>
                  <a:pt x="3064827" y="805372"/>
                  <a:pt x="3042728" y="808610"/>
                </a:cubicBezTo>
                <a:cubicBezTo>
                  <a:pt x="2994722" y="815850"/>
                  <a:pt x="2948047" y="805562"/>
                  <a:pt x="2901943" y="792418"/>
                </a:cubicBezTo>
                <a:cubicBezTo>
                  <a:pt x="2871462" y="783655"/>
                  <a:pt x="2840219" y="778321"/>
                  <a:pt x="2809930" y="769367"/>
                </a:cubicBezTo>
                <a:cubicBezTo>
                  <a:pt x="2787259" y="762509"/>
                  <a:pt x="2764590" y="754316"/>
                  <a:pt x="2743826" y="743268"/>
                </a:cubicBezTo>
                <a:cubicBezTo>
                  <a:pt x="2713723" y="727073"/>
                  <a:pt x="2687436" y="702689"/>
                  <a:pt x="2649143" y="709167"/>
                </a:cubicBezTo>
                <a:cubicBezTo>
                  <a:pt x="2615421" y="714881"/>
                  <a:pt x="2584942" y="702881"/>
                  <a:pt x="2554079" y="691450"/>
                </a:cubicBezTo>
                <a:cubicBezTo>
                  <a:pt x="2531409" y="683068"/>
                  <a:pt x="2508742" y="674494"/>
                  <a:pt x="2485307" y="669160"/>
                </a:cubicBezTo>
                <a:cubicBezTo>
                  <a:pt x="2457492" y="662873"/>
                  <a:pt x="2426059" y="665541"/>
                  <a:pt x="2401292" y="653919"/>
                </a:cubicBezTo>
                <a:cubicBezTo>
                  <a:pt x="2375383" y="641727"/>
                  <a:pt x="2353859" y="649919"/>
                  <a:pt x="2330806" y="653349"/>
                </a:cubicBezTo>
                <a:cubicBezTo>
                  <a:pt x="2294039" y="658683"/>
                  <a:pt x="2257459" y="668590"/>
                  <a:pt x="2220312" y="656015"/>
                </a:cubicBezTo>
                <a:cubicBezTo>
                  <a:pt x="2175163" y="640775"/>
                  <a:pt x="2130393" y="624392"/>
                  <a:pt x="2085054" y="609914"/>
                </a:cubicBezTo>
                <a:cubicBezTo>
                  <a:pt x="2067525" y="604387"/>
                  <a:pt x="2048668" y="602101"/>
                  <a:pt x="2030378" y="599625"/>
                </a:cubicBezTo>
                <a:cubicBezTo>
                  <a:pt x="2013043" y="597529"/>
                  <a:pt x="1992279" y="602863"/>
                  <a:pt x="1978940" y="594863"/>
                </a:cubicBezTo>
                <a:cubicBezTo>
                  <a:pt x="1944649" y="574288"/>
                  <a:pt x="1909408" y="564192"/>
                  <a:pt x="1869780" y="564192"/>
                </a:cubicBezTo>
                <a:cubicBezTo>
                  <a:pt x="1854920" y="564192"/>
                  <a:pt x="1840441" y="555618"/>
                  <a:pt x="1825393" y="554094"/>
                </a:cubicBezTo>
                <a:cubicBezTo>
                  <a:pt x="1804816" y="552190"/>
                  <a:pt x="1781194" y="547045"/>
                  <a:pt x="1763287" y="554286"/>
                </a:cubicBezTo>
                <a:cubicBezTo>
                  <a:pt x="1721185" y="571430"/>
                  <a:pt x="1687086" y="557142"/>
                  <a:pt x="1650317" y="540187"/>
                </a:cubicBezTo>
                <a:cubicBezTo>
                  <a:pt x="1614120" y="523423"/>
                  <a:pt x="1576019" y="510088"/>
                  <a:pt x="1537537" y="499038"/>
                </a:cubicBezTo>
                <a:cubicBezTo>
                  <a:pt x="1523059" y="495038"/>
                  <a:pt x="1505724" y="501706"/>
                  <a:pt x="1489720" y="503038"/>
                </a:cubicBezTo>
                <a:cubicBezTo>
                  <a:pt x="1484004" y="503420"/>
                  <a:pt x="1477717" y="503992"/>
                  <a:pt x="1472575" y="502086"/>
                </a:cubicBezTo>
                <a:cubicBezTo>
                  <a:pt x="1422854" y="483797"/>
                  <a:pt x="1372368" y="469891"/>
                  <a:pt x="1318456" y="479415"/>
                </a:cubicBezTo>
                <a:cubicBezTo>
                  <a:pt x="1313504" y="480369"/>
                  <a:pt x="1307978" y="478273"/>
                  <a:pt x="1303024" y="476939"/>
                </a:cubicBezTo>
                <a:cubicBezTo>
                  <a:pt x="1278829" y="470081"/>
                  <a:pt x="1255206" y="459223"/>
                  <a:pt x="1230633" y="456746"/>
                </a:cubicBezTo>
                <a:cubicBezTo>
                  <a:pt x="1170051" y="450650"/>
                  <a:pt x="1109091" y="448172"/>
                  <a:pt x="1048125" y="444172"/>
                </a:cubicBezTo>
                <a:cubicBezTo>
                  <a:pt x="1044315" y="443982"/>
                  <a:pt x="1040315" y="443982"/>
                  <a:pt x="1036887" y="442648"/>
                </a:cubicBezTo>
                <a:cubicBezTo>
                  <a:pt x="1014406" y="434456"/>
                  <a:pt x="994785" y="437124"/>
                  <a:pt x="975733" y="452744"/>
                </a:cubicBezTo>
                <a:cubicBezTo>
                  <a:pt x="967350" y="459603"/>
                  <a:pt x="955920" y="463223"/>
                  <a:pt x="945444" y="467033"/>
                </a:cubicBezTo>
                <a:cubicBezTo>
                  <a:pt x="930011" y="472749"/>
                  <a:pt x="914200" y="478273"/>
                  <a:pt x="898198" y="481893"/>
                </a:cubicBezTo>
                <a:cubicBezTo>
                  <a:pt x="882384" y="485321"/>
                  <a:pt x="865430" y="490084"/>
                  <a:pt x="850189" y="487417"/>
                </a:cubicBezTo>
                <a:cubicBezTo>
                  <a:pt x="822756" y="482655"/>
                  <a:pt x="796655" y="471987"/>
                  <a:pt x="769605" y="464937"/>
                </a:cubicBezTo>
                <a:cubicBezTo>
                  <a:pt x="760270" y="462461"/>
                  <a:pt x="749982" y="462843"/>
                  <a:pt x="740268" y="462651"/>
                </a:cubicBezTo>
                <a:cubicBezTo>
                  <a:pt x="717977" y="462081"/>
                  <a:pt x="695116" y="467605"/>
                  <a:pt x="674923" y="451792"/>
                </a:cubicBezTo>
                <a:cubicBezTo>
                  <a:pt x="656255" y="436934"/>
                  <a:pt x="637392" y="441314"/>
                  <a:pt x="617772" y="452554"/>
                </a:cubicBezTo>
                <a:cubicBezTo>
                  <a:pt x="603673" y="460557"/>
                  <a:pt x="587672" y="466843"/>
                  <a:pt x="571860" y="469891"/>
                </a:cubicBezTo>
                <a:cubicBezTo>
                  <a:pt x="550141" y="474081"/>
                  <a:pt x="528615" y="475797"/>
                  <a:pt x="505182" y="473319"/>
                </a:cubicBezTo>
                <a:cubicBezTo>
                  <a:pt x="488607" y="471605"/>
                  <a:pt x="475081" y="470843"/>
                  <a:pt x="462126" y="460747"/>
                </a:cubicBezTo>
                <a:cubicBezTo>
                  <a:pt x="460032" y="459223"/>
                  <a:pt x="456222" y="458841"/>
                  <a:pt x="453364" y="459033"/>
                </a:cubicBezTo>
                <a:cubicBezTo>
                  <a:pt x="415835" y="462271"/>
                  <a:pt x="378686" y="460557"/>
                  <a:pt x="340774" y="458268"/>
                </a:cubicBezTo>
                <a:cubicBezTo>
                  <a:pt x="292579" y="455222"/>
                  <a:pt x="241901" y="464175"/>
                  <a:pt x="200182" y="496180"/>
                </a:cubicBezTo>
                <a:cubicBezTo>
                  <a:pt x="194085" y="500944"/>
                  <a:pt x="184941" y="503038"/>
                  <a:pt x="176939" y="504182"/>
                </a:cubicBezTo>
                <a:cubicBezTo>
                  <a:pt x="139219" y="509134"/>
                  <a:pt x="101308" y="512564"/>
                  <a:pt x="63587" y="518088"/>
                </a:cubicBezTo>
                <a:cubicBezTo>
                  <a:pt x="43012" y="521137"/>
                  <a:pt x="21486" y="523805"/>
                  <a:pt x="2817" y="532187"/>
                </a:cubicBezTo>
                <a:lnTo>
                  <a:pt x="0" y="533314"/>
                </a:lnTo>
                <a:close/>
              </a:path>
            </a:pathLst>
          </a:custGeom>
          <a:blipFill dpi="0" rotWithShape="1">
            <a:blip r:embed="rId3">
              <a:alphaModFix amt="57000"/>
            </a:blip>
            <a:srcRect/>
            <a:tile tx="0" ty="0" sx="100000" sy="100000" flip="none" algn="tl"/>
          </a:blip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1A140D-E052-124A-ABF0-F7B2CFE789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4001" y="3047999"/>
            <a:ext cx="6095999" cy="304800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000" b="1" dirty="0"/>
              <a:t>Table scores</a:t>
            </a:r>
            <a:r>
              <a:rPr lang="en-US" sz="2000" dirty="0"/>
              <a:t>:</a:t>
            </a:r>
          </a:p>
          <a:p>
            <a:r>
              <a:rPr lang="en-US" sz="2000" dirty="0"/>
              <a:t>18 (Plus)</a:t>
            </a:r>
          </a:p>
          <a:p>
            <a:r>
              <a:rPr lang="en-US" sz="2000" dirty="0"/>
              <a:t>-8 (Minus)</a:t>
            </a:r>
          </a:p>
          <a:p>
            <a:r>
              <a:rPr lang="en-US" sz="2000" dirty="0"/>
              <a:t>10 (Interesting/implications)</a:t>
            </a:r>
          </a:p>
          <a:p>
            <a:r>
              <a:rPr lang="en-US" sz="2000" dirty="0"/>
              <a:t>Total 20</a:t>
            </a:r>
          </a:p>
          <a:p>
            <a:pPr marL="0" indent="0">
              <a:buNone/>
            </a:pPr>
            <a:r>
              <a:rPr lang="en-US" sz="2000" b="1" dirty="0"/>
              <a:t>The outcome</a:t>
            </a:r>
            <a:r>
              <a:rPr lang="en-US" sz="2000" dirty="0"/>
              <a:t>:</a:t>
            </a:r>
          </a:p>
          <a:p>
            <a:r>
              <a:rPr lang="en-US" sz="2000"/>
              <a:t>The positives </a:t>
            </a:r>
            <a:r>
              <a:rPr lang="en-US" sz="2000" dirty="0"/>
              <a:t>outcomes from implementing the possible solutions outweighs </a:t>
            </a:r>
            <a:r>
              <a:rPr lang="en-US" sz="2000"/>
              <a:t>the negatives. </a:t>
            </a:r>
            <a:endParaRPr lang="en-US" sz="2000" dirty="0"/>
          </a:p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endParaRPr lang="en-US" sz="2000" dirty="0"/>
          </a:p>
          <a:p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22477383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7D9650-9766-3347-A0C9-F1C8181D9E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0295" y="622852"/>
            <a:ext cx="9144000" cy="1263649"/>
          </a:xfrm>
        </p:spPr>
        <p:txBody>
          <a:bodyPr/>
          <a:lstStyle/>
          <a:p>
            <a:r>
              <a:rPr lang="en-US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13C031-E32B-A84D-9706-A5B956111B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000" y="1749287"/>
            <a:ext cx="10668000" cy="4346713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Harris, W. (2014) </a:t>
            </a:r>
            <a:r>
              <a:rPr lang="en-US" i="1" dirty="0"/>
              <a:t>Harris Law. </a:t>
            </a:r>
            <a:r>
              <a:rPr lang="en-US" dirty="0"/>
              <a:t>Available at: </a:t>
            </a:r>
            <a:r>
              <a:rPr lang="en-US" dirty="0">
                <a:hlinkClick r:id="rId2"/>
              </a:rPr>
              <a:t>https://harrislawsouthwest.co.uk/hr-advice-reducing-absenteeism-workplace/</a:t>
            </a:r>
            <a:endParaRPr lang="en-US" dirty="0"/>
          </a:p>
          <a:p>
            <a:pPr marL="0" indent="0">
              <a:buNone/>
            </a:pPr>
            <a:r>
              <a:rPr lang="en-US" dirty="0" err="1"/>
              <a:t>Madlinger</a:t>
            </a:r>
            <a:r>
              <a:rPr lang="en-US" dirty="0"/>
              <a:t>, G. (2018) </a:t>
            </a:r>
            <a:r>
              <a:rPr lang="en-US" i="1" dirty="0"/>
              <a:t>The 6-Steps Process for Dealing with Employee Absenteeism </a:t>
            </a:r>
            <a:r>
              <a:rPr lang="en-US" dirty="0"/>
              <a:t>Available at:  </a:t>
            </a:r>
            <a:r>
              <a:rPr lang="en-US" dirty="0">
                <a:hlinkClick r:id="rId3"/>
              </a:rPr>
              <a:t>https://wheniwork.com/blog/how-to-deal-with-employee-absenteeism</a:t>
            </a: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71820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theme/theme1.xml><?xml version="1.0" encoding="utf-8"?>
<a:theme xmlns:a="http://schemas.openxmlformats.org/drawingml/2006/main" name="TornVTI">
  <a:themeElements>
    <a:clrScheme name="AnalogousFromRegularSeedRightStep">
      <a:dk1>
        <a:srgbClr val="000000"/>
      </a:dk1>
      <a:lt1>
        <a:srgbClr val="FFFFFF"/>
      </a:lt1>
      <a:dk2>
        <a:srgbClr val="3A3621"/>
      </a:dk2>
      <a:lt2>
        <a:srgbClr val="E2E5E8"/>
      </a:lt2>
      <a:accent1>
        <a:srgbClr val="E77B29"/>
      </a:accent1>
      <a:accent2>
        <a:srgbClr val="B9A014"/>
      </a:accent2>
      <a:accent3>
        <a:srgbClr val="87AD1F"/>
      </a:accent3>
      <a:accent4>
        <a:srgbClr val="49BA14"/>
      </a:accent4>
      <a:accent5>
        <a:srgbClr val="21BC31"/>
      </a:accent5>
      <a:accent6>
        <a:srgbClr val="14BA6A"/>
      </a:accent6>
      <a:hlink>
        <a:srgbClr val="3F88BF"/>
      </a:hlink>
      <a:folHlink>
        <a:srgbClr val="7F7F7F"/>
      </a:folHlink>
    </a:clrScheme>
    <a:fontScheme name="Torn">
      <a:majorFont>
        <a:latin typeface="Impact"/>
        <a:ea typeface=""/>
        <a:cs typeface=""/>
      </a:majorFont>
      <a:minorFont>
        <a:latin typeface="Arial Nova Con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ornVTI" id="{D93270A2-BAD7-4DCC-9D1D-3427EACCFA88}" vid="{1B17486C-9B79-43FC-98F9-5BF7AA5600D2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21368</TotalTime>
  <Words>590</Words>
  <Application>Microsoft Macintosh PowerPoint</Application>
  <PresentationFormat>Widescreen</PresentationFormat>
  <Paragraphs>76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Arial</vt:lpstr>
      <vt:lpstr>Arial Nova Cond</vt:lpstr>
      <vt:lpstr>Calibri</vt:lpstr>
      <vt:lpstr>Impact</vt:lpstr>
      <vt:lpstr>Wingdings</vt:lpstr>
      <vt:lpstr>TornVTI</vt:lpstr>
      <vt:lpstr>Solving the  complex problem of Staff Absenteeism in MCHT.  </vt:lpstr>
      <vt:lpstr>What is absenteeism?  </vt:lpstr>
      <vt:lpstr>Common factors of staff absenteeism.</vt:lpstr>
      <vt:lpstr>Impact of staff absenteeism in MCHT.</vt:lpstr>
      <vt:lpstr>PESTEL Analysis to identify possible causes of Mid Cheshire xxx Trust.</vt:lpstr>
      <vt:lpstr>PESTEL Analysis</vt:lpstr>
      <vt:lpstr>CAUSE AND EFFECT FISHBONE DIAGRAM</vt:lpstr>
      <vt:lpstr>Possible Solutions</vt:lpstr>
      <vt:lpstr>PMI DECISION MAKING TOOL</vt:lpstr>
      <vt:lpstr>Results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Solving the  complex problem of Staff Absenteeism in MCHT  </dc:title>
  <dc:creator>Albert Sefa (2112523)</dc:creator>
  <cp:lastModifiedBy>Albert Sefa (2112523)</cp:lastModifiedBy>
  <cp:revision>1</cp:revision>
  <dcterms:created xsi:type="dcterms:W3CDTF">2022-02-06T12:07:55Z</dcterms:created>
  <dcterms:modified xsi:type="dcterms:W3CDTF">2022-03-13T14:19:27Z</dcterms:modified>
</cp:coreProperties>
</file>