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7" r:id="rId4"/>
    <p:sldId id="257" r:id="rId5"/>
    <p:sldId id="259" r:id="rId6"/>
    <p:sldId id="258" r:id="rId7"/>
    <p:sldId id="269" r:id="rId8"/>
    <p:sldId id="270" r:id="rId9"/>
    <p:sldId id="261" r:id="rId10"/>
    <p:sldId id="271" r:id="rId11"/>
    <p:sldId id="262" r:id="rId12"/>
    <p:sldId id="276" r:id="rId13"/>
    <p:sldId id="272" r:id="rId14"/>
    <p:sldId id="263" r:id="rId15"/>
    <p:sldId id="264" r:id="rId16"/>
    <p:sldId id="265" r:id="rId17"/>
    <p:sldId id="266" r:id="rId18"/>
    <p:sldId id="268" r:id="rId19"/>
    <p:sldId id="273"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DFABC-A934-F664-8ADD-A43A59C230EE}" v="1793" dt="2026-02-14T20:00:29.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addique (2031083)" userId="S::2031083@student.uwtsd.ac.uk::a7d7a704-bc78-4762-8566-2cb3ed459615" providerId="AD" clId="Web-{FFD89B5D-F5FD-97D2-250E-27A80DDE9C81}"/>
    <pc:docChg chg="modSld sldOrd">
      <pc:chgData name="Laila Saddique (2031083)" userId="S::2031083@student.uwtsd.ac.uk::a7d7a704-bc78-4762-8566-2cb3ed459615" providerId="AD" clId="Web-{FFD89B5D-F5FD-97D2-250E-27A80DDE9C81}" dt="2026-02-02T15:28:46.394" v="87"/>
      <pc:docMkLst>
        <pc:docMk/>
      </pc:docMkLst>
      <pc:sldChg chg="ord">
        <pc:chgData name="Laila Saddique (2031083)" userId="S::2031083@student.uwtsd.ac.uk::a7d7a704-bc78-4762-8566-2cb3ed459615" providerId="AD" clId="Web-{FFD89B5D-F5FD-97D2-250E-27A80DDE9C81}" dt="2026-02-02T15:28:46.394" v="87"/>
        <pc:sldMkLst>
          <pc:docMk/>
          <pc:sldMk cId="2880331676" sldId="260"/>
        </pc:sldMkLst>
      </pc:sldChg>
      <pc:sldChg chg="modSp">
        <pc:chgData name="Laila Saddique (2031083)" userId="S::2031083@student.uwtsd.ac.uk::a7d7a704-bc78-4762-8566-2cb3ed459615" providerId="AD" clId="Web-{FFD89B5D-F5FD-97D2-250E-27A80DDE9C81}" dt="2026-02-02T15:10:34.230" v="0" actId="1076"/>
        <pc:sldMkLst>
          <pc:docMk/>
          <pc:sldMk cId="182054113" sldId="265"/>
        </pc:sldMkLst>
        <pc:spChg chg="mod">
          <ac:chgData name="Laila Saddique (2031083)" userId="S::2031083@student.uwtsd.ac.uk::a7d7a704-bc78-4762-8566-2cb3ed459615" providerId="AD" clId="Web-{FFD89B5D-F5FD-97D2-250E-27A80DDE9C81}" dt="2026-02-02T15:10:34.230" v="0" actId="1076"/>
          <ac:spMkLst>
            <pc:docMk/>
            <pc:sldMk cId="182054113" sldId="265"/>
            <ac:spMk id="4" creationId="{2BF012CD-84D4-81BD-99B6-5F03B7CEE63C}"/>
          </ac:spMkLst>
        </pc:spChg>
      </pc:sldChg>
      <pc:sldChg chg="addSp delSp modSp mod setBg">
        <pc:chgData name="Laila Saddique (2031083)" userId="S::2031083@student.uwtsd.ac.uk::a7d7a704-bc78-4762-8566-2cb3ed459615" providerId="AD" clId="Web-{FFD89B5D-F5FD-97D2-250E-27A80DDE9C81}" dt="2026-02-02T15:17:58.020" v="86"/>
        <pc:sldMkLst>
          <pc:docMk/>
          <pc:sldMk cId="4274707218" sldId="266"/>
        </pc:sldMkLst>
        <pc:spChg chg="add del mod">
          <ac:chgData name="Laila Saddique (2031083)" userId="S::2031083@student.uwtsd.ac.uk::a7d7a704-bc78-4762-8566-2cb3ed459615" providerId="AD" clId="Web-{FFD89B5D-F5FD-97D2-250E-27A80DDE9C81}" dt="2026-02-02T15:17:58.020" v="86"/>
          <ac:spMkLst>
            <pc:docMk/>
            <pc:sldMk cId="4274707218" sldId="266"/>
            <ac:spMk id="5" creationId="{BE981A1A-C373-EC47-A05D-5400ABC45FDB}"/>
          </ac:spMkLst>
        </pc:spChg>
      </pc:sldChg>
    </pc:docChg>
  </pc:docChgLst>
  <pc:docChgLst>
    <pc:chgData name="Laila Saddique (2031083)" userId="S::2031083@student.uwtsd.ac.uk::a7d7a704-bc78-4762-8566-2cb3ed459615" providerId="AD" clId="Web-{8E78F9BC-3284-F0E3-2470-51FE9944DA84}"/>
    <pc:docChg chg="addSld modSld">
      <pc:chgData name="Laila Saddique (2031083)" userId="S::2031083@student.uwtsd.ac.uk::a7d7a704-bc78-4762-8566-2cb3ed459615" providerId="AD" clId="Web-{8E78F9BC-3284-F0E3-2470-51FE9944DA84}" dt="2026-01-27T15:02:36.934" v="77" actId="1076"/>
      <pc:docMkLst>
        <pc:docMk/>
      </pc:docMkLst>
      <pc:sldChg chg="addSp delSp modSp">
        <pc:chgData name="Laila Saddique (2031083)" userId="S::2031083@student.uwtsd.ac.uk::a7d7a704-bc78-4762-8566-2cb3ed459615" providerId="AD" clId="Web-{8E78F9BC-3284-F0E3-2470-51FE9944DA84}" dt="2026-01-27T15:02:36.934" v="77" actId="1076"/>
        <pc:sldMkLst>
          <pc:docMk/>
          <pc:sldMk cId="525583656" sldId="261"/>
        </pc:sldMkLst>
        <pc:spChg chg="mod">
          <ac:chgData name="Laila Saddique (2031083)" userId="S::2031083@student.uwtsd.ac.uk::a7d7a704-bc78-4762-8566-2cb3ed459615" providerId="AD" clId="Web-{8E78F9BC-3284-F0E3-2470-51FE9944DA84}" dt="2026-01-27T15:02:36.934" v="77" actId="1076"/>
          <ac:spMkLst>
            <pc:docMk/>
            <pc:sldMk cId="525583656" sldId="261"/>
            <ac:spMk id="2" creationId="{A48297FE-4BC7-3E6A-4A4A-7E7C1C8D0FF3}"/>
          </ac:spMkLst>
        </pc:spChg>
        <pc:spChg chg="add mod">
          <ac:chgData name="Laila Saddique (2031083)" userId="S::2031083@student.uwtsd.ac.uk::a7d7a704-bc78-4762-8566-2cb3ed459615" providerId="AD" clId="Web-{8E78F9BC-3284-F0E3-2470-51FE9944DA84}" dt="2026-01-27T15:00:56.730" v="69" actId="1076"/>
          <ac:spMkLst>
            <pc:docMk/>
            <pc:sldMk cId="525583656" sldId="261"/>
            <ac:spMk id="5" creationId="{E8D8D9EF-8C6B-0F1C-6342-1521834FD9E3}"/>
          </ac:spMkLst>
        </pc:spChg>
      </pc:sldChg>
      <pc:sldChg chg="addSp modSp mod setBg">
        <pc:chgData name="Laila Saddique (2031083)" userId="S::2031083@student.uwtsd.ac.uk::a7d7a704-bc78-4762-8566-2cb3ed459615" providerId="AD" clId="Web-{8E78F9BC-3284-F0E3-2470-51FE9944DA84}" dt="2026-01-26T18:59:14.784" v="0"/>
        <pc:sldMkLst>
          <pc:docMk/>
          <pc:sldMk cId="3927206902" sldId="270"/>
        </pc:sldMkLst>
        <pc:spChg chg="mod">
          <ac:chgData name="Laila Saddique (2031083)" userId="S::2031083@student.uwtsd.ac.uk::a7d7a704-bc78-4762-8566-2cb3ed459615" providerId="AD" clId="Web-{8E78F9BC-3284-F0E3-2470-51FE9944DA84}" dt="2026-01-26T18:59:14.784" v="0"/>
          <ac:spMkLst>
            <pc:docMk/>
            <pc:sldMk cId="3927206902" sldId="270"/>
            <ac:spMk id="2" creationId="{89BFEACD-7C7F-A853-E1C6-09C13764D976}"/>
          </ac:spMkLst>
        </pc:spChg>
        <pc:spChg chg="mod">
          <ac:chgData name="Laila Saddique (2031083)" userId="S::2031083@student.uwtsd.ac.uk::a7d7a704-bc78-4762-8566-2cb3ed459615" providerId="AD" clId="Web-{8E78F9BC-3284-F0E3-2470-51FE9944DA84}" dt="2026-01-26T18:59:14.784" v="0"/>
          <ac:spMkLst>
            <pc:docMk/>
            <pc:sldMk cId="3927206902" sldId="270"/>
            <ac:spMk id="3" creationId="{2CD944E4-043C-0D9E-8D7F-397539A8254C}"/>
          </ac:spMkLst>
        </pc:spChg>
        <pc:spChg chg="add">
          <ac:chgData name="Laila Saddique (2031083)" userId="S::2031083@student.uwtsd.ac.uk::a7d7a704-bc78-4762-8566-2cb3ed459615" providerId="AD" clId="Web-{8E78F9BC-3284-F0E3-2470-51FE9944DA84}" dt="2026-01-26T18:59:14.784" v="0"/>
          <ac:spMkLst>
            <pc:docMk/>
            <pc:sldMk cId="3927206902" sldId="270"/>
            <ac:spMk id="9" creationId="{C0763A76-9F1C-4FC5-82B7-DD475DA461B2}"/>
          </ac:spMkLst>
        </pc:spChg>
        <pc:spChg chg="add">
          <ac:chgData name="Laila Saddique (2031083)" userId="S::2031083@student.uwtsd.ac.uk::a7d7a704-bc78-4762-8566-2cb3ed459615" providerId="AD" clId="Web-{8E78F9BC-3284-F0E3-2470-51FE9944DA84}" dt="2026-01-26T18:59:14.784" v="0"/>
          <ac:spMkLst>
            <pc:docMk/>
            <pc:sldMk cId="3927206902" sldId="270"/>
            <ac:spMk id="11" creationId="{E81BF4F6-F2CF-4984-9D14-D6966D92F99F}"/>
          </ac:spMkLst>
        </pc:spChg>
        <pc:picChg chg="add">
          <ac:chgData name="Laila Saddique (2031083)" userId="S::2031083@student.uwtsd.ac.uk::a7d7a704-bc78-4762-8566-2cb3ed459615" providerId="AD" clId="Web-{8E78F9BC-3284-F0E3-2470-51FE9944DA84}" dt="2026-01-26T18:59:14.784" v="0"/>
          <ac:picMkLst>
            <pc:docMk/>
            <pc:sldMk cId="3927206902" sldId="270"/>
            <ac:picMk id="5" creationId="{03B9C7AF-73A7-9986-1183-918BF2028FA6}"/>
          </ac:picMkLst>
        </pc:picChg>
      </pc:sldChg>
      <pc:sldChg chg="addSp delSp modSp new mod setBg">
        <pc:chgData name="Laila Saddique (2031083)" userId="S::2031083@student.uwtsd.ac.uk::a7d7a704-bc78-4762-8566-2cb3ed459615" providerId="AD" clId="Web-{8E78F9BC-3284-F0E3-2470-51FE9944DA84}" dt="2026-01-27T15:02:26.106" v="76"/>
        <pc:sldMkLst>
          <pc:docMk/>
          <pc:sldMk cId="3095668241" sldId="271"/>
        </pc:sldMkLst>
        <pc:spChg chg="add mod">
          <ac:chgData name="Laila Saddique (2031083)" userId="S::2031083@student.uwtsd.ac.uk::a7d7a704-bc78-4762-8566-2cb3ed459615" providerId="AD" clId="Web-{8E78F9BC-3284-F0E3-2470-51FE9944DA84}" dt="2026-01-27T15:02:26.106" v="76"/>
          <ac:spMkLst>
            <pc:docMk/>
            <pc:sldMk cId="3095668241" sldId="271"/>
            <ac:spMk id="2" creationId="{06B4DAE9-15E5-DC50-C352-E7EC74B1D2EA}"/>
          </ac:spMkLst>
        </pc:spChg>
        <pc:spChg chg="add mod">
          <ac:chgData name="Laila Saddique (2031083)" userId="S::2031083@student.uwtsd.ac.uk::a7d7a704-bc78-4762-8566-2cb3ed459615" providerId="AD" clId="Web-{8E78F9BC-3284-F0E3-2470-51FE9944DA84}" dt="2026-01-27T15:02:26.106" v="76"/>
          <ac:spMkLst>
            <pc:docMk/>
            <pc:sldMk cId="3095668241" sldId="271"/>
            <ac:spMk id="3" creationId="{31A8F191-671D-1A60-1CF2-CCED557F4B12}"/>
          </ac:spMkLst>
        </pc:spChg>
        <pc:spChg chg="add">
          <ac:chgData name="Laila Saddique (2031083)" userId="S::2031083@student.uwtsd.ac.uk::a7d7a704-bc78-4762-8566-2cb3ed459615" providerId="AD" clId="Web-{8E78F9BC-3284-F0E3-2470-51FE9944DA84}" dt="2026-01-27T15:02:26.106" v="76"/>
          <ac:spMkLst>
            <pc:docMk/>
            <pc:sldMk cId="3095668241" sldId="271"/>
            <ac:spMk id="27" creationId="{B6CDA21F-E7AF-4C75-8395-33F58D5B0E45}"/>
          </ac:spMkLst>
        </pc:spChg>
        <pc:spChg chg="add">
          <ac:chgData name="Laila Saddique (2031083)" userId="S::2031083@student.uwtsd.ac.uk::a7d7a704-bc78-4762-8566-2cb3ed459615" providerId="AD" clId="Web-{8E78F9BC-3284-F0E3-2470-51FE9944DA84}" dt="2026-01-27T15:02:26.106" v="76"/>
          <ac:spMkLst>
            <pc:docMk/>
            <pc:sldMk cId="3095668241" sldId="271"/>
            <ac:spMk id="30" creationId="{D5B0017B-2ECA-49AF-B397-DC140825DF8D}"/>
          </ac:spMkLst>
        </pc:spChg>
        <pc:grpChg chg="add">
          <ac:chgData name="Laila Saddique (2031083)" userId="S::2031083@student.uwtsd.ac.uk::a7d7a704-bc78-4762-8566-2cb3ed459615" providerId="AD" clId="Web-{8E78F9BC-3284-F0E3-2470-51FE9944DA84}" dt="2026-01-27T15:02:26.106" v="76"/>
          <ac:grpSpMkLst>
            <pc:docMk/>
            <pc:sldMk cId="3095668241" sldId="271"/>
            <ac:grpSpMk id="28" creationId="{AE1C45F0-260A-458C-96ED-C1F6D2151219}"/>
          </ac:grpSpMkLst>
        </pc:grpChg>
        <pc:cxnChg chg="add">
          <ac:chgData name="Laila Saddique (2031083)" userId="S::2031083@student.uwtsd.ac.uk::a7d7a704-bc78-4762-8566-2cb3ed459615" providerId="AD" clId="Web-{8E78F9BC-3284-F0E3-2470-51FE9944DA84}" dt="2026-01-27T15:02:26.106" v="76"/>
          <ac:cxnSpMkLst>
            <pc:docMk/>
            <pc:sldMk cId="3095668241" sldId="271"/>
            <ac:cxnSpMk id="31" creationId="{6CF1BAF6-AD41-4082-B212-8A1F9A2E8779}"/>
          </ac:cxnSpMkLst>
        </pc:cxnChg>
      </pc:sldChg>
    </pc:docChg>
  </pc:docChgLst>
  <pc:docChgLst>
    <pc:chgData name="Laila Saddique (2031083)" userId="S::2031083@student.uwtsd.ac.uk::a7d7a704-bc78-4762-8566-2cb3ed459615" providerId="AD" clId="Web-{850A18D7-AD2A-7A69-9B25-C34ECC08C44C}"/>
    <pc:docChg chg="addSld modSld sldOrd">
      <pc:chgData name="Laila Saddique (2031083)" userId="S::2031083@student.uwtsd.ac.uk::a7d7a704-bc78-4762-8566-2cb3ed459615" providerId="AD" clId="Web-{850A18D7-AD2A-7A69-9B25-C34ECC08C44C}" dt="2026-02-09T16:59:46.793" v="255" actId="20577"/>
      <pc:docMkLst>
        <pc:docMk/>
      </pc:docMkLst>
      <pc:sldChg chg="modSp">
        <pc:chgData name="Laila Saddique (2031083)" userId="S::2031083@student.uwtsd.ac.uk::a7d7a704-bc78-4762-8566-2cb3ed459615" providerId="AD" clId="Web-{850A18D7-AD2A-7A69-9B25-C34ECC08C44C}" dt="2026-02-09T16:36:14.216" v="17" actId="1076"/>
        <pc:sldMkLst>
          <pc:docMk/>
          <pc:sldMk cId="2880331676" sldId="260"/>
        </pc:sldMkLst>
        <pc:spChg chg="mod">
          <ac:chgData name="Laila Saddique (2031083)" userId="S::2031083@student.uwtsd.ac.uk::a7d7a704-bc78-4762-8566-2cb3ed459615" providerId="AD" clId="Web-{850A18D7-AD2A-7A69-9B25-C34ECC08C44C}" dt="2026-02-09T16:36:14.216" v="17" actId="1076"/>
          <ac:spMkLst>
            <pc:docMk/>
            <pc:sldMk cId="2880331676" sldId="260"/>
            <ac:spMk id="2" creationId="{3BB4D4E5-A801-DD65-E5E0-653EDB93B569}"/>
          </ac:spMkLst>
        </pc:spChg>
        <pc:spChg chg="mod">
          <ac:chgData name="Laila Saddique (2031083)" userId="S::2031083@student.uwtsd.ac.uk::a7d7a704-bc78-4762-8566-2cb3ed459615" providerId="AD" clId="Web-{850A18D7-AD2A-7A69-9B25-C34ECC08C44C}" dt="2026-02-09T16:36:04.372" v="16" actId="1076"/>
          <ac:spMkLst>
            <pc:docMk/>
            <pc:sldMk cId="2880331676" sldId="260"/>
            <ac:spMk id="3" creationId="{0941B05F-A4F8-1397-D9B9-B080AA031491}"/>
          </ac:spMkLst>
        </pc:spChg>
      </pc:sldChg>
      <pc:sldChg chg="modSp">
        <pc:chgData name="Laila Saddique (2031083)" userId="S::2031083@student.uwtsd.ac.uk::a7d7a704-bc78-4762-8566-2cb3ed459615" providerId="AD" clId="Web-{850A18D7-AD2A-7A69-9B25-C34ECC08C44C}" dt="2026-02-09T16:59:46.793" v="255" actId="20577"/>
        <pc:sldMkLst>
          <pc:docMk/>
          <pc:sldMk cId="525583656" sldId="261"/>
        </pc:sldMkLst>
        <pc:spChg chg="mod">
          <ac:chgData name="Laila Saddique (2031083)" userId="S::2031083@student.uwtsd.ac.uk::a7d7a704-bc78-4762-8566-2cb3ed459615" providerId="AD" clId="Web-{850A18D7-AD2A-7A69-9B25-C34ECC08C44C}" dt="2026-02-09T16:59:46.793" v="255" actId="20577"/>
          <ac:spMkLst>
            <pc:docMk/>
            <pc:sldMk cId="525583656" sldId="261"/>
            <ac:spMk id="5" creationId="{E8D8D9EF-8C6B-0F1C-6342-1521834FD9E3}"/>
          </ac:spMkLst>
        </pc:spChg>
      </pc:sldChg>
      <pc:sldChg chg="modSp">
        <pc:chgData name="Laila Saddique (2031083)" userId="S::2031083@student.uwtsd.ac.uk::a7d7a704-bc78-4762-8566-2cb3ed459615" providerId="AD" clId="Web-{850A18D7-AD2A-7A69-9B25-C34ECC08C44C}" dt="2026-02-09T16:52:43.530" v="242" actId="20577"/>
        <pc:sldMkLst>
          <pc:docMk/>
          <pc:sldMk cId="4202820197" sldId="263"/>
        </pc:sldMkLst>
        <pc:spChg chg="mod">
          <ac:chgData name="Laila Saddique (2031083)" userId="S::2031083@student.uwtsd.ac.uk::a7d7a704-bc78-4762-8566-2cb3ed459615" providerId="AD" clId="Web-{850A18D7-AD2A-7A69-9B25-C34ECC08C44C}" dt="2026-02-09T16:52:43.530" v="242" actId="20577"/>
          <ac:spMkLst>
            <pc:docMk/>
            <pc:sldMk cId="4202820197" sldId="263"/>
            <ac:spMk id="5" creationId="{290F8A67-18F7-C74B-10BF-2FC6F46C51B3}"/>
          </ac:spMkLst>
        </pc:spChg>
      </pc:sldChg>
      <pc:sldChg chg="modSp">
        <pc:chgData name="Laila Saddique (2031083)" userId="S::2031083@student.uwtsd.ac.uk::a7d7a704-bc78-4762-8566-2cb3ed459615" providerId="AD" clId="Web-{850A18D7-AD2A-7A69-9B25-C34ECC08C44C}" dt="2026-02-09T16:34:27.320" v="4" actId="20577"/>
        <pc:sldMkLst>
          <pc:docMk/>
          <pc:sldMk cId="3095668241" sldId="271"/>
        </pc:sldMkLst>
        <pc:spChg chg="mod">
          <ac:chgData name="Laila Saddique (2031083)" userId="S::2031083@student.uwtsd.ac.uk::a7d7a704-bc78-4762-8566-2cb3ed459615" providerId="AD" clId="Web-{850A18D7-AD2A-7A69-9B25-C34ECC08C44C}" dt="2026-02-09T16:34:27.320" v="4" actId="20577"/>
          <ac:spMkLst>
            <pc:docMk/>
            <pc:sldMk cId="3095668241" sldId="271"/>
            <ac:spMk id="3" creationId="{31A8F191-671D-1A60-1CF2-CCED557F4B12}"/>
          </ac:spMkLst>
        </pc:spChg>
      </pc:sldChg>
      <pc:sldChg chg="addSp modSp new ord">
        <pc:chgData name="Laila Saddique (2031083)" userId="S::2031083@student.uwtsd.ac.uk::a7d7a704-bc78-4762-8566-2cb3ed459615" providerId="AD" clId="Web-{850A18D7-AD2A-7A69-9B25-C34ECC08C44C}" dt="2026-02-09T16:53:55.113" v="244"/>
        <pc:sldMkLst>
          <pc:docMk/>
          <pc:sldMk cId="277307597" sldId="276"/>
        </pc:sldMkLst>
        <pc:spChg chg="mod">
          <ac:chgData name="Laila Saddique (2031083)" userId="S::2031083@student.uwtsd.ac.uk::a7d7a704-bc78-4762-8566-2cb3ed459615" providerId="AD" clId="Web-{850A18D7-AD2A-7A69-9B25-C34ECC08C44C}" dt="2026-02-09T16:37:41.454" v="29" actId="20577"/>
          <ac:spMkLst>
            <pc:docMk/>
            <pc:sldMk cId="277307597" sldId="276"/>
            <ac:spMk id="2" creationId="{5F816890-CA95-C7D9-6C6C-F1D25A3FAB7B}"/>
          </ac:spMkLst>
        </pc:spChg>
        <pc:spChg chg="add mod">
          <ac:chgData name="Laila Saddique (2031083)" userId="S::2031083@student.uwtsd.ac.uk::a7d7a704-bc78-4762-8566-2cb3ed459615" providerId="AD" clId="Web-{850A18D7-AD2A-7A69-9B25-C34ECC08C44C}" dt="2026-02-09T16:44:15.355" v="176" actId="1076"/>
          <ac:spMkLst>
            <pc:docMk/>
            <pc:sldMk cId="277307597" sldId="276"/>
            <ac:spMk id="3" creationId="{2239711D-219A-B916-2836-578F7326B216}"/>
          </ac:spMkLst>
        </pc:spChg>
        <pc:spChg chg="add mod">
          <ac:chgData name="Laila Saddique (2031083)" userId="S::2031083@student.uwtsd.ac.uk::a7d7a704-bc78-4762-8566-2cb3ed459615" providerId="AD" clId="Web-{850A18D7-AD2A-7A69-9B25-C34ECC08C44C}" dt="2026-02-09T16:52:57.953" v="243" actId="20577"/>
          <ac:spMkLst>
            <pc:docMk/>
            <pc:sldMk cId="277307597" sldId="276"/>
            <ac:spMk id="4" creationId="{58AA54D2-49D6-AF7C-58BA-E085E1B080B7}"/>
          </ac:spMkLst>
        </pc:spChg>
      </pc:sldChg>
    </pc:docChg>
  </pc:docChgLst>
  <pc:docChgLst>
    <pc:chgData name="Laila Saddique (2031083)" userId="S::2031083@student.uwtsd.ac.uk::a7d7a704-bc78-4762-8566-2cb3ed459615" providerId="AD" clId="Web-{C439FEBF-D0BF-9D1F-732D-F4E21A56E8CA}"/>
    <pc:docChg chg="addSld modSld sldOrd">
      <pc:chgData name="Laila Saddique (2031083)" userId="S::2031083@student.uwtsd.ac.uk::a7d7a704-bc78-4762-8566-2cb3ed459615" providerId="AD" clId="Web-{C439FEBF-D0BF-9D1F-732D-F4E21A56E8CA}" dt="2026-01-26T18:50:22.104" v="976"/>
      <pc:docMkLst>
        <pc:docMk/>
      </pc:docMkLst>
      <pc:sldChg chg="addSp delSp modSp mod setBg">
        <pc:chgData name="Laila Saddique (2031083)" userId="S::2031083@student.uwtsd.ac.uk::a7d7a704-bc78-4762-8566-2cb3ed459615" providerId="AD" clId="Web-{C439FEBF-D0BF-9D1F-732D-F4E21A56E8CA}" dt="2026-01-26T16:41:23.414" v="698"/>
        <pc:sldMkLst>
          <pc:docMk/>
          <pc:sldMk cId="109857222" sldId="256"/>
        </pc:sldMkLst>
        <pc:spChg chg="mod">
          <ac:chgData name="Laila Saddique (2031083)" userId="S::2031083@student.uwtsd.ac.uk::a7d7a704-bc78-4762-8566-2cb3ed459615" providerId="AD" clId="Web-{C439FEBF-D0BF-9D1F-732D-F4E21A56E8CA}" dt="2026-01-26T16:41:23.414" v="698"/>
          <ac:spMkLst>
            <pc:docMk/>
            <pc:sldMk cId="109857222" sldId="256"/>
            <ac:spMk id="2" creationId="{00000000-0000-0000-0000-000000000000}"/>
          </ac:spMkLst>
        </pc:spChg>
        <pc:spChg chg="mod">
          <ac:chgData name="Laila Saddique (2031083)" userId="S::2031083@student.uwtsd.ac.uk::a7d7a704-bc78-4762-8566-2cb3ed459615" providerId="AD" clId="Web-{C439FEBF-D0BF-9D1F-732D-F4E21A56E8CA}" dt="2026-01-26T16:41:23.414" v="698"/>
          <ac:spMkLst>
            <pc:docMk/>
            <pc:sldMk cId="109857222" sldId="256"/>
            <ac:spMk id="3" creationId="{00000000-0000-0000-0000-000000000000}"/>
          </ac:spMkLst>
        </pc:spChg>
        <pc:spChg chg="add">
          <ac:chgData name="Laila Saddique (2031083)" userId="S::2031083@student.uwtsd.ac.uk::a7d7a704-bc78-4762-8566-2cb3ed459615" providerId="AD" clId="Web-{C439FEBF-D0BF-9D1F-732D-F4E21A56E8CA}" dt="2026-01-26T16:41:23.414" v="698"/>
          <ac:spMkLst>
            <pc:docMk/>
            <pc:sldMk cId="109857222" sldId="256"/>
            <ac:spMk id="38" creationId="{5A292AEA-2528-46C0-B426-95822B6141FB}"/>
          </ac:spMkLst>
        </pc:spChg>
        <pc:spChg chg="add">
          <ac:chgData name="Laila Saddique (2031083)" userId="S::2031083@student.uwtsd.ac.uk::a7d7a704-bc78-4762-8566-2cb3ed459615" providerId="AD" clId="Web-{C439FEBF-D0BF-9D1F-732D-F4E21A56E8CA}" dt="2026-01-26T16:41:23.414" v="698"/>
          <ac:spMkLst>
            <pc:docMk/>
            <pc:sldMk cId="109857222" sldId="256"/>
            <ac:spMk id="44" creationId="{D8B7B198-E4DF-43CD-AD8C-199884323745}"/>
          </ac:spMkLst>
        </pc:spChg>
        <pc:spChg chg="add">
          <ac:chgData name="Laila Saddique (2031083)" userId="S::2031083@student.uwtsd.ac.uk::a7d7a704-bc78-4762-8566-2cb3ed459615" providerId="AD" clId="Web-{C439FEBF-D0BF-9D1F-732D-F4E21A56E8CA}" dt="2026-01-26T16:41:23.414" v="698"/>
          <ac:spMkLst>
            <pc:docMk/>
            <pc:sldMk cId="109857222" sldId="256"/>
            <ac:spMk id="50" creationId="{2BE67753-EA0E-4819-8D22-0B6600CF7231}"/>
          </ac:spMkLst>
        </pc:spChg>
        <pc:grpChg chg="add">
          <ac:chgData name="Laila Saddique (2031083)" userId="S::2031083@student.uwtsd.ac.uk::a7d7a704-bc78-4762-8566-2cb3ed459615" providerId="AD" clId="Web-{C439FEBF-D0BF-9D1F-732D-F4E21A56E8CA}" dt="2026-01-26T16:41:23.414" v="698"/>
          <ac:grpSpMkLst>
            <pc:docMk/>
            <pc:sldMk cId="109857222" sldId="256"/>
            <ac:grpSpMk id="39" creationId="{87F87F1B-42BA-4AC7-A4E2-41544DDB2CE3}"/>
          </ac:grpSpMkLst>
        </pc:grpChg>
        <pc:grpChg chg="add">
          <ac:chgData name="Laila Saddique (2031083)" userId="S::2031083@student.uwtsd.ac.uk::a7d7a704-bc78-4762-8566-2cb3ed459615" providerId="AD" clId="Web-{C439FEBF-D0BF-9D1F-732D-F4E21A56E8CA}" dt="2026-01-26T16:41:23.414" v="698"/>
          <ac:grpSpMkLst>
            <pc:docMk/>
            <pc:sldMk cId="109857222" sldId="256"/>
            <ac:grpSpMk id="45" creationId="{967346A5-7569-4F15-AB5D-BE3DADF192C0}"/>
          </ac:grpSpMkLst>
        </pc:grpChg>
      </pc:sldChg>
      <pc:sldChg chg="addSp delSp modSp new mod setBg">
        <pc:chgData name="Laila Saddique (2031083)" userId="S::2031083@student.uwtsd.ac.uk::a7d7a704-bc78-4762-8566-2cb3ed459615" providerId="AD" clId="Web-{C439FEBF-D0BF-9D1F-732D-F4E21A56E8CA}" dt="2026-01-26T16:44:53.324" v="714"/>
        <pc:sldMkLst>
          <pc:docMk/>
          <pc:sldMk cId="2417066760" sldId="257"/>
        </pc:sldMkLst>
        <pc:spChg chg="mod">
          <ac:chgData name="Laila Saddique (2031083)" userId="S::2031083@student.uwtsd.ac.uk::a7d7a704-bc78-4762-8566-2cb3ed459615" providerId="AD" clId="Web-{C439FEBF-D0BF-9D1F-732D-F4E21A56E8CA}" dt="2026-01-26T16:44:53.324" v="714"/>
          <ac:spMkLst>
            <pc:docMk/>
            <pc:sldMk cId="2417066760" sldId="257"/>
            <ac:spMk id="2" creationId="{CFB5F528-B73A-2586-7441-6BEFE2276491}"/>
          </ac:spMkLst>
        </pc:spChg>
        <pc:spChg chg="add mod">
          <ac:chgData name="Laila Saddique (2031083)" userId="S::2031083@student.uwtsd.ac.uk::a7d7a704-bc78-4762-8566-2cb3ed459615" providerId="AD" clId="Web-{C439FEBF-D0BF-9D1F-732D-F4E21A56E8CA}" dt="2026-01-26T16:44:53.324" v="714"/>
          <ac:spMkLst>
            <pc:docMk/>
            <pc:sldMk cId="2417066760" sldId="257"/>
            <ac:spMk id="3" creationId="{5D1F2AEA-91C4-03F6-CF66-7749A4D0711C}"/>
          </ac:spMkLst>
        </pc:spChg>
        <pc:spChg chg="add">
          <ac:chgData name="Laila Saddique (2031083)" userId="S::2031083@student.uwtsd.ac.uk::a7d7a704-bc78-4762-8566-2cb3ed459615" providerId="AD" clId="Web-{C439FEBF-D0BF-9D1F-732D-F4E21A56E8CA}" dt="2026-01-26T16:44:53.324" v="714"/>
          <ac:spMkLst>
            <pc:docMk/>
            <pc:sldMk cId="2417066760" sldId="257"/>
            <ac:spMk id="21" creationId="{18873D23-2DCF-4B31-A009-95721C06E8E1}"/>
          </ac:spMkLst>
        </pc:spChg>
        <pc:spChg chg="add">
          <ac:chgData name="Laila Saddique (2031083)" userId="S::2031083@student.uwtsd.ac.uk::a7d7a704-bc78-4762-8566-2cb3ed459615" providerId="AD" clId="Web-{C439FEBF-D0BF-9D1F-732D-F4E21A56E8CA}" dt="2026-01-26T16:44:53.324" v="714"/>
          <ac:spMkLst>
            <pc:docMk/>
            <pc:sldMk cId="2417066760" sldId="257"/>
            <ac:spMk id="23" creationId="{C13EF075-D4EF-4929-ADBC-91B27DA19955}"/>
          </ac:spMkLst>
        </pc:spChg>
        <pc:grpChg chg="add">
          <ac:chgData name="Laila Saddique (2031083)" userId="S::2031083@student.uwtsd.ac.uk::a7d7a704-bc78-4762-8566-2cb3ed459615" providerId="AD" clId="Web-{C439FEBF-D0BF-9D1F-732D-F4E21A56E8CA}" dt="2026-01-26T16:44:53.324" v="714"/>
          <ac:grpSpMkLst>
            <pc:docMk/>
            <pc:sldMk cId="2417066760" sldId="257"/>
            <ac:grpSpMk id="25" creationId="{DAA26DFA-AAB2-4973-9C17-16D587C7B198}"/>
          </ac:grpSpMkLst>
        </pc:grpChg>
      </pc:sldChg>
      <pc:sldChg chg="addSp modSp new mod setBg">
        <pc:chgData name="Laila Saddique (2031083)" userId="S::2031083@student.uwtsd.ac.uk::a7d7a704-bc78-4762-8566-2cb3ed459615" providerId="AD" clId="Web-{C439FEBF-D0BF-9D1F-732D-F4E21A56E8CA}" dt="2026-01-26T16:44:10.620" v="713" actId="20577"/>
        <pc:sldMkLst>
          <pc:docMk/>
          <pc:sldMk cId="3454520636" sldId="258"/>
        </pc:sldMkLst>
        <pc:spChg chg="mod">
          <ac:chgData name="Laila Saddique (2031083)" userId="S::2031083@student.uwtsd.ac.uk::a7d7a704-bc78-4762-8566-2cb3ed459615" providerId="AD" clId="Web-{C439FEBF-D0BF-9D1F-732D-F4E21A56E8CA}" dt="2026-01-26T16:42:35.025" v="704"/>
          <ac:spMkLst>
            <pc:docMk/>
            <pc:sldMk cId="3454520636" sldId="258"/>
            <ac:spMk id="2" creationId="{3775D269-FF0C-2EA9-DB20-C570551F04D3}"/>
          </ac:spMkLst>
        </pc:spChg>
        <pc:spChg chg="add mod">
          <ac:chgData name="Laila Saddique (2031083)" userId="S::2031083@student.uwtsd.ac.uk::a7d7a704-bc78-4762-8566-2cb3ed459615" providerId="AD" clId="Web-{C439FEBF-D0BF-9D1F-732D-F4E21A56E8CA}" dt="2026-01-26T16:44:10.620" v="713" actId="20577"/>
          <ac:spMkLst>
            <pc:docMk/>
            <pc:sldMk cId="3454520636" sldId="258"/>
            <ac:spMk id="3" creationId="{93E30CAD-4B4E-4127-F4ED-C29DB3359EB1}"/>
          </ac:spMkLst>
        </pc:spChg>
        <pc:spChg chg="add">
          <ac:chgData name="Laila Saddique (2031083)" userId="S::2031083@student.uwtsd.ac.uk::a7d7a704-bc78-4762-8566-2cb3ed459615" providerId="AD" clId="Web-{C439FEBF-D0BF-9D1F-732D-F4E21A56E8CA}" dt="2026-01-26T16:42:35.025" v="704"/>
          <ac:spMkLst>
            <pc:docMk/>
            <pc:sldMk cId="3454520636" sldId="258"/>
            <ac:spMk id="9" creationId="{C0763A76-9F1C-4FC5-82B7-DD475DA461B2}"/>
          </ac:spMkLst>
        </pc:spChg>
        <pc:spChg chg="add">
          <ac:chgData name="Laila Saddique (2031083)" userId="S::2031083@student.uwtsd.ac.uk::a7d7a704-bc78-4762-8566-2cb3ed459615" providerId="AD" clId="Web-{C439FEBF-D0BF-9D1F-732D-F4E21A56E8CA}" dt="2026-01-26T16:42:35.025" v="704"/>
          <ac:spMkLst>
            <pc:docMk/>
            <pc:sldMk cId="3454520636" sldId="258"/>
            <ac:spMk id="11" creationId="{E81BF4F6-F2CF-4984-9D14-D6966D92F99F}"/>
          </ac:spMkLst>
        </pc:spChg>
        <pc:picChg chg="add">
          <ac:chgData name="Laila Saddique (2031083)" userId="S::2031083@student.uwtsd.ac.uk::a7d7a704-bc78-4762-8566-2cb3ed459615" providerId="AD" clId="Web-{C439FEBF-D0BF-9D1F-732D-F4E21A56E8CA}" dt="2026-01-26T16:42:35.025" v="704"/>
          <ac:picMkLst>
            <pc:docMk/>
            <pc:sldMk cId="3454520636" sldId="258"/>
            <ac:picMk id="5" creationId="{541AFA11-B743-7943-C8B4-8E975CE51E50}"/>
          </ac:picMkLst>
        </pc:picChg>
      </pc:sldChg>
      <pc:sldChg chg="addSp delSp modSp new">
        <pc:chgData name="Laila Saddique (2031083)" userId="S::2031083@student.uwtsd.ac.uk::a7d7a704-bc78-4762-8566-2cb3ed459615" providerId="AD" clId="Web-{C439FEBF-D0BF-9D1F-732D-F4E21A56E8CA}" dt="2026-01-26T16:42:20.588" v="703"/>
        <pc:sldMkLst>
          <pc:docMk/>
          <pc:sldMk cId="2606799387" sldId="259"/>
        </pc:sldMkLst>
        <pc:spChg chg="mod">
          <ac:chgData name="Laila Saddique (2031083)" userId="S::2031083@student.uwtsd.ac.uk::a7d7a704-bc78-4762-8566-2cb3ed459615" providerId="AD" clId="Web-{C439FEBF-D0BF-9D1F-732D-F4E21A56E8CA}" dt="2026-01-24T16:42:05.112" v="122" actId="20577"/>
          <ac:spMkLst>
            <pc:docMk/>
            <pc:sldMk cId="2606799387" sldId="259"/>
            <ac:spMk id="2" creationId="{CCC4DF6B-ADA0-CB03-DBFB-F7DEAC760CAB}"/>
          </ac:spMkLst>
        </pc:spChg>
        <pc:spChg chg="add mod">
          <ac:chgData name="Laila Saddique (2031083)" userId="S::2031083@student.uwtsd.ac.uk::a7d7a704-bc78-4762-8566-2cb3ed459615" providerId="AD" clId="Web-{C439FEBF-D0BF-9D1F-732D-F4E21A56E8CA}" dt="2026-01-24T16:46:57.175" v="147" actId="1076"/>
          <ac:spMkLst>
            <pc:docMk/>
            <pc:sldMk cId="2606799387" sldId="259"/>
            <ac:spMk id="6" creationId="{9A61FF68-7FD8-E6E6-1487-8E531F984555}"/>
          </ac:spMkLst>
        </pc:spChg>
        <pc:graphicFrameChg chg="add">
          <ac:chgData name="Laila Saddique (2031083)" userId="S::2031083@student.uwtsd.ac.uk::a7d7a704-bc78-4762-8566-2cb3ed459615" providerId="AD" clId="Web-{C439FEBF-D0BF-9D1F-732D-F4E21A56E8CA}" dt="2026-01-26T16:42:20.588" v="703"/>
          <ac:graphicFrameMkLst>
            <pc:docMk/>
            <pc:sldMk cId="2606799387" sldId="259"/>
            <ac:graphicFrameMk id="8" creationId="{F1785494-5BFC-3F4C-A284-781FAF4014E9}"/>
          </ac:graphicFrameMkLst>
        </pc:graphicFrameChg>
      </pc:sldChg>
      <pc:sldChg chg="addSp delSp modSp new mod ord setBg">
        <pc:chgData name="Laila Saddique (2031083)" userId="S::2031083@student.uwtsd.ac.uk::a7d7a704-bc78-4762-8566-2cb3ed459615" providerId="AD" clId="Web-{C439FEBF-D0BF-9D1F-732D-F4E21A56E8CA}" dt="2026-01-26T17:09:32.658" v="939"/>
        <pc:sldMkLst>
          <pc:docMk/>
          <pc:sldMk cId="2880331676" sldId="260"/>
        </pc:sldMkLst>
        <pc:spChg chg="mod">
          <ac:chgData name="Laila Saddique (2031083)" userId="S::2031083@student.uwtsd.ac.uk::a7d7a704-bc78-4762-8566-2cb3ed459615" providerId="AD" clId="Web-{C439FEBF-D0BF-9D1F-732D-F4E21A56E8CA}" dt="2026-01-26T16:46:17.981" v="718"/>
          <ac:spMkLst>
            <pc:docMk/>
            <pc:sldMk cId="2880331676" sldId="260"/>
            <ac:spMk id="2" creationId="{3BB4D4E5-A801-DD65-E5E0-653EDB93B569}"/>
          </ac:spMkLst>
        </pc:spChg>
        <pc:spChg chg="add mod">
          <ac:chgData name="Laila Saddique (2031083)" userId="S::2031083@student.uwtsd.ac.uk::a7d7a704-bc78-4762-8566-2cb3ed459615" providerId="AD" clId="Web-{C439FEBF-D0BF-9D1F-732D-F4E21A56E8CA}" dt="2026-01-26T16:46:17.981" v="718"/>
          <ac:spMkLst>
            <pc:docMk/>
            <pc:sldMk cId="2880331676" sldId="260"/>
            <ac:spMk id="3" creationId="{0941B05F-A4F8-1397-D9B9-B080AA031491}"/>
          </ac:spMkLst>
        </pc:spChg>
        <pc:spChg chg="add">
          <ac:chgData name="Laila Saddique (2031083)" userId="S::2031083@student.uwtsd.ac.uk::a7d7a704-bc78-4762-8566-2cb3ed459615" providerId="AD" clId="Web-{C439FEBF-D0BF-9D1F-732D-F4E21A56E8CA}" dt="2026-01-26T16:46:17.981" v="718"/>
          <ac:spMkLst>
            <pc:docMk/>
            <pc:sldMk cId="2880331676" sldId="260"/>
            <ac:spMk id="9" creationId="{C0763A76-9F1C-4FC5-82B7-DD475DA461B2}"/>
          </ac:spMkLst>
        </pc:spChg>
        <pc:spChg chg="add">
          <ac:chgData name="Laila Saddique (2031083)" userId="S::2031083@student.uwtsd.ac.uk::a7d7a704-bc78-4762-8566-2cb3ed459615" providerId="AD" clId="Web-{C439FEBF-D0BF-9D1F-732D-F4E21A56E8CA}" dt="2026-01-26T16:46:17.981" v="718"/>
          <ac:spMkLst>
            <pc:docMk/>
            <pc:sldMk cId="2880331676" sldId="260"/>
            <ac:spMk id="11" creationId="{E81BF4F6-F2CF-4984-9D14-D6966D92F99F}"/>
          </ac:spMkLst>
        </pc:spChg>
        <pc:picChg chg="add">
          <ac:chgData name="Laila Saddique (2031083)" userId="S::2031083@student.uwtsd.ac.uk::a7d7a704-bc78-4762-8566-2cb3ed459615" providerId="AD" clId="Web-{C439FEBF-D0BF-9D1F-732D-F4E21A56E8CA}" dt="2026-01-26T16:46:17.981" v="718"/>
          <ac:picMkLst>
            <pc:docMk/>
            <pc:sldMk cId="2880331676" sldId="260"/>
            <ac:picMk id="5" creationId="{926FD5BD-675D-5E67-137F-A0E2BDD8F39E}"/>
          </ac:picMkLst>
        </pc:picChg>
      </pc:sldChg>
      <pc:sldChg chg="addSp modSp new">
        <pc:chgData name="Laila Saddique (2031083)" userId="S::2031083@student.uwtsd.ac.uk::a7d7a704-bc78-4762-8566-2cb3ed459615" providerId="AD" clId="Web-{C439FEBF-D0BF-9D1F-732D-F4E21A56E8CA}" dt="2026-01-26T14:49:30.853" v="296" actId="20577"/>
        <pc:sldMkLst>
          <pc:docMk/>
          <pc:sldMk cId="525583656" sldId="261"/>
        </pc:sldMkLst>
        <pc:spChg chg="mod">
          <ac:chgData name="Laila Saddique (2031083)" userId="S::2031083@student.uwtsd.ac.uk::a7d7a704-bc78-4762-8566-2cb3ed459615" providerId="AD" clId="Web-{C439FEBF-D0BF-9D1F-732D-F4E21A56E8CA}" dt="2026-01-24T16:59:05.943" v="207" actId="20577"/>
          <ac:spMkLst>
            <pc:docMk/>
            <pc:sldMk cId="525583656" sldId="261"/>
            <ac:spMk id="2" creationId="{A48297FE-4BC7-3E6A-4A4A-7E7C1C8D0FF3}"/>
          </ac:spMkLst>
        </pc:spChg>
      </pc:sldChg>
      <pc:sldChg chg="addSp modSp new">
        <pc:chgData name="Laila Saddique (2031083)" userId="S::2031083@student.uwtsd.ac.uk::a7d7a704-bc78-4762-8566-2cb3ed459615" providerId="AD" clId="Web-{C439FEBF-D0BF-9D1F-732D-F4E21A56E8CA}" dt="2026-01-26T17:08:36.641" v="935" actId="20577"/>
        <pc:sldMkLst>
          <pc:docMk/>
          <pc:sldMk cId="4218027363" sldId="262"/>
        </pc:sldMkLst>
        <pc:spChg chg="mod">
          <ac:chgData name="Laila Saddique (2031083)" userId="S::2031083@student.uwtsd.ac.uk::a7d7a704-bc78-4762-8566-2cb3ed459615" providerId="AD" clId="Web-{C439FEBF-D0BF-9D1F-732D-F4E21A56E8CA}" dt="2026-01-26T14:51:03.886" v="307" actId="20577"/>
          <ac:spMkLst>
            <pc:docMk/>
            <pc:sldMk cId="4218027363" sldId="262"/>
            <ac:spMk id="2" creationId="{76666CB2-D9B8-1104-3DB8-6D25AF284A1F}"/>
          </ac:spMkLst>
        </pc:spChg>
        <pc:spChg chg="add mod">
          <ac:chgData name="Laila Saddique (2031083)" userId="S::2031083@student.uwtsd.ac.uk::a7d7a704-bc78-4762-8566-2cb3ed459615" providerId="AD" clId="Web-{C439FEBF-D0BF-9D1F-732D-F4E21A56E8CA}" dt="2026-01-26T17:08:36.641" v="935" actId="20577"/>
          <ac:spMkLst>
            <pc:docMk/>
            <pc:sldMk cId="4218027363" sldId="262"/>
            <ac:spMk id="3" creationId="{C83558C6-1909-684B-6947-B0496BF710E1}"/>
          </ac:spMkLst>
        </pc:spChg>
      </pc:sldChg>
      <pc:sldChg chg="modSp new">
        <pc:chgData name="Laila Saddique (2031083)" userId="S::2031083@student.uwtsd.ac.uk::a7d7a704-bc78-4762-8566-2cb3ed459615" providerId="AD" clId="Web-{C439FEBF-D0BF-9D1F-732D-F4E21A56E8CA}" dt="2026-01-26T14:51:29.933" v="319" actId="20577"/>
        <pc:sldMkLst>
          <pc:docMk/>
          <pc:sldMk cId="4202820197" sldId="263"/>
        </pc:sldMkLst>
        <pc:spChg chg="mod">
          <ac:chgData name="Laila Saddique (2031083)" userId="S::2031083@student.uwtsd.ac.uk::a7d7a704-bc78-4762-8566-2cb3ed459615" providerId="AD" clId="Web-{C439FEBF-D0BF-9D1F-732D-F4E21A56E8CA}" dt="2026-01-26T14:51:29.933" v="319" actId="20577"/>
          <ac:spMkLst>
            <pc:docMk/>
            <pc:sldMk cId="4202820197" sldId="263"/>
            <ac:spMk id="2" creationId="{B4EE14C6-372C-139D-BCED-1B63B79B0B96}"/>
          </ac:spMkLst>
        </pc:spChg>
      </pc:sldChg>
      <pc:sldChg chg="modSp new">
        <pc:chgData name="Laila Saddique (2031083)" userId="S::2031083@student.uwtsd.ac.uk::a7d7a704-bc78-4762-8566-2cb3ed459615" providerId="AD" clId="Web-{C439FEBF-D0BF-9D1F-732D-F4E21A56E8CA}" dt="2026-01-26T14:52:11.045" v="331" actId="20577"/>
        <pc:sldMkLst>
          <pc:docMk/>
          <pc:sldMk cId="3455362326" sldId="264"/>
        </pc:sldMkLst>
        <pc:spChg chg="mod">
          <ac:chgData name="Laila Saddique (2031083)" userId="S::2031083@student.uwtsd.ac.uk::a7d7a704-bc78-4762-8566-2cb3ed459615" providerId="AD" clId="Web-{C439FEBF-D0BF-9D1F-732D-F4E21A56E8CA}" dt="2026-01-26T14:52:11.045" v="331" actId="20577"/>
          <ac:spMkLst>
            <pc:docMk/>
            <pc:sldMk cId="3455362326" sldId="264"/>
            <ac:spMk id="2" creationId="{F1C8B283-8EFC-F0C5-EC80-B6C2109FFF62}"/>
          </ac:spMkLst>
        </pc:spChg>
      </pc:sldChg>
      <pc:sldChg chg="modSp new">
        <pc:chgData name="Laila Saddique (2031083)" userId="S::2031083@student.uwtsd.ac.uk::a7d7a704-bc78-4762-8566-2cb3ed459615" providerId="AD" clId="Web-{C439FEBF-D0BF-9D1F-732D-F4E21A56E8CA}" dt="2026-01-26T14:52:47.531" v="339" actId="20577"/>
        <pc:sldMkLst>
          <pc:docMk/>
          <pc:sldMk cId="182054113" sldId="265"/>
        </pc:sldMkLst>
        <pc:spChg chg="mod">
          <ac:chgData name="Laila Saddique (2031083)" userId="S::2031083@student.uwtsd.ac.uk::a7d7a704-bc78-4762-8566-2cb3ed459615" providerId="AD" clId="Web-{C439FEBF-D0BF-9D1F-732D-F4E21A56E8CA}" dt="2026-01-26T14:52:47.531" v="339" actId="20577"/>
          <ac:spMkLst>
            <pc:docMk/>
            <pc:sldMk cId="182054113" sldId="265"/>
            <ac:spMk id="2" creationId="{4EBAAC86-A527-3E6D-DD5A-BFFC21744F1D}"/>
          </ac:spMkLst>
        </pc:spChg>
      </pc:sldChg>
      <pc:sldChg chg="modSp new">
        <pc:chgData name="Laila Saddique (2031083)" userId="S::2031083@student.uwtsd.ac.uk::a7d7a704-bc78-4762-8566-2cb3ed459615" providerId="AD" clId="Web-{C439FEBF-D0BF-9D1F-732D-F4E21A56E8CA}" dt="2026-01-26T16:53:22.891" v="722" actId="20577"/>
        <pc:sldMkLst>
          <pc:docMk/>
          <pc:sldMk cId="4274707218" sldId="266"/>
        </pc:sldMkLst>
      </pc:sldChg>
      <pc:sldChg chg="addSp delSp modSp new mod ord setBg">
        <pc:chgData name="Laila Saddique (2031083)" userId="S::2031083@student.uwtsd.ac.uk::a7d7a704-bc78-4762-8566-2cb3ed459615" providerId="AD" clId="Web-{C439FEBF-D0BF-9D1F-732D-F4E21A56E8CA}" dt="2026-01-26T17:09:14.798" v="937"/>
        <pc:sldMkLst>
          <pc:docMk/>
          <pc:sldMk cId="3476437930" sldId="267"/>
        </pc:sldMkLst>
        <pc:spChg chg="mod">
          <ac:chgData name="Laila Saddique (2031083)" userId="S::2031083@student.uwtsd.ac.uk::a7d7a704-bc78-4762-8566-2cb3ed459615" providerId="AD" clId="Web-{C439FEBF-D0BF-9D1F-732D-F4E21A56E8CA}" dt="2026-01-26T16:40:25.413" v="689"/>
          <ac:spMkLst>
            <pc:docMk/>
            <pc:sldMk cId="3476437930" sldId="267"/>
            <ac:spMk id="2" creationId="{D07698A0-4EAF-D949-E31A-676B48D14088}"/>
          </ac:spMkLst>
        </pc:spChg>
        <pc:spChg chg="add mod">
          <ac:chgData name="Laila Saddique (2031083)" userId="S::2031083@student.uwtsd.ac.uk::a7d7a704-bc78-4762-8566-2cb3ed459615" providerId="AD" clId="Web-{C439FEBF-D0BF-9D1F-732D-F4E21A56E8CA}" dt="2026-01-26T16:45:28.402" v="715" actId="14100"/>
          <ac:spMkLst>
            <pc:docMk/>
            <pc:sldMk cId="3476437930" sldId="267"/>
            <ac:spMk id="3" creationId="{52CC587B-7CFF-5A7D-7743-D42C5BE49E0B}"/>
          </ac:spMkLst>
        </pc:spChg>
        <pc:spChg chg="add">
          <ac:chgData name="Laila Saddique (2031083)" userId="S::2031083@student.uwtsd.ac.uk::a7d7a704-bc78-4762-8566-2cb3ed459615" providerId="AD" clId="Web-{C439FEBF-D0BF-9D1F-732D-F4E21A56E8CA}" dt="2026-01-26T16:40:25.413" v="689"/>
          <ac:spMkLst>
            <pc:docMk/>
            <pc:sldMk cId="3476437930" sldId="267"/>
            <ac:spMk id="14" creationId="{D2C0AE1C-0118-41AE-8A10-7CDCBF10E96F}"/>
          </ac:spMkLst>
        </pc:spChg>
        <pc:spChg chg="add">
          <ac:chgData name="Laila Saddique (2031083)" userId="S::2031083@student.uwtsd.ac.uk::a7d7a704-bc78-4762-8566-2cb3ed459615" providerId="AD" clId="Web-{C439FEBF-D0BF-9D1F-732D-F4E21A56E8CA}" dt="2026-01-26T16:40:25.413" v="689"/>
          <ac:spMkLst>
            <pc:docMk/>
            <pc:sldMk cId="3476437930" sldId="267"/>
            <ac:spMk id="15" creationId="{7517A47C-B2E5-4B79-8061-D74B1311AF6E}"/>
          </ac:spMkLst>
        </pc:spChg>
        <pc:spChg chg="add">
          <ac:chgData name="Laila Saddique (2031083)" userId="S::2031083@student.uwtsd.ac.uk::a7d7a704-bc78-4762-8566-2cb3ed459615" providerId="AD" clId="Web-{C439FEBF-D0BF-9D1F-732D-F4E21A56E8CA}" dt="2026-01-26T16:40:25.413" v="689"/>
          <ac:spMkLst>
            <pc:docMk/>
            <pc:sldMk cId="3476437930" sldId="267"/>
            <ac:spMk id="16" creationId="{463EEC44-1BA3-44ED-81FC-A644B04B2A44}"/>
          </ac:spMkLst>
        </pc:spChg>
        <pc:spChg chg="add">
          <ac:chgData name="Laila Saddique (2031083)" userId="S::2031083@student.uwtsd.ac.uk::a7d7a704-bc78-4762-8566-2cb3ed459615" providerId="AD" clId="Web-{C439FEBF-D0BF-9D1F-732D-F4E21A56E8CA}" dt="2026-01-26T16:40:25.413" v="689"/>
          <ac:spMkLst>
            <pc:docMk/>
            <pc:sldMk cId="3476437930" sldId="267"/>
            <ac:spMk id="17" creationId="{C505E780-2083-4CB5-A42A-5E0E2908ECC3}"/>
          </ac:spMkLst>
        </pc:spChg>
        <pc:graphicFrameChg chg="add mod">
          <ac:chgData name="Laila Saddique (2031083)" userId="S::2031083@student.uwtsd.ac.uk::a7d7a704-bc78-4762-8566-2cb3ed459615" providerId="AD" clId="Web-{C439FEBF-D0BF-9D1F-732D-F4E21A56E8CA}" dt="2026-01-26T16:41:55.353" v="701" actId="1076"/>
          <ac:graphicFrameMkLst>
            <pc:docMk/>
            <pc:sldMk cId="3476437930" sldId="267"/>
            <ac:graphicFrameMk id="18" creationId="{2EA38154-A4C8-4D39-25E3-070AA08F1BD8}"/>
          </ac:graphicFrameMkLst>
        </pc:graphicFrameChg>
      </pc:sldChg>
      <pc:sldChg chg="modSp new">
        <pc:chgData name="Laila Saddique (2031083)" userId="S::2031083@student.uwtsd.ac.uk::a7d7a704-bc78-4762-8566-2cb3ed459615" providerId="AD" clId="Web-{C439FEBF-D0BF-9D1F-732D-F4E21A56E8CA}" dt="2026-01-26T16:53:35.392" v="725" actId="20577"/>
        <pc:sldMkLst>
          <pc:docMk/>
          <pc:sldMk cId="2626157319" sldId="268"/>
        </pc:sldMkLst>
        <pc:spChg chg="mod">
          <ac:chgData name="Laila Saddique (2031083)" userId="S::2031083@student.uwtsd.ac.uk::a7d7a704-bc78-4762-8566-2cb3ed459615" providerId="AD" clId="Web-{C439FEBF-D0BF-9D1F-732D-F4E21A56E8CA}" dt="2026-01-26T16:53:35.392" v="725" actId="20577"/>
          <ac:spMkLst>
            <pc:docMk/>
            <pc:sldMk cId="2626157319" sldId="268"/>
            <ac:spMk id="2" creationId="{55333C84-0674-4EA9-ACC5-C4AD299CDABA}"/>
          </ac:spMkLst>
        </pc:spChg>
      </pc:sldChg>
      <pc:sldChg chg="addSp delSp modSp new mod setBg">
        <pc:chgData name="Laila Saddique (2031083)" userId="S::2031083@student.uwtsd.ac.uk::a7d7a704-bc78-4762-8566-2cb3ed459615" providerId="AD" clId="Web-{C439FEBF-D0BF-9D1F-732D-F4E21A56E8CA}" dt="2026-01-26T18:41:38.396" v="971"/>
        <pc:sldMkLst>
          <pc:docMk/>
          <pc:sldMk cId="507320380" sldId="269"/>
        </pc:sldMkLst>
        <pc:spChg chg="mod">
          <ac:chgData name="Laila Saddique (2031083)" userId="S::2031083@student.uwtsd.ac.uk::a7d7a704-bc78-4762-8566-2cb3ed459615" providerId="AD" clId="Web-{C439FEBF-D0BF-9D1F-732D-F4E21A56E8CA}" dt="2026-01-26T18:41:38.396" v="971"/>
          <ac:spMkLst>
            <pc:docMk/>
            <pc:sldMk cId="507320380" sldId="269"/>
            <ac:spMk id="2" creationId="{5355F47E-760F-A410-9E7A-2407BFFD3CC0}"/>
          </ac:spMkLst>
        </pc:spChg>
        <pc:spChg chg="add mod">
          <ac:chgData name="Laila Saddique (2031083)" userId="S::2031083@student.uwtsd.ac.uk::a7d7a704-bc78-4762-8566-2cb3ed459615" providerId="AD" clId="Web-{C439FEBF-D0BF-9D1F-732D-F4E21A56E8CA}" dt="2026-01-26T18:41:38.396" v="971"/>
          <ac:spMkLst>
            <pc:docMk/>
            <pc:sldMk cId="507320380" sldId="269"/>
            <ac:spMk id="3" creationId="{CA14384E-47C0-9684-B48B-5AB1C8118467}"/>
          </ac:spMkLst>
        </pc:spChg>
        <pc:spChg chg="add">
          <ac:chgData name="Laila Saddique (2031083)" userId="S::2031083@student.uwtsd.ac.uk::a7d7a704-bc78-4762-8566-2cb3ed459615" providerId="AD" clId="Web-{C439FEBF-D0BF-9D1F-732D-F4E21A56E8CA}" dt="2026-01-26T18:41:38.396" v="971"/>
          <ac:spMkLst>
            <pc:docMk/>
            <pc:sldMk cId="507320380" sldId="269"/>
            <ac:spMk id="8" creationId="{18873D23-2DCF-4B31-A009-95721C06E8E1}"/>
          </ac:spMkLst>
        </pc:spChg>
        <pc:spChg chg="add">
          <ac:chgData name="Laila Saddique (2031083)" userId="S::2031083@student.uwtsd.ac.uk::a7d7a704-bc78-4762-8566-2cb3ed459615" providerId="AD" clId="Web-{C439FEBF-D0BF-9D1F-732D-F4E21A56E8CA}" dt="2026-01-26T18:41:38.396" v="971"/>
          <ac:spMkLst>
            <pc:docMk/>
            <pc:sldMk cId="507320380" sldId="269"/>
            <ac:spMk id="10" creationId="{C13EF075-D4EF-4929-ADBC-91B27DA19955}"/>
          </ac:spMkLst>
        </pc:spChg>
        <pc:grpChg chg="add">
          <ac:chgData name="Laila Saddique (2031083)" userId="S::2031083@student.uwtsd.ac.uk::a7d7a704-bc78-4762-8566-2cb3ed459615" providerId="AD" clId="Web-{C439FEBF-D0BF-9D1F-732D-F4E21A56E8CA}" dt="2026-01-26T18:41:38.396" v="971"/>
          <ac:grpSpMkLst>
            <pc:docMk/>
            <pc:sldMk cId="507320380" sldId="269"/>
            <ac:grpSpMk id="12" creationId="{DAA26DFA-AAB2-4973-9C17-16D587C7B198}"/>
          </ac:grpSpMkLst>
        </pc:grpChg>
      </pc:sldChg>
      <pc:sldChg chg="addSp modSp new">
        <pc:chgData name="Laila Saddique (2031083)" userId="S::2031083@student.uwtsd.ac.uk::a7d7a704-bc78-4762-8566-2cb3ed459615" providerId="AD" clId="Web-{C439FEBF-D0BF-9D1F-732D-F4E21A56E8CA}" dt="2026-01-26T18:50:22.104" v="976"/>
        <pc:sldMkLst>
          <pc:docMk/>
          <pc:sldMk cId="3927206902" sldId="270"/>
        </pc:sldMkLst>
        <pc:spChg chg="mod">
          <ac:chgData name="Laila Saddique (2031083)" userId="S::2031083@student.uwtsd.ac.uk::a7d7a704-bc78-4762-8566-2cb3ed459615" providerId="AD" clId="Web-{C439FEBF-D0BF-9D1F-732D-F4E21A56E8CA}" dt="2026-01-26T18:47:04.122" v="974" actId="20577"/>
          <ac:spMkLst>
            <pc:docMk/>
            <pc:sldMk cId="3927206902" sldId="270"/>
            <ac:spMk id="2" creationId="{89BFEACD-7C7F-A853-E1C6-09C13764D976}"/>
          </ac:spMkLst>
        </pc:spChg>
        <pc:spChg chg="add mod">
          <ac:chgData name="Laila Saddique (2031083)" userId="S::2031083@student.uwtsd.ac.uk::a7d7a704-bc78-4762-8566-2cb3ed459615" providerId="AD" clId="Web-{C439FEBF-D0BF-9D1F-732D-F4E21A56E8CA}" dt="2026-01-26T18:50:22.104" v="976"/>
          <ac:spMkLst>
            <pc:docMk/>
            <pc:sldMk cId="3927206902" sldId="270"/>
            <ac:spMk id="3" creationId="{2CD944E4-043C-0D9E-8D7F-397539A8254C}"/>
          </ac:spMkLst>
        </pc:spChg>
      </pc:sldChg>
    </pc:docChg>
  </pc:docChgLst>
  <pc:docChgLst>
    <pc:chgData name="Laila Saddique (2031083)" userId="S::2031083@student.uwtsd.ac.uk::a7d7a704-bc78-4762-8566-2cb3ed459615" providerId="AD" clId="Web-{682522A9-837C-2AAB-BCAA-4D14BFEADB29}"/>
    <pc:docChg chg="addSld modSld sldOrd">
      <pc:chgData name="Laila Saddique (2031083)" userId="S::2031083@student.uwtsd.ac.uk::a7d7a704-bc78-4762-8566-2cb3ed459615" providerId="AD" clId="Web-{682522A9-837C-2AAB-BCAA-4D14BFEADB29}" dt="2026-02-04T11:53:49.326" v="170" actId="20577"/>
      <pc:docMkLst>
        <pc:docMk/>
      </pc:docMkLst>
      <pc:sldChg chg="modSp">
        <pc:chgData name="Laila Saddique (2031083)" userId="S::2031083@student.uwtsd.ac.uk::a7d7a704-bc78-4762-8566-2cb3ed459615" providerId="AD" clId="Web-{682522A9-837C-2AAB-BCAA-4D14BFEADB29}" dt="2026-02-04T10:16:06.903" v="41" actId="20577"/>
        <pc:sldMkLst>
          <pc:docMk/>
          <pc:sldMk cId="2880331676" sldId="260"/>
        </pc:sldMkLst>
        <pc:spChg chg="mod">
          <ac:chgData name="Laila Saddique (2031083)" userId="S::2031083@student.uwtsd.ac.uk::a7d7a704-bc78-4762-8566-2cb3ed459615" providerId="AD" clId="Web-{682522A9-837C-2AAB-BCAA-4D14BFEADB29}" dt="2026-02-04T10:16:06.903" v="41" actId="20577"/>
          <ac:spMkLst>
            <pc:docMk/>
            <pc:sldMk cId="2880331676" sldId="260"/>
            <ac:spMk id="3" creationId="{0941B05F-A4F8-1397-D9B9-B080AA031491}"/>
          </ac:spMkLst>
        </pc:spChg>
      </pc:sldChg>
      <pc:sldChg chg="addSp modSp">
        <pc:chgData name="Laila Saddique (2031083)" userId="S::2031083@student.uwtsd.ac.uk::a7d7a704-bc78-4762-8566-2cb3ed459615" providerId="AD" clId="Web-{682522A9-837C-2AAB-BCAA-4D14BFEADB29}" dt="2026-02-04T11:53:49.326" v="170" actId="20577"/>
        <pc:sldMkLst>
          <pc:docMk/>
          <pc:sldMk cId="3476437930" sldId="267"/>
        </pc:sldMkLst>
        <pc:spChg chg="add mod">
          <ac:chgData name="Laila Saddique (2031083)" userId="S::2031083@student.uwtsd.ac.uk::a7d7a704-bc78-4762-8566-2cb3ed459615" providerId="AD" clId="Web-{682522A9-837C-2AAB-BCAA-4D14BFEADB29}" dt="2026-02-04T11:53:49.326" v="170" actId="20577"/>
          <ac:spMkLst>
            <pc:docMk/>
            <pc:sldMk cId="3476437930" sldId="267"/>
            <ac:spMk id="43" creationId="{CDC78B23-1F9E-AB9B-2AB8-3ED25FB59EB2}"/>
          </ac:spMkLst>
        </pc:spChg>
      </pc:sldChg>
      <pc:sldChg chg="addSp modSp">
        <pc:chgData name="Laila Saddique (2031083)" userId="S::2031083@student.uwtsd.ac.uk::a7d7a704-bc78-4762-8566-2cb3ed459615" providerId="AD" clId="Web-{682522A9-837C-2AAB-BCAA-4D14BFEADB29}" dt="2026-02-04T10:44:46.832" v="72" actId="1076"/>
        <pc:sldMkLst>
          <pc:docMk/>
          <pc:sldMk cId="2626157319" sldId="268"/>
        </pc:sldMkLst>
        <pc:spChg chg="add mod">
          <ac:chgData name="Laila Saddique (2031083)" userId="S::2031083@student.uwtsd.ac.uk::a7d7a704-bc78-4762-8566-2cb3ed459615" providerId="AD" clId="Web-{682522A9-837C-2AAB-BCAA-4D14BFEADB29}" dt="2026-02-04T10:44:46.832" v="72" actId="1076"/>
          <ac:spMkLst>
            <pc:docMk/>
            <pc:sldMk cId="2626157319" sldId="268"/>
            <ac:spMk id="5" creationId="{EA2A49F9-9491-ED4D-937B-32E9451DD996}"/>
          </ac:spMkLst>
        </pc:spChg>
      </pc:sldChg>
      <pc:sldChg chg="addSp modSp">
        <pc:chgData name="Laila Saddique (2031083)" userId="S::2031083@student.uwtsd.ac.uk::a7d7a704-bc78-4762-8566-2cb3ed459615" providerId="AD" clId="Web-{682522A9-837C-2AAB-BCAA-4D14BFEADB29}" dt="2026-02-04T11:47:39.429" v="139" actId="1076"/>
        <pc:sldMkLst>
          <pc:docMk/>
          <pc:sldMk cId="3155250975" sldId="272"/>
        </pc:sldMkLst>
        <pc:spChg chg="add mod">
          <ac:chgData name="Laila Saddique (2031083)" userId="S::2031083@student.uwtsd.ac.uk::a7d7a704-bc78-4762-8566-2cb3ed459615" providerId="AD" clId="Web-{682522A9-837C-2AAB-BCAA-4D14BFEADB29}" dt="2026-02-04T11:47:39.429" v="139" actId="1076"/>
          <ac:spMkLst>
            <pc:docMk/>
            <pc:sldMk cId="3155250975" sldId="272"/>
            <ac:spMk id="5" creationId="{9FBE4882-9E6A-5D24-2344-0DB185AE28BB}"/>
          </ac:spMkLst>
        </pc:spChg>
      </pc:sldChg>
      <pc:sldChg chg="addSp modSp new">
        <pc:chgData name="Laila Saddique (2031083)" userId="S::2031083@student.uwtsd.ac.uk::a7d7a704-bc78-4762-8566-2cb3ed459615" providerId="AD" clId="Web-{682522A9-837C-2AAB-BCAA-4D14BFEADB29}" dt="2026-02-04T10:53:36.226" v="124" actId="1076"/>
        <pc:sldMkLst>
          <pc:docMk/>
          <pc:sldMk cId="2953871364" sldId="273"/>
        </pc:sldMkLst>
        <pc:spChg chg="add mod">
          <ac:chgData name="Laila Saddique (2031083)" userId="S::2031083@student.uwtsd.ac.uk::a7d7a704-bc78-4762-8566-2cb3ed459615" providerId="AD" clId="Web-{682522A9-837C-2AAB-BCAA-4D14BFEADB29}" dt="2026-02-04T10:45:50.348" v="77" actId="1076"/>
          <ac:spMkLst>
            <pc:docMk/>
            <pc:sldMk cId="2953871364" sldId="273"/>
            <ac:spMk id="2" creationId="{435B8E3B-8894-9806-5D23-EDE46A19C211}"/>
          </ac:spMkLst>
        </pc:spChg>
        <pc:spChg chg="add mod">
          <ac:chgData name="Laila Saddique (2031083)" userId="S::2031083@student.uwtsd.ac.uk::a7d7a704-bc78-4762-8566-2cb3ed459615" providerId="AD" clId="Web-{682522A9-837C-2AAB-BCAA-4D14BFEADB29}" dt="2026-02-04T10:46:18.255" v="81" actId="1076"/>
          <ac:spMkLst>
            <pc:docMk/>
            <pc:sldMk cId="2953871364" sldId="273"/>
            <ac:spMk id="3" creationId="{1A1DF8C9-8C02-7EEC-8EBA-D6F5CFEBA269}"/>
          </ac:spMkLst>
        </pc:spChg>
        <pc:spChg chg="add mod">
          <ac:chgData name="Laila Saddique (2031083)" userId="S::2031083@student.uwtsd.ac.uk::a7d7a704-bc78-4762-8566-2cb3ed459615" providerId="AD" clId="Web-{682522A9-837C-2AAB-BCAA-4D14BFEADB29}" dt="2026-02-04T10:47:49.177" v="85" actId="1076"/>
          <ac:spMkLst>
            <pc:docMk/>
            <pc:sldMk cId="2953871364" sldId="273"/>
            <ac:spMk id="4" creationId="{22D19DF6-7A98-222A-972D-7ACAF87C8E71}"/>
          </ac:spMkLst>
        </pc:spChg>
      </pc:sldChg>
      <pc:sldChg chg="addSp modSp new">
        <pc:chgData name="Laila Saddique (2031083)" userId="S::2031083@student.uwtsd.ac.uk::a7d7a704-bc78-4762-8566-2cb3ed459615" providerId="AD" clId="Web-{682522A9-837C-2AAB-BCAA-4D14BFEADB29}" dt="2026-02-04T10:55:58.043" v="136" actId="20577"/>
        <pc:sldMkLst>
          <pc:docMk/>
          <pc:sldMk cId="496923815" sldId="275"/>
        </pc:sldMkLst>
        <pc:spChg chg="add mod">
          <ac:chgData name="Laila Saddique (2031083)" userId="S::2031083@student.uwtsd.ac.uk::a7d7a704-bc78-4762-8566-2cb3ed459615" providerId="AD" clId="Web-{682522A9-837C-2AAB-BCAA-4D14BFEADB29}" dt="2026-02-04T10:54:26.236" v="129" actId="1076"/>
          <ac:spMkLst>
            <pc:docMk/>
            <pc:sldMk cId="496923815" sldId="275"/>
            <ac:spMk id="2" creationId="{07EF5084-ED1D-6547-BCEC-4636B63E4BF6}"/>
          </ac:spMkLst>
        </pc:spChg>
      </pc:sldChg>
    </pc:docChg>
  </pc:docChgLst>
  <pc:docChgLst>
    <pc:chgData name="Laila Saddique (2031083)" userId="S::2031083@student.uwtsd.ac.uk::a7d7a704-bc78-4762-8566-2cb3ed459615" providerId="AD" clId="Web-{847DA371-839C-EA32-0F8E-F4F9028B0FB4}"/>
    <pc:docChg chg="addSld modSld">
      <pc:chgData name="Laila Saddique (2031083)" userId="S::2031083@student.uwtsd.ac.uk::a7d7a704-bc78-4762-8566-2cb3ed459615" providerId="AD" clId="Web-{847DA371-839C-EA32-0F8E-F4F9028B0FB4}" dt="2026-01-27T16:34:50.661" v="509" actId="1076"/>
      <pc:docMkLst>
        <pc:docMk/>
      </pc:docMkLst>
      <pc:sldChg chg="addSp delSp modSp mod setBg">
        <pc:chgData name="Laila Saddique (2031083)" userId="S::2031083@student.uwtsd.ac.uk::a7d7a704-bc78-4762-8566-2cb3ed459615" providerId="AD" clId="Web-{847DA371-839C-EA32-0F8E-F4F9028B0FB4}" dt="2026-01-27T16:26:34.809" v="444" actId="20577"/>
        <pc:sldMkLst>
          <pc:docMk/>
          <pc:sldMk cId="4218027363" sldId="262"/>
        </pc:sldMkLst>
        <pc:spChg chg="mod">
          <ac:chgData name="Laila Saddique (2031083)" userId="S::2031083@student.uwtsd.ac.uk::a7d7a704-bc78-4762-8566-2cb3ed459615" providerId="AD" clId="Web-{847DA371-839C-EA32-0F8E-F4F9028B0FB4}" dt="2026-01-27T16:02:28.242" v="212"/>
          <ac:spMkLst>
            <pc:docMk/>
            <pc:sldMk cId="4218027363" sldId="262"/>
            <ac:spMk id="2" creationId="{76666CB2-D9B8-1104-3DB8-6D25AF284A1F}"/>
          </ac:spMkLst>
        </pc:spChg>
        <pc:spChg chg="add del mod">
          <ac:chgData name="Laila Saddique (2031083)" userId="S::2031083@student.uwtsd.ac.uk::a7d7a704-bc78-4762-8566-2cb3ed459615" providerId="AD" clId="Web-{847DA371-839C-EA32-0F8E-F4F9028B0FB4}" dt="2026-01-27T16:02:57.914" v="214"/>
          <ac:spMkLst>
            <pc:docMk/>
            <pc:sldMk cId="4218027363" sldId="262"/>
            <ac:spMk id="3" creationId="{C83558C6-1909-684B-6947-B0496BF710E1}"/>
          </ac:spMkLst>
        </pc:spChg>
        <pc:spChg chg="add mod">
          <ac:chgData name="Laila Saddique (2031083)" userId="S::2031083@student.uwtsd.ac.uk::a7d7a704-bc78-4762-8566-2cb3ed459615" providerId="AD" clId="Web-{847DA371-839C-EA32-0F8E-F4F9028B0FB4}" dt="2026-01-27T16:02:28.242" v="212"/>
          <ac:spMkLst>
            <pc:docMk/>
            <pc:sldMk cId="4218027363" sldId="262"/>
            <ac:spMk id="4" creationId="{CAABC766-4C36-C6CD-A3ED-DB01F849DE35}"/>
          </ac:spMkLst>
        </pc:spChg>
        <pc:spChg chg="add mod">
          <ac:chgData name="Laila Saddique (2031083)" userId="S::2031083@student.uwtsd.ac.uk::a7d7a704-bc78-4762-8566-2cb3ed459615" providerId="AD" clId="Web-{847DA371-839C-EA32-0F8E-F4F9028B0FB4}" dt="2026-01-27T16:02:28.242" v="212"/>
          <ac:spMkLst>
            <pc:docMk/>
            <pc:sldMk cId="4218027363" sldId="262"/>
            <ac:spMk id="5" creationId="{4A1CB1AB-8644-C383-32C2-F4DBABBC23C8}"/>
          </ac:spMkLst>
        </pc:spChg>
        <pc:spChg chg="add mod">
          <ac:chgData name="Laila Saddique (2031083)" userId="S::2031083@student.uwtsd.ac.uk::a7d7a704-bc78-4762-8566-2cb3ed459615" providerId="AD" clId="Web-{847DA371-839C-EA32-0F8E-F4F9028B0FB4}" dt="2026-01-27T16:26:34.809" v="444" actId="20577"/>
          <ac:spMkLst>
            <pc:docMk/>
            <pc:sldMk cId="4218027363" sldId="262"/>
            <ac:spMk id="6" creationId="{E531B4B3-2C61-C37D-54F1-1E3321A8DCDF}"/>
          </ac:spMkLst>
        </pc:spChg>
      </pc:sldChg>
      <pc:sldChg chg="addSp modSp">
        <pc:chgData name="Laila Saddique (2031083)" userId="S::2031083@student.uwtsd.ac.uk::a7d7a704-bc78-4762-8566-2cb3ed459615" providerId="AD" clId="Web-{847DA371-839C-EA32-0F8E-F4F9028B0FB4}" dt="2026-01-27T16:15:54.256" v="315" actId="20577"/>
        <pc:sldMkLst>
          <pc:docMk/>
          <pc:sldMk cId="4202820197" sldId="263"/>
        </pc:sldMkLst>
        <pc:spChg chg="mod">
          <ac:chgData name="Laila Saddique (2031083)" userId="S::2031083@student.uwtsd.ac.uk::a7d7a704-bc78-4762-8566-2cb3ed459615" providerId="AD" clId="Web-{847DA371-839C-EA32-0F8E-F4F9028B0FB4}" dt="2026-01-27T16:07:20.904" v="232" actId="20577"/>
          <ac:spMkLst>
            <pc:docMk/>
            <pc:sldMk cId="4202820197" sldId="263"/>
            <ac:spMk id="2" creationId="{B4EE14C6-372C-139D-BCED-1B63B79B0B96}"/>
          </ac:spMkLst>
        </pc:spChg>
        <pc:spChg chg="add mod">
          <ac:chgData name="Laila Saddique (2031083)" userId="S::2031083@student.uwtsd.ac.uk::a7d7a704-bc78-4762-8566-2cb3ed459615" providerId="AD" clId="Web-{847DA371-839C-EA32-0F8E-F4F9028B0FB4}" dt="2026-01-27T16:14:05.957" v="287" actId="1076"/>
          <ac:spMkLst>
            <pc:docMk/>
            <pc:sldMk cId="4202820197" sldId="263"/>
            <ac:spMk id="3" creationId="{B5F0DDA1-15C5-3980-A681-6943BDAA955B}"/>
          </ac:spMkLst>
        </pc:spChg>
        <pc:spChg chg="add mod">
          <ac:chgData name="Laila Saddique (2031083)" userId="S::2031083@student.uwtsd.ac.uk::a7d7a704-bc78-4762-8566-2cb3ed459615" providerId="AD" clId="Web-{847DA371-839C-EA32-0F8E-F4F9028B0FB4}" dt="2026-01-27T16:15:54.256" v="315" actId="20577"/>
          <ac:spMkLst>
            <pc:docMk/>
            <pc:sldMk cId="4202820197" sldId="263"/>
            <ac:spMk id="4" creationId="{92023268-4190-3B15-0245-E27DA24D4001}"/>
          </ac:spMkLst>
        </pc:spChg>
        <pc:spChg chg="add mod">
          <ac:chgData name="Laila Saddique (2031083)" userId="S::2031083@student.uwtsd.ac.uk::a7d7a704-bc78-4762-8566-2cb3ed459615" providerId="AD" clId="Web-{847DA371-839C-EA32-0F8E-F4F9028B0FB4}" dt="2026-01-27T16:13:07.284" v="273" actId="1076"/>
          <ac:spMkLst>
            <pc:docMk/>
            <pc:sldMk cId="4202820197" sldId="263"/>
            <ac:spMk id="5" creationId="{290F8A67-18F7-C74B-10BF-2FC6F46C51B3}"/>
          </ac:spMkLst>
        </pc:spChg>
        <pc:spChg chg="add mod">
          <ac:chgData name="Laila Saddique (2031083)" userId="S::2031083@student.uwtsd.ac.uk::a7d7a704-bc78-4762-8566-2cb3ed459615" providerId="AD" clId="Web-{847DA371-839C-EA32-0F8E-F4F9028B0FB4}" dt="2026-01-27T16:14:10.473" v="288" actId="1076"/>
          <ac:spMkLst>
            <pc:docMk/>
            <pc:sldMk cId="4202820197" sldId="263"/>
            <ac:spMk id="6" creationId="{D9FED1B0-EF3D-B296-545F-6A46D3CBC4D0}"/>
          </ac:spMkLst>
        </pc:spChg>
        <pc:spChg chg="add mod">
          <ac:chgData name="Laila Saddique (2031083)" userId="S::2031083@student.uwtsd.ac.uk::a7d7a704-bc78-4762-8566-2cb3ed459615" providerId="AD" clId="Web-{847DA371-839C-EA32-0F8E-F4F9028B0FB4}" dt="2026-01-27T16:14:50.099" v="302" actId="1076"/>
          <ac:spMkLst>
            <pc:docMk/>
            <pc:sldMk cId="4202820197" sldId="263"/>
            <ac:spMk id="7" creationId="{5E1213BC-3BB8-EE19-10C0-BE368BD2210F}"/>
          </ac:spMkLst>
        </pc:spChg>
        <pc:spChg chg="add mod">
          <ac:chgData name="Laila Saddique (2031083)" userId="S::2031083@student.uwtsd.ac.uk::a7d7a704-bc78-4762-8566-2cb3ed459615" providerId="AD" clId="Web-{847DA371-839C-EA32-0F8E-F4F9028B0FB4}" dt="2026-01-27T16:15:31.131" v="305" actId="1076"/>
          <ac:spMkLst>
            <pc:docMk/>
            <pc:sldMk cId="4202820197" sldId="263"/>
            <ac:spMk id="8" creationId="{336BE7A2-40F6-AEE0-5D4A-8273BFDC0E7E}"/>
          </ac:spMkLst>
        </pc:spChg>
      </pc:sldChg>
      <pc:sldChg chg="addSp modSp">
        <pc:chgData name="Laila Saddique (2031083)" userId="S::2031083@student.uwtsd.ac.uk::a7d7a704-bc78-4762-8566-2cb3ed459615" providerId="AD" clId="Web-{847DA371-839C-EA32-0F8E-F4F9028B0FB4}" dt="2026-01-27T16:25:02.262" v="431" actId="20577"/>
        <pc:sldMkLst>
          <pc:docMk/>
          <pc:sldMk cId="3455362326" sldId="264"/>
        </pc:sldMkLst>
        <pc:spChg chg="mod">
          <ac:chgData name="Laila Saddique (2031083)" userId="S::2031083@student.uwtsd.ac.uk::a7d7a704-bc78-4762-8566-2cb3ed459615" providerId="AD" clId="Web-{847DA371-839C-EA32-0F8E-F4F9028B0FB4}" dt="2026-01-27T16:24:06.793" v="414" actId="1076"/>
          <ac:spMkLst>
            <pc:docMk/>
            <pc:sldMk cId="3455362326" sldId="264"/>
            <ac:spMk id="2" creationId="{F1C8B283-8EFC-F0C5-EC80-B6C2109FFF62}"/>
          </ac:spMkLst>
        </pc:spChg>
        <pc:spChg chg="add mod">
          <ac:chgData name="Laila Saddique (2031083)" userId="S::2031083@student.uwtsd.ac.uk::a7d7a704-bc78-4762-8566-2cb3ed459615" providerId="AD" clId="Web-{847DA371-839C-EA32-0F8E-F4F9028B0FB4}" dt="2026-01-27T16:24:13.496" v="415" actId="1076"/>
          <ac:spMkLst>
            <pc:docMk/>
            <pc:sldMk cId="3455362326" sldId="264"/>
            <ac:spMk id="3" creationId="{D7BFDB7E-E0DC-2623-905B-34BD74F63A6F}"/>
          </ac:spMkLst>
        </pc:spChg>
        <pc:spChg chg="add mod">
          <ac:chgData name="Laila Saddique (2031083)" userId="S::2031083@student.uwtsd.ac.uk::a7d7a704-bc78-4762-8566-2cb3ed459615" providerId="AD" clId="Web-{847DA371-839C-EA32-0F8E-F4F9028B0FB4}" dt="2026-01-27T16:23:54.918" v="413" actId="20577"/>
          <ac:spMkLst>
            <pc:docMk/>
            <pc:sldMk cId="3455362326" sldId="264"/>
            <ac:spMk id="5" creationId="{DDE0BC74-6A12-8640-1833-D9073F94F895}"/>
          </ac:spMkLst>
        </pc:spChg>
        <pc:spChg chg="add mod">
          <ac:chgData name="Laila Saddique (2031083)" userId="S::2031083@student.uwtsd.ac.uk::a7d7a704-bc78-4762-8566-2cb3ed459615" providerId="AD" clId="Web-{847DA371-839C-EA32-0F8E-F4F9028B0FB4}" dt="2026-01-27T16:25:02.262" v="431" actId="20577"/>
          <ac:spMkLst>
            <pc:docMk/>
            <pc:sldMk cId="3455362326" sldId="264"/>
            <ac:spMk id="6" creationId="{08A891C3-F7E4-F4D8-CFAE-F2A8BEEDCC72}"/>
          </ac:spMkLst>
        </pc:spChg>
      </pc:sldChg>
      <pc:sldChg chg="addSp modSp">
        <pc:chgData name="Laila Saddique (2031083)" userId="S::2031083@student.uwtsd.ac.uk::a7d7a704-bc78-4762-8566-2cb3ed459615" providerId="AD" clId="Web-{847DA371-839C-EA32-0F8E-F4F9028B0FB4}" dt="2026-01-27T16:34:50.661" v="509" actId="1076"/>
        <pc:sldMkLst>
          <pc:docMk/>
          <pc:sldMk cId="182054113" sldId="265"/>
        </pc:sldMkLst>
        <pc:spChg chg="mod">
          <ac:chgData name="Laila Saddique (2031083)" userId="S::2031083@student.uwtsd.ac.uk::a7d7a704-bc78-4762-8566-2cb3ed459615" providerId="AD" clId="Web-{847DA371-839C-EA32-0F8E-F4F9028B0FB4}" dt="2026-01-27T16:31:58.211" v="473" actId="1076"/>
          <ac:spMkLst>
            <pc:docMk/>
            <pc:sldMk cId="182054113" sldId="265"/>
            <ac:spMk id="2" creationId="{4EBAAC86-A527-3E6D-DD5A-BFFC21744F1D}"/>
          </ac:spMkLst>
        </pc:spChg>
        <pc:spChg chg="add mod">
          <ac:chgData name="Laila Saddique (2031083)" userId="S::2031083@student.uwtsd.ac.uk::a7d7a704-bc78-4762-8566-2cb3ed459615" providerId="AD" clId="Web-{847DA371-839C-EA32-0F8E-F4F9028B0FB4}" dt="2026-01-27T16:32:03.446" v="474" actId="1076"/>
          <ac:spMkLst>
            <pc:docMk/>
            <pc:sldMk cId="182054113" sldId="265"/>
            <ac:spMk id="3" creationId="{AAEF3957-C6D0-EF76-3345-89B352BD0B83}"/>
          </ac:spMkLst>
        </pc:spChg>
        <pc:spChg chg="add mod">
          <ac:chgData name="Laila Saddique (2031083)" userId="S::2031083@student.uwtsd.ac.uk::a7d7a704-bc78-4762-8566-2cb3ed459615" providerId="AD" clId="Web-{847DA371-839C-EA32-0F8E-F4F9028B0FB4}" dt="2026-01-27T16:33:25.202" v="498" actId="1076"/>
          <ac:spMkLst>
            <pc:docMk/>
            <pc:sldMk cId="182054113" sldId="265"/>
            <ac:spMk id="4" creationId="{2BF012CD-84D4-81BD-99B6-5F03B7CEE63C}"/>
          </ac:spMkLst>
        </pc:spChg>
        <pc:spChg chg="add mod">
          <ac:chgData name="Laila Saddique (2031083)" userId="S::2031083@student.uwtsd.ac.uk::a7d7a704-bc78-4762-8566-2cb3ed459615" providerId="AD" clId="Web-{847DA371-839C-EA32-0F8E-F4F9028B0FB4}" dt="2026-01-27T16:34:50.661" v="509" actId="1076"/>
          <ac:spMkLst>
            <pc:docMk/>
            <pc:sldMk cId="182054113" sldId="265"/>
            <ac:spMk id="5" creationId="{70EB61E0-7694-F9E0-9E90-42902343EAE9}"/>
          </ac:spMkLst>
        </pc:spChg>
        <pc:spChg chg="add mod">
          <ac:chgData name="Laila Saddique (2031083)" userId="S::2031083@student.uwtsd.ac.uk::a7d7a704-bc78-4762-8566-2cb3ed459615" providerId="AD" clId="Web-{847DA371-839C-EA32-0F8E-F4F9028B0FB4}" dt="2026-01-27T16:34:20.612" v="505" actId="1076"/>
          <ac:spMkLst>
            <pc:docMk/>
            <pc:sldMk cId="182054113" sldId="265"/>
            <ac:spMk id="6" creationId="{8A463206-9BA9-CFCB-0750-AE2D8F68A2B5}"/>
          </ac:spMkLst>
        </pc:spChg>
        <pc:spChg chg="add mod">
          <ac:chgData name="Laila Saddique (2031083)" userId="S::2031083@student.uwtsd.ac.uk::a7d7a704-bc78-4762-8566-2cb3ed459615" providerId="AD" clId="Web-{847DA371-839C-EA32-0F8E-F4F9028B0FB4}" dt="2026-01-27T16:34:45.738" v="508" actId="1076"/>
          <ac:spMkLst>
            <pc:docMk/>
            <pc:sldMk cId="182054113" sldId="265"/>
            <ac:spMk id="7" creationId="{9F831E22-6ED8-4819-9732-4BDBE77DE85A}"/>
          </ac:spMkLst>
        </pc:spChg>
      </pc:sldChg>
      <pc:sldChg chg="modSp">
        <pc:chgData name="Laila Saddique (2031083)" userId="S::2031083@student.uwtsd.ac.uk::a7d7a704-bc78-4762-8566-2cb3ed459615" providerId="AD" clId="Web-{847DA371-839C-EA32-0F8E-F4F9028B0FB4}" dt="2026-01-27T16:26:28.341" v="442" actId="20577"/>
        <pc:sldMkLst>
          <pc:docMk/>
          <pc:sldMk cId="3095668241" sldId="271"/>
        </pc:sldMkLst>
        <pc:spChg chg="mod">
          <ac:chgData name="Laila Saddique (2031083)" userId="S::2031083@student.uwtsd.ac.uk::a7d7a704-bc78-4762-8566-2cb3ed459615" providerId="AD" clId="Web-{847DA371-839C-EA32-0F8E-F4F9028B0FB4}" dt="2026-01-27T16:26:28.341" v="442" actId="20577"/>
          <ac:spMkLst>
            <pc:docMk/>
            <pc:sldMk cId="3095668241" sldId="271"/>
            <ac:spMk id="3" creationId="{31A8F191-671D-1A60-1CF2-CCED557F4B12}"/>
          </ac:spMkLst>
        </pc:spChg>
      </pc:sldChg>
      <pc:sldChg chg="addSp delSp modSp new mod setBg">
        <pc:chgData name="Laila Saddique (2031083)" userId="S::2031083@student.uwtsd.ac.uk::a7d7a704-bc78-4762-8566-2cb3ed459615" providerId="AD" clId="Web-{847DA371-839C-EA32-0F8E-F4F9028B0FB4}" dt="2026-01-27T16:00:49.849" v="206"/>
        <pc:sldMkLst>
          <pc:docMk/>
          <pc:sldMk cId="3155250975" sldId="272"/>
        </pc:sldMkLst>
        <pc:spChg chg="mod">
          <ac:chgData name="Laila Saddique (2031083)" userId="S::2031083@student.uwtsd.ac.uk::a7d7a704-bc78-4762-8566-2cb3ed459615" providerId="AD" clId="Web-{847DA371-839C-EA32-0F8E-F4F9028B0FB4}" dt="2026-01-27T16:00:49.849" v="206"/>
          <ac:spMkLst>
            <pc:docMk/>
            <pc:sldMk cId="3155250975" sldId="272"/>
            <ac:spMk id="2" creationId="{DADA72EA-EB72-505C-00C0-49D2B89E4A26}"/>
          </ac:spMkLst>
        </pc:spChg>
        <pc:spChg chg="add mod">
          <ac:chgData name="Laila Saddique (2031083)" userId="S::2031083@student.uwtsd.ac.uk::a7d7a704-bc78-4762-8566-2cb3ed459615" providerId="AD" clId="Web-{847DA371-839C-EA32-0F8E-F4F9028B0FB4}" dt="2026-01-27T16:00:49.849" v="206"/>
          <ac:spMkLst>
            <pc:docMk/>
            <pc:sldMk cId="3155250975" sldId="272"/>
            <ac:spMk id="3" creationId="{E4DD84EB-8D8F-44BD-B6C2-401952476A09}"/>
          </ac:spMkLst>
        </pc:spChg>
        <pc:spChg chg="add">
          <ac:chgData name="Laila Saddique (2031083)" userId="S::2031083@student.uwtsd.ac.uk::a7d7a704-bc78-4762-8566-2cb3ed459615" providerId="AD" clId="Web-{847DA371-839C-EA32-0F8E-F4F9028B0FB4}" dt="2026-01-27T16:00:49.849" v="206"/>
          <ac:spMkLst>
            <pc:docMk/>
            <pc:sldMk cId="3155250975" sldId="272"/>
            <ac:spMk id="13" creationId="{E659831F-0D9A-4C63-9EBB-8435B85A440F}"/>
          </ac:spMkLst>
        </pc:spChg>
        <pc:spChg chg="add">
          <ac:chgData name="Laila Saddique (2031083)" userId="S::2031083@student.uwtsd.ac.uk::a7d7a704-bc78-4762-8566-2cb3ed459615" providerId="AD" clId="Web-{847DA371-839C-EA32-0F8E-F4F9028B0FB4}" dt="2026-01-27T16:00:49.849" v="206"/>
          <ac:spMkLst>
            <pc:docMk/>
            <pc:sldMk cId="3155250975" sldId="272"/>
            <ac:spMk id="14" creationId="{058A14AF-9FB5-4CC7-BA35-E8E85D3EDF0E}"/>
          </ac:spMkLst>
        </pc:spChg>
        <pc:spChg chg="add">
          <ac:chgData name="Laila Saddique (2031083)" userId="S::2031083@student.uwtsd.ac.uk::a7d7a704-bc78-4762-8566-2cb3ed459615" providerId="AD" clId="Web-{847DA371-839C-EA32-0F8E-F4F9028B0FB4}" dt="2026-01-27T16:00:49.849" v="206"/>
          <ac:spMkLst>
            <pc:docMk/>
            <pc:sldMk cId="3155250975" sldId="272"/>
            <ac:spMk id="15" creationId="{E6995CE5-F890-4ABA-82A2-26507CE8D2A3}"/>
          </ac:spMkLst>
        </pc:spChg>
        <pc:spChg chg="add">
          <ac:chgData name="Laila Saddique (2031083)" userId="S::2031083@student.uwtsd.ac.uk::a7d7a704-bc78-4762-8566-2cb3ed459615" providerId="AD" clId="Web-{847DA371-839C-EA32-0F8E-F4F9028B0FB4}" dt="2026-01-27T16:00:49.849" v="206"/>
          <ac:spMkLst>
            <pc:docMk/>
            <pc:sldMk cId="3155250975" sldId="272"/>
            <ac:spMk id="16" creationId="{3A9A4357-BD1D-4622-A4FE-766E6AB8DE84}"/>
          </ac:spMkLst>
        </pc:spChg>
        <pc:picChg chg="add mod">
          <ac:chgData name="Laila Saddique (2031083)" userId="S::2031083@student.uwtsd.ac.uk::a7d7a704-bc78-4762-8566-2cb3ed459615" providerId="AD" clId="Web-{847DA371-839C-EA32-0F8E-F4F9028B0FB4}" dt="2026-01-27T16:00:49.849" v="206"/>
          <ac:picMkLst>
            <pc:docMk/>
            <pc:sldMk cId="3155250975" sldId="272"/>
            <ac:picMk id="4" creationId="{F0AEF482-1FBE-1865-8A23-085369F47F5A}"/>
          </ac:picMkLst>
        </pc:picChg>
      </pc:sldChg>
    </pc:docChg>
  </pc:docChgLst>
  <pc:docChgLst>
    <pc:chgData name="Laila Saddique (2031083)" userId="S::2031083@student.uwtsd.ac.uk::a7d7a704-bc78-4762-8566-2cb3ed459615" providerId="AD" clId="Web-{0BCDFABC-A934-F664-8ADD-A43A59C230EE}"/>
    <pc:docChg chg="delSld modSld">
      <pc:chgData name="Laila Saddique (2031083)" userId="S::2031083@student.uwtsd.ac.uk::a7d7a704-bc78-4762-8566-2cb3ed459615" providerId="AD" clId="Web-{0BCDFABC-A934-F664-8ADD-A43A59C230EE}" dt="2026-02-14T20:00:26.789" v="1195" actId="20577"/>
      <pc:docMkLst>
        <pc:docMk/>
      </pc:docMkLst>
      <pc:sldChg chg="modSp">
        <pc:chgData name="Laila Saddique (2031083)" userId="S::2031083@student.uwtsd.ac.uk::a7d7a704-bc78-4762-8566-2cb3ed459615" providerId="AD" clId="Web-{0BCDFABC-A934-F664-8ADD-A43A59C230EE}" dt="2026-02-14T19:50:35.923" v="1109" actId="20577"/>
        <pc:sldMkLst>
          <pc:docMk/>
          <pc:sldMk cId="2417066760" sldId="257"/>
        </pc:sldMkLst>
        <pc:spChg chg="mod">
          <ac:chgData name="Laila Saddique (2031083)" userId="S::2031083@student.uwtsd.ac.uk::a7d7a704-bc78-4762-8566-2cb3ed459615" providerId="AD" clId="Web-{0BCDFABC-A934-F664-8ADD-A43A59C230EE}" dt="2026-02-14T19:50:35.923" v="1109" actId="20577"/>
          <ac:spMkLst>
            <pc:docMk/>
            <pc:sldMk cId="2417066760" sldId="257"/>
            <ac:spMk id="3" creationId="{5D1F2AEA-91C4-03F6-CF66-7749A4D0711C}"/>
          </ac:spMkLst>
        </pc:spChg>
      </pc:sldChg>
      <pc:sldChg chg="modSp">
        <pc:chgData name="Laila Saddique (2031083)" userId="S::2031083@student.uwtsd.ac.uk::a7d7a704-bc78-4762-8566-2cb3ed459615" providerId="AD" clId="Web-{0BCDFABC-A934-F664-8ADD-A43A59C230EE}" dt="2026-02-14T13:30:42.786" v="558" actId="20577"/>
        <pc:sldMkLst>
          <pc:docMk/>
          <pc:sldMk cId="3454520636" sldId="258"/>
        </pc:sldMkLst>
        <pc:spChg chg="mod">
          <ac:chgData name="Laila Saddique (2031083)" userId="S::2031083@student.uwtsd.ac.uk::a7d7a704-bc78-4762-8566-2cb3ed459615" providerId="AD" clId="Web-{0BCDFABC-A934-F664-8ADD-A43A59C230EE}" dt="2026-02-14T13:29:17.203" v="532" actId="1076"/>
          <ac:spMkLst>
            <pc:docMk/>
            <pc:sldMk cId="3454520636" sldId="258"/>
            <ac:spMk id="2" creationId="{3775D269-FF0C-2EA9-DB20-C570551F04D3}"/>
          </ac:spMkLst>
        </pc:spChg>
        <pc:spChg chg="mod">
          <ac:chgData name="Laila Saddique (2031083)" userId="S::2031083@student.uwtsd.ac.uk::a7d7a704-bc78-4762-8566-2cb3ed459615" providerId="AD" clId="Web-{0BCDFABC-A934-F664-8ADD-A43A59C230EE}" dt="2026-02-14T13:30:42.786" v="558" actId="20577"/>
          <ac:spMkLst>
            <pc:docMk/>
            <pc:sldMk cId="3454520636" sldId="258"/>
            <ac:spMk id="3" creationId="{93E30CAD-4B4E-4127-F4ED-C29DB3359EB1}"/>
          </ac:spMkLst>
        </pc:spChg>
      </pc:sldChg>
      <pc:sldChg chg="modSp">
        <pc:chgData name="Laila Saddique (2031083)" userId="S::2031083@student.uwtsd.ac.uk::a7d7a704-bc78-4762-8566-2cb3ed459615" providerId="AD" clId="Web-{0BCDFABC-A934-F664-8ADD-A43A59C230EE}" dt="2026-02-14T19:36:39.967" v="993" actId="1076"/>
        <pc:sldMkLst>
          <pc:docMk/>
          <pc:sldMk cId="2606799387" sldId="259"/>
        </pc:sldMkLst>
        <pc:spChg chg="mod">
          <ac:chgData name="Laila Saddique (2031083)" userId="S::2031083@student.uwtsd.ac.uk::a7d7a704-bc78-4762-8566-2cb3ed459615" providerId="AD" clId="Web-{0BCDFABC-A934-F664-8ADD-A43A59C230EE}" dt="2026-02-14T19:36:39.967" v="993" actId="1076"/>
          <ac:spMkLst>
            <pc:docMk/>
            <pc:sldMk cId="2606799387" sldId="259"/>
            <ac:spMk id="2" creationId="{CCC4DF6B-ADA0-CB03-DBFB-F7DEAC760CAB}"/>
          </ac:spMkLst>
        </pc:spChg>
        <pc:graphicFrameChg chg="mod">
          <ac:chgData name="Laila Saddique (2031083)" userId="S::2031083@student.uwtsd.ac.uk::a7d7a704-bc78-4762-8566-2cb3ed459615" providerId="AD" clId="Web-{0BCDFABC-A934-F664-8ADD-A43A59C230EE}" dt="2026-02-14T19:36:31.826" v="992" actId="1076"/>
          <ac:graphicFrameMkLst>
            <pc:docMk/>
            <pc:sldMk cId="2606799387" sldId="259"/>
            <ac:graphicFrameMk id="8" creationId="{F1785494-5BFC-3F4C-A284-781FAF4014E9}"/>
          </ac:graphicFrameMkLst>
        </pc:graphicFrameChg>
      </pc:sldChg>
      <pc:sldChg chg="modSp">
        <pc:chgData name="Laila Saddique (2031083)" userId="S::2031083@student.uwtsd.ac.uk::a7d7a704-bc78-4762-8566-2cb3ed459615" providerId="AD" clId="Web-{0BCDFABC-A934-F664-8ADD-A43A59C230EE}" dt="2026-02-14T19:06:49.522" v="914" actId="20577"/>
        <pc:sldMkLst>
          <pc:docMk/>
          <pc:sldMk cId="2880331676" sldId="260"/>
        </pc:sldMkLst>
        <pc:spChg chg="mod">
          <ac:chgData name="Laila Saddique (2031083)" userId="S::2031083@student.uwtsd.ac.uk::a7d7a704-bc78-4762-8566-2cb3ed459615" providerId="AD" clId="Web-{0BCDFABC-A934-F664-8ADD-A43A59C230EE}" dt="2026-02-14T19:06:49.522" v="914" actId="20577"/>
          <ac:spMkLst>
            <pc:docMk/>
            <pc:sldMk cId="2880331676" sldId="260"/>
            <ac:spMk id="3" creationId="{0941B05F-A4F8-1397-D9B9-B080AA031491}"/>
          </ac:spMkLst>
        </pc:spChg>
      </pc:sldChg>
      <pc:sldChg chg="addSp delSp modSp mod setBg">
        <pc:chgData name="Laila Saddique (2031083)" userId="S::2031083@student.uwtsd.ac.uk::a7d7a704-bc78-4762-8566-2cb3ed459615" providerId="AD" clId="Web-{0BCDFABC-A934-F664-8ADD-A43A59C230EE}" dt="2026-02-14T19:30:02.189" v="968" actId="20577"/>
        <pc:sldMkLst>
          <pc:docMk/>
          <pc:sldMk cId="525583656" sldId="261"/>
        </pc:sldMkLst>
        <pc:spChg chg="mod">
          <ac:chgData name="Laila Saddique (2031083)" userId="S::2031083@student.uwtsd.ac.uk::a7d7a704-bc78-4762-8566-2cb3ed459615" providerId="AD" clId="Web-{0BCDFABC-A934-F664-8ADD-A43A59C230EE}" dt="2026-02-14T19:28:20.342" v="953"/>
          <ac:spMkLst>
            <pc:docMk/>
            <pc:sldMk cId="525583656" sldId="261"/>
            <ac:spMk id="2" creationId="{A48297FE-4BC7-3E6A-4A4A-7E7C1C8D0FF3}"/>
          </ac:spMkLst>
        </pc:spChg>
        <pc:spChg chg="del mod">
          <ac:chgData name="Laila Saddique (2031083)" userId="S::2031083@student.uwtsd.ac.uk::a7d7a704-bc78-4762-8566-2cb3ed459615" providerId="AD" clId="Web-{0BCDFABC-A934-F664-8ADD-A43A59C230EE}" dt="2026-02-14T19:14:37.169" v="917"/>
          <ac:spMkLst>
            <pc:docMk/>
            <pc:sldMk cId="525583656" sldId="261"/>
            <ac:spMk id="3" creationId="{6D248953-5A18-196C-B4E4-BFB2A559FBAF}"/>
          </ac:spMkLst>
        </pc:spChg>
        <pc:spChg chg="mod">
          <ac:chgData name="Laila Saddique (2031083)" userId="S::2031083@student.uwtsd.ac.uk::a7d7a704-bc78-4762-8566-2cb3ed459615" providerId="AD" clId="Web-{0BCDFABC-A934-F664-8ADD-A43A59C230EE}" dt="2026-02-14T19:30:02.189" v="968" actId="20577"/>
          <ac:spMkLst>
            <pc:docMk/>
            <pc:sldMk cId="525583656" sldId="261"/>
            <ac:spMk id="5" creationId="{E8D8D9EF-8C6B-0F1C-6342-1521834FD9E3}"/>
          </ac:spMkLst>
        </pc:spChg>
        <pc:spChg chg="add">
          <ac:chgData name="Laila Saddique (2031083)" userId="S::2031083@student.uwtsd.ac.uk::a7d7a704-bc78-4762-8566-2cb3ed459615" providerId="AD" clId="Web-{0BCDFABC-A934-F664-8ADD-A43A59C230EE}" dt="2026-02-14T19:28:20.342" v="953"/>
          <ac:spMkLst>
            <pc:docMk/>
            <pc:sldMk cId="525583656" sldId="261"/>
            <ac:spMk id="11" creationId="{C0763A76-9F1C-4FC5-82B7-DD475DA461B2}"/>
          </ac:spMkLst>
        </pc:spChg>
        <pc:spChg chg="add">
          <ac:chgData name="Laila Saddique (2031083)" userId="S::2031083@student.uwtsd.ac.uk::a7d7a704-bc78-4762-8566-2cb3ed459615" providerId="AD" clId="Web-{0BCDFABC-A934-F664-8ADD-A43A59C230EE}" dt="2026-02-14T19:28:20.342" v="953"/>
          <ac:spMkLst>
            <pc:docMk/>
            <pc:sldMk cId="525583656" sldId="261"/>
            <ac:spMk id="13" creationId="{E81BF4F6-F2CF-4984-9D14-D6966D92F99F}"/>
          </ac:spMkLst>
        </pc:spChg>
        <pc:picChg chg="add">
          <ac:chgData name="Laila Saddique (2031083)" userId="S::2031083@student.uwtsd.ac.uk::a7d7a704-bc78-4762-8566-2cb3ed459615" providerId="AD" clId="Web-{0BCDFABC-A934-F664-8ADD-A43A59C230EE}" dt="2026-02-14T19:28:20.342" v="953"/>
          <ac:picMkLst>
            <pc:docMk/>
            <pc:sldMk cId="525583656" sldId="261"/>
            <ac:picMk id="7" creationId="{7BBD6823-638A-2214-3F2D-F907B020E539}"/>
          </ac:picMkLst>
        </pc:picChg>
      </pc:sldChg>
      <pc:sldChg chg="addSp delSp modSp mod setBg">
        <pc:chgData name="Laila Saddique (2031083)" userId="S::2031083@student.uwtsd.ac.uk::a7d7a704-bc78-4762-8566-2cb3ed459615" providerId="AD" clId="Web-{0BCDFABC-A934-F664-8ADD-A43A59C230EE}" dt="2026-02-14T19:31:36.300" v="974"/>
        <pc:sldMkLst>
          <pc:docMk/>
          <pc:sldMk cId="4218027363" sldId="262"/>
        </pc:sldMkLst>
        <pc:spChg chg="mod">
          <ac:chgData name="Laila Saddique (2031083)" userId="S::2031083@student.uwtsd.ac.uk::a7d7a704-bc78-4762-8566-2cb3ed459615" providerId="AD" clId="Web-{0BCDFABC-A934-F664-8ADD-A43A59C230EE}" dt="2026-02-14T19:31:36.300" v="974"/>
          <ac:spMkLst>
            <pc:docMk/>
            <pc:sldMk cId="4218027363" sldId="262"/>
            <ac:spMk id="2" creationId="{76666CB2-D9B8-1104-3DB8-6D25AF284A1F}"/>
          </ac:spMkLst>
        </pc:spChg>
        <pc:spChg chg="mod">
          <ac:chgData name="Laila Saddique (2031083)" userId="S::2031083@student.uwtsd.ac.uk::a7d7a704-bc78-4762-8566-2cb3ed459615" providerId="AD" clId="Web-{0BCDFABC-A934-F664-8ADD-A43A59C230EE}" dt="2026-02-14T19:31:36.300" v="974"/>
          <ac:spMkLst>
            <pc:docMk/>
            <pc:sldMk cId="4218027363" sldId="262"/>
            <ac:spMk id="3" creationId="{C83558C6-1909-684B-6947-B0496BF710E1}"/>
          </ac:spMkLst>
        </pc:spChg>
        <pc:spChg chg="mod">
          <ac:chgData name="Laila Saddique (2031083)" userId="S::2031083@student.uwtsd.ac.uk::a7d7a704-bc78-4762-8566-2cb3ed459615" providerId="AD" clId="Web-{0BCDFABC-A934-F664-8ADD-A43A59C230EE}" dt="2026-02-14T19:31:36.300" v="974"/>
          <ac:spMkLst>
            <pc:docMk/>
            <pc:sldMk cId="4218027363" sldId="262"/>
            <ac:spMk id="4" creationId="{CAABC766-4C36-C6CD-A3ED-DB01F849DE35}"/>
          </ac:spMkLst>
        </pc:spChg>
        <pc:spChg chg="mod">
          <ac:chgData name="Laila Saddique (2031083)" userId="S::2031083@student.uwtsd.ac.uk::a7d7a704-bc78-4762-8566-2cb3ed459615" providerId="AD" clId="Web-{0BCDFABC-A934-F664-8ADD-A43A59C230EE}" dt="2026-02-14T19:31:36.300" v="974"/>
          <ac:spMkLst>
            <pc:docMk/>
            <pc:sldMk cId="4218027363" sldId="262"/>
            <ac:spMk id="5" creationId="{4A1CB1AB-8644-C383-32C2-F4DBABBC23C8}"/>
          </ac:spMkLst>
        </pc:spChg>
        <pc:spChg chg="mod">
          <ac:chgData name="Laila Saddique (2031083)" userId="S::2031083@student.uwtsd.ac.uk::a7d7a704-bc78-4762-8566-2cb3ed459615" providerId="AD" clId="Web-{0BCDFABC-A934-F664-8ADD-A43A59C230EE}" dt="2026-02-14T19:31:36.300" v="974"/>
          <ac:spMkLst>
            <pc:docMk/>
            <pc:sldMk cId="4218027363" sldId="262"/>
            <ac:spMk id="6" creationId="{E531B4B3-2C61-C37D-54F1-1E3321A8DCDF}"/>
          </ac:spMkLst>
        </pc:spChg>
        <pc:spChg chg="add del">
          <ac:chgData name="Laila Saddique (2031083)" userId="S::2031083@student.uwtsd.ac.uk::a7d7a704-bc78-4762-8566-2cb3ed459615" providerId="AD" clId="Web-{0BCDFABC-A934-F664-8ADD-A43A59C230EE}" dt="2026-02-14T19:31:36.300" v="974"/>
          <ac:spMkLst>
            <pc:docMk/>
            <pc:sldMk cId="4218027363" sldId="262"/>
            <ac:spMk id="11" creationId="{18873D23-2DCF-4B31-A009-95721C06E8E1}"/>
          </ac:spMkLst>
        </pc:spChg>
        <pc:spChg chg="add del">
          <ac:chgData name="Laila Saddique (2031083)" userId="S::2031083@student.uwtsd.ac.uk::a7d7a704-bc78-4762-8566-2cb3ed459615" providerId="AD" clId="Web-{0BCDFABC-A934-F664-8ADD-A43A59C230EE}" dt="2026-02-14T19:31:36.300" v="974"/>
          <ac:spMkLst>
            <pc:docMk/>
            <pc:sldMk cId="4218027363" sldId="262"/>
            <ac:spMk id="13" creationId="{C13EF075-D4EF-4929-ADBC-91B27DA19955}"/>
          </ac:spMkLst>
        </pc:spChg>
        <pc:grpChg chg="add del">
          <ac:chgData name="Laila Saddique (2031083)" userId="S::2031083@student.uwtsd.ac.uk::a7d7a704-bc78-4762-8566-2cb3ed459615" providerId="AD" clId="Web-{0BCDFABC-A934-F664-8ADD-A43A59C230EE}" dt="2026-02-14T19:31:36.300" v="974"/>
          <ac:grpSpMkLst>
            <pc:docMk/>
            <pc:sldMk cId="4218027363" sldId="262"/>
            <ac:grpSpMk id="15" creationId="{DAA26DFA-AAB2-4973-9C17-16D587C7B198}"/>
          </ac:grpSpMkLst>
        </pc:grpChg>
      </pc:sldChg>
      <pc:sldChg chg="modSp">
        <pc:chgData name="Laila Saddique (2031083)" userId="S::2031083@student.uwtsd.ac.uk::a7d7a704-bc78-4762-8566-2cb3ed459615" providerId="AD" clId="Web-{0BCDFABC-A934-F664-8ADD-A43A59C230EE}" dt="2026-02-14T13:41:19.805" v="737" actId="1076"/>
        <pc:sldMkLst>
          <pc:docMk/>
          <pc:sldMk cId="4202820197" sldId="263"/>
        </pc:sldMkLst>
        <pc:spChg chg="mod">
          <ac:chgData name="Laila Saddique (2031083)" userId="S::2031083@student.uwtsd.ac.uk::a7d7a704-bc78-4762-8566-2cb3ed459615" providerId="AD" clId="Web-{0BCDFABC-A934-F664-8ADD-A43A59C230EE}" dt="2026-02-14T13:41:14.648" v="736" actId="1076"/>
          <ac:spMkLst>
            <pc:docMk/>
            <pc:sldMk cId="4202820197" sldId="263"/>
            <ac:spMk id="3" creationId="{B5F0DDA1-15C5-3980-A681-6943BDAA955B}"/>
          </ac:spMkLst>
        </pc:spChg>
        <pc:spChg chg="mod">
          <ac:chgData name="Laila Saddique (2031083)" userId="S::2031083@student.uwtsd.ac.uk::a7d7a704-bc78-4762-8566-2cb3ed459615" providerId="AD" clId="Web-{0BCDFABC-A934-F664-8ADD-A43A59C230EE}" dt="2026-02-14T13:41:19.805" v="737" actId="1076"/>
          <ac:spMkLst>
            <pc:docMk/>
            <pc:sldMk cId="4202820197" sldId="263"/>
            <ac:spMk id="4" creationId="{92023268-4190-3B15-0245-E27DA24D4001}"/>
          </ac:spMkLst>
        </pc:spChg>
        <pc:spChg chg="mod">
          <ac:chgData name="Laila Saddique (2031083)" userId="S::2031083@student.uwtsd.ac.uk::a7d7a704-bc78-4762-8566-2cb3ed459615" providerId="AD" clId="Web-{0BCDFABC-A934-F664-8ADD-A43A59C230EE}" dt="2026-02-14T13:38:16.754" v="672" actId="1076"/>
          <ac:spMkLst>
            <pc:docMk/>
            <pc:sldMk cId="4202820197" sldId="263"/>
            <ac:spMk id="5" creationId="{290F8A67-18F7-C74B-10BF-2FC6F46C51B3}"/>
          </ac:spMkLst>
        </pc:spChg>
        <pc:spChg chg="mod">
          <ac:chgData name="Laila Saddique (2031083)" userId="S::2031083@student.uwtsd.ac.uk::a7d7a704-bc78-4762-8566-2cb3ed459615" providerId="AD" clId="Web-{0BCDFABC-A934-F664-8ADD-A43A59C230EE}" dt="2026-02-14T13:39:02.848" v="673" actId="1076"/>
          <ac:spMkLst>
            <pc:docMk/>
            <pc:sldMk cId="4202820197" sldId="263"/>
            <ac:spMk id="8" creationId="{336BE7A2-40F6-AEE0-5D4A-8273BFDC0E7E}"/>
          </ac:spMkLst>
        </pc:spChg>
      </pc:sldChg>
      <pc:sldChg chg="addSp delSp modSp mod setBg">
        <pc:chgData name="Laila Saddique (2031083)" userId="S::2031083@student.uwtsd.ac.uk::a7d7a704-bc78-4762-8566-2cb3ed459615" providerId="AD" clId="Web-{0BCDFABC-A934-F664-8ADD-A43A59C230EE}" dt="2026-02-14T19:34:21.086" v="989" actId="1076"/>
        <pc:sldMkLst>
          <pc:docMk/>
          <pc:sldMk cId="3455362326" sldId="264"/>
        </pc:sldMkLst>
        <pc:spChg chg="mod">
          <ac:chgData name="Laila Saddique (2031083)" userId="S::2031083@student.uwtsd.ac.uk::a7d7a704-bc78-4762-8566-2cb3ed459615" providerId="AD" clId="Web-{0BCDFABC-A934-F664-8ADD-A43A59C230EE}" dt="2026-02-14T19:34:00.132" v="988" actId="1076"/>
          <ac:spMkLst>
            <pc:docMk/>
            <pc:sldMk cId="3455362326" sldId="264"/>
            <ac:spMk id="2" creationId="{F1C8B283-8EFC-F0C5-EC80-B6C2109FFF62}"/>
          </ac:spMkLst>
        </pc:spChg>
        <pc:spChg chg="mod">
          <ac:chgData name="Laila Saddique (2031083)" userId="S::2031083@student.uwtsd.ac.uk::a7d7a704-bc78-4762-8566-2cb3ed459615" providerId="AD" clId="Web-{0BCDFABC-A934-F664-8ADD-A43A59C230EE}" dt="2026-02-14T19:32:46.957" v="977" actId="1076"/>
          <ac:spMkLst>
            <pc:docMk/>
            <pc:sldMk cId="3455362326" sldId="264"/>
            <ac:spMk id="3" creationId="{D7BFDB7E-E0DC-2623-905B-34BD74F63A6F}"/>
          </ac:spMkLst>
        </pc:spChg>
        <pc:spChg chg="del">
          <ac:chgData name="Laila Saddique (2031083)" userId="S::2031083@student.uwtsd.ac.uk::a7d7a704-bc78-4762-8566-2cb3ed459615" providerId="AD" clId="Web-{0BCDFABC-A934-F664-8ADD-A43A59C230EE}" dt="2026-02-14T19:32:25.254" v="975"/>
          <ac:spMkLst>
            <pc:docMk/>
            <pc:sldMk cId="3455362326" sldId="264"/>
            <ac:spMk id="4" creationId="{E5A038D0-1F11-A045-AF9E-B8769DFB24AF}"/>
          </ac:spMkLst>
        </pc:spChg>
        <pc:spChg chg="mod">
          <ac:chgData name="Laila Saddique (2031083)" userId="S::2031083@student.uwtsd.ac.uk::a7d7a704-bc78-4762-8566-2cb3ed459615" providerId="AD" clId="Web-{0BCDFABC-A934-F664-8ADD-A43A59C230EE}" dt="2026-02-14T19:32:25.254" v="975"/>
          <ac:spMkLst>
            <pc:docMk/>
            <pc:sldMk cId="3455362326" sldId="264"/>
            <ac:spMk id="5" creationId="{DDE0BC74-6A12-8640-1833-D9073F94F895}"/>
          </ac:spMkLst>
        </pc:spChg>
        <pc:spChg chg="mod">
          <ac:chgData name="Laila Saddique (2031083)" userId="S::2031083@student.uwtsd.ac.uk::a7d7a704-bc78-4762-8566-2cb3ed459615" providerId="AD" clId="Web-{0BCDFABC-A934-F664-8ADD-A43A59C230EE}" dt="2026-02-14T19:32:25.254" v="975"/>
          <ac:spMkLst>
            <pc:docMk/>
            <pc:sldMk cId="3455362326" sldId="264"/>
            <ac:spMk id="6" creationId="{08A891C3-F7E4-F4D8-CFAE-F2A8BEEDCC72}"/>
          </ac:spMkLst>
        </pc:spChg>
        <pc:spChg chg="add mod">
          <ac:chgData name="Laila Saddique (2031083)" userId="S::2031083@student.uwtsd.ac.uk::a7d7a704-bc78-4762-8566-2cb3ed459615" providerId="AD" clId="Web-{0BCDFABC-A934-F664-8ADD-A43A59C230EE}" dt="2026-02-14T19:33:31.757" v="985" actId="1076"/>
          <ac:spMkLst>
            <pc:docMk/>
            <pc:sldMk cId="3455362326" sldId="264"/>
            <ac:spMk id="7" creationId="{4FCAD1CF-E06E-774A-7582-9B829C40A441}"/>
          </ac:spMkLst>
        </pc:spChg>
        <pc:spChg chg="add">
          <ac:chgData name="Laila Saddique (2031083)" userId="S::2031083@student.uwtsd.ac.uk::a7d7a704-bc78-4762-8566-2cb3ed459615" providerId="AD" clId="Web-{0BCDFABC-A934-F664-8ADD-A43A59C230EE}" dt="2026-02-14T19:32:25.254" v="975"/>
          <ac:spMkLst>
            <pc:docMk/>
            <pc:sldMk cId="3455362326" sldId="264"/>
            <ac:spMk id="13" creationId="{DCC231C8-C761-4B31-9B1C-C6D19248C6B3}"/>
          </ac:spMkLst>
        </pc:spChg>
        <pc:graphicFrameChg chg="add mod">
          <ac:chgData name="Laila Saddique (2031083)" userId="S::2031083@student.uwtsd.ac.uk::a7d7a704-bc78-4762-8566-2cb3ed459615" providerId="AD" clId="Web-{0BCDFABC-A934-F664-8ADD-A43A59C230EE}" dt="2026-02-14T19:34:21.086" v="989" actId="1076"/>
          <ac:graphicFrameMkLst>
            <pc:docMk/>
            <pc:sldMk cId="3455362326" sldId="264"/>
            <ac:graphicFrameMk id="9" creationId="{B53A76BD-0F25-AE90-2974-DBCB68F6B3D1}"/>
          </ac:graphicFrameMkLst>
        </pc:graphicFrameChg>
      </pc:sldChg>
      <pc:sldChg chg="modSp">
        <pc:chgData name="Laila Saddique (2031083)" userId="S::2031083@student.uwtsd.ac.uk::a7d7a704-bc78-4762-8566-2cb3ed459615" providerId="AD" clId="Web-{0BCDFABC-A934-F664-8ADD-A43A59C230EE}" dt="2026-02-14T13:58:07.135" v="869" actId="20577"/>
        <pc:sldMkLst>
          <pc:docMk/>
          <pc:sldMk cId="182054113" sldId="265"/>
        </pc:sldMkLst>
        <pc:spChg chg="mod">
          <ac:chgData name="Laila Saddique (2031083)" userId="S::2031083@student.uwtsd.ac.uk::a7d7a704-bc78-4762-8566-2cb3ed459615" providerId="AD" clId="Web-{0BCDFABC-A934-F664-8ADD-A43A59C230EE}" dt="2026-02-14T12:43:58.663" v="378" actId="20577"/>
          <ac:spMkLst>
            <pc:docMk/>
            <pc:sldMk cId="182054113" sldId="265"/>
            <ac:spMk id="3" creationId="{AAEF3957-C6D0-EF76-3345-89B352BD0B83}"/>
          </ac:spMkLst>
        </pc:spChg>
        <pc:spChg chg="mod">
          <ac:chgData name="Laila Saddique (2031083)" userId="S::2031083@student.uwtsd.ac.uk::a7d7a704-bc78-4762-8566-2cb3ed459615" providerId="AD" clId="Web-{0BCDFABC-A934-F664-8ADD-A43A59C230EE}" dt="2026-02-14T13:58:07.135" v="869" actId="20577"/>
          <ac:spMkLst>
            <pc:docMk/>
            <pc:sldMk cId="182054113" sldId="265"/>
            <ac:spMk id="6" creationId="{8A463206-9BA9-CFCB-0750-AE2D8F68A2B5}"/>
          </ac:spMkLst>
        </pc:spChg>
      </pc:sldChg>
      <pc:sldChg chg="addSp delSp modSp mod setBg">
        <pc:chgData name="Laila Saddique (2031083)" userId="S::2031083@student.uwtsd.ac.uk::a7d7a704-bc78-4762-8566-2cb3ed459615" providerId="AD" clId="Web-{0BCDFABC-A934-F664-8ADD-A43A59C230EE}" dt="2026-02-14T19:27:02.777" v="949" actId="1076"/>
        <pc:sldMkLst>
          <pc:docMk/>
          <pc:sldMk cId="4274707218" sldId="266"/>
        </pc:sldMkLst>
        <pc:spChg chg="del mod">
          <ac:chgData name="Laila Saddique (2031083)" userId="S::2031083@student.uwtsd.ac.uk::a7d7a704-bc78-4762-8566-2cb3ed459615" providerId="AD" clId="Web-{0BCDFABC-A934-F664-8ADD-A43A59C230EE}" dt="2026-02-14T19:24:50.945" v="938"/>
          <ac:spMkLst>
            <pc:docMk/>
            <pc:sldMk cId="4274707218" sldId="266"/>
            <ac:spMk id="2" creationId="{F041144A-69D0-DFF1-4D3C-84C6999DA695}"/>
          </ac:spMkLst>
        </pc:spChg>
        <pc:spChg chg="add mod ord">
          <ac:chgData name="Laila Saddique (2031083)" userId="S::2031083@student.uwtsd.ac.uk::a7d7a704-bc78-4762-8566-2cb3ed459615" providerId="AD" clId="Web-{0BCDFABC-A934-F664-8ADD-A43A59C230EE}" dt="2026-02-14T19:23:37.052" v="931"/>
          <ac:spMkLst>
            <pc:docMk/>
            <pc:sldMk cId="4274707218" sldId="266"/>
            <ac:spMk id="3" creationId="{D100E3D9-78B7-A493-228E-FD0CCAD4FEAD}"/>
          </ac:spMkLst>
        </pc:spChg>
        <pc:spChg chg="del mod">
          <ac:chgData name="Laila Saddique (2031083)" userId="S::2031083@student.uwtsd.ac.uk::a7d7a704-bc78-4762-8566-2cb3ed459615" providerId="AD" clId="Web-{0BCDFABC-A934-F664-8ADD-A43A59C230EE}" dt="2026-02-14T19:21:39.363" v="923"/>
          <ac:spMkLst>
            <pc:docMk/>
            <pc:sldMk cId="4274707218" sldId="266"/>
            <ac:spMk id="4" creationId="{D100E3D9-78B7-A493-228E-FD0CCAD4FEAD}"/>
          </ac:spMkLst>
        </pc:spChg>
        <pc:spChg chg="mod">
          <ac:chgData name="Laila Saddique (2031083)" userId="S::2031083@student.uwtsd.ac.uk::a7d7a704-bc78-4762-8566-2cb3ed459615" providerId="AD" clId="Web-{0BCDFABC-A934-F664-8ADD-A43A59C230EE}" dt="2026-02-14T19:27:02.777" v="949" actId="1076"/>
          <ac:spMkLst>
            <pc:docMk/>
            <pc:sldMk cId="4274707218" sldId="266"/>
            <ac:spMk id="5" creationId="{BE981A1A-C373-EC47-A05D-5400ABC45FDB}"/>
          </ac:spMkLst>
        </pc:spChg>
        <pc:spChg chg="add del">
          <ac:chgData name="Laila Saddique (2031083)" userId="S::2031083@student.uwtsd.ac.uk::a7d7a704-bc78-4762-8566-2cb3ed459615" providerId="AD" clId="Web-{0BCDFABC-A934-F664-8ADD-A43A59C230EE}" dt="2026-02-14T19:22:41.958" v="927"/>
          <ac:spMkLst>
            <pc:docMk/>
            <pc:sldMk cId="4274707218" sldId="266"/>
            <ac:spMk id="6" creationId="{3B33D333-6059-F14F-2275-C71351EF6CF2}"/>
          </ac:spMkLst>
        </pc:spChg>
        <pc:spChg chg="add del">
          <ac:chgData name="Laila Saddique (2031083)" userId="S::2031083@student.uwtsd.ac.uk::a7d7a704-bc78-4762-8566-2cb3ed459615" providerId="AD" clId="Web-{0BCDFABC-A934-F664-8ADD-A43A59C230EE}" dt="2026-02-14T19:23:37.036" v="930"/>
          <ac:spMkLst>
            <pc:docMk/>
            <pc:sldMk cId="4274707218" sldId="266"/>
            <ac:spMk id="12" creationId="{743AA782-23D1-4521-8CAD-47662984AA08}"/>
          </ac:spMkLst>
        </pc:spChg>
        <pc:spChg chg="add del">
          <ac:chgData name="Laila Saddique (2031083)" userId="S::2031083@student.uwtsd.ac.uk::a7d7a704-bc78-4762-8566-2cb3ed459615" providerId="AD" clId="Web-{0BCDFABC-A934-F664-8ADD-A43A59C230EE}" dt="2026-02-14T19:23:37.036" v="930"/>
          <ac:spMkLst>
            <pc:docMk/>
            <pc:sldMk cId="4274707218" sldId="266"/>
            <ac:spMk id="14" creationId="{71877DBC-BB60-40F0-AC93-2ACDBAAE60CE}"/>
          </ac:spMkLst>
        </pc:spChg>
        <pc:spChg chg="add">
          <ac:chgData name="Laila Saddique (2031083)" userId="S::2031083@student.uwtsd.ac.uk::a7d7a704-bc78-4762-8566-2cb3ed459615" providerId="AD" clId="Web-{0BCDFABC-A934-F664-8ADD-A43A59C230EE}" dt="2026-02-14T19:23:37.052" v="931"/>
          <ac:spMkLst>
            <pc:docMk/>
            <pc:sldMk cId="4274707218" sldId="266"/>
            <ac:spMk id="16" creationId="{0007FE00-9498-4706-B255-6437B0252C02}"/>
          </ac:spMkLst>
        </pc:spChg>
        <pc:spChg chg="add">
          <ac:chgData name="Laila Saddique (2031083)" userId="S::2031083@student.uwtsd.ac.uk::a7d7a704-bc78-4762-8566-2cb3ed459615" providerId="AD" clId="Web-{0BCDFABC-A934-F664-8ADD-A43A59C230EE}" dt="2026-02-14T19:23:37.052" v="931"/>
          <ac:spMkLst>
            <pc:docMk/>
            <pc:sldMk cId="4274707218" sldId="266"/>
            <ac:spMk id="17" creationId="{2EB492CD-616E-47F8-933B-5E2D952A0593}"/>
          </ac:spMkLst>
        </pc:spChg>
        <pc:spChg chg="add">
          <ac:chgData name="Laila Saddique (2031083)" userId="S::2031083@student.uwtsd.ac.uk::a7d7a704-bc78-4762-8566-2cb3ed459615" providerId="AD" clId="Web-{0BCDFABC-A934-F664-8ADD-A43A59C230EE}" dt="2026-02-14T19:23:37.052" v="931"/>
          <ac:spMkLst>
            <pc:docMk/>
            <pc:sldMk cId="4274707218" sldId="266"/>
            <ac:spMk id="18" creationId="{59383CF9-23B5-4335-9B21-1791C4CF1C75}"/>
          </ac:spMkLst>
        </pc:spChg>
        <pc:picChg chg="add mod ord">
          <ac:chgData name="Laila Saddique (2031083)" userId="S::2031083@student.uwtsd.ac.uk::a7d7a704-bc78-4762-8566-2cb3ed459615" providerId="AD" clId="Web-{0BCDFABC-A934-F664-8ADD-A43A59C230EE}" dt="2026-02-14T19:24:53.773" v="939" actId="1076"/>
          <ac:picMkLst>
            <pc:docMk/>
            <pc:sldMk cId="4274707218" sldId="266"/>
            <ac:picMk id="7" creationId="{D1F78283-6577-4D28-408A-5500B40C75E4}"/>
          </ac:picMkLst>
        </pc:picChg>
      </pc:sldChg>
      <pc:sldChg chg="addSp delSp modSp">
        <pc:chgData name="Laila Saddique (2031083)" userId="S::2031083@student.uwtsd.ac.uk::a7d7a704-bc78-4762-8566-2cb3ed459615" providerId="AD" clId="Web-{0BCDFABC-A934-F664-8ADD-A43A59C230EE}" dt="2026-02-14T13:57:08.447" v="862" actId="20577"/>
        <pc:sldMkLst>
          <pc:docMk/>
          <pc:sldMk cId="2626157319" sldId="268"/>
        </pc:sldMkLst>
        <pc:spChg chg="mod">
          <ac:chgData name="Laila Saddique (2031083)" userId="S::2031083@student.uwtsd.ac.uk::a7d7a704-bc78-4762-8566-2cb3ed459615" providerId="AD" clId="Web-{0BCDFABC-A934-F664-8ADD-A43A59C230EE}" dt="2026-02-13T22:27:04.505" v="21" actId="1076"/>
          <ac:spMkLst>
            <pc:docMk/>
            <pc:sldMk cId="2626157319" sldId="268"/>
            <ac:spMk id="2" creationId="{55333C84-0674-4EA9-ACC5-C4AD299CDABA}"/>
          </ac:spMkLst>
        </pc:spChg>
        <pc:spChg chg="add mod">
          <ac:chgData name="Laila Saddique (2031083)" userId="S::2031083@student.uwtsd.ac.uk::a7d7a704-bc78-4762-8566-2cb3ed459615" providerId="AD" clId="Web-{0BCDFABC-A934-F664-8ADD-A43A59C230EE}" dt="2026-02-14T12:39:11.511" v="358" actId="1076"/>
          <ac:spMkLst>
            <pc:docMk/>
            <pc:sldMk cId="2626157319" sldId="268"/>
            <ac:spMk id="3" creationId="{C72EA604-3F45-850D-B610-7FC3E31247CF}"/>
          </ac:spMkLst>
        </pc:spChg>
        <pc:spChg chg="del mod">
          <ac:chgData name="Laila Saddique (2031083)" userId="S::2031083@student.uwtsd.ac.uk::a7d7a704-bc78-4762-8566-2cb3ed459615" providerId="AD" clId="Web-{0BCDFABC-A934-F664-8ADD-A43A59C230EE}" dt="2026-02-13T22:32:25.306" v="66"/>
          <ac:spMkLst>
            <pc:docMk/>
            <pc:sldMk cId="2626157319" sldId="268"/>
            <ac:spMk id="3" creationId="{D6DF3407-EE68-D0A1-CEF0-FA27394AE033}"/>
          </ac:spMkLst>
        </pc:spChg>
        <pc:spChg chg="del mod">
          <ac:chgData name="Laila Saddique (2031083)" userId="S::2031083@student.uwtsd.ac.uk::a7d7a704-bc78-4762-8566-2cb3ed459615" providerId="AD" clId="Web-{0BCDFABC-A934-F664-8ADD-A43A59C230EE}" dt="2026-02-13T22:37:14.552" v="92"/>
          <ac:spMkLst>
            <pc:docMk/>
            <pc:sldMk cId="2626157319" sldId="268"/>
            <ac:spMk id="4" creationId="{60C41C2B-A5EC-BC39-0E4A-69D2725871E0}"/>
          </ac:spMkLst>
        </pc:spChg>
        <pc:spChg chg="mod">
          <ac:chgData name="Laila Saddique (2031083)" userId="S::2031083@student.uwtsd.ac.uk::a7d7a704-bc78-4762-8566-2cb3ed459615" providerId="AD" clId="Web-{0BCDFABC-A934-F664-8ADD-A43A59C230EE}" dt="2026-02-14T12:37:45.739" v="352" actId="1076"/>
          <ac:spMkLst>
            <pc:docMk/>
            <pc:sldMk cId="2626157319" sldId="268"/>
            <ac:spMk id="5" creationId="{EA2A49F9-9491-ED4D-937B-32E9451DD996}"/>
          </ac:spMkLst>
        </pc:spChg>
        <pc:spChg chg="add mod">
          <ac:chgData name="Laila Saddique (2031083)" userId="S::2031083@student.uwtsd.ac.uk::a7d7a704-bc78-4762-8566-2cb3ed459615" providerId="AD" clId="Web-{0BCDFABC-A934-F664-8ADD-A43A59C230EE}" dt="2026-02-14T13:31:34.008" v="576" actId="1076"/>
          <ac:spMkLst>
            <pc:docMk/>
            <pc:sldMk cId="2626157319" sldId="268"/>
            <ac:spMk id="6" creationId="{88AF1B2D-A398-C89C-192C-48D540F7E2A6}"/>
          </ac:spMkLst>
        </pc:spChg>
        <pc:spChg chg="add mod">
          <ac:chgData name="Laila Saddique (2031083)" userId="S::2031083@student.uwtsd.ac.uk::a7d7a704-bc78-4762-8566-2cb3ed459615" providerId="AD" clId="Web-{0BCDFABC-A934-F664-8ADD-A43A59C230EE}" dt="2026-02-13T22:41:43.440" v="145" actId="1076"/>
          <ac:spMkLst>
            <pc:docMk/>
            <pc:sldMk cId="2626157319" sldId="268"/>
            <ac:spMk id="7" creationId="{7CB48C47-D932-C8D4-D5DA-BFC799716C4F}"/>
          </ac:spMkLst>
        </pc:spChg>
        <pc:spChg chg="add mod">
          <ac:chgData name="Laila Saddique (2031083)" userId="S::2031083@student.uwtsd.ac.uk::a7d7a704-bc78-4762-8566-2cb3ed459615" providerId="AD" clId="Web-{0BCDFABC-A934-F664-8ADD-A43A59C230EE}" dt="2026-02-14T12:52:22.858" v="400" actId="20577"/>
          <ac:spMkLst>
            <pc:docMk/>
            <pc:sldMk cId="2626157319" sldId="268"/>
            <ac:spMk id="8" creationId="{9F5118F2-9474-C6DE-148C-B7CFD6DB8C87}"/>
          </ac:spMkLst>
        </pc:spChg>
        <pc:spChg chg="add mod">
          <ac:chgData name="Laila Saddique (2031083)" userId="S::2031083@student.uwtsd.ac.uk::a7d7a704-bc78-4762-8566-2cb3ed459615" providerId="AD" clId="Web-{0BCDFABC-A934-F664-8ADD-A43A59C230EE}" dt="2026-02-14T12:39:02.104" v="356" actId="1076"/>
          <ac:spMkLst>
            <pc:docMk/>
            <pc:sldMk cId="2626157319" sldId="268"/>
            <ac:spMk id="9" creationId="{4D48A770-79E6-0F3A-4109-6F1864997263}"/>
          </ac:spMkLst>
        </pc:spChg>
        <pc:spChg chg="add mod">
          <ac:chgData name="Laila Saddique (2031083)" userId="S::2031083@student.uwtsd.ac.uk::a7d7a704-bc78-4762-8566-2cb3ed459615" providerId="AD" clId="Web-{0BCDFABC-A934-F664-8ADD-A43A59C230EE}" dt="2026-02-14T13:57:01.353" v="861" actId="20577"/>
          <ac:spMkLst>
            <pc:docMk/>
            <pc:sldMk cId="2626157319" sldId="268"/>
            <ac:spMk id="10" creationId="{349CD901-4BC1-974D-E6F1-C8001C548A23}"/>
          </ac:spMkLst>
        </pc:spChg>
        <pc:spChg chg="add mod">
          <ac:chgData name="Laila Saddique (2031083)" userId="S::2031083@student.uwtsd.ac.uk::a7d7a704-bc78-4762-8566-2cb3ed459615" providerId="AD" clId="Web-{0BCDFABC-A934-F664-8ADD-A43A59C230EE}" dt="2026-02-13T22:41:24.908" v="141" actId="1076"/>
          <ac:spMkLst>
            <pc:docMk/>
            <pc:sldMk cId="2626157319" sldId="268"/>
            <ac:spMk id="11" creationId="{D8542FB8-6906-5E34-EC95-63B6551AE0A7}"/>
          </ac:spMkLst>
        </pc:spChg>
        <pc:spChg chg="add mod">
          <ac:chgData name="Laila Saddique (2031083)" userId="S::2031083@student.uwtsd.ac.uk::a7d7a704-bc78-4762-8566-2cb3ed459615" providerId="AD" clId="Web-{0BCDFABC-A934-F664-8ADD-A43A59C230EE}" dt="2026-02-14T13:57:08.447" v="862" actId="20577"/>
          <ac:spMkLst>
            <pc:docMk/>
            <pc:sldMk cId="2626157319" sldId="268"/>
            <ac:spMk id="12" creationId="{50ADD8B0-4590-D50A-1553-1F9C3F00896F}"/>
          </ac:spMkLst>
        </pc:spChg>
      </pc:sldChg>
      <pc:sldChg chg="modSp">
        <pc:chgData name="Laila Saddique (2031083)" userId="S::2031083@student.uwtsd.ac.uk::a7d7a704-bc78-4762-8566-2cb3ed459615" providerId="AD" clId="Web-{0BCDFABC-A934-F664-8ADD-A43A59C230EE}" dt="2026-02-14T13:28:57.436" v="528" actId="20577"/>
        <pc:sldMkLst>
          <pc:docMk/>
          <pc:sldMk cId="507320380" sldId="269"/>
        </pc:sldMkLst>
        <pc:spChg chg="mod">
          <ac:chgData name="Laila Saddique (2031083)" userId="S::2031083@student.uwtsd.ac.uk::a7d7a704-bc78-4762-8566-2cb3ed459615" providerId="AD" clId="Web-{0BCDFABC-A934-F664-8ADD-A43A59C230EE}" dt="2026-02-14T13:28:57.436" v="528" actId="20577"/>
          <ac:spMkLst>
            <pc:docMk/>
            <pc:sldMk cId="507320380" sldId="269"/>
            <ac:spMk id="3" creationId="{CA14384E-47C0-9684-B48B-5AB1C8118467}"/>
          </ac:spMkLst>
        </pc:spChg>
      </pc:sldChg>
      <pc:sldChg chg="modSp">
        <pc:chgData name="Laila Saddique (2031083)" userId="S::2031083@student.uwtsd.ac.uk::a7d7a704-bc78-4762-8566-2cb3ed459615" providerId="AD" clId="Web-{0BCDFABC-A934-F664-8ADD-A43A59C230EE}" dt="2026-02-14T20:00:26.789" v="1195" actId="20577"/>
        <pc:sldMkLst>
          <pc:docMk/>
          <pc:sldMk cId="3927206902" sldId="270"/>
        </pc:sldMkLst>
        <pc:spChg chg="mod">
          <ac:chgData name="Laila Saddique (2031083)" userId="S::2031083@student.uwtsd.ac.uk::a7d7a704-bc78-4762-8566-2cb3ed459615" providerId="AD" clId="Web-{0BCDFABC-A934-F664-8ADD-A43A59C230EE}" dt="2026-02-14T20:00:26.789" v="1195" actId="20577"/>
          <ac:spMkLst>
            <pc:docMk/>
            <pc:sldMk cId="3927206902" sldId="270"/>
            <ac:spMk id="3" creationId="{2CD944E4-043C-0D9E-8D7F-397539A8254C}"/>
          </ac:spMkLst>
        </pc:spChg>
      </pc:sldChg>
      <pc:sldChg chg="modSp">
        <pc:chgData name="Laila Saddique (2031083)" userId="S::2031083@student.uwtsd.ac.uk::a7d7a704-bc78-4762-8566-2cb3ed459615" providerId="AD" clId="Web-{0BCDFABC-A934-F664-8ADD-A43A59C230EE}" dt="2026-02-14T19:15:50.575" v="920" actId="20577"/>
        <pc:sldMkLst>
          <pc:docMk/>
          <pc:sldMk cId="3095668241" sldId="271"/>
        </pc:sldMkLst>
        <pc:spChg chg="mod">
          <ac:chgData name="Laila Saddique (2031083)" userId="S::2031083@student.uwtsd.ac.uk::a7d7a704-bc78-4762-8566-2cb3ed459615" providerId="AD" clId="Web-{0BCDFABC-A934-F664-8ADD-A43A59C230EE}" dt="2026-02-14T19:15:50.575" v="920" actId="20577"/>
          <ac:spMkLst>
            <pc:docMk/>
            <pc:sldMk cId="3095668241" sldId="271"/>
            <ac:spMk id="3" creationId="{31A8F191-671D-1A60-1CF2-CCED557F4B12}"/>
          </ac:spMkLst>
        </pc:spChg>
      </pc:sldChg>
      <pc:sldChg chg="addSp delSp modSp">
        <pc:chgData name="Laila Saddique (2031083)" userId="S::2031083@student.uwtsd.ac.uk::a7d7a704-bc78-4762-8566-2cb3ed459615" providerId="AD" clId="Web-{0BCDFABC-A934-F664-8ADD-A43A59C230EE}" dt="2026-02-14T14:00:34.840" v="886" actId="20577"/>
        <pc:sldMkLst>
          <pc:docMk/>
          <pc:sldMk cId="2953871364" sldId="273"/>
        </pc:sldMkLst>
        <pc:spChg chg="mod">
          <ac:chgData name="Laila Saddique (2031083)" userId="S::2031083@student.uwtsd.ac.uk::a7d7a704-bc78-4762-8566-2cb3ed459615" providerId="AD" clId="Web-{0BCDFABC-A934-F664-8ADD-A43A59C230EE}" dt="2026-02-13T22:50:33.590" v="238" actId="1076"/>
          <ac:spMkLst>
            <pc:docMk/>
            <pc:sldMk cId="2953871364" sldId="273"/>
            <ac:spMk id="2" creationId="{435B8E3B-8894-9806-5D23-EDE46A19C211}"/>
          </ac:spMkLst>
        </pc:spChg>
        <pc:spChg chg="mod">
          <ac:chgData name="Laila Saddique (2031083)" userId="S::2031083@student.uwtsd.ac.uk::a7d7a704-bc78-4762-8566-2cb3ed459615" providerId="AD" clId="Web-{0BCDFABC-A934-F664-8ADD-A43A59C230EE}" dt="2026-02-13T22:38:13.273" v="101" actId="1076"/>
          <ac:spMkLst>
            <pc:docMk/>
            <pc:sldMk cId="2953871364" sldId="273"/>
            <ac:spMk id="3" creationId="{1A1DF8C9-8C02-7EEC-8EBA-D6F5CFEBA269}"/>
          </ac:spMkLst>
        </pc:spChg>
        <pc:spChg chg="mod">
          <ac:chgData name="Laila Saddique (2031083)" userId="S::2031083@student.uwtsd.ac.uk::a7d7a704-bc78-4762-8566-2cb3ed459615" providerId="AD" clId="Web-{0BCDFABC-A934-F664-8ADD-A43A59C230EE}" dt="2026-02-14T13:59:59.839" v="876" actId="1076"/>
          <ac:spMkLst>
            <pc:docMk/>
            <pc:sldMk cId="2953871364" sldId="273"/>
            <ac:spMk id="4" creationId="{22D19DF6-7A98-222A-972D-7ACAF87C8E71}"/>
          </ac:spMkLst>
        </pc:spChg>
        <pc:spChg chg="add mod">
          <ac:chgData name="Laila Saddique (2031083)" userId="S::2031083@student.uwtsd.ac.uk::a7d7a704-bc78-4762-8566-2cb3ed459615" providerId="AD" clId="Web-{0BCDFABC-A934-F664-8ADD-A43A59C230EE}" dt="2026-02-14T14:00:34.840" v="886" actId="20577"/>
          <ac:spMkLst>
            <pc:docMk/>
            <pc:sldMk cId="2953871364" sldId="273"/>
            <ac:spMk id="5" creationId="{8D90BCB2-5DA4-58DC-7668-69D803B005FA}"/>
          </ac:spMkLst>
        </pc:spChg>
        <pc:spChg chg="del mod">
          <ac:chgData name="Laila Saddique (2031083)" userId="S::2031083@student.uwtsd.ac.uk::a7d7a704-bc78-4762-8566-2cb3ed459615" providerId="AD" clId="Web-{0BCDFABC-A934-F664-8ADD-A43A59C230EE}" dt="2026-02-13T22:34:00.525" v="77"/>
          <ac:spMkLst>
            <pc:docMk/>
            <pc:sldMk cId="2953871364" sldId="273"/>
            <ac:spMk id="5" creationId="{EAB2E4A7-6E82-0383-8489-8E1EF940A914}"/>
          </ac:spMkLst>
        </pc:spChg>
        <pc:spChg chg="del mod">
          <ac:chgData name="Laila Saddique (2031083)" userId="S::2031083@student.uwtsd.ac.uk::a7d7a704-bc78-4762-8566-2cb3ed459615" providerId="AD" clId="Web-{0BCDFABC-A934-F664-8ADD-A43A59C230EE}" dt="2026-02-13T22:49:03.558" v="220"/>
          <ac:spMkLst>
            <pc:docMk/>
            <pc:sldMk cId="2953871364" sldId="273"/>
            <ac:spMk id="6" creationId="{F4553E41-6C29-A0A9-D616-815C24534E00}"/>
          </ac:spMkLst>
        </pc:spChg>
        <pc:spChg chg="add mod">
          <ac:chgData name="Laila Saddique (2031083)" userId="S::2031083@student.uwtsd.ac.uk::a7d7a704-bc78-4762-8566-2cb3ed459615" providerId="AD" clId="Web-{0BCDFABC-A934-F664-8ADD-A43A59C230EE}" dt="2026-02-13T22:58:15.031" v="343" actId="1076"/>
          <ac:spMkLst>
            <pc:docMk/>
            <pc:sldMk cId="2953871364" sldId="273"/>
            <ac:spMk id="7" creationId="{01267EE5-DD86-97D1-D254-2298C19DF551}"/>
          </ac:spMkLst>
        </pc:spChg>
        <pc:spChg chg="add mod">
          <ac:chgData name="Laila Saddique (2031083)" userId="S::2031083@student.uwtsd.ac.uk::a7d7a704-bc78-4762-8566-2cb3ed459615" providerId="AD" clId="Web-{0BCDFABC-A934-F664-8ADD-A43A59C230EE}" dt="2026-02-14T14:00:05.152" v="877" actId="1076"/>
          <ac:spMkLst>
            <pc:docMk/>
            <pc:sldMk cId="2953871364" sldId="273"/>
            <ac:spMk id="8" creationId="{A74356C5-DAEF-B398-EFE7-11299B4C4BAB}"/>
          </ac:spMkLst>
        </pc:spChg>
        <pc:spChg chg="add mod">
          <ac:chgData name="Laila Saddique (2031083)" userId="S::2031083@student.uwtsd.ac.uk::a7d7a704-bc78-4762-8566-2cb3ed459615" providerId="AD" clId="Web-{0BCDFABC-A934-F664-8ADD-A43A59C230EE}" dt="2026-02-14T13:34:13.092" v="599" actId="1076"/>
          <ac:spMkLst>
            <pc:docMk/>
            <pc:sldMk cId="2953871364" sldId="273"/>
            <ac:spMk id="9" creationId="{CBF78448-12A4-50E0-15FB-4EE8427A2F4F}"/>
          </ac:spMkLst>
        </pc:spChg>
        <pc:spChg chg="add mod">
          <ac:chgData name="Laila Saddique (2031083)" userId="S::2031083@student.uwtsd.ac.uk::a7d7a704-bc78-4762-8566-2cb3ed459615" providerId="AD" clId="Web-{0BCDFABC-A934-F664-8ADD-A43A59C230EE}" dt="2026-02-13T22:58:19.375" v="344" actId="1076"/>
          <ac:spMkLst>
            <pc:docMk/>
            <pc:sldMk cId="2953871364" sldId="273"/>
            <ac:spMk id="10" creationId="{A0597005-6292-3B6D-2DF0-1F27B7B2C4F9}"/>
          </ac:spMkLst>
        </pc:spChg>
      </pc:sldChg>
      <pc:sldChg chg="modSp del">
        <pc:chgData name="Laila Saddique (2031083)" userId="S::2031083@student.uwtsd.ac.uk::a7d7a704-bc78-4762-8566-2cb3ed459615" providerId="AD" clId="Web-{0BCDFABC-A934-F664-8ADD-A43A59C230EE}" dt="2026-02-13T23:00:12.955" v="348"/>
        <pc:sldMkLst>
          <pc:docMk/>
          <pc:sldMk cId="4071678249" sldId="274"/>
        </pc:sldMkLst>
        <pc:spChg chg="mod">
          <ac:chgData name="Laila Saddique (2031083)" userId="S::2031083@student.uwtsd.ac.uk::a7d7a704-bc78-4762-8566-2cb3ed459615" providerId="AD" clId="Web-{0BCDFABC-A934-F664-8ADD-A43A59C230EE}" dt="2026-02-13T22:55:22.839" v="306" actId="20577"/>
          <ac:spMkLst>
            <pc:docMk/>
            <pc:sldMk cId="4071678249" sldId="274"/>
            <ac:spMk id="2" creationId="{4491C739-7849-E1ED-F5A0-9633D824B48C}"/>
          </ac:spMkLst>
        </pc:spChg>
        <pc:spChg chg="mod">
          <ac:chgData name="Laila Saddique (2031083)" userId="S::2031083@student.uwtsd.ac.uk::a7d7a704-bc78-4762-8566-2cb3ed459615" providerId="AD" clId="Web-{0BCDFABC-A934-F664-8ADD-A43A59C230EE}" dt="2026-02-13T22:56:22.153" v="333" actId="1076"/>
          <ac:spMkLst>
            <pc:docMk/>
            <pc:sldMk cId="4071678249" sldId="274"/>
            <ac:spMk id="3" creationId="{A9946E3D-BD18-2531-527F-D0816CC325F5}"/>
          </ac:spMkLst>
        </pc:spChg>
      </pc:sldChg>
      <pc:sldChg chg="addSp delSp modSp">
        <pc:chgData name="Laila Saddique (2031083)" userId="S::2031083@student.uwtsd.ac.uk::a7d7a704-bc78-4762-8566-2cb3ed459615" providerId="AD" clId="Web-{0BCDFABC-A934-F664-8ADD-A43A59C230EE}" dt="2026-02-14T14:05:09.448" v="905" actId="1076"/>
        <pc:sldMkLst>
          <pc:docMk/>
          <pc:sldMk cId="496923815" sldId="275"/>
        </pc:sldMkLst>
        <pc:spChg chg="mod">
          <ac:chgData name="Laila Saddique (2031083)" userId="S::2031083@student.uwtsd.ac.uk::a7d7a704-bc78-4762-8566-2cb3ed459615" providerId="AD" clId="Web-{0BCDFABC-A934-F664-8ADD-A43A59C230EE}" dt="2026-02-13T22:38:42.149" v="103" actId="20577"/>
          <ac:spMkLst>
            <pc:docMk/>
            <pc:sldMk cId="496923815" sldId="275"/>
            <ac:spMk id="2" creationId="{07EF5084-ED1D-6547-BCEC-4636B63E4BF6}"/>
          </ac:spMkLst>
        </pc:spChg>
        <pc:spChg chg="add mod">
          <ac:chgData name="Laila Saddique (2031083)" userId="S::2031083@student.uwtsd.ac.uk::a7d7a704-bc78-4762-8566-2cb3ed459615" providerId="AD" clId="Web-{0BCDFABC-A934-F664-8ADD-A43A59C230EE}" dt="2026-02-14T14:05:09.448" v="905" actId="1076"/>
          <ac:spMkLst>
            <pc:docMk/>
            <pc:sldMk cId="496923815" sldId="275"/>
            <ac:spMk id="3" creationId="{A77D7627-F80C-36C5-5A24-1AAB652EF1CB}"/>
          </ac:spMkLst>
        </pc:spChg>
        <pc:spChg chg="del mod">
          <ac:chgData name="Laila Saddique (2031083)" userId="S::2031083@student.uwtsd.ac.uk::a7d7a704-bc78-4762-8566-2cb3ed459615" providerId="AD" clId="Web-{0BCDFABC-A934-F664-8ADD-A43A59C230EE}" dt="2026-02-13T22:58:56.313" v="347"/>
          <ac:spMkLst>
            <pc:docMk/>
            <pc:sldMk cId="496923815" sldId="275"/>
            <ac:spMk id="3" creationId="{CF50C647-CBE9-D9CC-CFC2-A504D2DD81A9}"/>
          </ac:spMkLst>
        </pc:spChg>
        <pc:spChg chg="add mod">
          <ac:chgData name="Laila Saddique (2031083)" userId="S::2031083@student.uwtsd.ac.uk::a7d7a704-bc78-4762-8566-2cb3ed459615" providerId="AD" clId="Web-{0BCDFABC-A934-F664-8ADD-A43A59C230EE}" dt="2026-02-14T14:04:58.823" v="903" actId="1076"/>
          <ac:spMkLst>
            <pc:docMk/>
            <pc:sldMk cId="496923815" sldId="275"/>
            <ac:spMk id="4" creationId="{AD174E96-3ECF-42DF-0031-2DB1B8D835FC}"/>
          </ac:spMkLst>
        </pc:spChg>
        <pc:spChg chg="add del mod">
          <ac:chgData name="Laila Saddique (2031083)" userId="S::2031083@student.uwtsd.ac.uk::a7d7a704-bc78-4762-8566-2cb3ed459615" providerId="AD" clId="Web-{0BCDFABC-A934-F664-8ADD-A43A59C230EE}" dt="2026-02-13T22:54:17.602" v="293"/>
          <ac:spMkLst>
            <pc:docMk/>
            <pc:sldMk cId="496923815" sldId="275"/>
            <ac:spMk id="5" creationId="{892C4FA8-CBED-96EE-D215-47ECC12C74FE}"/>
          </ac:spMkLst>
        </pc:spChg>
        <pc:spChg chg="add del mod">
          <ac:chgData name="Laila Saddique (2031083)" userId="S::2031083@student.uwtsd.ac.uk::a7d7a704-bc78-4762-8566-2cb3ed459615" providerId="AD" clId="Web-{0BCDFABC-A934-F664-8ADD-A43A59C230EE}" dt="2026-02-13T22:51:57.891" v="251"/>
          <ac:spMkLst>
            <pc:docMk/>
            <pc:sldMk cId="496923815" sldId="275"/>
            <ac:spMk id="6" creationId="{B5C11117-78FE-AE6D-33CC-ADB9AB406F5B}"/>
          </ac:spMkLst>
        </pc:spChg>
        <pc:spChg chg="add mod">
          <ac:chgData name="Laila Saddique (2031083)" userId="S::2031083@student.uwtsd.ac.uk::a7d7a704-bc78-4762-8566-2cb3ed459615" providerId="AD" clId="Web-{0BCDFABC-A934-F664-8ADD-A43A59C230EE}" dt="2026-02-13T22:48:51.933" v="217" actId="1076"/>
          <ac:spMkLst>
            <pc:docMk/>
            <pc:sldMk cId="496923815" sldId="275"/>
            <ac:spMk id="7" creationId="{A0A3E2B2-3279-AF46-912A-6F0709724E79}"/>
          </ac:spMkLst>
        </pc:spChg>
        <pc:spChg chg="add mod">
          <ac:chgData name="Laila Saddique (2031083)" userId="S::2031083@student.uwtsd.ac.uk::a7d7a704-bc78-4762-8566-2cb3ed459615" providerId="AD" clId="Web-{0BCDFABC-A934-F664-8ADD-A43A59C230EE}" dt="2026-02-14T14:04:54.291" v="902" actId="1076"/>
          <ac:spMkLst>
            <pc:docMk/>
            <pc:sldMk cId="496923815" sldId="275"/>
            <ac:spMk id="8" creationId="{6CF253FC-4E6F-27FA-EE76-3AE0569C5030}"/>
          </ac:spMkLst>
        </pc:spChg>
        <pc:spChg chg="add mod">
          <ac:chgData name="Laila Saddique (2031083)" userId="S::2031083@student.uwtsd.ac.uk::a7d7a704-bc78-4762-8566-2cb3ed459615" providerId="AD" clId="Web-{0BCDFABC-A934-F664-8ADD-A43A59C230EE}" dt="2026-02-14T14:05:05.354" v="904" actId="1076"/>
          <ac:spMkLst>
            <pc:docMk/>
            <pc:sldMk cId="496923815" sldId="275"/>
            <ac:spMk id="9" creationId="{59DF44B8-0F13-3FCB-1E2E-19BAFC605780}"/>
          </ac:spMkLst>
        </pc:spChg>
      </pc:sldChg>
      <pc:sldChg chg="addSp modSp">
        <pc:chgData name="Laila Saddique (2031083)" userId="S::2031083@student.uwtsd.ac.uk::a7d7a704-bc78-4762-8566-2cb3ed459615" providerId="AD" clId="Web-{0BCDFABC-A934-F664-8ADD-A43A59C230EE}" dt="2026-02-14T14:02:32.407" v="894" actId="1076"/>
        <pc:sldMkLst>
          <pc:docMk/>
          <pc:sldMk cId="277307597" sldId="276"/>
        </pc:sldMkLst>
        <pc:spChg chg="mod">
          <ac:chgData name="Laila Saddique (2031083)" userId="S::2031083@student.uwtsd.ac.uk::a7d7a704-bc78-4762-8566-2cb3ed459615" providerId="AD" clId="Web-{0BCDFABC-A934-F664-8ADD-A43A59C230EE}" dt="2026-02-14T12:59:24.931" v="415" actId="20577"/>
          <ac:spMkLst>
            <pc:docMk/>
            <pc:sldMk cId="277307597" sldId="276"/>
            <ac:spMk id="3" creationId="{2239711D-219A-B916-2836-578F7326B216}"/>
          </ac:spMkLst>
        </pc:spChg>
        <pc:spChg chg="mod">
          <ac:chgData name="Laila Saddique (2031083)" userId="S::2031083@student.uwtsd.ac.uk::a7d7a704-bc78-4762-8566-2cb3ed459615" providerId="AD" clId="Web-{0BCDFABC-A934-F664-8ADD-A43A59C230EE}" dt="2026-02-14T14:02:32.407" v="894" actId="1076"/>
          <ac:spMkLst>
            <pc:docMk/>
            <pc:sldMk cId="277307597" sldId="276"/>
            <ac:spMk id="4" creationId="{58AA54D2-49D6-AF7C-58BA-E085E1B080B7}"/>
          </ac:spMkLst>
        </pc:spChg>
        <pc:spChg chg="add mod">
          <ac:chgData name="Laila Saddique (2031083)" userId="S::2031083@student.uwtsd.ac.uk::a7d7a704-bc78-4762-8566-2cb3ed459615" providerId="AD" clId="Web-{0BCDFABC-A934-F664-8ADD-A43A59C230EE}" dt="2026-02-14T13:54:35.897" v="855" actId="1076"/>
          <ac:spMkLst>
            <pc:docMk/>
            <pc:sldMk cId="277307597" sldId="276"/>
            <ac:spMk id="6" creationId="{E9F81542-028F-BE64-F8AF-FB377FECDCE1}"/>
          </ac:spMkLst>
        </pc:spChg>
        <pc:picChg chg="add mod">
          <ac:chgData name="Laila Saddique (2031083)" userId="S::2031083@student.uwtsd.ac.uk::a7d7a704-bc78-4762-8566-2cb3ed459615" providerId="AD" clId="Web-{0BCDFABC-A934-F664-8ADD-A43A59C230EE}" dt="2026-02-14T13:51:13.064" v="836" actId="1076"/>
          <ac:picMkLst>
            <pc:docMk/>
            <pc:sldMk cId="277307597" sldId="276"/>
            <ac:picMk id="5" creationId="{91987530-243F-3D47-E886-6C908198B695}"/>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29A46A-E9EE-40AE-AFD3-3E5507AB4093}"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A2181ACB-CACC-4DDE-97BE-937502D56031}">
      <dgm:prSet/>
      <dgm:spPr/>
      <dgm:t>
        <a:bodyPr/>
        <a:lstStyle/>
        <a:p>
          <a:r>
            <a:rPr lang="en-GB"/>
            <a:t>1: No poverty</a:t>
          </a:r>
          <a:endParaRPr lang="en-US"/>
        </a:p>
      </dgm:t>
    </dgm:pt>
    <dgm:pt modelId="{D4846533-0EED-4919-B93D-B31BCCC487E4}" type="parTrans" cxnId="{07501426-DCEF-4C19-B097-28EDADCD820E}">
      <dgm:prSet/>
      <dgm:spPr/>
      <dgm:t>
        <a:bodyPr/>
        <a:lstStyle/>
        <a:p>
          <a:endParaRPr lang="en-US"/>
        </a:p>
      </dgm:t>
    </dgm:pt>
    <dgm:pt modelId="{9A4AF21C-4D91-4CD8-BE1B-99DAF7518E46}" type="sibTrans" cxnId="{07501426-DCEF-4C19-B097-28EDADCD820E}">
      <dgm:prSet/>
      <dgm:spPr/>
      <dgm:t>
        <a:bodyPr/>
        <a:lstStyle/>
        <a:p>
          <a:endParaRPr lang="en-US"/>
        </a:p>
      </dgm:t>
    </dgm:pt>
    <dgm:pt modelId="{3EDB6C1C-49D7-4AC7-BC37-052990A7874D}">
      <dgm:prSet/>
      <dgm:spPr/>
      <dgm:t>
        <a:bodyPr/>
        <a:lstStyle/>
        <a:p>
          <a:r>
            <a:rPr lang="en-GB"/>
            <a:t>2: Zero hunger</a:t>
          </a:r>
          <a:endParaRPr lang="en-US"/>
        </a:p>
      </dgm:t>
    </dgm:pt>
    <dgm:pt modelId="{4EA1A4CC-CCB4-4A7D-8D3E-BC4F7C2D722A}" type="parTrans" cxnId="{C0235265-C7EA-4B56-800A-B5D670A69C55}">
      <dgm:prSet/>
      <dgm:spPr/>
      <dgm:t>
        <a:bodyPr/>
        <a:lstStyle/>
        <a:p>
          <a:endParaRPr lang="en-US"/>
        </a:p>
      </dgm:t>
    </dgm:pt>
    <dgm:pt modelId="{4D338770-6622-4494-86A4-E764FC55353C}" type="sibTrans" cxnId="{C0235265-C7EA-4B56-800A-B5D670A69C55}">
      <dgm:prSet/>
      <dgm:spPr/>
      <dgm:t>
        <a:bodyPr/>
        <a:lstStyle/>
        <a:p>
          <a:endParaRPr lang="en-US"/>
        </a:p>
      </dgm:t>
    </dgm:pt>
    <dgm:pt modelId="{DA4638CA-AC45-4453-8A22-96874672B990}">
      <dgm:prSet/>
      <dgm:spPr/>
      <dgm:t>
        <a:bodyPr/>
        <a:lstStyle/>
        <a:p>
          <a:r>
            <a:rPr lang="en-GB"/>
            <a:t>3: Good Health and wellbeing</a:t>
          </a:r>
          <a:endParaRPr lang="en-US"/>
        </a:p>
      </dgm:t>
    </dgm:pt>
    <dgm:pt modelId="{A4661F58-A59B-4919-A4F3-2F24E408245E}" type="parTrans" cxnId="{B5535209-053A-4E64-A56F-E221D47AACB8}">
      <dgm:prSet/>
      <dgm:spPr/>
      <dgm:t>
        <a:bodyPr/>
        <a:lstStyle/>
        <a:p>
          <a:endParaRPr lang="en-US"/>
        </a:p>
      </dgm:t>
    </dgm:pt>
    <dgm:pt modelId="{C76C2B33-F108-4DD0-A018-5A9F94383297}" type="sibTrans" cxnId="{B5535209-053A-4E64-A56F-E221D47AACB8}">
      <dgm:prSet/>
      <dgm:spPr/>
      <dgm:t>
        <a:bodyPr/>
        <a:lstStyle/>
        <a:p>
          <a:endParaRPr lang="en-US"/>
        </a:p>
      </dgm:t>
    </dgm:pt>
    <dgm:pt modelId="{3B1E72E5-1EDE-4B40-956E-19D45A3F767D}">
      <dgm:prSet/>
      <dgm:spPr/>
      <dgm:t>
        <a:bodyPr/>
        <a:lstStyle/>
        <a:p>
          <a:r>
            <a:rPr lang="en-GB"/>
            <a:t>4:Quality education</a:t>
          </a:r>
          <a:endParaRPr lang="en-US"/>
        </a:p>
      </dgm:t>
    </dgm:pt>
    <dgm:pt modelId="{462A77D0-929C-4576-8526-F3A7D1E8F479}" type="parTrans" cxnId="{AD47708C-8C0E-4629-A035-3D4D15EB0578}">
      <dgm:prSet/>
      <dgm:spPr/>
      <dgm:t>
        <a:bodyPr/>
        <a:lstStyle/>
        <a:p>
          <a:endParaRPr lang="en-US"/>
        </a:p>
      </dgm:t>
    </dgm:pt>
    <dgm:pt modelId="{A4682242-7492-407D-B37B-77200CA39F12}" type="sibTrans" cxnId="{AD47708C-8C0E-4629-A035-3D4D15EB0578}">
      <dgm:prSet/>
      <dgm:spPr/>
      <dgm:t>
        <a:bodyPr/>
        <a:lstStyle/>
        <a:p>
          <a:endParaRPr lang="en-US"/>
        </a:p>
      </dgm:t>
    </dgm:pt>
    <dgm:pt modelId="{838C6A8C-964C-4886-9CF1-0C3BB95B8154}">
      <dgm:prSet/>
      <dgm:spPr/>
      <dgm:t>
        <a:bodyPr/>
        <a:lstStyle/>
        <a:p>
          <a:r>
            <a:rPr lang="en-GB"/>
            <a:t>5: Gender Equality</a:t>
          </a:r>
          <a:endParaRPr lang="en-US"/>
        </a:p>
      </dgm:t>
    </dgm:pt>
    <dgm:pt modelId="{B3B3C33E-3EFD-495E-B34C-ED042D701F67}" type="parTrans" cxnId="{1EF067C9-A9DB-4396-B99B-F5B34909F0AC}">
      <dgm:prSet/>
      <dgm:spPr/>
      <dgm:t>
        <a:bodyPr/>
        <a:lstStyle/>
        <a:p>
          <a:endParaRPr lang="en-US"/>
        </a:p>
      </dgm:t>
    </dgm:pt>
    <dgm:pt modelId="{186D97DD-8262-4466-8C95-3599119B6378}" type="sibTrans" cxnId="{1EF067C9-A9DB-4396-B99B-F5B34909F0AC}">
      <dgm:prSet/>
      <dgm:spPr/>
      <dgm:t>
        <a:bodyPr/>
        <a:lstStyle/>
        <a:p>
          <a:endParaRPr lang="en-US"/>
        </a:p>
      </dgm:t>
    </dgm:pt>
    <dgm:pt modelId="{5B9BB968-0416-4F90-94E9-75E4C3D9A17D}">
      <dgm:prSet/>
      <dgm:spPr/>
      <dgm:t>
        <a:bodyPr/>
        <a:lstStyle/>
        <a:p>
          <a:r>
            <a:rPr lang="en-GB"/>
            <a:t>6: Clean water and sanitation</a:t>
          </a:r>
          <a:endParaRPr lang="en-US"/>
        </a:p>
      </dgm:t>
    </dgm:pt>
    <dgm:pt modelId="{2366D2FF-E177-40E4-8354-C91F3AA8A60B}" type="parTrans" cxnId="{1455F868-6FD1-4AE7-8B98-C010C8F2B0FD}">
      <dgm:prSet/>
      <dgm:spPr/>
      <dgm:t>
        <a:bodyPr/>
        <a:lstStyle/>
        <a:p>
          <a:endParaRPr lang="en-US"/>
        </a:p>
      </dgm:t>
    </dgm:pt>
    <dgm:pt modelId="{C285B8EE-BD9A-4860-97CB-3B52D8574209}" type="sibTrans" cxnId="{1455F868-6FD1-4AE7-8B98-C010C8F2B0FD}">
      <dgm:prSet/>
      <dgm:spPr/>
      <dgm:t>
        <a:bodyPr/>
        <a:lstStyle/>
        <a:p>
          <a:endParaRPr lang="en-US"/>
        </a:p>
      </dgm:t>
    </dgm:pt>
    <dgm:pt modelId="{368B02B4-A171-4C57-A671-13B21078E500}">
      <dgm:prSet/>
      <dgm:spPr/>
      <dgm:t>
        <a:bodyPr/>
        <a:lstStyle/>
        <a:p>
          <a:r>
            <a:rPr lang="en-GB"/>
            <a:t>7: Affordable and clean energy</a:t>
          </a:r>
          <a:endParaRPr lang="en-US"/>
        </a:p>
      </dgm:t>
    </dgm:pt>
    <dgm:pt modelId="{30668BF3-CAD2-47D3-B2DD-8BB30A6A5493}" type="parTrans" cxnId="{5E1C3B16-DC02-4E88-AED1-4E80B2DA401D}">
      <dgm:prSet/>
      <dgm:spPr/>
      <dgm:t>
        <a:bodyPr/>
        <a:lstStyle/>
        <a:p>
          <a:endParaRPr lang="en-US"/>
        </a:p>
      </dgm:t>
    </dgm:pt>
    <dgm:pt modelId="{BBBA4379-D1C5-4AD6-B49E-79382295866F}" type="sibTrans" cxnId="{5E1C3B16-DC02-4E88-AED1-4E80B2DA401D}">
      <dgm:prSet/>
      <dgm:spPr/>
      <dgm:t>
        <a:bodyPr/>
        <a:lstStyle/>
        <a:p>
          <a:endParaRPr lang="en-US"/>
        </a:p>
      </dgm:t>
    </dgm:pt>
    <dgm:pt modelId="{A8765F53-9F9E-412F-A10B-5BC84928CC95}">
      <dgm:prSet/>
      <dgm:spPr/>
      <dgm:t>
        <a:bodyPr/>
        <a:lstStyle/>
        <a:p>
          <a:r>
            <a:rPr lang="en-GB"/>
            <a:t>8:Decent work and economic growth</a:t>
          </a:r>
          <a:endParaRPr lang="en-US"/>
        </a:p>
      </dgm:t>
    </dgm:pt>
    <dgm:pt modelId="{6833898D-1701-4EBD-A26B-007CC22F1E2F}" type="parTrans" cxnId="{4219BFB0-1009-454E-BF81-FE2E7E26919D}">
      <dgm:prSet/>
      <dgm:spPr/>
      <dgm:t>
        <a:bodyPr/>
        <a:lstStyle/>
        <a:p>
          <a:endParaRPr lang="en-US"/>
        </a:p>
      </dgm:t>
    </dgm:pt>
    <dgm:pt modelId="{D526D7EF-B7FA-4DB9-B915-E952D058C687}" type="sibTrans" cxnId="{4219BFB0-1009-454E-BF81-FE2E7E26919D}">
      <dgm:prSet/>
      <dgm:spPr/>
      <dgm:t>
        <a:bodyPr/>
        <a:lstStyle/>
        <a:p>
          <a:endParaRPr lang="en-US"/>
        </a:p>
      </dgm:t>
    </dgm:pt>
    <dgm:pt modelId="{A10E794D-F842-4BE6-B33C-BC0C4E272082}">
      <dgm:prSet/>
      <dgm:spPr/>
      <dgm:t>
        <a:bodyPr/>
        <a:lstStyle/>
        <a:p>
          <a:r>
            <a:rPr lang="en-GB"/>
            <a:t>9: Industry, Innovation and infrastructure</a:t>
          </a:r>
          <a:endParaRPr lang="en-US"/>
        </a:p>
      </dgm:t>
    </dgm:pt>
    <dgm:pt modelId="{C07B16F3-A5A7-4FCB-A909-9AC2216DF91D}" type="parTrans" cxnId="{BA828D50-FBD9-4207-B9B1-1A71F6EAE7AA}">
      <dgm:prSet/>
      <dgm:spPr/>
      <dgm:t>
        <a:bodyPr/>
        <a:lstStyle/>
        <a:p>
          <a:endParaRPr lang="en-US"/>
        </a:p>
      </dgm:t>
    </dgm:pt>
    <dgm:pt modelId="{F51893E2-85C6-405B-93A7-915459F3E9BF}" type="sibTrans" cxnId="{BA828D50-FBD9-4207-B9B1-1A71F6EAE7AA}">
      <dgm:prSet/>
      <dgm:spPr/>
      <dgm:t>
        <a:bodyPr/>
        <a:lstStyle/>
        <a:p>
          <a:endParaRPr lang="en-US"/>
        </a:p>
      </dgm:t>
    </dgm:pt>
    <dgm:pt modelId="{56A3373C-ECBC-4C1D-87EC-056E8375AFAF}">
      <dgm:prSet/>
      <dgm:spPr/>
      <dgm:t>
        <a:bodyPr/>
        <a:lstStyle/>
        <a:p>
          <a:r>
            <a:rPr lang="en-GB"/>
            <a:t>10: Reduced inequalities</a:t>
          </a:r>
          <a:endParaRPr lang="en-US"/>
        </a:p>
      </dgm:t>
    </dgm:pt>
    <dgm:pt modelId="{54B12763-2011-4BBF-BD62-72FFCACF6DBD}" type="parTrans" cxnId="{F4A545DC-FC15-4B63-ADAE-D1A388840EC8}">
      <dgm:prSet/>
      <dgm:spPr/>
      <dgm:t>
        <a:bodyPr/>
        <a:lstStyle/>
        <a:p>
          <a:endParaRPr lang="en-US"/>
        </a:p>
      </dgm:t>
    </dgm:pt>
    <dgm:pt modelId="{D8ECABCA-6664-4A42-8987-5ECFF16773B8}" type="sibTrans" cxnId="{F4A545DC-FC15-4B63-ADAE-D1A388840EC8}">
      <dgm:prSet/>
      <dgm:spPr/>
      <dgm:t>
        <a:bodyPr/>
        <a:lstStyle/>
        <a:p>
          <a:endParaRPr lang="en-US"/>
        </a:p>
      </dgm:t>
    </dgm:pt>
    <dgm:pt modelId="{F0AD3DED-43BD-4578-9F9E-63819DF63339}">
      <dgm:prSet/>
      <dgm:spPr/>
      <dgm:t>
        <a:bodyPr/>
        <a:lstStyle/>
        <a:p>
          <a:r>
            <a:rPr lang="en-GB"/>
            <a:t>11: Sustainable cities and communities </a:t>
          </a:r>
          <a:endParaRPr lang="en-US"/>
        </a:p>
      </dgm:t>
    </dgm:pt>
    <dgm:pt modelId="{53FA7200-E7A9-4C8A-83EA-CF143BA5C8F7}" type="parTrans" cxnId="{8A349131-3E3E-4E68-9CC7-49C39B7F904B}">
      <dgm:prSet/>
      <dgm:spPr/>
      <dgm:t>
        <a:bodyPr/>
        <a:lstStyle/>
        <a:p>
          <a:endParaRPr lang="en-US"/>
        </a:p>
      </dgm:t>
    </dgm:pt>
    <dgm:pt modelId="{01EACB9C-9DFD-4505-B167-2A9BD254FA96}" type="sibTrans" cxnId="{8A349131-3E3E-4E68-9CC7-49C39B7F904B}">
      <dgm:prSet/>
      <dgm:spPr/>
      <dgm:t>
        <a:bodyPr/>
        <a:lstStyle/>
        <a:p>
          <a:endParaRPr lang="en-US"/>
        </a:p>
      </dgm:t>
    </dgm:pt>
    <dgm:pt modelId="{14562BFA-C283-4FD9-8204-F77D125F1440}">
      <dgm:prSet/>
      <dgm:spPr/>
      <dgm:t>
        <a:bodyPr/>
        <a:lstStyle/>
        <a:p>
          <a:r>
            <a:rPr lang="en-GB"/>
            <a:t>12: Responsible consumption and Production</a:t>
          </a:r>
          <a:endParaRPr lang="en-US"/>
        </a:p>
      </dgm:t>
    </dgm:pt>
    <dgm:pt modelId="{96C3D055-CA1E-4C4B-BE09-7031A7E92E6E}" type="parTrans" cxnId="{249443C5-C2DB-4B12-B4DE-78407DA59C2E}">
      <dgm:prSet/>
      <dgm:spPr/>
      <dgm:t>
        <a:bodyPr/>
        <a:lstStyle/>
        <a:p>
          <a:endParaRPr lang="en-US"/>
        </a:p>
      </dgm:t>
    </dgm:pt>
    <dgm:pt modelId="{AD42C814-609C-4B75-910B-58EBB8B7D1AC}" type="sibTrans" cxnId="{249443C5-C2DB-4B12-B4DE-78407DA59C2E}">
      <dgm:prSet/>
      <dgm:spPr/>
      <dgm:t>
        <a:bodyPr/>
        <a:lstStyle/>
        <a:p>
          <a:endParaRPr lang="en-US"/>
        </a:p>
      </dgm:t>
    </dgm:pt>
    <dgm:pt modelId="{5A02E21B-6C32-44F2-AE11-AEB8BF7D3DC0}">
      <dgm:prSet/>
      <dgm:spPr/>
      <dgm:t>
        <a:bodyPr/>
        <a:lstStyle/>
        <a:p>
          <a:r>
            <a:rPr lang="en-GB"/>
            <a:t>13: Climate action</a:t>
          </a:r>
          <a:endParaRPr lang="en-US"/>
        </a:p>
      </dgm:t>
    </dgm:pt>
    <dgm:pt modelId="{EB5382BF-E41B-4CBA-89CA-6A06892356EE}" type="parTrans" cxnId="{6712973F-7747-4399-96C4-05E27DFAFA5F}">
      <dgm:prSet/>
      <dgm:spPr/>
      <dgm:t>
        <a:bodyPr/>
        <a:lstStyle/>
        <a:p>
          <a:endParaRPr lang="en-US"/>
        </a:p>
      </dgm:t>
    </dgm:pt>
    <dgm:pt modelId="{F228C504-6C00-4F3D-9630-6BF1E801A0C8}" type="sibTrans" cxnId="{6712973F-7747-4399-96C4-05E27DFAFA5F}">
      <dgm:prSet/>
      <dgm:spPr/>
      <dgm:t>
        <a:bodyPr/>
        <a:lstStyle/>
        <a:p>
          <a:endParaRPr lang="en-US"/>
        </a:p>
      </dgm:t>
    </dgm:pt>
    <dgm:pt modelId="{B149C8FF-B9C0-491C-A212-01F5AAC9921B}">
      <dgm:prSet/>
      <dgm:spPr/>
      <dgm:t>
        <a:bodyPr/>
        <a:lstStyle/>
        <a:p>
          <a:r>
            <a:rPr lang="en-GB"/>
            <a:t>14: Life below water </a:t>
          </a:r>
          <a:endParaRPr lang="en-US"/>
        </a:p>
      </dgm:t>
    </dgm:pt>
    <dgm:pt modelId="{3F10CE11-345E-4BE2-A051-B2013C330F57}" type="parTrans" cxnId="{66F0C664-4CA4-469D-A71A-62EEC3BD2FE1}">
      <dgm:prSet/>
      <dgm:spPr/>
      <dgm:t>
        <a:bodyPr/>
        <a:lstStyle/>
        <a:p>
          <a:endParaRPr lang="en-US"/>
        </a:p>
      </dgm:t>
    </dgm:pt>
    <dgm:pt modelId="{B01C2EEF-30C2-44DC-9567-6FC59C2A21F9}" type="sibTrans" cxnId="{66F0C664-4CA4-469D-A71A-62EEC3BD2FE1}">
      <dgm:prSet/>
      <dgm:spPr/>
      <dgm:t>
        <a:bodyPr/>
        <a:lstStyle/>
        <a:p>
          <a:endParaRPr lang="en-US"/>
        </a:p>
      </dgm:t>
    </dgm:pt>
    <dgm:pt modelId="{A8944EF4-CE03-4E62-8860-C3BF183DD35A}">
      <dgm:prSet/>
      <dgm:spPr/>
      <dgm:t>
        <a:bodyPr/>
        <a:lstStyle/>
        <a:p>
          <a:r>
            <a:rPr lang="en-GB"/>
            <a:t>15: Life on land </a:t>
          </a:r>
          <a:endParaRPr lang="en-US"/>
        </a:p>
      </dgm:t>
    </dgm:pt>
    <dgm:pt modelId="{3E77B4C0-36F5-4DEA-BAF2-8FF1CCF8D56A}" type="parTrans" cxnId="{1E513362-442F-41D4-8596-4E311006CEBE}">
      <dgm:prSet/>
      <dgm:spPr/>
      <dgm:t>
        <a:bodyPr/>
        <a:lstStyle/>
        <a:p>
          <a:endParaRPr lang="en-US"/>
        </a:p>
      </dgm:t>
    </dgm:pt>
    <dgm:pt modelId="{D5217199-E784-432B-89A6-B4F1E9B6E08A}" type="sibTrans" cxnId="{1E513362-442F-41D4-8596-4E311006CEBE}">
      <dgm:prSet/>
      <dgm:spPr/>
      <dgm:t>
        <a:bodyPr/>
        <a:lstStyle/>
        <a:p>
          <a:endParaRPr lang="en-US"/>
        </a:p>
      </dgm:t>
    </dgm:pt>
    <dgm:pt modelId="{E60BA643-C9B1-42AD-A966-E4AA115C7A9A}">
      <dgm:prSet/>
      <dgm:spPr/>
      <dgm:t>
        <a:bodyPr/>
        <a:lstStyle/>
        <a:p>
          <a:r>
            <a:rPr lang="en-GB"/>
            <a:t>16: Peace justice and strong institution</a:t>
          </a:r>
          <a:endParaRPr lang="en-US"/>
        </a:p>
      </dgm:t>
    </dgm:pt>
    <dgm:pt modelId="{5EE5DC23-A3ED-416C-8CBA-EAA72A2DCEF8}" type="parTrans" cxnId="{04F12AB0-7B94-4134-85BC-1B1CD1478D17}">
      <dgm:prSet/>
      <dgm:spPr/>
      <dgm:t>
        <a:bodyPr/>
        <a:lstStyle/>
        <a:p>
          <a:endParaRPr lang="en-US"/>
        </a:p>
      </dgm:t>
    </dgm:pt>
    <dgm:pt modelId="{95A8A96D-3136-41E4-B983-C6483A1AB054}" type="sibTrans" cxnId="{04F12AB0-7B94-4134-85BC-1B1CD1478D17}">
      <dgm:prSet/>
      <dgm:spPr/>
      <dgm:t>
        <a:bodyPr/>
        <a:lstStyle/>
        <a:p>
          <a:endParaRPr lang="en-US"/>
        </a:p>
      </dgm:t>
    </dgm:pt>
    <dgm:pt modelId="{BC7946B5-9437-4C24-826C-16DF3E51A9DD}">
      <dgm:prSet/>
      <dgm:spPr/>
      <dgm:t>
        <a:bodyPr/>
        <a:lstStyle/>
        <a:p>
          <a:r>
            <a:rPr lang="en-GB"/>
            <a:t>17: Partnership for the goals</a:t>
          </a:r>
          <a:endParaRPr lang="en-US"/>
        </a:p>
      </dgm:t>
    </dgm:pt>
    <dgm:pt modelId="{7DF6682B-281E-4032-B5FB-39D2F359D55A}" type="parTrans" cxnId="{F772E2E9-C7B9-4EB7-8C2F-0E591C90ABEB}">
      <dgm:prSet/>
      <dgm:spPr/>
      <dgm:t>
        <a:bodyPr/>
        <a:lstStyle/>
        <a:p>
          <a:endParaRPr lang="en-US"/>
        </a:p>
      </dgm:t>
    </dgm:pt>
    <dgm:pt modelId="{165622BE-8532-4B83-80C4-B65B0862A459}" type="sibTrans" cxnId="{F772E2E9-C7B9-4EB7-8C2F-0E591C90ABEB}">
      <dgm:prSet/>
      <dgm:spPr/>
      <dgm:t>
        <a:bodyPr/>
        <a:lstStyle/>
        <a:p>
          <a:endParaRPr lang="en-US"/>
        </a:p>
      </dgm:t>
    </dgm:pt>
    <dgm:pt modelId="{15995365-785E-415F-98D9-A653971ECFFB}" type="pres">
      <dgm:prSet presAssocID="{1F29A46A-E9EE-40AE-AFD3-3E5507AB4093}" presName="Name0" presStyleCnt="0">
        <dgm:presLayoutVars>
          <dgm:dir/>
          <dgm:resizeHandles val="exact"/>
        </dgm:presLayoutVars>
      </dgm:prSet>
      <dgm:spPr/>
    </dgm:pt>
    <dgm:pt modelId="{B24100A4-4522-4C62-BD26-C4EB403572C6}" type="pres">
      <dgm:prSet presAssocID="{A2181ACB-CACC-4DDE-97BE-937502D56031}" presName="node" presStyleLbl="node1" presStyleIdx="0" presStyleCnt="17">
        <dgm:presLayoutVars>
          <dgm:bulletEnabled val="1"/>
        </dgm:presLayoutVars>
      </dgm:prSet>
      <dgm:spPr/>
    </dgm:pt>
    <dgm:pt modelId="{D717DDE1-B759-4CE0-B970-8DB35F984448}" type="pres">
      <dgm:prSet presAssocID="{9A4AF21C-4D91-4CD8-BE1B-99DAF7518E46}" presName="sibTrans" presStyleLbl="sibTrans1D1" presStyleIdx="0" presStyleCnt="16"/>
      <dgm:spPr/>
    </dgm:pt>
    <dgm:pt modelId="{360D63D1-095B-4A18-B1BC-C49254A70626}" type="pres">
      <dgm:prSet presAssocID="{9A4AF21C-4D91-4CD8-BE1B-99DAF7518E46}" presName="connectorText" presStyleLbl="sibTrans1D1" presStyleIdx="0" presStyleCnt="16"/>
      <dgm:spPr/>
    </dgm:pt>
    <dgm:pt modelId="{B7C46435-DE7D-40E6-AD45-65DDC8EBF81C}" type="pres">
      <dgm:prSet presAssocID="{3EDB6C1C-49D7-4AC7-BC37-052990A7874D}" presName="node" presStyleLbl="node1" presStyleIdx="1" presStyleCnt="17">
        <dgm:presLayoutVars>
          <dgm:bulletEnabled val="1"/>
        </dgm:presLayoutVars>
      </dgm:prSet>
      <dgm:spPr/>
    </dgm:pt>
    <dgm:pt modelId="{0F3F2A49-1D90-410E-BB38-5281DFD93BC5}" type="pres">
      <dgm:prSet presAssocID="{4D338770-6622-4494-86A4-E764FC55353C}" presName="sibTrans" presStyleLbl="sibTrans1D1" presStyleIdx="1" presStyleCnt="16"/>
      <dgm:spPr/>
    </dgm:pt>
    <dgm:pt modelId="{8F1DCBC0-C1DD-48BB-821E-5C9EEEAC1573}" type="pres">
      <dgm:prSet presAssocID="{4D338770-6622-4494-86A4-E764FC55353C}" presName="connectorText" presStyleLbl="sibTrans1D1" presStyleIdx="1" presStyleCnt="16"/>
      <dgm:spPr/>
    </dgm:pt>
    <dgm:pt modelId="{9C1ED32A-B372-4B50-BC67-E236860F5B14}" type="pres">
      <dgm:prSet presAssocID="{DA4638CA-AC45-4453-8A22-96874672B990}" presName="node" presStyleLbl="node1" presStyleIdx="2" presStyleCnt="17">
        <dgm:presLayoutVars>
          <dgm:bulletEnabled val="1"/>
        </dgm:presLayoutVars>
      </dgm:prSet>
      <dgm:spPr/>
    </dgm:pt>
    <dgm:pt modelId="{77C4C7A5-D10E-4107-B733-81CCE2969C77}" type="pres">
      <dgm:prSet presAssocID="{C76C2B33-F108-4DD0-A018-5A9F94383297}" presName="sibTrans" presStyleLbl="sibTrans1D1" presStyleIdx="2" presStyleCnt="16"/>
      <dgm:spPr/>
    </dgm:pt>
    <dgm:pt modelId="{9862FCC3-2FEC-43AD-9CC1-F695A143F3D8}" type="pres">
      <dgm:prSet presAssocID="{C76C2B33-F108-4DD0-A018-5A9F94383297}" presName="connectorText" presStyleLbl="sibTrans1D1" presStyleIdx="2" presStyleCnt="16"/>
      <dgm:spPr/>
    </dgm:pt>
    <dgm:pt modelId="{DECADC24-A999-4F33-9999-C260CB989846}" type="pres">
      <dgm:prSet presAssocID="{3B1E72E5-1EDE-4B40-956E-19D45A3F767D}" presName="node" presStyleLbl="node1" presStyleIdx="3" presStyleCnt="17">
        <dgm:presLayoutVars>
          <dgm:bulletEnabled val="1"/>
        </dgm:presLayoutVars>
      </dgm:prSet>
      <dgm:spPr/>
    </dgm:pt>
    <dgm:pt modelId="{93588EC0-833C-4101-82F6-D7BBA0A22BC7}" type="pres">
      <dgm:prSet presAssocID="{A4682242-7492-407D-B37B-77200CA39F12}" presName="sibTrans" presStyleLbl="sibTrans1D1" presStyleIdx="3" presStyleCnt="16"/>
      <dgm:spPr/>
    </dgm:pt>
    <dgm:pt modelId="{D67F8818-B6E4-43AD-8079-33E270C4AE2C}" type="pres">
      <dgm:prSet presAssocID="{A4682242-7492-407D-B37B-77200CA39F12}" presName="connectorText" presStyleLbl="sibTrans1D1" presStyleIdx="3" presStyleCnt="16"/>
      <dgm:spPr/>
    </dgm:pt>
    <dgm:pt modelId="{55BA7E72-1BBA-4ED4-8361-6EAD958D63A7}" type="pres">
      <dgm:prSet presAssocID="{838C6A8C-964C-4886-9CF1-0C3BB95B8154}" presName="node" presStyleLbl="node1" presStyleIdx="4" presStyleCnt="17">
        <dgm:presLayoutVars>
          <dgm:bulletEnabled val="1"/>
        </dgm:presLayoutVars>
      </dgm:prSet>
      <dgm:spPr/>
    </dgm:pt>
    <dgm:pt modelId="{6CD7D44D-4639-4C34-95AE-F167CA84ACE3}" type="pres">
      <dgm:prSet presAssocID="{186D97DD-8262-4466-8C95-3599119B6378}" presName="sibTrans" presStyleLbl="sibTrans1D1" presStyleIdx="4" presStyleCnt="16"/>
      <dgm:spPr/>
    </dgm:pt>
    <dgm:pt modelId="{9D8226F1-1B06-43DA-B7D1-AD2F20577343}" type="pres">
      <dgm:prSet presAssocID="{186D97DD-8262-4466-8C95-3599119B6378}" presName="connectorText" presStyleLbl="sibTrans1D1" presStyleIdx="4" presStyleCnt="16"/>
      <dgm:spPr/>
    </dgm:pt>
    <dgm:pt modelId="{054D0CA9-0C45-4812-B8CC-EBE54A172AFC}" type="pres">
      <dgm:prSet presAssocID="{5B9BB968-0416-4F90-94E9-75E4C3D9A17D}" presName="node" presStyleLbl="node1" presStyleIdx="5" presStyleCnt="17">
        <dgm:presLayoutVars>
          <dgm:bulletEnabled val="1"/>
        </dgm:presLayoutVars>
      </dgm:prSet>
      <dgm:spPr/>
    </dgm:pt>
    <dgm:pt modelId="{85E53346-3BAA-441F-A48D-942C1A527184}" type="pres">
      <dgm:prSet presAssocID="{C285B8EE-BD9A-4860-97CB-3B52D8574209}" presName="sibTrans" presStyleLbl="sibTrans1D1" presStyleIdx="5" presStyleCnt="16"/>
      <dgm:spPr/>
    </dgm:pt>
    <dgm:pt modelId="{BBC5B821-E97C-46EF-A0BA-3198CE9D6240}" type="pres">
      <dgm:prSet presAssocID="{C285B8EE-BD9A-4860-97CB-3B52D8574209}" presName="connectorText" presStyleLbl="sibTrans1D1" presStyleIdx="5" presStyleCnt="16"/>
      <dgm:spPr/>
    </dgm:pt>
    <dgm:pt modelId="{39953548-6667-4A2B-A914-90D300083393}" type="pres">
      <dgm:prSet presAssocID="{368B02B4-A171-4C57-A671-13B21078E500}" presName="node" presStyleLbl="node1" presStyleIdx="6" presStyleCnt="17">
        <dgm:presLayoutVars>
          <dgm:bulletEnabled val="1"/>
        </dgm:presLayoutVars>
      </dgm:prSet>
      <dgm:spPr/>
    </dgm:pt>
    <dgm:pt modelId="{BAF72745-1D4E-434B-91AC-591D005C069C}" type="pres">
      <dgm:prSet presAssocID="{BBBA4379-D1C5-4AD6-B49E-79382295866F}" presName="sibTrans" presStyleLbl="sibTrans1D1" presStyleIdx="6" presStyleCnt="16"/>
      <dgm:spPr/>
    </dgm:pt>
    <dgm:pt modelId="{733CB82F-DA37-4F73-9388-EB7C9FB2BBC9}" type="pres">
      <dgm:prSet presAssocID="{BBBA4379-D1C5-4AD6-B49E-79382295866F}" presName="connectorText" presStyleLbl="sibTrans1D1" presStyleIdx="6" presStyleCnt="16"/>
      <dgm:spPr/>
    </dgm:pt>
    <dgm:pt modelId="{626CFE47-9AAE-4D46-A638-2C925E9E3560}" type="pres">
      <dgm:prSet presAssocID="{A8765F53-9F9E-412F-A10B-5BC84928CC95}" presName="node" presStyleLbl="node1" presStyleIdx="7" presStyleCnt="17">
        <dgm:presLayoutVars>
          <dgm:bulletEnabled val="1"/>
        </dgm:presLayoutVars>
      </dgm:prSet>
      <dgm:spPr/>
    </dgm:pt>
    <dgm:pt modelId="{BB035A4A-5D32-422D-B001-0496926C6E72}" type="pres">
      <dgm:prSet presAssocID="{D526D7EF-B7FA-4DB9-B915-E952D058C687}" presName="sibTrans" presStyleLbl="sibTrans1D1" presStyleIdx="7" presStyleCnt="16"/>
      <dgm:spPr/>
    </dgm:pt>
    <dgm:pt modelId="{CE87EA33-400F-42D1-A864-6DE9CB42552C}" type="pres">
      <dgm:prSet presAssocID="{D526D7EF-B7FA-4DB9-B915-E952D058C687}" presName="connectorText" presStyleLbl="sibTrans1D1" presStyleIdx="7" presStyleCnt="16"/>
      <dgm:spPr/>
    </dgm:pt>
    <dgm:pt modelId="{97B4FDA1-3E7B-4085-A9CD-092D76D86420}" type="pres">
      <dgm:prSet presAssocID="{A10E794D-F842-4BE6-B33C-BC0C4E272082}" presName="node" presStyleLbl="node1" presStyleIdx="8" presStyleCnt="17">
        <dgm:presLayoutVars>
          <dgm:bulletEnabled val="1"/>
        </dgm:presLayoutVars>
      </dgm:prSet>
      <dgm:spPr/>
    </dgm:pt>
    <dgm:pt modelId="{E48D6495-925D-49E9-BC07-A9B7008B12E4}" type="pres">
      <dgm:prSet presAssocID="{F51893E2-85C6-405B-93A7-915459F3E9BF}" presName="sibTrans" presStyleLbl="sibTrans1D1" presStyleIdx="8" presStyleCnt="16"/>
      <dgm:spPr/>
    </dgm:pt>
    <dgm:pt modelId="{BE165E0C-63C7-4068-9CEE-848D95111FD5}" type="pres">
      <dgm:prSet presAssocID="{F51893E2-85C6-405B-93A7-915459F3E9BF}" presName="connectorText" presStyleLbl="sibTrans1D1" presStyleIdx="8" presStyleCnt="16"/>
      <dgm:spPr/>
    </dgm:pt>
    <dgm:pt modelId="{6148B9D7-62D5-4635-B9F5-BE8D32BF8892}" type="pres">
      <dgm:prSet presAssocID="{56A3373C-ECBC-4C1D-87EC-056E8375AFAF}" presName="node" presStyleLbl="node1" presStyleIdx="9" presStyleCnt="17">
        <dgm:presLayoutVars>
          <dgm:bulletEnabled val="1"/>
        </dgm:presLayoutVars>
      </dgm:prSet>
      <dgm:spPr/>
    </dgm:pt>
    <dgm:pt modelId="{B241C96D-6E62-49DA-95CE-BE1B154EFB70}" type="pres">
      <dgm:prSet presAssocID="{D8ECABCA-6664-4A42-8987-5ECFF16773B8}" presName="sibTrans" presStyleLbl="sibTrans1D1" presStyleIdx="9" presStyleCnt="16"/>
      <dgm:spPr/>
    </dgm:pt>
    <dgm:pt modelId="{AFE1E2E5-C6F8-469E-B6E8-F361B517110C}" type="pres">
      <dgm:prSet presAssocID="{D8ECABCA-6664-4A42-8987-5ECFF16773B8}" presName="connectorText" presStyleLbl="sibTrans1D1" presStyleIdx="9" presStyleCnt="16"/>
      <dgm:spPr/>
    </dgm:pt>
    <dgm:pt modelId="{DBECAF8F-36AF-48BA-8C1F-F4C553911F95}" type="pres">
      <dgm:prSet presAssocID="{F0AD3DED-43BD-4578-9F9E-63819DF63339}" presName="node" presStyleLbl="node1" presStyleIdx="10" presStyleCnt="17">
        <dgm:presLayoutVars>
          <dgm:bulletEnabled val="1"/>
        </dgm:presLayoutVars>
      </dgm:prSet>
      <dgm:spPr/>
    </dgm:pt>
    <dgm:pt modelId="{972A13C6-D26C-424A-917F-BA5E7A2B3F41}" type="pres">
      <dgm:prSet presAssocID="{01EACB9C-9DFD-4505-B167-2A9BD254FA96}" presName="sibTrans" presStyleLbl="sibTrans1D1" presStyleIdx="10" presStyleCnt="16"/>
      <dgm:spPr/>
    </dgm:pt>
    <dgm:pt modelId="{CB40152F-54E0-453C-8608-02F8D6AC8372}" type="pres">
      <dgm:prSet presAssocID="{01EACB9C-9DFD-4505-B167-2A9BD254FA96}" presName="connectorText" presStyleLbl="sibTrans1D1" presStyleIdx="10" presStyleCnt="16"/>
      <dgm:spPr/>
    </dgm:pt>
    <dgm:pt modelId="{E1869AA2-F615-4102-BF81-A43B63767A03}" type="pres">
      <dgm:prSet presAssocID="{14562BFA-C283-4FD9-8204-F77D125F1440}" presName="node" presStyleLbl="node1" presStyleIdx="11" presStyleCnt="17">
        <dgm:presLayoutVars>
          <dgm:bulletEnabled val="1"/>
        </dgm:presLayoutVars>
      </dgm:prSet>
      <dgm:spPr/>
    </dgm:pt>
    <dgm:pt modelId="{133336D9-DD53-4D67-AD1C-08BCF051657F}" type="pres">
      <dgm:prSet presAssocID="{AD42C814-609C-4B75-910B-58EBB8B7D1AC}" presName="sibTrans" presStyleLbl="sibTrans1D1" presStyleIdx="11" presStyleCnt="16"/>
      <dgm:spPr/>
    </dgm:pt>
    <dgm:pt modelId="{9BE1E629-3483-461A-8C7F-CF8780AED955}" type="pres">
      <dgm:prSet presAssocID="{AD42C814-609C-4B75-910B-58EBB8B7D1AC}" presName="connectorText" presStyleLbl="sibTrans1D1" presStyleIdx="11" presStyleCnt="16"/>
      <dgm:spPr/>
    </dgm:pt>
    <dgm:pt modelId="{DAAF0F7D-B7D1-4505-9BAE-D0955C0E858C}" type="pres">
      <dgm:prSet presAssocID="{5A02E21B-6C32-44F2-AE11-AEB8BF7D3DC0}" presName="node" presStyleLbl="node1" presStyleIdx="12" presStyleCnt="17">
        <dgm:presLayoutVars>
          <dgm:bulletEnabled val="1"/>
        </dgm:presLayoutVars>
      </dgm:prSet>
      <dgm:spPr/>
    </dgm:pt>
    <dgm:pt modelId="{A477DFC7-0EFE-4BF5-A9E9-4F26971BED0D}" type="pres">
      <dgm:prSet presAssocID="{F228C504-6C00-4F3D-9630-6BF1E801A0C8}" presName="sibTrans" presStyleLbl="sibTrans1D1" presStyleIdx="12" presStyleCnt="16"/>
      <dgm:spPr/>
    </dgm:pt>
    <dgm:pt modelId="{D1276770-0CCD-4745-B0BE-9982B8294E36}" type="pres">
      <dgm:prSet presAssocID="{F228C504-6C00-4F3D-9630-6BF1E801A0C8}" presName="connectorText" presStyleLbl="sibTrans1D1" presStyleIdx="12" presStyleCnt="16"/>
      <dgm:spPr/>
    </dgm:pt>
    <dgm:pt modelId="{CF695910-DA46-4F4F-A67D-FE8A1BD45D1A}" type="pres">
      <dgm:prSet presAssocID="{B149C8FF-B9C0-491C-A212-01F5AAC9921B}" presName="node" presStyleLbl="node1" presStyleIdx="13" presStyleCnt="17">
        <dgm:presLayoutVars>
          <dgm:bulletEnabled val="1"/>
        </dgm:presLayoutVars>
      </dgm:prSet>
      <dgm:spPr/>
    </dgm:pt>
    <dgm:pt modelId="{56EC7064-9E0F-4FEF-A88F-D951AD7BA1AE}" type="pres">
      <dgm:prSet presAssocID="{B01C2EEF-30C2-44DC-9567-6FC59C2A21F9}" presName="sibTrans" presStyleLbl="sibTrans1D1" presStyleIdx="13" presStyleCnt="16"/>
      <dgm:spPr/>
    </dgm:pt>
    <dgm:pt modelId="{078CD106-EBE1-4240-AB32-FD6131445D77}" type="pres">
      <dgm:prSet presAssocID="{B01C2EEF-30C2-44DC-9567-6FC59C2A21F9}" presName="connectorText" presStyleLbl="sibTrans1D1" presStyleIdx="13" presStyleCnt="16"/>
      <dgm:spPr/>
    </dgm:pt>
    <dgm:pt modelId="{2CCFBEB6-8FC0-48A0-BFA9-032750A6734D}" type="pres">
      <dgm:prSet presAssocID="{A8944EF4-CE03-4E62-8860-C3BF183DD35A}" presName="node" presStyleLbl="node1" presStyleIdx="14" presStyleCnt="17">
        <dgm:presLayoutVars>
          <dgm:bulletEnabled val="1"/>
        </dgm:presLayoutVars>
      </dgm:prSet>
      <dgm:spPr/>
    </dgm:pt>
    <dgm:pt modelId="{600F433F-C87C-44FA-A2F0-654AAD26E91A}" type="pres">
      <dgm:prSet presAssocID="{D5217199-E784-432B-89A6-B4F1E9B6E08A}" presName="sibTrans" presStyleLbl="sibTrans1D1" presStyleIdx="14" presStyleCnt="16"/>
      <dgm:spPr/>
    </dgm:pt>
    <dgm:pt modelId="{D32B2012-A30F-4D46-8DE8-CF0AF116A51E}" type="pres">
      <dgm:prSet presAssocID="{D5217199-E784-432B-89A6-B4F1E9B6E08A}" presName="connectorText" presStyleLbl="sibTrans1D1" presStyleIdx="14" presStyleCnt="16"/>
      <dgm:spPr/>
    </dgm:pt>
    <dgm:pt modelId="{9060450D-3E4F-4A3C-B200-5C4C97B2AA77}" type="pres">
      <dgm:prSet presAssocID="{E60BA643-C9B1-42AD-A966-E4AA115C7A9A}" presName="node" presStyleLbl="node1" presStyleIdx="15" presStyleCnt="17">
        <dgm:presLayoutVars>
          <dgm:bulletEnabled val="1"/>
        </dgm:presLayoutVars>
      </dgm:prSet>
      <dgm:spPr/>
    </dgm:pt>
    <dgm:pt modelId="{72488995-2E3F-4AD5-A0D5-118DBC082ABF}" type="pres">
      <dgm:prSet presAssocID="{95A8A96D-3136-41E4-B983-C6483A1AB054}" presName="sibTrans" presStyleLbl="sibTrans1D1" presStyleIdx="15" presStyleCnt="16"/>
      <dgm:spPr/>
    </dgm:pt>
    <dgm:pt modelId="{80FCD1CC-442D-4867-883D-414C46130A9D}" type="pres">
      <dgm:prSet presAssocID="{95A8A96D-3136-41E4-B983-C6483A1AB054}" presName="connectorText" presStyleLbl="sibTrans1D1" presStyleIdx="15" presStyleCnt="16"/>
      <dgm:spPr/>
    </dgm:pt>
    <dgm:pt modelId="{13477008-E3F3-4129-8318-4BE4AB2245C2}" type="pres">
      <dgm:prSet presAssocID="{BC7946B5-9437-4C24-826C-16DF3E51A9DD}" presName="node" presStyleLbl="node1" presStyleIdx="16" presStyleCnt="17">
        <dgm:presLayoutVars>
          <dgm:bulletEnabled val="1"/>
        </dgm:presLayoutVars>
      </dgm:prSet>
      <dgm:spPr/>
    </dgm:pt>
  </dgm:ptLst>
  <dgm:cxnLst>
    <dgm:cxn modelId="{D9912005-001D-4FE8-BB79-A32798A7FF18}" type="presOf" srcId="{9A4AF21C-4D91-4CD8-BE1B-99DAF7518E46}" destId="{D717DDE1-B759-4CE0-B970-8DB35F984448}" srcOrd="0" destOrd="0" presId="urn:microsoft.com/office/officeart/2016/7/layout/RepeatingBendingProcessNew"/>
    <dgm:cxn modelId="{874C7508-46DC-4E7E-80DA-5B18C82921A8}" type="presOf" srcId="{B01C2EEF-30C2-44DC-9567-6FC59C2A21F9}" destId="{56EC7064-9E0F-4FEF-A88F-D951AD7BA1AE}" srcOrd="0" destOrd="0" presId="urn:microsoft.com/office/officeart/2016/7/layout/RepeatingBendingProcessNew"/>
    <dgm:cxn modelId="{B5535209-053A-4E64-A56F-E221D47AACB8}" srcId="{1F29A46A-E9EE-40AE-AFD3-3E5507AB4093}" destId="{DA4638CA-AC45-4453-8A22-96874672B990}" srcOrd="2" destOrd="0" parTransId="{A4661F58-A59B-4919-A4F3-2F24E408245E}" sibTransId="{C76C2B33-F108-4DD0-A018-5A9F94383297}"/>
    <dgm:cxn modelId="{FA0D3E0E-3BE9-40EB-8F0B-BEB84C352EF2}" type="presOf" srcId="{A4682242-7492-407D-B37B-77200CA39F12}" destId="{D67F8818-B6E4-43AD-8079-33E270C4AE2C}" srcOrd="1" destOrd="0" presId="urn:microsoft.com/office/officeart/2016/7/layout/RepeatingBendingProcessNew"/>
    <dgm:cxn modelId="{D822CE14-8A7A-4B9B-8767-6C6F0B65665E}" type="presOf" srcId="{D5217199-E784-432B-89A6-B4F1E9B6E08A}" destId="{D32B2012-A30F-4D46-8DE8-CF0AF116A51E}" srcOrd="1" destOrd="0" presId="urn:microsoft.com/office/officeart/2016/7/layout/RepeatingBendingProcessNew"/>
    <dgm:cxn modelId="{5E1C3B16-DC02-4E88-AED1-4E80B2DA401D}" srcId="{1F29A46A-E9EE-40AE-AFD3-3E5507AB4093}" destId="{368B02B4-A171-4C57-A671-13B21078E500}" srcOrd="6" destOrd="0" parTransId="{30668BF3-CAD2-47D3-B2DD-8BB30A6A5493}" sibTransId="{BBBA4379-D1C5-4AD6-B49E-79382295866F}"/>
    <dgm:cxn modelId="{5B33C919-B151-4966-AD9C-861DC33075AF}" type="presOf" srcId="{186D97DD-8262-4466-8C95-3599119B6378}" destId="{9D8226F1-1B06-43DA-B7D1-AD2F20577343}" srcOrd="1" destOrd="0" presId="urn:microsoft.com/office/officeart/2016/7/layout/RepeatingBendingProcessNew"/>
    <dgm:cxn modelId="{6413371F-21B3-4B0A-AEC7-20ADCBC17D07}" type="presOf" srcId="{A10E794D-F842-4BE6-B33C-BC0C4E272082}" destId="{97B4FDA1-3E7B-4085-A9CD-092D76D86420}" srcOrd="0" destOrd="0" presId="urn:microsoft.com/office/officeart/2016/7/layout/RepeatingBendingProcessNew"/>
    <dgm:cxn modelId="{E2C5CA21-FFC8-46B2-8A58-234D48055390}" type="presOf" srcId="{BBBA4379-D1C5-4AD6-B49E-79382295866F}" destId="{733CB82F-DA37-4F73-9388-EB7C9FB2BBC9}" srcOrd="1" destOrd="0" presId="urn:microsoft.com/office/officeart/2016/7/layout/RepeatingBendingProcessNew"/>
    <dgm:cxn modelId="{C07F1122-7738-4EA4-AD26-C9286D082A92}" type="presOf" srcId="{4D338770-6622-4494-86A4-E764FC55353C}" destId="{0F3F2A49-1D90-410E-BB38-5281DFD93BC5}" srcOrd="0" destOrd="0" presId="urn:microsoft.com/office/officeart/2016/7/layout/RepeatingBendingProcessNew"/>
    <dgm:cxn modelId="{2949E022-2A66-4058-AB5F-E15C81C5EE6A}" type="presOf" srcId="{B01C2EEF-30C2-44DC-9567-6FC59C2A21F9}" destId="{078CD106-EBE1-4240-AB32-FD6131445D77}" srcOrd="1" destOrd="0" presId="urn:microsoft.com/office/officeart/2016/7/layout/RepeatingBendingProcessNew"/>
    <dgm:cxn modelId="{07501426-DCEF-4C19-B097-28EDADCD820E}" srcId="{1F29A46A-E9EE-40AE-AFD3-3E5507AB4093}" destId="{A2181ACB-CACC-4DDE-97BE-937502D56031}" srcOrd="0" destOrd="0" parTransId="{D4846533-0EED-4919-B93D-B31BCCC487E4}" sibTransId="{9A4AF21C-4D91-4CD8-BE1B-99DAF7518E46}"/>
    <dgm:cxn modelId="{F1B61B29-3CA8-42EB-B963-349476F31F51}" type="presOf" srcId="{F0AD3DED-43BD-4578-9F9E-63819DF63339}" destId="{DBECAF8F-36AF-48BA-8C1F-F4C553911F95}" srcOrd="0" destOrd="0" presId="urn:microsoft.com/office/officeart/2016/7/layout/RepeatingBendingProcessNew"/>
    <dgm:cxn modelId="{8A349131-3E3E-4E68-9CC7-49C39B7F904B}" srcId="{1F29A46A-E9EE-40AE-AFD3-3E5507AB4093}" destId="{F0AD3DED-43BD-4578-9F9E-63819DF63339}" srcOrd="10" destOrd="0" parTransId="{53FA7200-E7A9-4C8A-83EA-CF143BA5C8F7}" sibTransId="{01EACB9C-9DFD-4505-B167-2A9BD254FA96}"/>
    <dgm:cxn modelId="{13F90033-B5F9-4567-9842-B6FF330960AC}" type="presOf" srcId="{BBBA4379-D1C5-4AD6-B49E-79382295866F}" destId="{BAF72745-1D4E-434B-91AC-591D005C069C}" srcOrd="0" destOrd="0" presId="urn:microsoft.com/office/officeart/2016/7/layout/RepeatingBendingProcessNew"/>
    <dgm:cxn modelId="{6712973F-7747-4399-96C4-05E27DFAFA5F}" srcId="{1F29A46A-E9EE-40AE-AFD3-3E5507AB4093}" destId="{5A02E21B-6C32-44F2-AE11-AEB8BF7D3DC0}" srcOrd="12" destOrd="0" parTransId="{EB5382BF-E41B-4CBA-89CA-6A06892356EE}" sibTransId="{F228C504-6C00-4F3D-9630-6BF1E801A0C8}"/>
    <dgm:cxn modelId="{8A094F61-3D65-484C-8496-A5D76C4DC99A}" type="presOf" srcId="{F51893E2-85C6-405B-93A7-915459F3E9BF}" destId="{E48D6495-925D-49E9-BC07-A9B7008B12E4}" srcOrd="0" destOrd="0" presId="urn:microsoft.com/office/officeart/2016/7/layout/RepeatingBendingProcessNew"/>
    <dgm:cxn modelId="{1E513362-442F-41D4-8596-4E311006CEBE}" srcId="{1F29A46A-E9EE-40AE-AFD3-3E5507AB4093}" destId="{A8944EF4-CE03-4E62-8860-C3BF183DD35A}" srcOrd="14" destOrd="0" parTransId="{3E77B4C0-36F5-4DEA-BAF2-8FF1CCF8D56A}" sibTransId="{D5217199-E784-432B-89A6-B4F1E9B6E08A}"/>
    <dgm:cxn modelId="{66F0C664-4CA4-469D-A71A-62EEC3BD2FE1}" srcId="{1F29A46A-E9EE-40AE-AFD3-3E5507AB4093}" destId="{B149C8FF-B9C0-491C-A212-01F5AAC9921B}" srcOrd="13" destOrd="0" parTransId="{3F10CE11-345E-4BE2-A051-B2013C330F57}" sibTransId="{B01C2EEF-30C2-44DC-9567-6FC59C2A21F9}"/>
    <dgm:cxn modelId="{DC873165-310F-42DC-AF49-16F450748291}" type="presOf" srcId="{5A02E21B-6C32-44F2-AE11-AEB8BF7D3DC0}" destId="{DAAF0F7D-B7D1-4505-9BAE-D0955C0E858C}" srcOrd="0" destOrd="0" presId="urn:microsoft.com/office/officeart/2016/7/layout/RepeatingBendingProcessNew"/>
    <dgm:cxn modelId="{C0235265-C7EA-4B56-800A-B5D670A69C55}" srcId="{1F29A46A-E9EE-40AE-AFD3-3E5507AB4093}" destId="{3EDB6C1C-49D7-4AC7-BC37-052990A7874D}" srcOrd="1" destOrd="0" parTransId="{4EA1A4CC-CCB4-4A7D-8D3E-BC4F7C2D722A}" sibTransId="{4D338770-6622-4494-86A4-E764FC55353C}"/>
    <dgm:cxn modelId="{1455F868-6FD1-4AE7-8B98-C010C8F2B0FD}" srcId="{1F29A46A-E9EE-40AE-AFD3-3E5507AB4093}" destId="{5B9BB968-0416-4F90-94E9-75E4C3D9A17D}" srcOrd="5" destOrd="0" parTransId="{2366D2FF-E177-40E4-8354-C91F3AA8A60B}" sibTransId="{C285B8EE-BD9A-4860-97CB-3B52D8574209}"/>
    <dgm:cxn modelId="{2A074769-3C6A-4316-9293-CE19E4183AC1}" type="presOf" srcId="{C76C2B33-F108-4DD0-A018-5A9F94383297}" destId="{77C4C7A5-D10E-4107-B733-81CCE2969C77}" srcOrd="0" destOrd="0" presId="urn:microsoft.com/office/officeart/2016/7/layout/RepeatingBendingProcessNew"/>
    <dgm:cxn modelId="{9C2CAC4A-6EED-447B-9425-79BF551F5F6C}" type="presOf" srcId="{368B02B4-A171-4C57-A671-13B21078E500}" destId="{39953548-6667-4A2B-A914-90D300083393}" srcOrd="0" destOrd="0" presId="urn:microsoft.com/office/officeart/2016/7/layout/RepeatingBendingProcessNew"/>
    <dgm:cxn modelId="{4646C74A-F49C-4F88-8C27-9CD16C5186D6}" type="presOf" srcId="{A2181ACB-CACC-4DDE-97BE-937502D56031}" destId="{B24100A4-4522-4C62-BD26-C4EB403572C6}" srcOrd="0" destOrd="0" presId="urn:microsoft.com/office/officeart/2016/7/layout/RepeatingBendingProcessNew"/>
    <dgm:cxn modelId="{9A8FA34B-A97D-44BC-8D0B-84CBBD7D4798}" type="presOf" srcId="{DA4638CA-AC45-4453-8A22-96874672B990}" destId="{9C1ED32A-B372-4B50-BC67-E236860F5B14}" srcOrd="0" destOrd="0" presId="urn:microsoft.com/office/officeart/2016/7/layout/RepeatingBendingProcessNew"/>
    <dgm:cxn modelId="{F31A254E-3FE5-484C-8CBE-0C0246EF7C6F}" type="presOf" srcId="{3EDB6C1C-49D7-4AC7-BC37-052990A7874D}" destId="{B7C46435-DE7D-40E6-AD45-65DDC8EBF81C}" srcOrd="0" destOrd="0" presId="urn:microsoft.com/office/officeart/2016/7/layout/RepeatingBendingProcessNew"/>
    <dgm:cxn modelId="{BA828D50-FBD9-4207-B9B1-1A71F6EAE7AA}" srcId="{1F29A46A-E9EE-40AE-AFD3-3E5507AB4093}" destId="{A10E794D-F842-4BE6-B33C-BC0C4E272082}" srcOrd="8" destOrd="0" parTransId="{C07B16F3-A5A7-4FCB-A909-9AC2216DF91D}" sibTransId="{F51893E2-85C6-405B-93A7-915459F3E9BF}"/>
    <dgm:cxn modelId="{215EAE53-6AF4-4D33-AF6A-E422049D7FE4}" type="presOf" srcId="{95A8A96D-3136-41E4-B983-C6483A1AB054}" destId="{72488995-2E3F-4AD5-A0D5-118DBC082ABF}" srcOrd="0" destOrd="0" presId="urn:microsoft.com/office/officeart/2016/7/layout/RepeatingBendingProcessNew"/>
    <dgm:cxn modelId="{C110CF7A-0D39-47B3-BFC3-5CB90AC327AB}" type="presOf" srcId="{95A8A96D-3136-41E4-B983-C6483A1AB054}" destId="{80FCD1CC-442D-4867-883D-414C46130A9D}" srcOrd="1" destOrd="0" presId="urn:microsoft.com/office/officeart/2016/7/layout/RepeatingBendingProcessNew"/>
    <dgm:cxn modelId="{AABA567B-87C5-4CE0-B531-7AFAAC493EA7}" type="presOf" srcId="{A8944EF4-CE03-4E62-8860-C3BF183DD35A}" destId="{2CCFBEB6-8FC0-48A0-BFA9-032750A6734D}" srcOrd="0" destOrd="0" presId="urn:microsoft.com/office/officeart/2016/7/layout/RepeatingBendingProcessNew"/>
    <dgm:cxn modelId="{DB879580-40E2-4841-A017-48628394BF2C}" type="presOf" srcId="{01EACB9C-9DFD-4505-B167-2A9BD254FA96}" destId="{CB40152F-54E0-453C-8608-02F8D6AC8372}" srcOrd="1" destOrd="0" presId="urn:microsoft.com/office/officeart/2016/7/layout/RepeatingBendingProcessNew"/>
    <dgm:cxn modelId="{23DD3783-99A5-4294-A4A2-87D18E1A4676}" type="presOf" srcId="{838C6A8C-964C-4886-9CF1-0C3BB95B8154}" destId="{55BA7E72-1BBA-4ED4-8361-6EAD958D63A7}" srcOrd="0" destOrd="0" presId="urn:microsoft.com/office/officeart/2016/7/layout/RepeatingBendingProcessNew"/>
    <dgm:cxn modelId="{0FFEDB87-8BC6-4F5B-BB90-6B48E287B9CA}" type="presOf" srcId="{A4682242-7492-407D-B37B-77200CA39F12}" destId="{93588EC0-833C-4101-82F6-D7BBA0A22BC7}" srcOrd="0" destOrd="0" presId="urn:microsoft.com/office/officeart/2016/7/layout/RepeatingBendingProcessNew"/>
    <dgm:cxn modelId="{61E34388-4426-4D04-ABAC-632EE612C17B}" type="presOf" srcId="{4D338770-6622-4494-86A4-E764FC55353C}" destId="{8F1DCBC0-C1DD-48BB-821E-5C9EEEAC1573}" srcOrd="1" destOrd="0" presId="urn:microsoft.com/office/officeart/2016/7/layout/RepeatingBendingProcessNew"/>
    <dgm:cxn modelId="{AD47708C-8C0E-4629-A035-3D4D15EB0578}" srcId="{1F29A46A-E9EE-40AE-AFD3-3E5507AB4093}" destId="{3B1E72E5-1EDE-4B40-956E-19D45A3F767D}" srcOrd="3" destOrd="0" parTransId="{462A77D0-929C-4576-8526-F3A7D1E8F479}" sibTransId="{A4682242-7492-407D-B37B-77200CA39F12}"/>
    <dgm:cxn modelId="{2E845D8E-C63E-4381-82E1-2306306E5435}" type="presOf" srcId="{C285B8EE-BD9A-4860-97CB-3B52D8574209}" destId="{BBC5B821-E97C-46EF-A0BA-3198CE9D6240}" srcOrd="1" destOrd="0" presId="urn:microsoft.com/office/officeart/2016/7/layout/RepeatingBendingProcessNew"/>
    <dgm:cxn modelId="{ECE1FB8E-E377-4650-A8DF-F4B8D4C14D3B}" type="presOf" srcId="{D526D7EF-B7FA-4DB9-B915-E952D058C687}" destId="{CE87EA33-400F-42D1-A864-6DE9CB42552C}" srcOrd="1" destOrd="0" presId="urn:microsoft.com/office/officeart/2016/7/layout/RepeatingBendingProcessNew"/>
    <dgm:cxn modelId="{6B56DE94-ED55-443F-B458-F7C5C077AADF}" type="presOf" srcId="{C285B8EE-BD9A-4860-97CB-3B52D8574209}" destId="{85E53346-3BAA-441F-A48D-942C1A527184}" srcOrd="0" destOrd="0" presId="urn:microsoft.com/office/officeart/2016/7/layout/RepeatingBendingProcessNew"/>
    <dgm:cxn modelId="{44D9F495-FDAC-4BCD-8FC7-E7E5909768A2}" type="presOf" srcId="{F228C504-6C00-4F3D-9630-6BF1E801A0C8}" destId="{D1276770-0CCD-4745-B0BE-9982B8294E36}" srcOrd="1" destOrd="0" presId="urn:microsoft.com/office/officeart/2016/7/layout/RepeatingBendingProcessNew"/>
    <dgm:cxn modelId="{77FA7C9D-A7C4-434F-B934-D59649761206}" type="presOf" srcId="{D5217199-E784-432B-89A6-B4F1E9B6E08A}" destId="{600F433F-C87C-44FA-A2F0-654AAD26E91A}" srcOrd="0" destOrd="0" presId="urn:microsoft.com/office/officeart/2016/7/layout/RepeatingBendingProcessNew"/>
    <dgm:cxn modelId="{CC7B7D9F-E15D-4C0B-874E-0CED9D093B11}" type="presOf" srcId="{14562BFA-C283-4FD9-8204-F77D125F1440}" destId="{E1869AA2-F615-4102-BF81-A43B63767A03}" srcOrd="0" destOrd="0" presId="urn:microsoft.com/office/officeart/2016/7/layout/RepeatingBendingProcessNew"/>
    <dgm:cxn modelId="{9527BCA5-A5B7-45C3-81BB-740302A3C1F6}" type="presOf" srcId="{186D97DD-8262-4466-8C95-3599119B6378}" destId="{6CD7D44D-4639-4C34-95AE-F167CA84ACE3}" srcOrd="0" destOrd="0" presId="urn:microsoft.com/office/officeart/2016/7/layout/RepeatingBendingProcessNew"/>
    <dgm:cxn modelId="{5D0E96A6-6F32-4105-AFDD-57BAD3A03914}" type="presOf" srcId="{D526D7EF-B7FA-4DB9-B915-E952D058C687}" destId="{BB035A4A-5D32-422D-B001-0496926C6E72}" srcOrd="0" destOrd="0" presId="urn:microsoft.com/office/officeart/2016/7/layout/RepeatingBendingProcessNew"/>
    <dgm:cxn modelId="{164DECA7-1DD3-483F-B813-685069BF63E2}" type="presOf" srcId="{56A3373C-ECBC-4C1D-87EC-056E8375AFAF}" destId="{6148B9D7-62D5-4635-B9F5-BE8D32BF8892}" srcOrd="0" destOrd="0" presId="urn:microsoft.com/office/officeart/2016/7/layout/RepeatingBendingProcessNew"/>
    <dgm:cxn modelId="{647823AA-AA80-472B-90FE-13228F8C7C45}" type="presOf" srcId="{01EACB9C-9DFD-4505-B167-2A9BD254FA96}" destId="{972A13C6-D26C-424A-917F-BA5E7A2B3F41}" srcOrd="0" destOrd="0" presId="urn:microsoft.com/office/officeart/2016/7/layout/RepeatingBendingProcessNew"/>
    <dgm:cxn modelId="{C7FA26AB-8DF9-4F99-8ECA-80E2D3BEEE90}" type="presOf" srcId="{9A4AF21C-4D91-4CD8-BE1B-99DAF7518E46}" destId="{360D63D1-095B-4A18-B1BC-C49254A70626}" srcOrd="1" destOrd="0" presId="urn:microsoft.com/office/officeart/2016/7/layout/RepeatingBendingProcessNew"/>
    <dgm:cxn modelId="{BB318BAD-16C4-499A-9C21-9FA424977B6C}" type="presOf" srcId="{F51893E2-85C6-405B-93A7-915459F3E9BF}" destId="{BE165E0C-63C7-4068-9CEE-848D95111FD5}" srcOrd="1" destOrd="0" presId="urn:microsoft.com/office/officeart/2016/7/layout/RepeatingBendingProcessNew"/>
    <dgm:cxn modelId="{04F12AB0-7B94-4134-85BC-1B1CD1478D17}" srcId="{1F29A46A-E9EE-40AE-AFD3-3E5507AB4093}" destId="{E60BA643-C9B1-42AD-A966-E4AA115C7A9A}" srcOrd="15" destOrd="0" parTransId="{5EE5DC23-A3ED-416C-8CBA-EAA72A2DCEF8}" sibTransId="{95A8A96D-3136-41E4-B983-C6483A1AB054}"/>
    <dgm:cxn modelId="{4219BFB0-1009-454E-BF81-FE2E7E26919D}" srcId="{1F29A46A-E9EE-40AE-AFD3-3E5507AB4093}" destId="{A8765F53-9F9E-412F-A10B-5BC84928CC95}" srcOrd="7" destOrd="0" parTransId="{6833898D-1701-4EBD-A26B-007CC22F1E2F}" sibTransId="{D526D7EF-B7FA-4DB9-B915-E952D058C687}"/>
    <dgm:cxn modelId="{EA9073B4-2204-4FA7-95B6-F30BD63F263B}" type="presOf" srcId="{E60BA643-C9B1-42AD-A966-E4AA115C7A9A}" destId="{9060450D-3E4F-4A3C-B200-5C4C97B2AA77}" srcOrd="0" destOrd="0" presId="urn:microsoft.com/office/officeart/2016/7/layout/RepeatingBendingProcessNew"/>
    <dgm:cxn modelId="{6A6E3FBB-428F-4E3B-A3D3-1203D365639F}" type="presOf" srcId="{B149C8FF-B9C0-491C-A212-01F5AAC9921B}" destId="{CF695910-DA46-4F4F-A67D-FE8A1BD45D1A}" srcOrd="0" destOrd="0" presId="urn:microsoft.com/office/officeart/2016/7/layout/RepeatingBendingProcessNew"/>
    <dgm:cxn modelId="{249443C5-C2DB-4B12-B4DE-78407DA59C2E}" srcId="{1F29A46A-E9EE-40AE-AFD3-3E5507AB4093}" destId="{14562BFA-C283-4FD9-8204-F77D125F1440}" srcOrd="11" destOrd="0" parTransId="{96C3D055-CA1E-4C4B-BE09-7031A7E92E6E}" sibTransId="{AD42C814-609C-4B75-910B-58EBB8B7D1AC}"/>
    <dgm:cxn modelId="{850597C5-DD64-446B-96B2-1528F70C7FDA}" type="presOf" srcId="{AD42C814-609C-4B75-910B-58EBB8B7D1AC}" destId="{9BE1E629-3483-461A-8C7F-CF8780AED955}" srcOrd="1" destOrd="0" presId="urn:microsoft.com/office/officeart/2016/7/layout/RepeatingBendingProcessNew"/>
    <dgm:cxn modelId="{1EF067C9-A9DB-4396-B99B-F5B34909F0AC}" srcId="{1F29A46A-E9EE-40AE-AFD3-3E5507AB4093}" destId="{838C6A8C-964C-4886-9CF1-0C3BB95B8154}" srcOrd="4" destOrd="0" parTransId="{B3B3C33E-3EFD-495E-B34C-ED042D701F67}" sibTransId="{186D97DD-8262-4466-8C95-3599119B6378}"/>
    <dgm:cxn modelId="{C6E2EBCE-D2F2-4F1D-AC26-29727713EA78}" type="presOf" srcId="{D8ECABCA-6664-4A42-8987-5ECFF16773B8}" destId="{AFE1E2E5-C6F8-469E-B6E8-F361B517110C}" srcOrd="1" destOrd="0" presId="urn:microsoft.com/office/officeart/2016/7/layout/RepeatingBendingProcessNew"/>
    <dgm:cxn modelId="{AF9893D5-4FB9-4A0C-909A-7D7E6C1E87A0}" type="presOf" srcId="{3B1E72E5-1EDE-4B40-956E-19D45A3F767D}" destId="{DECADC24-A999-4F33-9999-C260CB989846}" srcOrd="0" destOrd="0" presId="urn:microsoft.com/office/officeart/2016/7/layout/RepeatingBendingProcessNew"/>
    <dgm:cxn modelId="{7E3225D7-8AF1-434B-B315-A46776C248A4}" type="presOf" srcId="{AD42C814-609C-4B75-910B-58EBB8B7D1AC}" destId="{133336D9-DD53-4D67-AD1C-08BCF051657F}" srcOrd="0" destOrd="0" presId="urn:microsoft.com/office/officeart/2016/7/layout/RepeatingBendingProcessNew"/>
    <dgm:cxn modelId="{F0F394DB-B9E6-40E8-A5CA-C05A5B2EBF07}" type="presOf" srcId="{D8ECABCA-6664-4A42-8987-5ECFF16773B8}" destId="{B241C96D-6E62-49DA-95CE-BE1B154EFB70}" srcOrd="0" destOrd="0" presId="urn:microsoft.com/office/officeart/2016/7/layout/RepeatingBendingProcessNew"/>
    <dgm:cxn modelId="{F4A545DC-FC15-4B63-ADAE-D1A388840EC8}" srcId="{1F29A46A-E9EE-40AE-AFD3-3E5507AB4093}" destId="{56A3373C-ECBC-4C1D-87EC-056E8375AFAF}" srcOrd="9" destOrd="0" parTransId="{54B12763-2011-4BBF-BD62-72FFCACF6DBD}" sibTransId="{D8ECABCA-6664-4A42-8987-5ECFF16773B8}"/>
    <dgm:cxn modelId="{51AFC1DE-864C-4659-9D52-4D2AF3257EE2}" type="presOf" srcId="{5B9BB968-0416-4F90-94E9-75E4C3D9A17D}" destId="{054D0CA9-0C45-4812-B8CC-EBE54A172AFC}" srcOrd="0" destOrd="0" presId="urn:microsoft.com/office/officeart/2016/7/layout/RepeatingBendingProcessNew"/>
    <dgm:cxn modelId="{F772E2E9-C7B9-4EB7-8C2F-0E591C90ABEB}" srcId="{1F29A46A-E9EE-40AE-AFD3-3E5507AB4093}" destId="{BC7946B5-9437-4C24-826C-16DF3E51A9DD}" srcOrd="16" destOrd="0" parTransId="{7DF6682B-281E-4032-B5FB-39D2F359D55A}" sibTransId="{165622BE-8532-4B83-80C4-B65B0862A459}"/>
    <dgm:cxn modelId="{C391F7F0-3570-4D08-83BF-544AF31A984B}" type="presOf" srcId="{C76C2B33-F108-4DD0-A018-5A9F94383297}" destId="{9862FCC3-2FEC-43AD-9CC1-F695A143F3D8}" srcOrd="1" destOrd="0" presId="urn:microsoft.com/office/officeart/2016/7/layout/RepeatingBendingProcessNew"/>
    <dgm:cxn modelId="{F1E9DDF3-D10F-4094-A35C-33D6DE93005C}" type="presOf" srcId="{1F29A46A-E9EE-40AE-AFD3-3E5507AB4093}" destId="{15995365-785E-415F-98D9-A653971ECFFB}" srcOrd="0" destOrd="0" presId="urn:microsoft.com/office/officeart/2016/7/layout/RepeatingBendingProcessNew"/>
    <dgm:cxn modelId="{EBE6DEF5-AEC4-420F-B5BB-37CE38AB0D5D}" type="presOf" srcId="{F228C504-6C00-4F3D-9630-6BF1E801A0C8}" destId="{A477DFC7-0EFE-4BF5-A9E9-4F26971BED0D}" srcOrd="0" destOrd="0" presId="urn:microsoft.com/office/officeart/2016/7/layout/RepeatingBendingProcessNew"/>
    <dgm:cxn modelId="{1339DBF6-0836-4A49-ACA1-682C315F4571}" type="presOf" srcId="{A8765F53-9F9E-412F-A10B-5BC84928CC95}" destId="{626CFE47-9AAE-4D46-A638-2C925E9E3560}" srcOrd="0" destOrd="0" presId="urn:microsoft.com/office/officeart/2016/7/layout/RepeatingBendingProcessNew"/>
    <dgm:cxn modelId="{974B85F7-0479-49C1-9BD9-3287C355E03D}" type="presOf" srcId="{BC7946B5-9437-4C24-826C-16DF3E51A9DD}" destId="{13477008-E3F3-4129-8318-4BE4AB2245C2}" srcOrd="0" destOrd="0" presId="urn:microsoft.com/office/officeart/2016/7/layout/RepeatingBendingProcessNew"/>
    <dgm:cxn modelId="{727A5BA6-28CF-4E85-B181-E68172B57949}" type="presParOf" srcId="{15995365-785E-415F-98D9-A653971ECFFB}" destId="{B24100A4-4522-4C62-BD26-C4EB403572C6}" srcOrd="0" destOrd="0" presId="urn:microsoft.com/office/officeart/2016/7/layout/RepeatingBendingProcessNew"/>
    <dgm:cxn modelId="{ABDFDF9D-B148-4877-9AA5-5B3F72992A5E}" type="presParOf" srcId="{15995365-785E-415F-98D9-A653971ECFFB}" destId="{D717DDE1-B759-4CE0-B970-8DB35F984448}" srcOrd="1" destOrd="0" presId="urn:microsoft.com/office/officeart/2016/7/layout/RepeatingBendingProcessNew"/>
    <dgm:cxn modelId="{58E5D23E-3BF5-4A92-8F1D-281AB56512B8}" type="presParOf" srcId="{D717DDE1-B759-4CE0-B970-8DB35F984448}" destId="{360D63D1-095B-4A18-B1BC-C49254A70626}" srcOrd="0" destOrd="0" presId="urn:microsoft.com/office/officeart/2016/7/layout/RepeatingBendingProcessNew"/>
    <dgm:cxn modelId="{3C63DEF0-609A-4A0F-A7CA-A891894B8570}" type="presParOf" srcId="{15995365-785E-415F-98D9-A653971ECFFB}" destId="{B7C46435-DE7D-40E6-AD45-65DDC8EBF81C}" srcOrd="2" destOrd="0" presId="urn:microsoft.com/office/officeart/2016/7/layout/RepeatingBendingProcessNew"/>
    <dgm:cxn modelId="{62874CDE-9AF1-416E-A4E1-F0C440EFAC01}" type="presParOf" srcId="{15995365-785E-415F-98D9-A653971ECFFB}" destId="{0F3F2A49-1D90-410E-BB38-5281DFD93BC5}" srcOrd="3" destOrd="0" presId="urn:microsoft.com/office/officeart/2016/7/layout/RepeatingBendingProcessNew"/>
    <dgm:cxn modelId="{BA68ABBA-5AE2-42FF-83CC-84D1486AACC9}" type="presParOf" srcId="{0F3F2A49-1D90-410E-BB38-5281DFD93BC5}" destId="{8F1DCBC0-C1DD-48BB-821E-5C9EEEAC1573}" srcOrd="0" destOrd="0" presId="urn:microsoft.com/office/officeart/2016/7/layout/RepeatingBendingProcessNew"/>
    <dgm:cxn modelId="{C87B7E86-81CC-4A76-9D38-E42B35996673}" type="presParOf" srcId="{15995365-785E-415F-98D9-A653971ECFFB}" destId="{9C1ED32A-B372-4B50-BC67-E236860F5B14}" srcOrd="4" destOrd="0" presId="urn:microsoft.com/office/officeart/2016/7/layout/RepeatingBendingProcessNew"/>
    <dgm:cxn modelId="{B2EEC7FB-828D-4484-B09D-AC26C5E813AC}" type="presParOf" srcId="{15995365-785E-415F-98D9-A653971ECFFB}" destId="{77C4C7A5-D10E-4107-B733-81CCE2969C77}" srcOrd="5" destOrd="0" presId="urn:microsoft.com/office/officeart/2016/7/layout/RepeatingBendingProcessNew"/>
    <dgm:cxn modelId="{8C78C518-A42E-4E1A-9656-A71572FBEF33}" type="presParOf" srcId="{77C4C7A5-D10E-4107-B733-81CCE2969C77}" destId="{9862FCC3-2FEC-43AD-9CC1-F695A143F3D8}" srcOrd="0" destOrd="0" presId="urn:microsoft.com/office/officeart/2016/7/layout/RepeatingBendingProcessNew"/>
    <dgm:cxn modelId="{F0F8C79E-75EF-4776-B16B-5EBBD71F5F70}" type="presParOf" srcId="{15995365-785E-415F-98D9-A653971ECFFB}" destId="{DECADC24-A999-4F33-9999-C260CB989846}" srcOrd="6" destOrd="0" presId="urn:microsoft.com/office/officeart/2016/7/layout/RepeatingBendingProcessNew"/>
    <dgm:cxn modelId="{AF85A07C-F47F-49B9-843C-CACA75DC9F02}" type="presParOf" srcId="{15995365-785E-415F-98D9-A653971ECFFB}" destId="{93588EC0-833C-4101-82F6-D7BBA0A22BC7}" srcOrd="7" destOrd="0" presId="urn:microsoft.com/office/officeart/2016/7/layout/RepeatingBendingProcessNew"/>
    <dgm:cxn modelId="{220C19D5-0228-4DCB-99DE-642C53266B78}" type="presParOf" srcId="{93588EC0-833C-4101-82F6-D7BBA0A22BC7}" destId="{D67F8818-B6E4-43AD-8079-33E270C4AE2C}" srcOrd="0" destOrd="0" presId="urn:microsoft.com/office/officeart/2016/7/layout/RepeatingBendingProcessNew"/>
    <dgm:cxn modelId="{7CDF387F-CFB1-4688-BC20-1007659C1E50}" type="presParOf" srcId="{15995365-785E-415F-98D9-A653971ECFFB}" destId="{55BA7E72-1BBA-4ED4-8361-6EAD958D63A7}" srcOrd="8" destOrd="0" presId="urn:microsoft.com/office/officeart/2016/7/layout/RepeatingBendingProcessNew"/>
    <dgm:cxn modelId="{9BD31E22-F5C2-4740-AB8F-6AF73173F9C6}" type="presParOf" srcId="{15995365-785E-415F-98D9-A653971ECFFB}" destId="{6CD7D44D-4639-4C34-95AE-F167CA84ACE3}" srcOrd="9" destOrd="0" presId="urn:microsoft.com/office/officeart/2016/7/layout/RepeatingBendingProcessNew"/>
    <dgm:cxn modelId="{3D92BFD4-7FA6-42F6-AC44-6071C664AAC1}" type="presParOf" srcId="{6CD7D44D-4639-4C34-95AE-F167CA84ACE3}" destId="{9D8226F1-1B06-43DA-B7D1-AD2F20577343}" srcOrd="0" destOrd="0" presId="urn:microsoft.com/office/officeart/2016/7/layout/RepeatingBendingProcessNew"/>
    <dgm:cxn modelId="{2D1E8408-4253-4110-A1F7-EC2DA290DFD8}" type="presParOf" srcId="{15995365-785E-415F-98D9-A653971ECFFB}" destId="{054D0CA9-0C45-4812-B8CC-EBE54A172AFC}" srcOrd="10" destOrd="0" presId="urn:microsoft.com/office/officeart/2016/7/layout/RepeatingBendingProcessNew"/>
    <dgm:cxn modelId="{2A3145C2-9737-4625-A7F4-5152E68525E4}" type="presParOf" srcId="{15995365-785E-415F-98D9-A653971ECFFB}" destId="{85E53346-3BAA-441F-A48D-942C1A527184}" srcOrd="11" destOrd="0" presId="urn:microsoft.com/office/officeart/2016/7/layout/RepeatingBendingProcessNew"/>
    <dgm:cxn modelId="{E38A3409-5EC3-4648-AF4D-E04227B93A8F}" type="presParOf" srcId="{85E53346-3BAA-441F-A48D-942C1A527184}" destId="{BBC5B821-E97C-46EF-A0BA-3198CE9D6240}" srcOrd="0" destOrd="0" presId="urn:microsoft.com/office/officeart/2016/7/layout/RepeatingBendingProcessNew"/>
    <dgm:cxn modelId="{64F00762-2B62-4ACF-8234-B2D2E9D39C00}" type="presParOf" srcId="{15995365-785E-415F-98D9-A653971ECFFB}" destId="{39953548-6667-4A2B-A914-90D300083393}" srcOrd="12" destOrd="0" presId="urn:microsoft.com/office/officeart/2016/7/layout/RepeatingBendingProcessNew"/>
    <dgm:cxn modelId="{2AE6EC84-8FEC-4996-AEE5-3932D04D7B8A}" type="presParOf" srcId="{15995365-785E-415F-98D9-A653971ECFFB}" destId="{BAF72745-1D4E-434B-91AC-591D005C069C}" srcOrd="13" destOrd="0" presId="urn:microsoft.com/office/officeart/2016/7/layout/RepeatingBendingProcessNew"/>
    <dgm:cxn modelId="{05CCEC24-5619-495D-AE33-D70FEC5F6543}" type="presParOf" srcId="{BAF72745-1D4E-434B-91AC-591D005C069C}" destId="{733CB82F-DA37-4F73-9388-EB7C9FB2BBC9}" srcOrd="0" destOrd="0" presId="urn:microsoft.com/office/officeart/2016/7/layout/RepeatingBendingProcessNew"/>
    <dgm:cxn modelId="{41D050A6-FB32-43B3-891D-1CA13F3BEDC6}" type="presParOf" srcId="{15995365-785E-415F-98D9-A653971ECFFB}" destId="{626CFE47-9AAE-4D46-A638-2C925E9E3560}" srcOrd="14" destOrd="0" presId="urn:microsoft.com/office/officeart/2016/7/layout/RepeatingBendingProcessNew"/>
    <dgm:cxn modelId="{95AB5E21-4CAD-4746-A005-ED000BA0C25D}" type="presParOf" srcId="{15995365-785E-415F-98D9-A653971ECFFB}" destId="{BB035A4A-5D32-422D-B001-0496926C6E72}" srcOrd="15" destOrd="0" presId="urn:microsoft.com/office/officeart/2016/7/layout/RepeatingBendingProcessNew"/>
    <dgm:cxn modelId="{EABF099A-6CDF-4D85-9EFD-E1F74966EB98}" type="presParOf" srcId="{BB035A4A-5D32-422D-B001-0496926C6E72}" destId="{CE87EA33-400F-42D1-A864-6DE9CB42552C}" srcOrd="0" destOrd="0" presId="urn:microsoft.com/office/officeart/2016/7/layout/RepeatingBendingProcessNew"/>
    <dgm:cxn modelId="{EB3F6FAF-E9BA-4862-BFFE-B3E8B430ADE1}" type="presParOf" srcId="{15995365-785E-415F-98D9-A653971ECFFB}" destId="{97B4FDA1-3E7B-4085-A9CD-092D76D86420}" srcOrd="16" destOrd="0" presId="urn:microsoft.com/office/officeart/2016/7/layout/RepeatingBendingProcessNew"/>
    <dgm:cxn modelId="{D93BEC2D-248D-4767-8B8A-5324CD02D106}" type="presParOf" srcId="{15995365-785E-415F-98D9-A653971ECFFB}" destId="{E48D6495-925D-49E9-BC07-A9B7008B12E4}" srcOrd="17" destOrd="0" presId="urn:microsoft.com/office/officeart/2016/7/layout/RepeatingBendingProcessNew"/>
    <dgm:cxn modelId="{06C59EEF-5596-458E-B4D0-227CD21B5E0C}" type="presParOf" srcId="{E48D6495-925D-49E9-BC07-A9B7008B12E4}" destId="{BE165E0C-63C7-4068-9CEE-848D95111FD5}" srcOrd="0" destOrd="0" presId="urn:microsoft.com/office/officeart/2016/7/layout/RepeatingBendingProcessNew"/>
    <dgm:cxn modelId="{EB3677E3-AA22-4481-AFDD-02116A117712}" type="presParOf" srcId="{15995365-785E-415F-98D9-A653971ECFFB}" destId="{6148B9D7-62D5-4635-B9F5-BE8D32BF8892}" srcOrd="18" destOrd="0" presId="urn:microsoft.com/office/officeart/2016/7/layout/RepeatingBendingProcessNew"/>
    <dgm:cxn modelId="{BE4AC795-07EC-4385-AD54-8E72D6600C4C}" type="presParOf" srcId="{15995365-785E-415F-98D9-A653971ECFFB}" destId="{B241C96D-6E62-49DA-95CE-BE1B154EFB70}" srcOrd="19" destOrd="0" presId="urn:microsoft.com/office/officeart/2016/7/layout/RepeatingBendingProcessNew"/>
    <dgm:cxn modelId="{C1C0A1D9-4BF1-42D3-B5E1-AD2266F6B381}" type="presParOf" srcId="{B241C96D-6E62-49DA-95CE-BE1B154EFB70}" destId="{AFE1E2E5-C6F8-469E-B6E8-F361B517110C}" srcOrd="0" destOrd="0" presId="urn:microsoft.com/office/officeart/2016/7/layout/RepeatingBendingProcessNew"/>
    <dgm:cxn modelId="{AB699CBD-9741-4085-9091-B04ECD995311}" type="presParOf" srcId="{15995365-785E-415F-98D9-A653971ECFFB}" destId="{DBECAF8F-36AF-48BA-8C1F-F4C553911F95}" srcOrd="20" destOrd="0" presId="urn:microsoft.com/office/officeart/2016/7/layout/RepeatingBendingProcessNew"/>
    <dgm:cxn modelId="{CEA2690B-0453-45BB-B027-E83E6D34F8D1}" type="presParOf" srcId="{15995365-785E-415F-98D9-A653971ECFFB}" destId="{972A13C6-D26C-424A-917F-BA5E7A2B3F41}" srcOrd="21" destOrd="0" presId="urn:microsoft.com/office/officeart/2016/7/layout/RepeatingBendingProcessNew"/>
    <dgm:cxn modelId="{90C00B65-CFA7-478E-813A-7F37D920BD17}" type="presParOf" srcId="{972A13C6-D26C-424A-917F-BA5E7A2B3F41}" destId="{CB40152F-54E0-453C-8608-02F8D6AC8372}" srcOrd="0" destOrd="0" presId="urn:microsoft.com/office/officeart/2016/7/layout/RepeatingBendingProcessNew"/>
    <dgm:cxn modelId="{EAEF47EE-E1A5-462E-BCAD-5E0A6AD26DFB}" type="presParOf" srcId="{15995365-785E-415F-98D9-A653971ECFFB}" destId="{E1869AA2-F615-4102-BF81-A43B63767A03}" srcOrd="22" destOrd="0" presId="urn:microsoft.com/office/officeart/2016/7/layout/RepeatingBendingProcessNew"/>
    <dgm:cxn modelId="{504CA24D-1057-469D-8C18-96AA1D0BC630}" type="presParOf" srcId="{15995365-785E-415F-98D9-A653971ECFFB}" destId="{133336D9-DD53-4D67-AD1C-08BCF051657F}" srcOrd="23" destOrd="0" presId="urn:microsoft.com/office/officeart/2016/7/layout/RepeatingBendingProcessNew"/>
    <dgm:cxn modelId="{95BB6A90-A4B5-489A-AE12-D79BF930AAF4}" type="presParOf" srcId="{133336D9-DD53-4D67-AD1C-08BCF051657F}" destId="{9BE1E629-3483-461A-8C7F-CF8780AED955}" srcOrd="0" destOrd="0" presId="urn:microsoft.com/office/officeart/2016/7/layout/RepeatingBendingProcessNew"/>
    <dgm:cxn modelId="{905CB725-DE31-402A-8A4D-8EA3E07626FF}" type="presParOf" srcId="{15995365-785E-415F-98D9-A653971ECFFB}" destId="{DAAF0F7D-B7D1-4505-9BAE-D0955C0E858C}" srcOrd="24" destOrd="0" presId="urn:microsoft.com/office/officeart/2016/7/layout/RepeatingBendingProcessNew"/>
    <dgm:cxn modelId="{4EEBCE74-CA4D-4C74-92F5-DD7B2F657B9C}" type="presParOf" srcId="{15995365-785E-415F-98D9-A653971ECFFB}" destId="{A477DFC7-0EFE-4BF5-A9E9-4F26971BED0D}" srcOrd="25" destOrd="0" presId="urn:microsoft.com/office/officeart/2016/7/layout/RepeatingBendingProcessNew"/>
    <dgm:cxn modelId="{4A8B8103-62AC-498B-B106-F003A80B67F3}" type="presParOf" srcId="{A477DFC7-0EFE-4BF5-A9E9-4F26971BED0D}" destId="{D1276770-0CCD-4745-B0BE-9982B8294E36}" srcOrd="0" destOrd="0" presId="urn:microsoft.com/office/officeart/2016/7/layout/RepeatingBendingProcessNew"/>
    <dgm:cxn modelId="{62846D0A-AB82-48C0-AEFD-331F34806593}" type="presParOf" srcId="{15995365-785E-415F-98D9-A653971ECFFB}" destId="{CF695910-DA46-4F4F-A67D-FE8A1BD45D1A}" srcOrd="26" destOrd="0" presId="urn:microsoft.com/office/officeart/2016/7/layout/RepeatingBendingProcessNew"/>
    <dgm:cxn modelId="{32164303-2914-4D94-BE57-54E38CF8C759}" type="presParOf" srcId="{15995365-785E-415F-98D9-A653971ECFFB}" destId="{56EC7064-9E0F-4FEF-A88F-D951AD7BA1AE}" srcOrd="27" destOrd="0" presId="urn:microsoft.com/office/officeart/2016/7/layout/RepeatingBendingProcessNew"/>
    <dgm:cxn modelId="{8EE316AB-407B-4632-9CB5-7FBAB5CA862B}" type="presParOf" srcId="{56EC7064-9E0F-4FEF-A88F-D951AD7BA1AE}" destId="{078CD106-EBE1-4240-AB32-FD6131445D77}" srcOrd="0" destOrd="0" presId="urn:microsoft.com/office/officeart/2016/7/layout/RepeatingBendingProcessNew"/>
    <dgm:cxn modelId="{B8CFEC13-7D3E-44A5-B11D-70356763F664}" type="presParOf" srcId="{15995365-785E-415F-98D9-A653971ECFFB}" destId="{2CCFBEB6-8FC0-48A0-BFA9-032750A6734D}" srcOrd="28" destOrd="0" presId="urn:microsoft.com/office/officeart/2016/7/layout/RepeatingBendingProcessNew"/>
    <dgm:cxn modelId="{192549B0-6114-482E-89DD-DE707C4A8A33}" type="presParOf" srcId="{15995365-785E-415F-98D9-A653971ECFFB}" destId="{600F433F-C87C-44FA-A2F0-654AAD26E91A}" srcOrd="29" destOrd="0" presId="urn:microsoft.com/office/officeart/2016/7/layout/RepeatingBendingProcessNew"/>
    <dgm:cxn modelId="{7EF140A9-AE5C-4943-B788-B78C01165E4F}" type="presParOf" srcId="{600F433F-C87C-44FA-A2F0-654AAD26E91A}" destId="{D32B2012-A30F-4D46-8DE8-CF0AF116A51E}" srcOrd="0" destOrd="0" presId="urn:microsoft.com/office/officeart/2016/7/layout/RepeatingBendingProcessNew"/>
    <dgm:cxn modelId="{293BDF4A-6D58-4469-8D26-685B7CB28A10}" type="presParOf" srcId="{15995365-785E-415F-98D9-A653971ECFFB}" destId="{9060450D-3E4F-4A3C-B200-5C4C97B2AA77}" srcOrd="30" destOrd="0" presId="urn:microsoft.com/office/officeart/2016/7/layout/RepeatingBendingProcessNew"/>
    <dgm:cxn modelId="{6D26FCFB-0B4B-491B-9D37-11054D16A57F}" type="presParOf" srcId="{15995365-785E-415F-98D9-A653971ECFFB}" destId="{72488995-2E3F-4AD5-A0D5-118DBC082ABF}" srcOrd="31" destOrd="0" presId="urn:microsoft.com/office/officeart/2016/7/layout/RepeatingBendingProcessNew"/>
    <dgm:cxn modelId="{8C3CFE67-CB81-4158-9C4E-538B8634B58A}" type="presParOf" srcId="{72488995-2E3F-4AD5-A0D5-118DBC082ABF}" destId="{80FCD1CC-442D-4867-883D-414C46130A9D}" srcOrd="0" destOrd="0" presId="urn:microsoft.com/office/officeart/2016/7/layout/RepeatingBendingProcessNew"/>
    <dgm:cxn modelId="{E43B0C95-029B-4CBD-A805-7F512B02C6C3}" type="presParOf" srcId="{15995365-785E-415F-98D9-A653971ECFFB}" destId="{13477008-E3F3-4129-8318-4BE4AB2245C2}" srcOrd="3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0E120E-4098-4866-A629-05C1F99355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EB75749-58E0-42D6-8340-701D95BCC74C}">
      <dgm:prSet/>
      <dgm:spPr/>
      <dgm:t>
        <a:bodyPr/>
        <a:lstStyle/>
        <a:p>
          <a:pPr>
            <a:lnSpc>
              <a:spcPct val="100000"/>
            </a:lnSpc>
          </a:pPr>
          <a:r>
            <a:rPr lang="en-US"/>
            <a:t>The World Health Organization (WHO) defines health as a state of physical, mental, and social well-being (World Health Organization, 1948). This means that a person’s health includes how their body functions, how they feel mentally and emotionally, and how well they are able to interact with others and live in society.</a:t>
          </a:r>
        </a:p>
      </dgm:t>
    </dgm:pt>
    <dgm:pt modelId="{E4FE560D-57A0-4AC6-82C1-F6F079E9D492}" type="parTrans" cxnId="{25776770-993A-4AAF-9FB5-1BC499B328D5}">
      <dgm:prSet/>
      <dgm:spPr/>
      <dgm:t>
        <a:bodyPr/>
        <a:lstStyle/>
        <a:p>
          <a:endParaRPr lang="en-US"/>
        </a:p>
      </dgm:t>
    </dgm:pt>
    <dgm:pt modelId="{53088472-3577-4869-A949-880EB017C35B}" type="sibTrans" cxnId="{25776770-993A-4AAF-9FB5-1BC499B328D5}">
      <dgm:prSet/>
      <dgm:spPr/>
      <dgm:t>
        <a:bodyPr/>
        <a:lstStyle/>
        <a:p>
          <a:endParaRPr lang="en-US"/>
        </a:p>
      </dgm:t>
    </dgm:pt>
    <dgm:pt modelId="{D92E0FC7-41FC-4419-9919-D45E8D636283}">
      <dgm:prSet/>
      <dgm:spPr/>
      <dgm:t>
        <a:bodyPr/>
        <a:lstStyle/>
        <a:p>
          <a:pPr>
            <a:lnSpc>
              <a:spcPct val="100000"/>
            </a:lnSpc>
          </a:pPr>
          <a:r>
            <a:rPr lang="en-US"/>
            <a:t>Health is also influenced by everyday factors such as income, education, housing, and access to healthcare. Marmot et al. (2020) explain that these social conditions can affect how healthy people are, showing that health is shaped by both individual choices and wider social and environmental factors.</a:t>
          </a:r>
        </a:p>
      </dgm:t>
    </dgm:pt>
    <dgm:pt modelId="{34F8844C-B2DE-44C8-9166-8A6389655FF7}" type="parTrans" cxnId="{22037EC3-BB3D-44F6-BD2C-9B256B7F5946}">
      <dgm:prSet/>
      <dgm:spPr/>
      <dgm:t>
        <a:bodyPr/>
        <a:lstStyle/>
        <a:p>
          <a:endParaRPr lang="en-US"/>
        </a:p>
      </dgm:t>
    </dgm:pt>
    <dgm:pt modelId="{CB91B402-D79D-4C3E-B45D-995942C5A6D6}" type="sibTrans" cxnId="{22037EC3-BB3D-44F6-BD2C-9B256B7F5946}">
      <dgm:prSet/>
      <dgm:spPr/>
      <dgm:t>
        <a:bodyPr/>
        <a:lstStyle/>
        <a:p>
          <a:endParaRPr lang="en-US"/>
        </a:p>
      </dgm:t>
    </dgm:pt>
    <dgm:pt modelId="{E5D796BE-C75B-409C-BB44-E04134C17A44}">
      <dgm:prSet/>
      <dgm:spPr/>
      <dgm:t>
        <a:bodyPr/>
        <a:lstStyle/>
        <a:p>
          <a:pPr>
            <a:lnSpc>
              <a:spcPct val="100000"/>
            </a:lnSpc>
          </a:pPr>
          <a:r>
            <a:rPr lang="en-US"/>
            <a:t>Overall, health is a broad concept that involves physical, mental, and social well-being, and it is influenced by personal, social, and environmental circumstances.</a:t>
          </a:r>
        </a:p>
      </dgm:t>
    </dgm:pt>
    <dgm:pt modelId="{AC00D69A-4D38-4163-A96A-BC219F0AC094}" type="parTrans" cxnId="{CFF84A5E-2F50-4E6A-B4D4-C56B0753EDC3}">
      <dgm:prSet/>
      <dgm:spPr/>
      <dgm:t>
        <a:bodyPr/>
        <a:lstStyle/>
        <a:p>
          <a:endParaRPr lang="en-US"/>
        </a:p>
      </dgm:t>
    </dgm:pt>
    <dgm:pt modelId="{5C7EDA05-D949-40D7-9F02-D26BCBD8161A}" type="sibTrans" cxnId="{CFF84A5E-2F50-4E6A-B4D4-C56B0753EDC3}">
      <dgm:prSet/>
      <dgm:spPr/>
      <dgm:t>
        <a:bodyPr/>
        <a:lstStyle/>
        <a:p>
          <a:endParaRPr lang="en-US"/>
        </a:p>
      </dgm:t>
    </dgm:pt>
    <dgm:pt modelId="{D793A729-8641-44F1-826B-5C1C67A24750}" type="pres">
      <dgm:prSet presAssocID="{EE0E120E-4098-4866-A629-05C1F993551B}" presName="root" presStyleCnt="0">
        <dgm:presLayoutVars>
          <dgm:dir/>
          <dgm:resizeHandles val="exact"/>
        </dgm:presLayoutVars>
      </dgm:prSet>
      <dgm:spPr/>
    </dgm:pt>
    <dgm:pt modelId="{188AAC4E-D797-4EE7-A1C4-60FE5880C5BB}" type="pres">
      <dgm:prSet presAssocID="{EEB75749-58E0-42D6-8340-701D95BCC74C}" presName="compNode" presStyleCnt="0"/>
      <dgm:spPr/>
    </dgm:pt>
    <dgm:pt modelId="{F9E823EB-BE22-4AE0-9AFC-E356CDE7D6F9}" type="pres">
      <dgm:prSet presAssocID="{EEB75749-58E0-42D6-8340-701D95BCC74C}" presName="bgRect" presStyleLbl="bgShp" presStyleIdx="0" presStyleCnt="3"/>
      <dgm:spPr/>
    </dgm:pt>
    <dgm:pt modelId="{F8407C00-AC99-4E80-924E-0AD224B9AADA}" type="pres">
      <dgm:prSet presAssocID="{EEB75749-58E0-42D6-8340-701D95BCC7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4163D73B-A5AB-4673-821E-0CAF4EE92776}" type="pres">
      <dgm:prSet presAssocID="{EEB75749-58E0-42D6-8340-701D95BCC74C}" presName="spaceRect" presStyleCnt="0"/>
      <dgm:spPr/>
    </dgm:pt>
    <dgm:pt modelId="{40AEC43D-D7F6-4F69-869F-45A2926A6174}" type="pres">
      <dgm:prSet presAssocID="{EEB75749-58E0-42D6-8340-701D95BCC74C}" presName="parTx" presStyleLbl="revTx" presStyleIdx="0" presStyleCnt="3">
        <dgm:presLayoutVars>
          <dgm:chMax val="0"/>
          <dgm:chPref val="0"/>
        </dgm:presLayoutVars>
      </dgm:prSet>
      <dgm:spPr/>
    </dgm:pt>
    <dgm:pt modelId="{8C60192C-6B55-4DE4-8B06-B9FA9773DE2D}" type="pres">
      <dgm:prSet presAssocID="{53088472-3577-4869-A949-880EB017C35B}" presName="sibTrans" presStyleCnt="0"/>
      <dgm:spPr/>
    </dgm:pt>
    <dgm:pt modelId="{E05FD138-5CC4-46AA-AA52-AE275C7E58D1}" type="pres">
      <dgm:prSet presAssocID="{D92E0FC7-41FC-4419-9919-D45E8D636283}" presName="compNode" presStyleCnt="0"/>
      <dgm:spPr/>
    </dgm:pt>
    <dgm:pt modelId="{6FE09570-BF7D-49B8-A501-B7C090C8D378}" type="pres">
      <dgm:prSet presAssocID="{D92E0FC7-41FC-4419-9919-D45E8D636283}" presName="bgRect" presStyleLbl="bgShp" presStyleIdx="1" presStyleCnt="3"/>
      <dgm:spPr/>
    </dgm:pt>
    <dgm:pt modelId="{960C4E8D-A8F2-4539-B764-692CE59A04CF}" type="pres">
      <dgm:prSet presAssocID="{D92E0FC7-41FC-4419-9919-D45E8D6362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56BF6F58-2855-4E70-A223-43E74065B75E}" type="pres">
      <dgm:prSet presAssocID="{D92E0FC7-41FC-4419-9919-D45E8D636283}" presName="spaceRect" presStyleCnt="0"/>
      <dgm:spPr/>
    </dgm:pt>
    <dgm:pt modelId="{D64A9CE5-512E-4843-BEA7-63E9FB8CAF46}" type="pres">
      <dgm:prSet presAssocID="{D92E0FC7-41FC-4419-9919-D45E8D636283}" presName="parTx" presStyleLbl="revTx" presStyleIdx="1" presStyleCnt="3">
        <dgm:presLayoutVars>
          <dgm:chMax val="0"/>
          <dgm:chPref val="0"/>
        </dgm:presLayoutVars>
      </dgm:prSet>
      <dgm:spPr/>
    </dgm:pt>
    <dgm:pt modelId="{495E4D94-8DE2-49F2-BA24-5A0A05F98800}" type="pres">
      <dgm:prSet presAssocID="{CB91B402-D79D-4C3E-B45D-995942C5A6D6}" presName="sibTrans" presStyleCnt="0"/>
      <dgm:spPr/>
    </dgm:pt>
    <dgm:pt modelId="{280D52C8-E120-49AD-9E69-C9FCD8BCA153}" type="pres">
      <dgm:prSet presAssocID="{E5D796BE-C75B-409C-BB44-E04134C17A44}" presName="compNode" presStyleCnt="0"/>
      <dgm:spPr/>
    </dgm:pt>
    <dgm:pt modelId="{8E327546-FC4F-4A20-8CB4-09D887562C57}" type="pres">
      <dgm:prSet presAssocID="{E5D796BE-C75B-409C-BB44-E04134C17A44}" presName="bgRect" presStyleLbl="bgShp" presStyleIdx="2" presStyleCnt="3"/>
      <dgm:spPr/>
    </dgm:pt>
    <dgm:pt modelId="{F1A416A4-665F-418E-B0AD-D39BB1EFA253}" type="pres">
      <dgm:prSet presAssocID="{E5D796BE-C75B-409C-BB44-E04134C17A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pple"/>
        </a:ext>
      </dgm:extLst>
    </dgm:pt>
    <dgm:pt modelId="{422AFA7A-B27F-4323-8E0E-A2BA413607F9}" type="pres">
      <dgm:prSet presAssocID="{E5D796BE-C75B-409C-BB44-E04134C17A44}" presName="spaceRect" presStyleCnt="0"/>
      <dgm:spPr/>
    </dgm:pt>
    <dgm:pt modelId="{E6991CA9-7D47-4DBD-897D-7859D0F6D900}" type="pres">
      <dgm:prSet presAssocID="{E5D796BE-C75B-409C-BB44-E04134C17A44}" presName="parTx" presStyleLbl="revTx" presStyleIdx="2" presStyleCnt="3">
        <dgm:presLayoutVars>
          <dgm:chMax val="0"/>
          <dgm:chPref val="0"/>
        </dgm:presLayoutVars>
      </dgm:prSet>
      <dgm:spPr/>
    </dgm:pt>
  </dgm:ptLst>
  <dgm:cxnLst>
    <dgm:cxn modelId="{CFF84A5E-2F50-4E6A-B4D4-C56B0753EDC3}" srcId="{EE0E120E-4098-4866-A629-05C1F993551B}" destId="{E5D796BE-C75B-409C-BB44-E04134C17A44}" srcOrd="2" destOrd="0" parTransId="{AC00D69A-4D38-4163-A96A-BC219F0AC094}" sibTransId="{5C7EDA05-D949-40D7-9F02-D26BCBD8161A}"/>
    <dgm:cxn modelId="{25776770-993A-4AAF-9FB5-1BC499B328D5}" srcId="{EE0E120E-4098-4866-A629-05C1F993551B}" destId="{EEB75749-58E0-42D6-8340-701D95BCC74C}" srcOrd="0" destOrd="0" parTransId="{E4FE560D-57A0-4AC6-82C1-F6F079E9D492}" sibTransId="{53088472-3577-4869-A949-880EB017C35B}"/>
    <dgm:cxn modelId="{88B4D3A8-D379-4510-92F4-740F37A675F8}" type="presOf" srcId="{D92E0FC7-41FC-4419-9919-D45E8D636283}" destId="{D64A9CE5-512E-4843-BEA7-63E9FB8CAF46}" srcOrd="0" destOrd="0" presId="urn:microsoft.com/office/officeart/2018/2/layout/IconVerticalSolidList"/>
    <dgm:cxn modelId="{16342ABB-34A6-48DA-AB0F-1BE59CA5D382}" type="presOf" srcId="{EEB75749-58E0-42D6-8340-701D95BCC74C}" destId="{40AEC43D-D7F6-4F69-869F-45A2926A6174}" srcOrd="0" destOrd="0" presId="urn:microsoft.com/office/officeart/2018/2/layout/IconVerticalSolidList"/>
    <dgm:cxn modelId="{22037EC3-BB3D-44F6-BD2C-9B256B7F5946}" srcId="{EE0E120E-4098-4866-A629-05C1F993551B}" destId="{D92E0FC7-41FC-4419-9919-D45E8D636283}" srcOrd="1" destOrd="0" parTransId="{34F8844C-B2DE-44C8-9166-8A6389655FF7}" sibTransId="{CB91B402-D79D-4C3E-B45D-995942C5A6D6}"/>
    <dgm:cxn modelId="{CD70F5C6-EFCD-48CD-BA57-B87990CED8E4}" type="presOf" srcId="{E5D796BE-C75B-409C-BB44-E04134C17A44}" destId="{E6991CA9-7D47-4DBD-897D-7859D0F6D900}" srcOrd="0" destOrd="0" presId="urn:microsoft.com/office/officeart/2018/2/layout/IconVerticalSolidList"/>
    <dgm:cxn modelId="{B8FA22D0-06C7-474B-8ED7-3F06BF078216}" type="presOf" srcId="{EE0E120E-4098-4866-A629-05C1F993551B}" destId="{D793A729-8641-44F1-826B-5C1C67A24750}" srcOrd="0" destOrd="0" presId="urn:microsoft.com/office/officeart/2018/2/layout/IconVerticalSolidList"/>
    <dgm:cxn modelId="{F140429D-3355-4D3B-A61A-6137FABE8EC5}" type="presParOf" srcId="{D793A729-8641-44F1-826B-5C1C67A24750}" destId="{188AAC4E-D797-4EE7-A1C4-60FE5880C5BB}" srcOrd="0" destOrd="0" presId="urn:microsoft.com/office/officeart/2018/2/layout/IconVerticalSolidList"/>
    <dgm:cxn modelId="{23474163-BA68-443B-9CFD-7804A4B4F67F}" type="presParOf" srcId="{188AAC4E-D797-4EE7-A1C4-60FE5880C5BB}" destId="{F9E823EB-BE22-4AE0-9AFC-E356CDE7D6F9}" srcOrd="0" destOrd="0" presId="urn:microsoft.com/office/officeart/2018/2/layout/IconVerticalSolidList"/>
    <dgm:cxn modelId="{05ED1E7B-9106-4AF8-A068-5F5313705810}" type="presParOf" srcId="{188AAC4E-D797-4EE7-A1C4-60FE5880C5BB}" destId="{F8407C00-AC99-4E80-924E-0AD224B9AADA}" srcOrd="1" destOrd="0" presId="urn:microsoft.com/office/officeart/2018/2/layout/IconVerticalSolidList"/>
    <dgm:cxn modelId="{8AC995CC-06FE-4A7C-8CF9-14A66CD2B583}" type="presParOf" srcId="{188AAC4E-D797-4EE7-A1C4-60FE5880C5BB}" destId="{4163D73B-A5AB-4673-821E-0CAF4EE92776}" srcOrd="2" destOrd="0" presId="urn:microsoft.com/office/officeart/2018/2/layout/IconVerticalSolidList"/>
    <dgm:cxn modelId="{44E8951B-23F1-4C14-97EE-8EFB13B00FE0}" type="presParOf" srcId="{188AAC4E-D797-4EE7-A1C4-60FE5880C5BB}" destId="{40AEC43D-D7F6-4F69-869F-45A2926A6174}" srcOrd="3" destOrd="0" presId="urn:microsoft.com/office/officeart/2018/2/layout/IconVerticalSolidList"/>
    <dgm:cxn modelId="{CB2C7B7A-B8D3-4F19-86BD-8D7CF893B641}" type="presParOf" srcId="{D793A729-8641-44F1-826B-5C1C67A24750}" destId="{8C60192C-6B55-4DE4-8B06-B9FA9773DE2D}" srcOrd="1" destOrd="0" presId="urn:microsoft.com/office/officeart/2018/2/layout/IconVerticalSolidList"/>
    <dgm:cxn modelId="{A0F6A945-8F8F-496E-B8F2-DAFAAB2181D2}" type="presParOf" srcId="{D793A729-8641-44F1-826B-5C1C67A24750}" destId="{E05FD138-5CC4-46AA-AA52-AE275C7E58D1}" srcOrd="2" destOrd="0" presId="urn:microsoft.com/office/officeart/2018/2/layout/IconVerticalSolidList"/>
    <dgm:cxn modelId="{F60CDDB0-2BF3-4350-8632-AF9655EE46C4}" type="presParOf" srcId="{E05FD138-5CC4-46AA-AA52-AE275C7E58D1}" destId="{6FE09570-BF7D-49B8-A501-B7C090C8D378}" srcOrd="0" destOrd="0" presId="urn:microsoft.com/office/officeart/2018/2/layout/IconVerticalSolidList"/>
    <dgm:cxn modelId="{F948F0B6-7AEA-43C1-A605-1E70B05C1B57}" type="presParOf" srcId="{E05FD138-5CC4-46AA-AA52-AE275C7E58D1}" destId="{960C4E8D-A8F2-4539-B764-692CE59A04CF}" srcOrd="1" destOrd="0" presId="urn:microsoft.com/office/officeart/2018/2/layout/IconVerticalSolidList"/>
    <dgm:cxn modelId="{D3CC6BB0-1DBB-430A-A610-151685B82DDC}" type="presParOf" srcId="{E05FD138-5CC4-46AA-AA52-AE275C7E58D1}" destId="{56BF6F58-2855-4E70-A223-43E74065B75E}" srcOrd="2" destOrd="0" presId="urn:microsoft.com/office/officeart/2018/2/layout/IconVerticalSolidList"/>
    <dgm:cxn modelId="{FF49F852-739A-43F8-8463-219E5FC85A21}" type="presParOf" srcId="{E05FD138-5CC4-46AA-AA52-AE275C7E58D1}" destId="{D64A9CE5-512E-4843-BEA7-63E9FB8CAF46}" srcOrd="3" destOrd="0" presId="urn:microsoft.com/office/officeart/2018/2/layout/IconVerticalSolidList"/>
    <dgm:cxn modelId="{725340E4-C7C0-41BC-8AA2-38EB33300C1F}" type="presParOf" srcId="{D793A729-8641-44F1-826B-5C1C67A24750}" destId="{495E4D94-8DE2-49F2-BA24-5A0A05F98800}" srcOrd="3" destOrd="0" presId="urn:microsoft.com/office/officeart/2018/2/layout/IconVerticalSolidList"/>
    <dgm:cxn modelId="{95266060-B210-4F81-8996-D8A93D890B84}" type="presParOf" srcId="{D793A729-8641-44F1-826B-5C1C67A24750}" destId="{280D52C8-E120-49AD-9E69-C9FCD8BCA153}" srcOrd="4" destOrd="0" presId="urn:microsoft.com/office/officeart/2018/2/layout/IconVerticalSolidList"/>
    <dgm:cxn modelId="{079EE5CB-3536-42D9-A988-3AA142F2BA77}" type="presParOf" srcId="{280D52C8-E120-49AD-9E69-C9FCD8BCA153}" destId="{8E327546-FC4F-4A20-8CB4-09D887562C57}" srcOrd="0" destOrd="0" presId="urn:microsoft.com/office/officeart/2018/2/layout/IconVerticalSolidList"/>
    <dgm:cxn modelId="{C550A795-8090-4D7D-9D54-87049D8D9F6E}" type="presParOf" srcId="{280D52C8-E120-49AD-9E69-C9FCD8BCA153}" destId="{F1A416A4-665F-418E-B0AD-D39BB1EFA253}" srcOrd="1" destOrd="0" presId="urn:microsoft.com/office/officeart/2018/2/layout/IconVerticalSolidList"/>
    <dgm:cxn modelId="{5F2FE804-EDC8-4F3A-84A3-CA46BFF3A7DD}" type="presParOf" srcId="{280D52C8-E120-49AD-9E69-C9FCD8BCA153}" destId="{422AFA7A-B27F-4323-8E0E-A2BA413607F9}" srcOrd="2" destOrd="0" presId="urn:microsoft.com/office/officeart/2018/2/layout/IconVerticalSolidList"/>
    <dgm:cxn modelId="{D9C1CB87-ECB7-4671-A632-3CFEA732B4EE}" type="presParOf" srcId="{280D52C8-E120-49AD-9E69-C9FCD8BCA153}" destId="{E6991CA9-7D47-4DBD-897D-7859D0F6D9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29F385-6ADA-4A58-94EA-3F70778FD6F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4E0E0010-FC3F-483D-9C61-D5461C7975C2}">
      <dgm:prSet/>
      <dgm:spPr/>
      <dgm:t>
        <a:bodyPr/>
        <a:lstStyle/>
        <a:p>
          <a:r>
            <a:rPr lang="en-US"/>
            <a:t>Physical activity promotion to reduce obesity, cardiovascular disease, and other long term health diseases</a:t>
          </a:r>
        </a:p>
      </dgm:t>
    </dgm:pt>
    <dgm:pt modelId="{CB1AD6FE-B2B0-4609-B88D-1EDB1FF15510}" type="parTrans" cxnId="{5703B403-CA03-4D6E-BFCD-63E336098A90}">
      <dgm:prSet/>
      <dgm:spPr/>
      <dgm:t>
        <a:bodyPr/>
        <a:lstStyle/>
        <a:p>
          <a:endParaRPr lang="en-US"/>
        </a:p>
      </dgm:t>
    </dgm:pt>
    <dgm:pt modelId="{B1121155-0999-43DC-8BEA-7A7A6B852201}" type="sibTrans" cxnId="{5703B403-CA03-4D6E-BFCD-63E336098A90}">
      <dgm:prSet/>
      <dgm:spPr/>
      <dgm:t>
        <a:bodyPr/>
        <a:lstStyle/>
        <a:p>
          <a:endParaRPr lang="en-US"/>
        </a:p>
      </dgm:t>
    </dgm:pt>
    <dgm:pt modelId="{97DDD0A3-E7FA-473D-83DF-14BE40FFEF80}">
      <dgm:prSet/>
      <dgm:spPr/>
      <dgm:t>
        <a:bodyPr/>
        <a:lstStyle/>
        <a:p>
          <a:r>
            <a:rPr lang="en-US"/>
            <a:t>Healthy diets to address malnutrition and diet-related illnesses</a:t>
          </a:r>
        </a:p>
      </dgm:t>
    </dgm:pt>
    <dgm:pt modelId="{D0CC58FF-055B-4AC6-841B-82BC7638EAB1}" type="parTrans" cxnId="{FA04C46B-DAE3-41A0-8468-7C8BB91BBBE6}">
      <dgm:prSet/>
      <dgm:spPr/>
      <dgm:t>
        <a:bodyPr/>
        <a:lstStyle/>
        <a:p>
          <a:endParaRPr lang="en-US"/>
        </a:p>
      </dgm:t>
    </dgm:pt>
    <dgm:pt modelId="{F97208CA-16F6-4803-BBE7-C4EBA5935B16}" type="sibTrans" cxnId="{FA04C46B-DAE3-41A0-8468-7C8BB91BBBE6}">
      <dgm:prSet/>
      <dgm:spPr/>
      <dgm:t>
        <a:bodyPr/>
        <a:lstStyle/>
        <a:p>
          <a:endParaRPr lang="en-US"/>
        </a:p>
      </dgm:t>
    </dgm:pt>
    <dgm:pt modelId="{CBEF0AA6-844F-4416-99D4-859201EA50DD}">
      <dgm:prSet/>
      <dgm:spPr/>
      <dgm:t>
        <a:bodyPr/>
        <a:lstStyle/>
        <a:p>
          <a:r>
            <a:rPr lang="en-US"/>
            <a:t>Smoking and reduced alcohol consumption</a:t>
          </a:r>
        </a:p>
      </dgm:t>
    </dgm:pt>
    <dgm:pt modelId="{6B081804-F250-4CD7-9AA1-1F54A6222CB4}" type="parTrans" cxnId="{8AAE7A4B-2FAE-45F0-8465-B31112624B4D}">
      <dgm:prSet/>
      <dgm:spPr/>
      <dgm:t>
        <a:bodyPr/>
        <a:lstStyle/>
        <a:p>
          <a:endParaRPr lang="en-US"/>
        </a:p>
      </dgm:t>
    </dgm:pt>
    <dgm:pt modelId="{E6E97845-FE0D-4263-8665-EF2AF82674D2}" type="sibTrans" cxnId="{8AAE7A4B-2FAE-45F0-8465-B31112624B4D}">
      <dgm:prSet/>
      <dgm:spPr/>
      <dgm:t>
        <a:bodyPr/>
        <a:lstStyle/>
        <a:p>
          <a:endParaRPr lang="en-US"/>
        </a:p>
      </dgm:t>
    </dgm:pt>
    <dgm:pt modelId="{146883F7-C63F-4F60-A5CB-C7AE5B7AE26D}">
      <dgm:prSet/>
      <dgm:spPr/>
      <dgm:t>
        <a:bodyPr/>
        <a:lstStyle/>
        <a:p>
          <a:r>
            <a:rPr lang="en-US"/>
            <a:t>Mental health promotion, stress management, and resilience-building</a:t>
          </a:r>
        </a:p>
      </dgm:t>
    </dgm:pt>
    <dgm:pt modelId="{3E277AF0-D482-496B-8C40-5740098C7561}" type="parTrans" cxnId="{104C588B-8382-4BA1-80C0-01E887F595A2}">
      <dgm:prSet/>
      <dgm:spPr/>
      <dgm:t>
        <a:bodyPr/>
        <a:lstStyle/>
        <a:p>
          <a:endParaRPr lang="en-US"/>
        </a:p>
      </dgm:t>
    </dgm:pt>
    <dgm:pt modelId="{352ED67B-9988-48B0-8C0E-E6BA51A4DB95}" type="sibTrans" cxnId="{104C588B-8382-4BA1-80C0-01E887F595A2}">
      <dgm:prSet/>
      <dgm:spPr/>
      <dgm:t>
        <a:bodyPr/>
        <a:lstStyle/>
        <a:p>
          <a:endParaRPr lang="en-US"/>
        </a:p>
      </dgm:t>
    </dgm:pt>
    <dgm:pt modelId="{D01C062F-B1D7-4AAF-BB81-9BB0ED495C70}" type="pres">
      <dgm:prSet presAssocID="{7529F385-6ADA-4A58-94EA-3F70778FD6FC}" presName="matrix" presStyleCnt="0">
        <dgm:presLayoutVars>
          <dgm:chMax val="1"/>
          <dgm:dir/>
          <dgm:resizeHandles val="exact"/>
        </dgm:presLayoutVars>
      </dgm:prSet>
      <dgm:spPr/>
    </dgm:pt>
    <dgm:pt modelId="{1241233E-EC75-4D3D-8E5B-C505021849AF}" type="pres">
      <dgm:prSet presAssocID="{7529F385-6ADA-4A58-94EA-3F70778FD6FC}" presName="diamond" presStyleLbl="bgShp" presStyleIdx="0" presStyleCnt="1"/>
      <dgm:spPr/>
    </dgm:pt>
    <dgm:pt modelId="{32852F50-9519-46D4-AB33-C2BB27303407}" type="pres">
      <dgm:prSet presAssocID="{7529F385-6ADA-4A58-94EA-3F70778FD6FC}" presName="quad1" presStyleLbl="node1" presStyleIdx="0" presStyleCnt="4">
        <dgm:presLayoutVars>
          <dgm:chMax val="0"/>
          <dgm:chPref val="0"/>
          <dgm:bulletEnabled val="1"/>
        </dgm:presLayoutVars>
      </dgm:prSet>
      <dgm:spPr/>
    </dgm:pt>
    <dgm:pt modelId="{73B1C8C2-67A9-4503-8C24-652228F59DFD}" type="pres">
      <dgm:prSet presAssocID="{7529F385-6ADA-4A58-94EA-3F70778FD6FC}" presName="quad2" presStyleLbl="node1" presStyleIdx="1" presStyleCnt="4">
        <dgm:presLayoutVars>
          <dgm:chMax val="0"/>
          <dgm:chPref val="0"/>
          <dgm:bulletEnabled val="1"/>
        </dgm:presLayoutVars>
      </dgm:prSet>
      <dgm:spPr/>
    </dgm:pt>
    <dgm:pt modelId="{18B97E70-7377-434C-95C5-81134676EE45}" type="pres">
      <dgm:prSet presAssocID="{7529F385-6ADA-4A58-94EA-3F70778FD6FC}" presName="quad3" presStyleLbl="node1" presStyleIdx="2" presStyleCnt="4">
        <dgm:presLayoutVars>
          <dgm:chMax val="0"/>
          <dgm:chPref val="0"/>
          <dgm:bulletEnabled val="1"/>
        </dgm:presLayoutVars>
      </dgm:prSet>
      <dgm:spPr/>
    </dgm:pt>
    <dgm:pt modelId="{8297E4A2-97B8-4386-B317-2E838A869BE8}" type="pres">
      <dgm:prSet presAssocID="{7529F385-6ADA-4A58-94EA-3F70778FD6FC}" presName="quad4" presStyleLbl="node1" presStyleIdx="3" presStyleCnt="4">
        <dgm:presLayoutVars>
          <dgm:chMax val="0"/>
          <dgm:chPref val="0"/>
          <dgm:bulletEnabled val="1"/>
        </dgm:presLayoutVars>
      </dgm:prSet>
      <dgm:spPr/>
    </dgm:pt>
  </dgm:ptLst>
  <dgm:cxnLst>
    <dgm:cxn modelId="{5703B403-CA03-4D6E-BFCD-63E336098A90}" srcId="{7529F385-6ADA-4A58-94EA-3F70778FD6FC}" destId="{4E0E0010-FC3F-483D-9C61-D5461C7975C2}" srcOrd="0" destOrd="0" parTransId="{CB1AD6FE-B2B0-4609-B88D-1EDB1FF15510}" sibTransId="{B1121155-0999-43DC-8BEA-7A7A6B852201}"/>
    <dgm:cxn modelId="{84388542-8719-4793-B1EF-F910C82B2D45}" type="presOf" srcId="{4E0E0010-FC3F-483D-9C61-D5461C7975C2}" destId="{32852F50-9519-46D4-AB33-C2BB27303407}" srcOrd="0" destOrd="0" presId="urn:microsoft.com/office/officeart/2005/8/layout/matrix3"/>
    <dgm:cxn modelId="{52F5FB65-6F30-48ED-BF93-0FA2A3BE8445}" type="presOf" srcId="{7529F385-6ADA-4A58-94EA-3F70778FD6FC}" destId="{D01C062F-B1D7-4AAF-BB81-9BB0ED495C70}" srcOrd="0" destOrd="0" presId="urn:microsoft.com/office/officeart/2005/8/layout/matrix3"/>
    <dgm:cxn modelId="{6B323F66-B538-417B-979E-AACDDC201A1D}" type="presOf" srcId="{CBEF0AA6-844F-4416-99D4-859201EA50DD}" destId="{18B97E70-7377-434C-95C5-81134676EE45}" srcOrd="0" destOrd="0" presId="urn:microsoft.com/office/officeart/2005/8/layout/matrix3"/>
    <dgm:cxn modelId="{8AAE7A4B-2FAE-45F0-8465-B31112624B4D}" srcId="{7529F385-6ADA-4A58-94EA-3F70778FD6FC}" destId="{CBEF0AA6-844F-4416-99D4-859201EA50DD}" srcOrd="2" destOrd="0" parTransId="{6B081804-F250-4CD7-9AA1-1F54A6222CB4}" sibTransId="{E6E97845-FE0D-4263-8665-EF2AF82674D2}"/>
    <dgm:cxn modelId="{FA04C46B-DAE3-41A0-8468-7C8BB91BBBE6}" srcId="{7529F385-6ADA-4A58-94EA-3F70778FD6FC}" destId="{97DDD0A3-E7FA-473D-83DF-14BE40FFEF80}" srcOrd="1" destOrd="0" parTransId="{D0CC58FF-055B-4AC6-841B-82BC7638EAB1}" sibTransId="{F97208CA-16F6-4803-BBE7-C4EBA5935B16}"/>
    <dgm:cxn modelId="{104C588B-8382-4BA1-80C0-01E887F595A2}" srcId="{7529F385-6ADA-4A58-94EA-3F70778FD6FC}" destId="{146883F7-C63F-4F60-A5CB-C7AE5B7AE26D}" srcOrd="3" destOrd="0" parTransId="{3E277AF0-D482-496B-8C40-5740098C7561}" sibTransId="{352ED67B-9988-48B0-8C0E-E6BA51A4DB95}"/>
    <dgm:cxn modelId="{F9BF37BE-4274-4810-8D68-368E621453F8}" type="presOf" srcId="{146883F7-C63F-4F60-A5CB-C7AE5B7AE26D}" destId="{8297E4A2-97B8-4386-B317-2E838A869BE8}" srcOrd="0" destOrd="0" presId="urn:microsoft.com/office/officeart/2005/8/layout/matrix3"/>
    <dgm:cxn modelId="{E2206FCC-BF2C-46FE-82F2-B72800C81D57}" type="presOf" srcId="{97DDD0A3-E7FA-473D-83DF-14BE40FFEF80}" destId="{73B1C8C2-67A9-4503-8C24-652228F59DFD}" srcOrd="0" destOrd="0" presId="urn:microsoft.com/office/officeart/2005/8/layout/matrix3"/>
    <dgm:cxn modelId="{1E1C76D4-DE21-45EC-AC02-5F82A1BAA7F0}" type="presParOf" srcId="{D01C062F-B1D7-4AAF-BB81-9BB0ED495C70}" destId="{1241233E-EC75-4D3D-8E5B-C505021849AF}" srcOrd="0" destOrd="0" presId="urn:microsoft.com/office/officeart/2005/8/layout/matrix3"/>
    <dgm:cxn modelId="{A65A34ED-9541-47B7-B193-CB921E31E3D4}" type="presParOf" srcId="{D01C062F-B1D7-4AAF-BB81-9BB0ED495C70}" destId="{32852F50-9519-46D4-AB33-C2BB27303407}" srcOrd="1" destOrd="0" presId="urn:microsoft.com/office/officeart/2005/8/layout/matrix3"/>
    <dgm:cxn modelId="{C3CF53AD-436C-4B89-BD26-059A6A3D6302}" type="presParOf" srcId="{D01C062F-B1D7-4AAF-BB81-9BB0ED495C70}" destId="{73B1C8C2-67A9-4503-8C24-652228F59DFD}" srcOrd="2" destOrd="0" presId="urn:microsoft.com/office/officeart/2005/8/layout/matrix3"/>
    <dgm:cxn modelId="{D03C98D7-7805-474F-9C20-A32FFBF8F2DA}" type="presParOf" srcId="{D01C062F-B1D7-4AAF-BB81-9BB0ED495C70}" destId="{18B97E70-7377-434C-95C5-81134676EE45}" srcOrd="3" destOrd="0" presId="urn:microsoft.com/office/officeart/2005/8/layout/matrix3"/>
    <dgm:cxn modelId="{89BBFF60-793A-42A2-83D9-636CCEF2E10E}" type="presParOf" srcId="{D01C062F-B1D7-4AAF-BB81-9BB0ED495C70}" destId="{8297E4A2-97B8-4386-B317-2E838A869BE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7DDE1-B759-4CE0-B970-8DB35F984448}">
      <dsp:nvSpPr>
        <dsp:cNvPr id="0" name=""/>
        <dsp:cNvSpPr/>
      </dsp:nvSpPr>
      <dsp:spPr>
        <a:xfrm>
          <a:off x="1355903" y="459509"/>
          <a:ext cx="281380" cy="91440"/>
        </a:xfrm>
        <a:custGeom>
          <a:avLst/>
          <a:gdLst/>
          <a:ahLst/>
          <a:cxnLst/>
          <a:rect l="0" t="0" r="0" b="0"/>
          <a:pathLst>
            <a:path>
              <a:moveTo>
                <a:pt x="0" y="45720"/>
              </a:moveTo>
              <a:lnTo>
                <a:pt x="28138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88794" y="503670"/>
        <a:ext cx="15599" cy="3119"/>
      </dsp:txXfrm>
    </dsp:sp>
    <dsp:sp modelId="{B24100A4-4522-4C62-BD26-C4EB403572C6}">
      <dsp:nvSpPr>
        <dsp:cNvPr id="0" name=""/>
        <dsp:cNvSpPr/>
      </dsp:nvSpPr>
      <dsp:spPr>
        <a:xfrm>
          <a:off x="1266" y="98298"/>
          <a:ext cx="1356437" cy="81386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 No poverty</a:t>
          </a:r>
          <a:endParaRPr lang="en-US" sz="1300" kern="1200"/>
        </a:p>
      </dsp:txBody>
      <dsp:txXfrm>
        <a:off x="1266" y="98298"/>
        <a:ext cx="1356437" cy="813862"/>
      </dsp:txXfrm>
    </dsp:sp>
    <dsp:sp modelId="{0F3F2A49-1D90-410E-BB38-5281DFD93BC5}">
      <dsp:nvSpPr>
        <dsp:cNvPr id="0" name=""/>
        <dsp:cNvSpPr/>
      </dsp:nvSpPr>
      <dsp:spPr>
        <a:xfrm>
          <a:off x="3024321" y="459509"/>
          <a:ext cx="281380" cy="91440"/>
        </a:xfrm>
        <a:custGeom>
          <a:avLst/>
          <a:gdLst/>
          <a:ahLst/>
          <a:cxnLst/>
          <a:rect l="0" t="0" r="0" b="0"/>
          <a:pathLst>
            <a:path>
              <a:moveTo>
                <a:pt x="0" y="45720"/>
              </a:moveTo>
              <a:lnTo>
                <a:pt x="281380" y="45720"/>
              </a:lnTo>
            </a:path>
          </a:pathLst>
        </a:custGeom>
        <a:noFill/>
        <a:ln w="12700" cap="flat" cmpd="sng" algn="ctr">
          <a:solidFill>
            <a:schemeClr val="accent5">
              <a:hueOff val="-810143"/>
              <a:satOff val="-55"/>
              <a:lumOff val="1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212" y="503670"/>
        <a:ext cx="15599" cy="3119"/>
      </dsp:txXfrm>
    </dsp:sp>
    <dsp:sp modelId="{B7C46435-DE7D-40E6-AD45-65DDC8EBF81C}">
      <dsp:nvSpPr>
        <dsp:cNvPr id="0" name=""/>
        <dsp:cNvSpPr/>
      </dsp:nvSpPr>
      <dsp:spPr>
        <a:xfrm>
          <a:off x="1669684" y="98298"/>
          <a:ext cx="1356437" cy="813862"/>
        </a:xfrm>
        <a:prstGeom prst="rect">
          <a:avLst/>
        </a:prstGeom>
        <a:solidFill>
          <a:schemeClr val="accent5">
            <a:hueOff val="-759509"/>
            <a:satOff val="-52"/>
            <a:lumOff val="12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2: Zero hunger</a:t>
          </a:r>
          <a:endParaRPr lang="en-US" sz="1300" kern="1200"/>
        </a:p>
      </dsp:txBody>
      <dsp:txXfrm>
        <a:off x="1669684" y="98298"/>
        <a:ext cx="1356437" cy="813862"/>
      </dsp:txXfrm>
    </dsp:sp>
    <dsp:sp modelId="{77C4C7A5-D10E-4107-B733-81CCE2969C77}">
      <dsp:nvSpPr>
        <dsp:cNvPr id="0" name=""/>
        <dsp:cNvSpPr/>
      </dsp:nvSpPr>
      <dsp:spPr>
        <a:xfrm>
          <a:off x="4692739" y="459509"/>
          <a:ext cx="281380" cy="91440"/>
        </a:xfrm>
        <a:custGeom>
          <a:avLst/>
          <a:gdLst/>
          <a:ahLst/>
          <a:cxnLst/>
          <a:rect l="0" t="0" r="0" b="0"/>
          <a:pathLst>
            <a:path>
              <a:moveTo>
                <a:pt x="0" y="45720"/>
              </a:moveTo>
              <a:lnTo>
                <a:pt x="281380" y="45720"/>
              </a:lnTo>
            </a:path>
          </a:pathLst>
        </a:custGeom>
        <a:noFill/>
        <a:ln w="12700" cap="flat" cmpd="sng" algn="ctr">
          <a:solidFill>
            <a:schemeClr val="accent5">
              <a:hueOff val="-1620287"/>
              <a:satOff val="-110"/>
              <a:lumOff val="2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5630" y="503670"/>
        <a:ext cx="15599" cy="3119"/>
      </dsp:txXfrm>
    </dsp:sp>
    <dsp:sp modelId="{9C1ED32A-B372-4B50-BC67-E236860F5B14}">
      <dsp:nvSpPr>
        <dsp:cNvPr id="0" name=""/>
        <dsp:cNvSpPr/>
      </dsp:nvSpPr>
      <dsp:spPr>
        <a:xfrm>
          <a:off x="3338102" y="98298"/>
          <a:ext cx="1356437" cy="813862"/>
        </a:xfrm>
        <a:prstGeom prst="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3: Good Health and wellbeing</a:t>
          </a:r>
          <a:endParaRPr lang="en-US" sz="1300" kern="1200"/>
        </a:p>
      </dsp:txBody>
      <dsp:txXfrm>
        <a:off x="3338102" y="98298"/>
        <a:ext cx="1356437" cy="813862"/>
      </dsp:txXfrm>
    </dsp:sp>
    <dsp:sp modelId="{93588EC0-833C-4101-82F6-D7BBA0A22BC7}">
      <dsp:nvSpPr>
        <dsp:cNvPr id="0" name=""/>
        <dsp:cNvSpPr/>
      </dsp:nvSpPr>
      <dsp:spPr>
        <a:xfrm>
          <a:off x="679485" y="910361"/>
          <a:ext cx="5005253" cy="281380"/>
        </a:xfrm>
        <a:custGeom>
          <a:avLst/>
          <a:gdLst/>
          <a:ahLst/>
          <a:cxnLst/>
          <a:rect l="0" t="0" r="0" b="0"/>
          <a:pathLst>
            <a:path>
              <a:moveTo>
                <a:pt x="5005253" y="0"/>
              </a:moveTo>
              <a:lnTo>
                <a:pt x="5005253" y="157790"/>
              </a:lnTo>
              <a:lnTo>
                <a:pt x="0" y="157790"/>
              </a:lnTo>
              <a:lnTo>
                <a:pt x="0" y="281380"/>
              </a:lnTo>
            </a:path>
          </a:pathLst>
        </a:custGeom>
        <a:noFill/>
        <a:ln w="12700" cap="flat" cmpd="sng" algn="ctr">
          <a:solidFill>
            <a:schemeClr val="accent5">
              <a:hueOff val="-2430430"/>
              <a:satOff val="-165"/>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6737" y="1049491"/>
        <a:ext cx="250748" cy="3119"/>
      </dsp:txXfrm>
    </dsp:sp>
    <dsp:sp modelId="{DECADC24-A999-4F33-9999-C260CB989846}">
      <dsp:nvSpPr>
        <dsp:cNvPr id="0" name=""/>
        <dsp:cNvSpPr/>
      </dsp:nvSpPr>
      <dsp:spPr>
        <a:xfrm>
          <a:off x="5006520" y="98298"/>
          <a:ext cx="1356437" cy="813862"/>
        </a:xfrm>
        <a:prstGeom prst="rect">
          <a:avLst/>
        </a:prstGeom>
        <a:solidFill>
          <a:schemeClr val="accent5">
            <a:hueOff val="-2278528"/>
            <a:satOff val="-155"/>
            <a:lumOff val="36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4:Quality education</a:t>
          </a:r>
          <a:endParaRPr lang="en-US" sz="1300" kern="1200"/>
        </a:p>
      </dsp:txBody>
      <dsp:txXfrm>
        <a:off x="5006520" y="98298"/>
        <a:ext cx="1356437" cy="813862"/>
      </dsp:txXfrm>
    </dsp:sp>
    <dsp:sp modelId="{6CD7D44D-4639-4C34-95AE-F167CA84ACE3}">
      <dsp:nvSpPr>
        <dsp:cNvPr id="0" name=""/>
        <dsp:cNvSpPr/>
      </dsp:nvSpPr>
      <dsp:spPr>
        <a:xfrm>
          <a:off x="1355903" y="1585352"/>
          <a:ext cx="281380" cy="91440"/>
        </a:xfrm>
        <a:custGeom>
          <a:avLst/>
          <a:gdLst/>
          <a:ahLst/>
          <a:cxnLst/>
          <a:rect l="0" t="0" r="0" b="0"/>
          <a:pathLst>
            <a:path>
              <a:moveTo>
                <a:pt x="0" y="45720"/>
              </a:moveTo>
              <a:lnTo>
                <a:pt x="281380" y="45720"/>
              </a:lnTo>
            </a:path>
          </a:pathLst>
        </a:custGeom>
        <a:noFill/>
        <a:ln w="12700" cap="flat" cmpd="sng" algn="ctr">
          <a:solidFill>
            <a:schemeClr val="accent5">
              <a:hueOff val="-3240573"/>
              <a:satOff val="-220"/>
              <a:lumOff val="52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88794" y="1629513"/>
        <a:ext cx="15599" cy="3119"/>
      </dsp:txXfrm>
    </dsp:sp>
    <dsp:sp modelId="{55BA7E72-1BBA-4ED4-8361-6EAD958D63A7}">
      <dsp:nvSpPr>
        <dsp:cNvPr id="0" name=""/>
        <dsp:cNvSpPr/>
      </dsp:nvSpPr>
      <dsp:spPr>
        <a:xfrm>
          <a:off x="1266" y="1224141"/>
          <a:ext cx="1356437" cy="813862"/>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5: Gender Equality</a:t>
          </a:r>
          <a:endParaRPr lang="en-US" sz="1300" kern="1200"/>
        </a:p>
      </dsp:txBody>
      <dsp:txXfrm>
        <a:off x="1266" y="1224141"/>
        <a:ext cx="1356437" cy="813862"/>
      </dsp:txXfrm>
    </dsp:sp>
    <dsp:sp modelId="{85E53346-3BAA-441F-A48D-942C1A527184}">
      <dsp:nvSpPr>
        <dsp:cNvPr id="0" name=""/>
        <dsp:cNvSpPr/>
      </dsp:nvSpPr>
      <dsp:spPr>
        <a:xfrm>
          <a:off x="3024321" y="1585352"/>
          <a:ext cx="281380" cy="91440"/>
        </a:xfrm>
        <a:custGeom>
          <a:avLst/>
          <a:gdLst/>
          <a:ahLst/>
          <a:cxnLst/>
          <a:rect l="0" t="0" r="0" b="0"/>
          <a:pathLst>
            <a:path>
              <a:moveTo>
                <a:pt x="0" y="45720"/>
              </a:moveTo>
              <a:lnTo>
                <a:pt x="281380" y="45720"/>
              </a:lnTo>
            </a:path>
          </a:pathLst>
        </a:custGeom>
        <a:noFill/>
        <a:ln w="12700" cap="flat" cmpd="sng" algn="ctr">
          <a:solidFill>
            <a:schemeClr val="accent5">
              <a:hueOff val="-4050717"/>
              <a:satOff val="-275"/>
              <a:lumOff val="6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212" y="1629513"/>
        <a:ext cx="15599" cy="3119"/>
      </dsp:txXfrm>
    </dsp:sp>
    <dsp:sp modelId="{054D0CA9-0C45-4812-B8CC-EBE54A172AFC}">
      <dsp:nvSpPr>
        <dsp:cNvPr id="0" name=""/>
        <dsp:cNvSpPr/>
      </dsp:nvSpPr>
      <dsp:spPr>
        <a:xfrm>
          <a:off x="1669684" y="1224141"/>
          <a:ext cx="1356437" cy="813862"/>
        </a:xfrm>
        <a:prstGeom prst="rect">
          <a:avLst/>
        </a:prstGeom>
        <a:solidFill>
          <a:schemeClr val="accent5">
            <a:hueOff val="-3797547"/>
            <a:satOff val="-258"/>
            <a:lumOff val="6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6: Clean water and sanitation</a:t>
          </a:r>
          <a:endParaRPr lang="en-US" sz="1300" kern="1200"/>
        </a:p>
      </dsp:txBody>
      <dsp:txXfrm>
        <a:off x="1669684" y="1224141"/>
        <a:ext cx="1356437" cy="813862"/>
      </dsp:txXfrm>
    </dsp:sp>
    <dsp:sp modelId="{BAF72745-1D4E-434B-91AC-591D005C069C}">
      <dsp:nvSpPr>
        <dsp:cNvPr id="0" name=""/>
        <dsp:cNvSpPr/>
      </dsp:nvSpPr>
      <dsp:spPr>
        <a:xfrm>
          <a:off x="4692739" y="1585352"/>
          <a:ext cx="281380" cy="91440"/>
        </a:xfrm>
        <a:custGeom>
          <a:avLst/>
          <a:gdLst/>
          <a:ahLst/>
          <a:cxnLst/>
          <a:rect l="0" t="0" r="0" b="0"/>
          <a:pathLst>
            <a:path>
              <a:moveTo>
                <a:pt x="0" y="45720"/>
              </a:moveTo>
              <a:lnTo>
                <a:pt x="281380" y="45720"/>
              </a:lnTo>
            </a:path>
          </a:pathLst>
        </a:custGeom>
        <a:noFill/>
        <a:ln w="12700" cap="flat" cmpd="sng" algn="ctr">
          <a:solidFill>
            <a:schemeClr val="accent5">
              <a:hueOff val="-4860860"/>
              <a:satOff val="-3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5630" y="1629513"/>
        <a:ext cx="15599" cy="3119"/>
      </dsp:txXfrm>
    </dsp:sp>
    <dsp:sp modelId="{39953548-6667-4A2B-A914-90D300083393}">
      <dsp:nvSpPr>
        <dsp:cNvPr id="0" name=""/>
        <dsp:cNvSpPr/>
      </dsp:nvSpPr>
      <dsp:spPr>
        <a:xfrm>
          <a:off x="3338102" y="1224141"/>
          <a:ext cx="1356437" cy="813862"/>
        </a:xfrm>
        <a:prstGeom prst="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7: Affordable and clean energy</a:t>
          </a:r>
          <a:endParaRPr lang="en-US" sz="1300" kern="1200"/>
        </a:p>
      </dsp:txBody>
      <dsp:txXfrm>
        <a:off x="3338102" y="1224141"/>
        <a:ext cx="1356437" cy="813862"/>
      </dsp:txXfrm>
    </dsp:sp>
    <dsp:sp modelId="{BB035A4A-5D32-422D-B001-0496926C6E72}">
      <dsp:nvSpPr>
        <dsp:cNvPr id="0" name=""/>
        <dsp:cNvSpPr/>
      </dsp:nvSpPr>
      <dsp:spPr>
        <a:xfrm>
          <a:off x="679485" y="2036204"/>
          <a:ext cx="5005253" cy="281380"/>
        </a:xfrm>
        <a:custGeom>
          <a:avLst/>
          <a:gdLst/>
          <a:ahLst/>
          <a:cxnLst/>
          <a:rect l="0" t="0" r="0" b="0"/>
          <a:pathLst>
            <a:path>
              <a:moveTo>
                <a:pt x="5005253" y="0"/>
              </a:moveTo>
              <a:lnTo>
                <a:pt x="5005253" y="157790"/>
              </a:lnTo>
              <a:lnTo>
                <a:pt x="0" y="157790"/>
              </a:lnTo>
              <a:lnTo>
                <a:pt x="0" y="281380"/>
              </a:lnTo>
            </a:path>
          </a:pathLst>
        </a:custGeom>
        <a:noFill/>
        <a:ln w="12700" cap="flat" cmpd="sng" algn="ctr">
          <a:solidFill>
            <a:schemeClr val="accent5">
              <a:hueOff val="-5671003"/>
              <a:satOff val="-385"/>
              <a:lumOff val="91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6737" y="2175334"/>
        <a:ext cx="250748" cy="3119"/>
      </dsp:txXfrm>
    </dsp:sp>
    <dsp:sp modelId="{626CFE47-9AAE-4D46-A638-2C925E9E3560}">
      <dsp:nvSpPr>
        <dsp:cNvPr id="0" name=""/>
        <dsp:cNvSpPr/>
      </dsp:nvSpPr>
      <dsp:spPr>
        <a:xfrm>
          <a:off x="5006520" y="1224141"/>
          <a:ext cx="1356437" cy="813862"/>
        </a:xfrm>
        <a:prstGeom prst="rect">
          <a:avLst/>
        </a:prstGeom>
        <a:solidFill>
          <a:schemeClr val="accent5">
            <a:hueOff val="-5316565"/>
            <a:satOff val="-361"/>
            <a:lumOff val="85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8:Decent work and economic growth</a:t>
          </a:r>
          <a:endParaRPr lang="en-US" sz="1300" kern="1200"/>
        </a:p>
      </dsp:txBody>
      <dsp:txXfrm>
        <a:off x="5006520" y="1224141"/>
        <a:ext cx="1356437" cy="813862"/>
      </dsp:txXfrm>
    </dsp:sp>
    <dsp:sp modelId="{E48D6495-925D-49E9-BC07-A9B7008B12E4}">
      <dsp:nvSpPr>
        <dsp:cNvPr id="0" name=""/>
        <dsp:cNvSpPr/>
      </dsp:nvSpPr>
      <dsp:spPr>
        <a:xfrm>
          <a:off x="1355903" y="2711196"/>
          <a:ext cx="281380" cy="91440"/>
        </a:xfrm>
        <a:custGeom>
          <a:avLst/>
          <a:gdLst/>
          <a:ahLst/>
          <a:cxnLst/>
          <a:rect l="0" t="0" r="0" b="0"/>
          <a:pathLst>
            <a:path>
              <a:moveTo>
                <a:pt x="0" y="45720"/>
              </a:moveTo>
              <a:lnTo>
                <a:pt x="281380" y="45720"/>
              </a:lnTo>
            </a:path>
          </a:pathLst>
        </a:custGeom>
        <a:noFill/>
        <a:ln w="12700" cap="flat" cmpd="sng" algn="ctr">
          <a:solidFill>
            <a:schemeClr val="accent5">
              <a:hueOff val="-6481147"/>
              <a:satOff val="-441"/>
              <a:lumOff val="104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88794" y="2755356"/>
        <a:ext cx="15599" cy="3119"/>
      </dsp:txXfrm>
    </dsp:sp>
    <dsp:sp modelId="{97B4FDA1-3E7B-4085-A9CD-092D76D86420}">
      <dsp:nvSpPr>
        <dsp:cNvPr id="0" name=""/>
        <dsp:cNvSpPr/>
      </dsp:nvSpPr>
      <dsp:spPr>
        <a:xfrm>
          <a:off x="1266" y="2349984"/>
          <a:ext cx="1356437" cy="813862"/>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9: Industry, Innovation and infrastructure</a:t>
          </a:r>
          <a:endParaRPr lang="en-US" sz="1300" kern="1200"/>
        </a:p>
      </dsp:txBody>
      <dsp:txXfrm>
        <a:off x="1266" y="2349984"/>
        <a:ext cx="1356437" cy="813862"/>
      </dsp:txXfrm>
    </dsp:sp>
    <dsp:sp modelId="{B241C96D-6E62-49DA-95CE-BE1B154EFB70}">
      <dsp:nvSpPr>
        <dsp:cNvPr id="0" name=""/>
        <dsp:cNvSpPr/>
      </dsp:nvSpPr>
      <dsp:spPr>
        <a:xfrm>
          <a:off x="3024321" y="2711196"/>
          <a:ext cx="281380" cy="91440"/>
        </a:xfrm>
        <a:custGeom>
          <a:avLst/>
          <a:gdLst/>
          <a:ahLst/>
          <a:cxnLst/>
          <a:rect l="0" t="0" r="0" b="0"/>
          <a:pathLst>
            <a:path>
              <a:moveTo>
                <a:pt x="0" y="45720"/>
              </a:moveTo>
              <a:lnTo>
                <a:pt x="281380" y="45720"/>
              </a:lnTo>
            </a:path>
          </a:pathLst>
        </a:custGeom>
        <a:noFill/>
        <a:ln w="12700" cap="flat" cmpd="sng" algn="ctr">
          <a:solidFill>
            <a:schemeClr val="accent5">
              <a:hueOff val="-7291290"/>
              <a:satOff val="-496"/>
              <a:lumOff val="1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212" y="2755356"/>
        <a:ext cx="15599" cy="3119"/>
      </dsp:txXfrm>
    </dsp:sp>
    <dsp:sp modelId="{6148B9D7-62D5-4635-B9F5-BE8D32BF8892}">
      <dsp:nvSpPr>
        <dsp:cNvPr id="0" name=""/>
        <dsp:cNvSpPr/>
      </dsp:nvSpPr>
      <dsp:spPr>
        <a:xfrm>
          <a:off x="1669684" y="2349984"/>
          <a:ext cx="1356437" cy="813862"/>
        </a:xfrm>
        <a:prstGeom prst="rect">
          <a:avLst/>
        </a:prstGeom>
        <a:solidFill>
          <a:schemeClr val="accent5">
            <a:hueOff val="-6835584"/>
            <a:satOff val="-465"/>
            <a:lumOff val="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10: Reduced inequalities</a:t>
          </a:r>
          <a:endParaRPr lang="en-US" sz="1300" kern="1200"/>
        </a:p>
      </dsp:txBody>
      <dsp:txXfrm>
        <a:off x="1669684" y="2349984"/>
        <a:ext cx="1356437" cy="813862"/>
      </dsp:txXfrm>
    </dsp:sp>
    <dsp:sp modelId="{972A13C6-D26C-424A-917F-BA5E7A2B3F41}">
      <dsp:nvSpPr>
        <dsp:cNvPr id="0" name=""/>
        <dsp:cNvSpPr/>
      </dsp:nvSpPr>
      <dsp:spPr>
        <a:xfrm>
          <a:off x="4692739" y="2711196"/>
          <a:ext cx="281380" cy="91440"/>
        </a:xfrm>
        <a:custGeom>
          <a:avLst/>
          <a:gdLst/>
          <a:ahLst/>
          <a:cxnLst/>
          <a:rect l="0" t="0" r="0" b="0"/>
          <a:pathLst>
            <a:path>
              <a:moveTo>
                <a:pt x="0" y="45720"/>
              </a:moveTo>
              <a:lnTo>
                <a:pt x="281380" y="45720"/>
              </a:lnTo>
            </a:path>
          </a:pathLst>
        </a:custGeom>
        <a:noFill/>
        <a:ln w="12700" cap="flat" cmpd="sng" algn="ctr">
          <a:solidFill>
            <a:schemeClr val="accent5">
              <a:hueOff val="-8101434"/>
              <a:satOff val="-551"/>
              <a:lumOff val="13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5630" y="2755356"/>
        <a:ext cx="15599" cy="3119"/>
      </dsp:txXfrm>
    </dsp:sp>
    <dsp:sp modelId="{DBECAF8F-36AF-48BA-8C1F-F4C553911F95}">
      <dsp:nvSpPr>
        <dsp:cNvPr id="0" name=""/>
        <dsp:cNvSpPr/>
      </dsp:nvSpPr>
      <dsp:spPr>
        <a:xfrm>
          <a:off x="3338102" y="2349984"/>
          <a:ext cx="1356437" cy="813862"/>
        </a:xfrm>
        <a:prstGeom prst="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11: Sustainable cities and communities </a:t>
          </a:r>
          <a:endParaRPr lang="en-US" sz="1300" kern="1200"/>
        </a:p>
      </dsp:txBody>
      <dsp:txXfrm>
        <a:off x="3338102" y="2349984"/>
        <a:ext cx="1356437" cy="813862"/>
      </dsp:txXfrm>
    </dsp:sp>
    <dsp:sp modelId="{133336D9-DD53-4D67-AD1C-08BCF051657F}">
      <dsp:nvSpPr>
        <dsp:cNvPr id="0" name=""/>
        <dsp:cNvSpPr/>
      </dsp:nvSpPr>
      <dsp:spPr>
        <a:xfrm>
          <a:off x="679485" y="3162047"/>
          <a:ext cx="5005253" cy="281380"/>
        </a:xfrm>
        <a:custGeom>
          <a:avLst/>
          <a:gdLst/>
          <a:ahLst/>
          <a:cxnLst/>
          <a:rect l="0" t="0" r="0" b="0"/>
          <a:pathLst>
            <a:path>
              <a:moveTo>
                <a:pt x="5005253" y="0"/>
              </a:moveTo>
              <a:lnTo>
                <a:pt x="5005253" y="157790"/>
              </a:lnTo>
              <a:lnTo>
                <a:pt x="0" y="157790"/>
              </a:lnTo>
              <a:lnTo>
                <a:pt x="0" y="281380"/>
              </a:lnTo>
            </a:path>
          </a:pathLst>
        </a:custGeom>
        <a:noFill/>
        <a:ln w="12700" cap="flat" cmpd="sng" algn="ctr">
          <a:solidFill>
            <a:schemeClr val="accent5">
              <a:hueOff val="-8911577"/>
              <a:satOff val="-606"/>
              <a:lumOff val="143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6737" y="3301177"/>
        <a:ext cx="250748" cy="3119"/>
      </dsp:txXfrm>
    </dsp:sp>
    <dsp:sp modelId="{E1869AA2-F615-4102-BF81-A43B63767A03}">
      <dsp:nvSpPr>
        <dsp:cNvPr id="0" name=""/>
        <dsp:cNvSpPr/>
      </dsp:nvSpPr>
      <dsp:spPr>
        <a:xfrm>
          <a:off x="5006520" y="2349984"/>
          <a:ext cx="1356437" cy="813862"/>
        </a:xfrm>
        <a:prstGeom prst="rect">
          <a:avLst/>
        </a:prstGeom>
        <a:solidFill>
          <a:schemeClr val="accent5">
            <a:hueOff val="-8354603"/>
            <a:satOff val="-568"/>
            <a:lumOff val="13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12: Responsible consumption and Production</a:t>
          </a:r>
          <a:endParaRPr lang="en-US" sz="1300" kern="1200"/>
        </a:p>
      </dsp:txBody>
      <dsp:txXfrm>
        <a:off x="5006520" y="2349984"/>
        <a:ext cx="1356437" cy="813862"/>
      </dsp:txXfrm>
    </dsp:sp>
    <dsp:sp modelId="{A477DFC7-0EFE-4BF5-A9E9-4F26971BED0D}">
      <dsp:nvSpPr>
        <dsp:cNvPr id="0" name=""/>
        <dsp:cNvSpPr/>
      </dsp:nvSpPr>
      <dsp:spPr>
        <a:xfrm>
          <a:off x="1355903" y="3837039"/>
          <a:ext cx="281380" cy="91440"/>
        </a:xfrm>
        <a:custGeom>
          <a:avLst/>
          <a:gdLst/>
          <a:ahLst/>
          <a:cxnLst/>
          <a:rect l="0" t="0" r="0" b="0"/>
          <a:pathLst>
            <a:path>
              <a:moveTo>
                <a:pt x="0" y="45720"/>
              </a:moveTo>
              <a:lnTo>
                <a:pt x="281380" y="45720"/>
              </a:lnTo>
            </a:path>
          </a:pathLst>
        </a:custGeom>
        <a:noFill/>
        <a:ln w="12700" cap="flat" cmpd="sng" algn="ctr">
          <a:solidFill>
            <a:schemeClr val="accent5">
              <a:hueOff val="-9721720"/>
              <a:satOff val="-661"/>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88794" y="3881199"/>
        <a:ext cx="15599" cy="3119"/>
      </dsp:txXfrm>
    </dsp:sp>
    <dsp:sp modelId="{DAAF0F7D-B7D1-4505-9BAE-D0955C0E858C}">
      <dsp:nvSpPr>
        <dsp:cNvPr id="0" name=""/>
        <dsp:cNvSpPr/>
      </dsp:nvSpPr>
      <dsp:spPr>
        <a:xfrm>
          <a:off x="1266" y="3475827"/>
          <a:ext cx="1356437" cy="813862"/>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13: Climate action</a:t>
          </a:r>
          <a:endParaRPr lang="en-US" sz="1300" kern="1200"/>
        </a:p>
      </dsp:txBody>
      <dsp:txXfrm>
        <a:off x="1266" y="3475827"/>
        <a:ext cx="1356437" cy="813862"/>
      </dsp:txXfrm>
    </dsp:sp>
    <dsp:sp modelId="{56EC7064-9E0F-4FEF-A88F-D951AD7BA1AE}">
      <dsp:nvSpPr>
        <dsp:cNvPr id="0" name=""/>
        <dsp:cNvSpPr/>
      </dsp:nvSpPr>
      <dsp:spPr>
        <a:xfrm>
          <a:off x="3024321" y="3837039"/>
          <a:ext cx="281380" cy="91440"/>
        </a:xfrm>
        <a:custGeom>
          <a:avLst/>
          <a:gdLst/>
          <a:ahLst/>
          <a:cxnLst/>
          <a:rect l="0" t="0" r="0" b="0"/>
          <a:pathLst>
            <a:path>
              <a:moveTo>
                <a:pt x="0" y="45720"/>
              </a:moveTo>
              <a:lnTo>
                <a:pt x="281380" y="45720"/>
              </a:lnTo>
            </a:path>
          </a:pathLst>
        </a:custGeom>
        <a:noFill/>
        <a:ln w="12700" cap="flat" cmpd="sng" algn="ctr">
          <a:solidFill>
            <a:schemeClr val="accent5">
              <a:hueOff val="-10531863"/>
              <a:satOff val="-716"/>
              <a:lumOff val="170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7212" y="3881199"/>
        <a:ext cx="15599" cy="3119"/>
      </dsp:txXfrm>
    </dsp:sp>
    <dsp:sp modelId="{CF695910-DA46-4F4F-A67D-FE8A1BD45D1A}">
      <dsp:nvSpPr>
        <dsp:cNvPr id="0" name=""/>
        <dsp:cNvSpPr/>
      </dsp:nvSpPr>
      <dsp:spPr>
        <a:xfrm>
          <a:off x="1669684" y="3475827"/>
          <a:ext cx="1356437" cy="813862"/>
        </a:xfrm>
        <a:prstGeom prst="rect">
          <a:avLst/>
        </a:prstGeom>
        <a:solidFill>
          <a:schemeClr val="accent5">
            <a:hueOff val="-9873622"/>
            <a:satOff val="-671"/>
            <a:lumOff val="15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14: Life below water </a:t>
          </a:r>
          <a:endParaRPr lang="en-US" sz="1300" kern="1200"/>
        </a:p>
      </dsp:txBody>
      <dsp:txXfrm>
        <a:off x="1669684" y="3475827"/>
        <a:ext cx="1356437" cy="813862"/>
      </dsp:txXfrm>
    </dsp:sp>
    <dsp:sp modelId="{600F433F-C87C-44FA-A2F0-654AAD26E91A}">
      <dsp:nvSpPr>
        <dsp:cNvPr id="0" name=""/>
        <dsp:cNvSpPr/>
      </dsp:nvSpPr>
      <dsp:spPr>
        <a:xfrm>
          <a:off x="4692739" y="3837039"/>
          <a:ext cx="281380" cy="91440"/>
        </a:xfrm>
        <a:custGeom>
          <a:avLst/>
          <a:gdLst/>
          <a:ahLst/>
          <a:cxnLst/>
          <a:rect l="0" t="0" r="0" b="0"/>
          <a:pathLst>
            <a:path>
              <a:moveTo>
                <a:pt x="0" y="45720"/>
              </a:moveTo>
              <a:lnTo>
                <a:pt x="281380" y="45720"/>
              </a:lnTo>
            </a:path>
          </a:pathLst>
        </a:custGeom>
        <a:noFill/>
        <a:ln w="12700" cap="flat" cmpd="sng" algn="ctr">
          <a:solidFill>
            <a:schemeClr val="accent5">
              <a:hueOff val="-11342007"/>
              <a:satOff val="-771"/>
              <a:lumOff val="18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5630" y="3881199"/>
        <a:ext cx="15599" cy="3119"/>
      </dsp:txXfrm>
    </dsp:sp>
    <dsp:sp modelId="{2CCFBEB6-8FC0-48A0-BFA9-032750A6734D}">
      <dsp:nvSpPr>
        <dsp:cNvPr id="0" name=""/>
        <dsp:cNvSpPr/>
      </dsp:nvSpPr>
      <dsp:spPr>
        <a:xfrm>
          <a:off x="3338102" y="3475827"/>
          <a:ext cx="1356437" cy="813862"/>
        </a:xfrm>
        <a:prstGeom prst="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15: Life on land </a:t>
          </a:r>
          <a:endParaRPr lang="en-US" sz="1300" kern="1200"/>
        </a:p>
      </dsp:txBody>
      <dsp:txXfrm>
        <a:off x="3338102" y="3475827"/>
        <a:ext cx="1356437" cy="813862"/>
      </dsp:txXfrm>
    </dsp:sp>
    <dsp:sp modelId="{72488995-2E3F-4AD5-A0D5-118DBC082ABF}">
      <dsp:nvSpPr>
        <dsp:cNvPr id="0" name=""/>
        <dsp:cNvSpPr/>
      </dsp:nvSpPr>
      <dsp:spPr>
        <a:xfrm>
          <a:off x="679485" y="4287890"/>
          <a:ext cx="5005253" cy="281380"/>
        </a:xfrm>
        <a:custGeom>
          <a:avLst/>
          <a:gdLst/>
          <a:ahLst/>
          <a:cxnLst/>
          <a:rect l="0" t="0" r="0" b="0"/>
          <a:pathLst>
            <a:path>
              <a:moveTo>
                <a:pt x="5005253" y="0"/>
              </a:moveTo>
              <a:lnTo>
                <a:pt x="5005253" y="157790"/>
              </a:lnTo>
              <a:lnTo>
                <a:pt x="0" y="157790"/>
              </a:lnTo>
              <a:lnTo>
                <a:pt x="0" y="28138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6737" y="4427020"/>
        <a:ext cx="250748" cy="3119"/>
      </dsp:txXfrm>
    </dsp:sp>
    <dsp:sp modelId="{9060450D-3E4F-4A3C-B200-5C4C97B2AA77}">
      <dsp:nvSpPr>
        <dsp:cNvPr id="0" name=""/>
        <dsp:cNvSpPr/>
      </dsp:nvSpPr>
      <dsp:spPr>
        <a:xfrm>
          <a:off x="5006520" y="3475827"/>
          <a:ext cx="1356437" cy="813862"/>
        </a:xfrm>
        <a:prstGeom prst="rect">
          <a:avLst/>
        </a:prstGeom>
        <a:solidFill>
          <a:schemeClr val="accent5">
            <a:hueOff val="-11392640"/>
            <a:satOff val="-774"/>
            <a:lumOff val="18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16: Peace justice and strong institution</a:t>
          </a:r>
          <a:endParaRPr lang="en-US" sz="1300" kern="1200"/>
        </a:p>
      </dsp:txBody>
      <dsp:txXfrm>
        <a:off x="5006520" y="3475827"/>
        <a:ext cx="1356437" cy="813862"/>
      </dsp:txXfrm>
    </dsp:sp>
    <dsp:sp modelId="{13477008-E3F3-4129-8318-4BE4AB2245C2}">
      <dsp:nvSpPr>
        <dsp:cNvPr id="0" name=""/>
        <dsp:cNvSpPr/>
      </dsp:nvSpPr>
      <dsp:spPr>
        <a:xfrm>
          <a:off x="1266" y="4601670"/>
          <a:ext cx="1356437" cy="813862"/>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467" tIns="69768" rIns="66467" bIns="69768" numCol="1" spcCol="1270" anchor="ctr" anchorCtr="0">
          <a:noAutofit/>
        </a:bodyPr>
        <a:lstStyle/>
        <a:p>
          <a:pPr marL="0" lvl="0" indent="0" algn="ctr" defTabSz="577850">
            <a:lnSpc>
              <a:spcPct val="90000"/>
            </a:lnSpc>
            <a:spcBef>
              <a:spcPct val="0"/>
            </a:spcBef>
            <a:spcAft>
              <a:spcPct val="35000"/>
            </a:spcAft>
            <a:buNone/>
          </a:pPr>
          <a:r>
            <a:rPr lang="en-GB" sz="1300" kern="1200"/>
            <a:t>17: Partnership for the goals</a:t>
          </a:r>
          <a:endParaRPr lang="en-US" sz="1300" kern="1200"/>
        </a:p>
      </dsp:txBody>
      <dsp:txXfrm>
        <a:off x="1266" y="4601670"/>
        <a:ext cx="1356437" cy="813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823EB-BE22-4AE0-9AFC-E356CDE7D6F9}">
      <dsp:nvSpPr>
        <dsp:cNvPr id="0" name=""/>
        <dsp:cNvSpPr/>
      </dsp:nvSpPr>
      <dsp:spPr>
        <a:xfrm>
          <a:off x="0" y="637"/>
          <a:ext cx="8957093" cy="14924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07C00-AC99-4E80-924E-0AD224B9AADA}">
      <dsp:nvSpPr>
        <dsp:cNvPr id="0" name=""/>
        <dsp:cNvSpPr/>
      </dsp:nvSpPr>
      <dsp:spPr>
        <a:xfrm>
          <a:off x="451476" y="336447"/>
          <a:ext cx="820867" cy="820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EC43D-D7F6-4F69-869F-45A2926A6174}">
      <dsp:nvSpPr>
        <dsp:cNvPr id="0" name=""/>
        <dsp:cNvSpPr/>
      </dsp:nvSpPr>
      <dsp:spPr>
        <a:xfrm>
          <a:off x="1723821" y="637"/>
          <a:ext cx="7233271" cy="1492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55" tIns="157955" rIns="157955" bIns="157955" numCol="1" spcCol="1270" anchor="ctr" anchorCtr="0">
          <a:noAutofit/>
        </a:bodyPr>
        <a:lstStyle/>
        <a:p>
          <a:pPr marL="0" lvl="0" indent="0" algn="l" defTabSz="666750">
            <a:lnSpc>
              <a:spcPct val="100000"/>
            </a:lnSpc>
            <a:spcBef>
              <a:spcPct val="0"/>
            </a:spcBef>
            <a:spcAft>
              <a:spcPct val="35000"/>
            </a:spcAft>
            <a:buNone/>
          </a:pPr>
          <a:r>
            <a:rPr lang="en-US" sz="1500" kern="1200"/>
            <a:t>The World Health Organization (WHO) defines health as a state of physical, mental, and social well-being (World Health Organization, 1948). This means that a person’s health includes how their body functions, how they feel mentally and emotionally, and how well they are able to interact with others and live in society.</a:t>
          </a:r>
        </a:p>
      </dsp:txBody>
      <dsp:txXfrm>
        <a:off x="1723821" y="637"/>
        <a:ext cx="7233271" cy="1492485"/>
      </dsp:txXfrm>
    </dsp:sp>
    <dsp:sp modelId="{6FE09570-BF7D-49B8-A501-B7C090C8D378}">
      <dsp:nvSpPr>
        <dsp:cNvPr id="0" name=""/>
        <dsp:cNvSpPr/>
      </dsp:nvSpPr>
      <dsp:spPr>
        <a:xfrm>
          <a:off x="0" y="1866245"/>
          <a:ext cx="8957093" cy="14924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C4E8D-A8F2-4539-B764-692CE59A04CF}">
      <dsp:nvSpPr>
        <dsp:cNvPr id="0" name=""/>
        <dsp:cNvSpPr/>
      </dsp:nvSpPr>
      <dsp:spPr>
        <a:xfrm>
          <a:off x="451476" y="2202054"/>
          <a:ext cx="820867" cy="820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A9CE5-512E-4843-BEA7-63E9FB8CAF46}">
      <dsp:nvSpPr>
        <dsp:cNvPr id="0" name=""/>
        <dsp:cNvSpPr/>
      </dsp:nvSpPr>
      <dsp:spPr>
        <a:xfrm>
          <a:off x="1723821" y="1866245"/>
          <a:ext cx="7233271" cy="1492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55" tIns="157955" rIns="157955" bIns="157955" numCol="1" spcCol="1270" anchor="ctr" anchorCtr="0">
          <a:noAutofit/>
        </a:bodyPr>
        <a:lstStyle/>
        <a:p>
          <a:pPr marL="0" lvl="0" indent="0" algn="l" defTabSz="666750">
            <a:lnSpc>
              <a:spcPct val="100000"/>
            </a:lnSpc>
            <a:spcBef>
              <a:spcPct val="0"/>
            </a:spcBef>
            <a:spcAft>
              <a:spcPct val="35000"/>
            </a:spcAft>
            <a:buNone/>
          </a:pPr>
          <a:r>
            <a:rPr lang="en-US" sz="1500" kern="1200"/>
            <a:t>Health is also influenced by everyday factors such as income, education, housing, and access to healthcare. Marmot et al. (2020) explain that these social conditions can affect how healthy people are, showing that health is shaped by both individual choices and wider social and environmental factors.</a:t>
          </a:r>
        </a:p>
      </dsp:txBody>
      <dsp:txXfrm>
        <a:off x="1723821" y="1866245"/>
        <a:ext cx="7233271" cy="1492485"/>
      </dsp:txXfrm>
    </dsp:sp>
    <dsp:sp modelId="{8E327546-FC4F-4A20-8CB4-09D887562C57}">
      <dsp:nvSpPr>
        <dsp:cNvPr id="0" name=""/>
        <dsp:cNvSpPr/>
      </dsp:nvSpPr>
      <dsp:spPr>
        <a:xfrm>
          <a:off x="0" y="3731852"/>
          <a:ext cx="8957093" cy="14924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416A4-665F-418E-B0AD-D39BB1EFA253}">
      <dsp:nvSpPr>
        <dsp:cNvPr id="0" name=""/>
        <dsp:cNvSpPr/>
      </dsp:nvSpPr>
      <dsp:spPr>
        <a:xfrm>
          <a:off x="451476" y="4067661"/>
          <a:ext cx="820867" cy="820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91CA9-7D47-4DBD-897D-7859D0F6D900}">
      <dsp:nvSpPr>
        <dsp:cNvPr id="0" name=""/>
        <dsp:cNvSpPr/>
      </dsp:nvSpPr>
      <dsp:spPr>
        <a:xfrm>
          <a:off x="1723821" y="3731852"/>
          <a:ext cx="7233271" cy="1492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955" tIns="157955" rIns="157955" bIns="157955" numCol="1" spcCol="1270" anchor="ctr" anchorCtr="0">
          <a:noAutofit/>
        </a:bodyPr>
        <a:lstStyle/>
        <a:p>
          <a:pPr marL="0" lvl="0" indent="0" algn="l" defTabSz="666750">
            <a:lnSpc>
              <a:spcPct val="100000"/>
            </a:lnSpc>
            <a:spcBef>
              <a:spcPct val="0"/>
            </a:spcBef>
            <a:spcAft>
              <a:spcPct val="35000"/>
            </a:spcAft>
            <a:buNone/>
          </a:pPr>
          <a:r>
            <a:rPr lang="en-US" sz="1500" kern="1200"/>
            <a:t>Overall, health is a broad concept that involves physical, mental, and social well-being, and it is influenced by personal, social, and environmental circumstances.</a:t>
          </a:r>
        </a:p>
      </dsp:txBody>
      <dsp:txXfrm>
        <a:off x="1723821" y="3731852"/>
        <a:ext cx="7233271" cy="14924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1233E-EC75-4D3D-8E5B-C505021849AF}">
      <dsp:nvSpPr>
        <dsp:cNvPr id="0" name=""/>
        <dsp:cNvSpPr/>
      </dsp:nvSpPr>
      <dsp:spPr>
        <a:xfrm>
          <a:off x="228513" y="0"/>
          <a:ext cx="4900839" cy="4900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52F50-9519-46D4-AB33-C2BB27303407}">
      <dsp:nvSpPr>
        <dsp:cNvPr id="0" name=""/>
        <dsp:cNvSpPr/>
      </dsp:nvSpPr>
      <dsp:spPr>
        <a:xfrm>
          <a:off x="694093" y="465579"/>
          <a:ext cx="1911327" cy="191132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Physical activity promotion to reduce obesity, cardiovascular disease, and other long term health diseases</a:t>
          </a:r>
        </a:p>
      </dsp:txBody>
      <dsp:txXfrm>
        <a:off x="787396" y="558882"/>
        <a:ext cx="1724721" cy="1724721"/>
      </dsp:txXfrm>
    </dsp:sp>
    <dsp:sp modelId="{73B1C8C2-67A9-4503-8C24-652228F59DFD}">
      <dsp:nvSpPr>
        <dsp:cNvPr id="0" name=""/>
        <dsp:cNvSpPr/>
      </dsp:nvSpPr>
      <dsp:spPr>
        <a:xfrm>
          <a:off x="2752446" y="465579"/>
          <a:ext cx="1911327" cy="1911327"/>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Healthy diets to address malnutrition and diet-related illnesses</a:t>
          </a:r>
        </a:p>
      </dsp:txBody>
      <dsp:txXfrm>
        <a:off x="2845749" y="558882"/>
        <a:ext cx="1724721" cy="1724721"/>
      </dsp:txXfrm>
    </dsp:sp>
    <dsp:sp modelId="{18B97E70-7377-434C-95C5-81134676EE45}">
      <dsp:nvSpPr>
        <dsp:cNvPr id="0" name=""/>
        <dsp:cNvSpPr/>
      </dsp:nvSpPr>
      <dsp:spPr>
        <a:xfrm>
          <a:off x="694093" y="2523932"/>
          <a:ext cx="1911327" cy="1911327"/>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Smoking and reduced alcohol consumption</a:t>
          </a:r>
        </a:p>
      </dsp:txBody>
      <dsp:txXfrm>
        <a:off x="787396" y="2617235"/>
        <a:ext cx="1724721" cy="1724721"/>
      </dsp:txXfrm>
    </dsp:sp>
    <dsp:sp modelId="{8297E4A2-97B8-4386-B317-2E838A869BE8}">
      <dsp:nvSpPr>
        <dsp:cNvPr id="0" name=""/>
        <dsp:cNvSpPr/>
      </dsp:nvSpPr>
      <dsp:spPr>
        <a:xfrm>
          <a:off x="2752446" y="2523932"/>
          <a:ext cx="1911327" cy="191132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Mental health promotion, stress management, and resilience-building</a:t>
          </a:r>
        </a:p>
      </dsp:txBody>
      <dsp:txXfrm>
        <a:off x="2845749" y="2617235"/>
        <a:ext cx="1724721" cy="172472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cdc.gov/mentalhealth/learn/index.htm" TargetMode="External"/><Relationship Id="rId2" Type="http://schemas.openxmlformats.org/officeDocument/2006/relationships/hyperlink" Target="http://gov.uk/" TargetMode="External"/><Relationship Id="rId1" Type="http://schemas.openxmlformats.org/officeDocument/2006/relationships/slideLayout" Target="../slideLayouts/slideLayout6.xml"/><Relationship Id="rId5" Type="http://schemas.openxmlformats.org/officeDocument/2006/relationships/hyperlink" Target="https://www.cdc.gov/hrqol/index.htm" TargetMode="External"/><Relationship Id="rId4" Type="http://schemas.openxmlformats.org/officeDocument/2006/relationships/hyperlink" Target="https://www.mind.org.uk/information-support/types-of-mental-health-problems/what-is-mental-health/"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bhma.org/about-us/what-is-holistic-healthcare/?utm_source=chatgpt.com" TargetMode="External"/><Relationship Id="rId2" Type="http://schemas.openxmlformats.org/officeDocument/2006/relationships/hyperlink" Target="https://www.longtermplan.nhs.uk/online-version/overview-and-summary/?utm_source=chatgpt.com"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who.int/news-room/fact-sheets/detail/physical-activity" TargetMode="External"/><Relationship Id="rId2" Type="http://schemas.openxmlformats.org/officeDocument/2006/relationships/hyperlink" Target="https://www.who.int/news-room/fact-sheets/detail/mental-health" TargetMode="External"/><Relationship Id="rId1" Type="http://schemas.openxmlformats.org/officeDocument/2006/relationships/slideLayout" Target="../slideLayouts/slideLayout7.xml"/><Relationship Id="rId5" Type="http://schemas.openxmlformats.org/officeDocument/2006/relationships/hyperlink" Target="https://iris.who.int/handle/10665/349652?utm_source=chatgpt.com" TargetMode="External"/><Relationship Id="rId4" Type="http://schemas.openxmlformats.org/officeDocument/2006/relationships/hyperlink" Target="https://www.who.int/about/governance/constitution?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0" name="Freeform: Shape 27">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1" name="Freeform: Shape 30">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3502731" y="1542402"/>
            <a:ext cx="5186842" cy="2387918"/>
          </a:xfrm>
        </p:spPr>
        <p:txBody>
          <a:bodyPr anchor="b">
            <a:normAutofit/>
          </a:bodyPr>
          <a:lstStyle/>
          <a:p>
            <a:r>
              <a:rPr lang="en-GB" sz="2500">
                <a:solidFill>
                  <a:schemeClr val="tx2"/>
                </a:solidFill>
              </a:rPr>
              <a:t>Name: Laila Saddique</a:t>
            </a:r>
            <a:br>
              <a:rPr lang="en-GB" sz="2500">
                <a:solidFill>
                  <a:schemeClr val="tx2"/>
                </a:solidFill>
              </a:rPr>
            </a:br>
            <a:r>
              <a:rPr lang="en-GB" sz="2500">
                <a:solidFill>
                  <a:schemeClr val="tx2"/>
                </a:solidFill>
              </a:rPr>
              <a:t>student number: 2031083</a:t>
            </a:r>
            <a:br>
              <a:rPr lang="en-GB" sz="2500">
                <a:solidFill>
                  <a:schemeClr val="tx2"/>
                </a:solidFill>
              </a:rPr>
            </a:br>
            <a:r>
              <a:rPr lang="en-GB" sz="2500">
                <a:solidFill>
                  <a:schemeClr val="tx2"/>
                </a:solidFill>
              </a:rPr>
              <a:t>Health Wellbeing and sustainable Development</a:t>
            </a:r>
            <a:br>
              <a:rPr lang="en-GB" sz="2500">
                <a:solidFill>
                  <a:schemeClr val="tx2"/>
                </a:solidFill>
              </a:rPr>
            </a:br>
            <a:r>
              <a:rPr lang="en-GB" sz="2500">
                <a:solidFill>
                  <a:schemeClr val="tx2"/>
                </a:solidFill>
              </a:rPr>
              <a:t>Lecturer name: Tomy Adattu Chacko</a:t>
            </a:r>
            <a:br>
              <a:rPr lang="en-GB" sz="2500">
                <a:solidFill>
                  <a:schemeClr val="tx2"/>
                </a:solidFill>
              </a:rPr>
            </a:br>
            <a:endParaRPr lang="en-GB" sz="2500">
              <a:solidFill>
                <a:schemeClr val="tx2"/>
              </a:solidFill>
            </a:endParaRPr>
          </a:p>
        </p:txBody>
      </p:sp>
      <p:sp>
        <p:nvSpPr>
          <p:cNvPr id="3" name="Subtitle 2"/>
          <p:cNvSpPr>
            <a:spLocks noGrp="1"/>
          </p:cNvSpPr>
          <p:nvPr>
            <p:ph type="subTitle" idx="1"/>
          </p:nvPr>
        </p:nvSpPr>
        <p:spPr>
          <a:xfrm>
            <a:off x="3502135" y="4001587"/>
            <a:ext cx="5188034" cy="682079"/>
          </a:xfrm>
        </p:spPr>
        <p:txBody>
          <a:bodyPr vert="horz" lIns="91440" tIns="45720" rIns="91440" bIns="45720" rtlCol="0">
            <a:normAutofit/>
          </a:bodyPr>
          <a:lstStyle/>
          <a:p>
            <a:r>
              <a:rPr lang="en-US" sz="2000" b="1">
                <a:solidFill>
                  <a:schemeClr val="tx2"/>
                </a:solidFill>
                <a:latin typeface="Arial"/>
                <a:cs typeface="Arial"/>
              </a:rPr>
              <a:t>Examining the integration of health, wellbeing and sustainable development</a:t>
            </a:r>
            <a:r>
              <a:rPr lang="en-US" sz="2000">
                <a:solidFill>
                  <a:schemeClr val="tx2"/>
                </a:solidFill>
                <a:latin typeface="Arial"/>
                <a:cs typeface="Arial"/>
              </a:rPr>
              <a:t> </a:t>
            </a:r>
            <a:endParaRPr lang="en-US" sz="2000">
              <a:solidFill>
                <a:schemeClr val="tx2"/>
              </a:solidFill>
            </a:endParaRPr>
          </a:p>
        </p:txBody>
      </p:sp>
      <p:grpSp>
        <p:nvGrpSpPr>
          <p:cNvPr id="39" name="Group 38">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40" name="Freeform: Shape 39">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3" name="Freeform: Shape 42">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46" name="Freeform: Shape 45">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48">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4D4E5-A801-DD65-E5E0-653EDB93B569}"/>
              </a:ext>
            </a:extLst>
          </p:cNvPr>
          <p:cNvSpPr>
            <a:spLocks noGrp="1"/>
          </p:cNvSpPr>
          <p:nvPr>
            <p:ph type="title"/>
          </p:nvPr>
        </p:nvSpPr>
        <p:spPr>
          <a:xfrm>
            <a:off x="215464" y="-181767"/>
            <a:ext cx="4646904" cy="1624520"/>
          </a:xfrm>
        </p:spPr>
        <p:txBody>
          <a:bodyPr vert="horz" lIns="91440" tIns="45720" rIns="91440" bIns="45720" rtlCol="0" anchor="ctr">
            <a:normAutofit/>
          </a:bodyPr>
          <a:lstStyle/>
          <a:p>
            <a:r>
              <a:rPr lang="en-US" sz="4000"/>
              <a:t>Sustainable Development</a:t>
            </a:r>
          </a:p>
        </p:txBody>
      </p:sp>
      <p:sp>
        <p:nvSpPr>
          <p:cNvPr id="3" name="TextBox 2">
            <a:extLst>
              <a:ext uri="{FF2B5EF4-FFF2-40B4-BE49-F238E27FC236}">
                <a16:creationId xmlns:a16="http://schemas.microsoft.com/office/drawing/2014/main" id="{0941B05F-A4F8-1397-D9B9-B080AA031491}"/>
              </a:ext>
            </a:extLst>
          </p:cNvPr>
          <p:cNvSpPr txBox="1"/>
          <p:nvPr/>
        </p:nvSpPr>
        <p:spPr>
          <a:xfrm>
            <a:off x="86066" y="1607389"/>
            <a:ext cx="5940867" cy="43032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latin typeface="Arial"/>
                <a:cs typeface="Arial"/>
              </a:rPr>
              <a:t>Sustainable development is defined as development that meets the needs of the present without compromising the ability of future generations to meet their own needs (</a:t>
            </a:r>
            <a:r>
              <a:rPr lang="en-US" sz="1600" dirty="0">
                <a:highlight>
                  <a:srgbClr val="FFFFFF"/>
                </a:highlight>
                <a:latin typeface="Arial"/>
                <a:cs typeface="Arial"/>
              </a:rPr>
              <a:t>International Institute for Sustainable Development, 2025)</a:t>
            </a:r>
            <a:r>
              <a:rPr lang="en-US" sz="1600" dirty="0">
                <a:latin typeface="Arial"/>
                <a:cs typeface="Arial"/>
              </a:rPr>
              <a:t>. In healthcare, this concept is becoming increasingly important as health systems must respond to current health challenges while ensuring long-term environmental, social, and economic sustainability. Modern healthcare policies now emphasize prevention, efficient use of resources, and equitable access to services to protect future population health. </a:t>
            </a:r>
            <a:endParaRPr lang="en-US" sz="1600"/>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The World Health Organization supports this approach through the Sustainable Development Goals, particularly Sustainable Development Goal 3, which aims to ensure good health and well-being for all at all ages (World Health Organization, 2023). By addressing issues such as health inequalities, environmental risks, and resilient health systems, sustainable development encourages healthcare practices that improve population health today while safeguarding resources and health outcomes for future generations.</a:t>
            </a:r>
            <a:endParaRPr lang="en-US" sz="1600"/>
          </a:p>
          <a:p>
            <a:pPr indent="-228600">
              <a:lnSpc>
                <a:spcPct val="90000"/>
              </a:lnSpc>
              <a:spcAft>
                <a:spcPts val="600"/>
              </a:spcAft>
              <a:buFont typeface="Arial" panose="020B0604020202020204" pitchFamily="34" charset="0"/>
              <a:buChar char="•"/>
            </a:pPr>
            <a:endParaRPr lang="en-US" sz="1300"/>
          </a:p>
        </p:txBody>
      </p:sp>
      <p:pic>
        <p:nvPicPr>
          <p:cNvPr id="5" name="Picture 4" descr="Different science and technology icons on a green background">
            <a:extLst>
              <a:ext uri="{FF2B5EF4-FFF2-40B4-BE49-F238E27FC236}">
                <a16:creationId xmlns:a16="http://schemas.microsoft.com/office/drawing/2014/main" id="{926FD5BD-675D-5E67-137F-A0E2BDD8F39E}"/>
              </a:ext>
            </a:extLst>
          </p:cNvPr>
          <p:cNvPicPr>
            <a:picLocks noChangeAspect="1"/>
          </p:cNvPicPr>
          <p:nvPr/>
        </p:nvPicPr>
        <p:blipFill>
          <a:blip r:embed="rId2"/>
          <a:srcRect l="2826" r="30435"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880331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7698A0-4EAF-D949-E31A-676B48D14088}"/>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Sustainable Development Goals</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52CC587B-7CFF-5A7D-7743-D42C5BE49E0B}"/>
              </a:ext>
            </a:extLst>
          </p:cNvPr>
          <p:cNvSpPr txBox="1"/>
          <p:nvPr/>
        </p:nvSpPr>
        <p:spPr>
          <a:xfrm>
            <a:off x="73015" y="661074"/>
            <a:ext cx="41415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These goals shape and aim to achieve a positive approach to end poverty 2030.</a:t>
            </a:r>
          </a:p>
        </p:txBody>
      </p:sp>
      <p:graphicFrame>
        <p:nvGraphicFramePr>
          <p:cNvPr id="18" name="TextBox 3">
            <a:extLst>
              <a:ext uri="{FF2B5EF4-FFF2-40B4-BE49-F238E27FC236}">
                <a16:creationId xmlns:a16="http://schemas.microsoft.com/office/drawing/2014/main" id="{2EA38154-A4C8-4D39-25E3-070AA08F1BD8}"/>
              </a:ext>
            </a:extLst>
          </p:cNvPr>
          <p:cNvGraphicFramePr/>
          <p:nvPr>
            <p:extLst>
              <p:ext uri="{D42A27DB-BD31-4B8C-83A1-F6EECF244321}">
                <p14:modId xmlns:p14="http://schemas.microsoft.com/office/powerpoint/2010/main" val="3172858548"/>
              </p:ext>
            </p:extLst>
          </p:nvPr>
        </p:nvGraphicFramePr>
        <p:xfrm>
          <a:off x="481469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3" name="TextBox 42">
            <a:extLst>
              <a:ext uri="{FF2B5EF4-FFF2-40B4-BE49-F238E27FC236}">
                <a16:creationId xmlns:a16="http://schemas.microsoft.com/office/drawing/2014/main" id="{CDC78B23-1F9E-AB9B-2AB8-3ED25FB59EB2}"/>
              </a:ext>
            </a:extLst>
          </p:cNvPr>
          <p:cNvSpPr txBox="1"/>
          <p:nvPr/>
        </p:nvSpPr>
        <p:spPr>
          <a:xfrm>
            <a:off x="668693" y="4805265"/>
            <a:ext cx="31568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Department for International development, (2017)</a:t>
            </a:r>
          </a:p>
        </p:txBody>
      </p:sp>
    </p:spTree>
    <p:extLst>
      <p:ext uri="{BB962C8B-B14F-4D97-AF65-F5344CB8AC3E}">
        <p14:creationId xmlns:p14="http://schemas.microsoft.com/office/powerpoint/2010/main" val="3476437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FB5F528-B73A-2586-7441-6BEFE2276491}"/>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highlight>
                  <a:srgbClr val="FFFFFF"/>
                </a:highlight>
                <a:latin typeface="+mj-lt"/>
                <a:ea typeface="+mj-ea"/>
                <a:cs typeface="+mj-cs"/>
              </a:rPr>
              <a:t>Sustainable Development Goal 3: Good Health and Well-Being</a:t>
            </a:r>
            <a:endParaRPr lang="en-US" sz="3600" kern="1200">
              <a:solidFill>
                <a:schemeClr val="tx2"/>
              </a:solidFill>
              <a:latin typeface="+mj-lt"/>
              <a:ea typeface="+mj-ea"/>
              <a:cs typeface="+mj-cs"/>
            </a:endParaRPr>
          </a:p>
          <a:p>
            <a:endParaRPr lang="en-US" sz="3600"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5D1F2AEA-91C4-03F6-CF66-7749A4D0711C}"/>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dirty="0">
                <a:solidFill>
                  <a:schemeClr val="tx2"/>
                </a:solidFill>
              </a:rPr>
              <a:t>Sustainable Development Goal 3  was created  by the United Nations for the objective towards the 2030 Agenda for Sustainable Development, aims to “ensure healthy lives and promote well-being for all at all ages (United Nations, 2015). Health is a crucial human right and a critical importance of sustainable development, social stability, and economic growth. SDG 3 recognizes that without good health and well-being, individuals are unable to reach their full potential, and societies struggle to achieve long-term development.</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r>
              <a:rPr lang="en-US" sz="1700" dirty="0">
                <a:solidFill>
                  <a:schemeClr val="tx2"/>
                </a:solidFill>
              </a:rPr>
              <a:t> This goal addresses a broad range of global health challenges, including communicable and non-communicable diseases, maternal and child mortality, mental health, access to healthcare services, and environmental health risks. By targeting these areas, SDG 3 supports transformative change at individual, community, national, and global levels (</a:t>
            </a:r>
            <a:r>
              <a:rPr lang="en-US" sz="1600" dirty="0">
                <a:solidFill>
                  <a:schemeClr val="tx2"/>
                </a:solidFill>
                <a:highlight>
                  <a:srgbClr val="FFFFFF"/>
                </a:highlight>
                <a:latin typeface="Arial"/>
                <a:cs typeface="Arial"/>
              </a:rPr>
              <a:t>World Health Organization, 2016)</a:t>
            </a:r>
          </a:p>
          <a:p>
            <a:pPr indent="-228600">
              <a:lnSpc>
                <a:spcPct val="90000"/>
              </a:lnSpc>
              <a:spcAft>
                <a:spcPts val="600"/>
              </a:spcAft>
              <a:buFont typeface="Arial" panose="020B0604020202020204" pitchFamily="34" charset="0"/>
              <a:buChar char="•"/>
            </a:pPr>
            <a:endParaRPr lang="en-US" sz="1600" dirty="0">
              <a:solidFill>
                <a:schemeClr val="tx2"/>
              </a:solidFill>
            </a:endParaRPr>
          </a:p>
        </p:txBody>
      </p:sp>
    </p:spTree>
    <p:extLst>
      <p:ext uri="{BB962C8B-B14F-4D97-AF65-F5344CB8AC3E}">
        <p14:creationId xmlns:p14="http://schemas.microsoft.com/office/powerpoint/2010/main" val="2417066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4DF6B-ADA0-CB03-DBFB-F7DEAC760CAB}"/>
              </a:ext>
            </a:extLst>
          </p:cNvPr>
          <p:cNvSpPr>
            <a:spLocks noGrp="1"/>
          </p:cNvSpPr>
          <p:nvPr>
            <p:ph type="title"/>
          </p:nvPr>
        </p:nvSpPr>
        <p:spPr>
          <a:xfrm>
            <a:off x="996351" y="120710"/>
            <a:ext cx="10515600" cy="1325563"/>
          </a:xfrm>
        </p:spPr>
        <p:txBody>
          <a:bodyPr/>
          <a:lstStyle/>
          <a:p>
            <a:r>
              <a:rPr lang="en-GB"/>
              <a:t>Definition and discussion of key Concepts</a:t>
            </a:r>
          </a:p>
        </p:txBody>
      </p:sp>
      <p:sp>
        <p:nvSpPr>
          <p:cNvPr id="6" name="TextBox 5">
            <a:extLst>
              <a:ext uri="{FF2B5EF4-FFF2-40B4-BE49-F238E27FC236}">
                <a16:creationId xmlns:a16="http://schemas.microsoft.com/office/drawing/2014/main" id="{9A61FF68-7FD8-E6E6-1487-8E531F984555}"/>
              </a:ext>
            </a:extLst>
          </p:cNvPr>
          <p:cNvSpPr txBox="1"/>
          <p:nvPr/>
        </p:nvSpPr>
        <p:spPr>
          <a:xfrm>
            <a:off x="303052" y="1699910"/>
            <a:ext cx="512482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Health</a:t>
            </a:r>
          </a:p>
        </p:txBody>
      </p:sp>
      <p:graphicFrame>
        <p:nvGraphicFramePr>
          <p:cNvPr id="8" name="TextBox 3">
            <a:extLst>
              <a:ext uri="{FF2B5EF4-FFF2-40B4-BE49-F238E27FC236}">
                <a16:creationId xmlns:a16="http://schemas.microsoft.com/office/drawing/2014/main" id="{F1785494-5BFC-3F4C-A284-781FAF4014E9}"/>
              </a:ext>
            </a:extLst>
          </p:cNvPr>
          <p:cNvGraphicFramePr/>
          <p:nvPr>
            <p:extLst>
              <p:ext uri="{D42A27DB-BD31-4B8C-83A1-F6EECF244321}">
                <p14:modId xmlns:p14="http://schemas.microsoft.com/office/powerpoint/2010/main" val="252580612"/>
              </p:ext>
            </p:extLst>
          </p:nvPr>
        </p:nvGraphicFramePr>
        <p:xfrm>
          <a:off x="2257246" y="1459304"/>
          <a:ext cx="8957093" cy="5224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799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5D269-FF0C-2EA9-DB20-C570551F04D3}"/>
              </a:ext>
            </a:extLst>
          </p:cNvPr>
          <p:cNvSpPr>
            <a:spLocks noGrp="1"/>
          </p:cNvSpPr>
          <p:nvPr>
            <p:ph type="title"/>
          </p:nvPr>
        </p:nvSpPr>
        <p:spPr>
          <a:xfrm>
            <a:off x="215463" y="5139"/>
            <a:ext cx="4646904" cy="1624520"/>
          </a:xfrm>
        </p:spPr>
        <p:txBody>
          <a:bodyPr vert="horz" lIns="91440" tIns="45720" rIns="91440" bIns="45720" rtlCol="0" anchor="ctr">
            <a:normAutofit/>
          </a:bodyPr>
          <a:lstStyle/>
          <a:p>
            <a:r>
              <a:rPr lang="en-US" sz="4000" b="1"/>
              <a:t>Wellbeing</a:t>
            </a:r>
          </a:p>
        </p:txBody>
      </p:sp>
      <p:sp>
        <p:nvSpPr>
          <p:cNvPr id="3" name="TextBox 2">
            <a:extLst>
              <a:ext uri="{FF2B5EF4-FFF2-40B4-BE49-F238E27FC236}">
                <a16:creationId xmlns:a16="http://schemas.microsoft.com/office/drawing/2014/main" id="{93E30CAD-4B4E-4127-F4ED-C29DB3359EB1}"/>
              </a:ext>
            </a:extLst>
          </p:cNvPr>
          <p:cNvSpPr txBox="1"/>
          <p:nvPr/>
        </p:nvSpPr>
        <p:spPr>
          <a:xfrm>
            <a:off x="431124" y="1348596"/>
            <a:ext cx="4646905" cy="551096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dirty="0"/>
              <a:t>Wellbeing refers to a positive state in which individuals feel satisfied with their lives, function well both mentally and physically, can cope with everyday problems. It includes emotional, psychological, and social aspects, such as happiness, life satisfaction, sense of purpose, and positive relationships (Dodge et al., 2012).</a:t>
            </a:r>
          </a:p>
          <a:p>
            <a:pPr indent="-228600">
              <a:lnSpc>
                <a:spcPct val="90000"/>
              </a:lnSpc>
              <a:spcAft>
                <a:spcPts val="600"/>
              </a:spcAft>
              <a:buFont typeface="Arial" panose="020B0604020202020204" pitchFamily="34" charset="0"/>
              <a:buChar char="•"/>
            </a:pPr>
            <a:r>
              <a:rPr lang="en-US" dirty="0"/>
              <a:t>Wellbeing is not only about feeling happy but also about being able to manage stress, maintain good mental health, and participate meaningfully in society. According to the World Health Organization (2014), well-being is closely linked to mental health and enables individuals to realize their abilities, work productively, and contribute to their communities.</a:t>
            </a:r>
          </a:p>
          <a:p>
            <a:pPr indent="-228600">
              <a:lnSpc>
                <a:spcPct val="90000"/>
              </a:lnSpc>
              <a:spcAft>
                <a:spcPts val="600"/>
              </a:spcAft>
              <a:buFont typeface="Arial" panose="020B0604020202020204" pitchFamily="34" charset="0"/>
              <a:buChar char="•"/>
            </a:pPr>
            <a:r>
              <a:rPr lang="en-US" dirty="0"/>
              <a:t>Overall, wellbeing is a broad concept that reflects how people feel about their lives and how well they can function in daily life.</a:t>
            </a:r>
          </a:p>
          <a:p>
            <a:pPr indent="-228600">
              <a:lnSpc>
                <a:spcPct val="90000"/>
              </a:lnSpc>
              <a:spcAft>
                <a:spcPts val="600"/>
              </a:spcAft>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541AFA11-B743-7943-C8B4-8E975CE51E50}"/>
              </a:ext>
            </a:extLst>
          </p:cNvPr>
          <p:cNvPicPr>
            <a:picLocks noChangeAspect="1"/>
          </p:cNvPicPr>
          <p:nvPr/>
        </p:nvPicPr>
        <p:blipFill>
          <a:blip r:embed="rId2"/>
          <a:srcRect l="21378" r="31695"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3454520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55F47E-760F-A410-9E7A-2407BFFD3CC0}"/>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1" kern="1200">
                <a:solidFill>
                  <a:schemeClr val="tx2"/>
                </a:solidFill>
                <a:latin typeface="+mj-lt"/>
                <a:ea typeface="+mj-ea"/>
                <a:cs typeface="+mj-cs"/>
              </a:rPr>
              <a:t>Physical Health </a:t>
            </a:r>
          </a:p>
        </p:txBody>
      </p:sp>
      <p:sp>
        <p:nvSpPr>
          <p:cNvPr id="3" name="TextBox 2">
            <a:extLst>
              <a:ext uri="{FF2B5EF4-FFF2-40B4-BE49-F238E27FC236}">
                <a16:creationId xmlns:a16="http://schemas.microsoft.com/office/drawing/2014/main" id="{CA14384E-47C0-9684-B48B-5AB1C8118467}"/>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solidFill>
                  <a:schemeClr val="tx2"/>
                </a:solidFill>
              </a:rPr>
              <a:t>Physical health is the condition of your body and how well it works. It means having enough strength, energy, and fitness to do everyday activities without feeling overly tired or getting sick often. Good physical health usually involves regular physical activity, eating nutritious food, getting enough sleep, avoiding harmful habits, and managing illness or injury effectively (WHO, 1948).</a:t>
            </a:r>
          </a:p>
          <a:p>
            <a:pPr indent="-228600">
              <a:lnSpc>
                <a:spcPct val="90000"/>
              </a:lnSpc>
              <a:spcAft>
                <a:spcPts val="600"/>
              </a:spcAft>
              <a:buFont typeface="Arial" panose="020B0604020202020204" pitchFamily="34" charset="0"/>
              <a:buChar char="•"/>
            </a:pPr>
            <a:endParaRPr lang="en-US">
              <a:solidFill>
                <a:schemeClr val="tx2"/>
              </a:solidFill>
            </a:endParaRPr>
          </a:p>
        </p:txBody>
      </p:sp>
    </p:spTree>
    <p:extLst>
      <p:ext uri="{BB962C8B-B14F-4D97-AF65-F5344CB8AC3E}">
        <p14:creationId xmlns:p14="http://schemas.microsoft.com/office/powerpoint/2010/main" val="507320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FEACD-7C7F-A853-E1C6-09C13764D976}"/>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a:t>Mental Health</a:t>
            </a:r>
          </a:p>
        </p:txBody>
      </p:sp>
      <p:sp>
        <p:nvSpPr>
          <p:cNvPr id="3" name="TextBox 2">
            <a:extLst>
              <a:ext uri="{FF2B5EF4-FFF2-40B4-BE49-F238E27FC236}">
                <a16:creationId xmlns:a16="http://schemas.microsoft.com/office/drawing/2014/main" id="{2CD944E4-043C-0D9E-8D7F-397539A8254C}"/>
              </a:ext>
            </a:extLst>
          </p:cNvPr>
          <p:cNvSpPr txBox="1"/>
          <p:nvPr/>
        </p:nvSpPr>
        <p:spPr>
          <a:xfrm>
            <a:off x="761802" y="2743200"/>
            <a:ext cx="4646905"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dirty="0"/>
              <a:t>Mental health</a:t>
            </a:r>
            <a:r>
              <a:rPr lang="en-US" sz="2000" dirty="0"/>
              <a:t> is about how we think, feel, and cope with everyday life. It affects how we handle stress, make decisions, build relationships, and deal with challenges (Mind, 2023). Good mental health is not having your mood elevated with excitement all the time it means being able to manage emotions, overcome from difficulties, and be able to manage well in daily activities (WHO, 2020).</a:t>
            </a:r>
          </a:p>
          <a:p>
            <a:pPr indent="-228600">
              <a:lnSpc>
                <a:spcPct val="90000"/>
              </a:lnSpc>
              <a:spcAft>
                <a:spcPts val="600"/>
              </a:spcAft>
              <a:buFont typeface="Arial" panose="020B0604020202020204" pitchFamily="34" charset="0"/>
              <a:buChar char="•"/>
            </a:pPr>
            <a:endParaRPr lang="en-US" sz="2000"/>
          </a:p>
        </p:txBody>
      </p:sp>
      <p:pic>
        <p:nvPicPr>
          <p:cNvPr id="5" name="Picture 4" descr="Wood human figure">
            <a:extLst>
              <a:ext uri="{FF2B5EF4-FFF2-40B4-BE49-F238E27FC236}">
                <a16:creationId xmlns:a16="http://schemas.microsoft.com/office/drawing/2014/main" id="{03B9C7AF-73A7-9986-1183-918BF2028FA6}"/>
              </a:ext>
            </a:extLst>
          </p:cNvPr>
          <p:cNvPicPr>
            <a:picLocks noChangeAspect="1"/>
          </p:cNvPicPr>
          <p:nvPr/>
        </p:nvPicPr>
        <p:blipFill>
          <a:blip r:embed="rId2"/>
          <a:srcRect r="4068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927206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297FE-4BC7-3E6A-4A4A-7E7C1C8D0FF3}"/>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100" b="1"/>
              <a:t>Integration of Holistic Health and Wellbeing approaches In Health Care</a:t>
            </a:r>
            <a:endParaRPr lang="en-US" sz="3100"/>
          </a:p>
          <a:p>
            <a:endParaRPr lang="en-US" sz="3100"/>
          </a:p>
        </p:txBody>
      </p:sp>
      <p:sp>
        <p:nvSpPr>
          <p:cNvPr id="5" name="TextBox 4">
            <a:extLst>
              <a:ext uri="{FF2B5EF4-FFF2-40B4-BE49-F238E27FC236}">
                <a16:creationId xmlns:a16="http://schemas.microsoft.com/office/drawing/2014/main" id="{E8D8D9EF-8C6B-0F1C-6342-1521834FD9E3}"/>
              </a:ext>
            </a:extLst>
          </p:cNvPr>
          <p:cNvSpPr txBox="1"/>
          <p:nvPr/>
        </p:nvSpPr>
        <p:spPr>
          <a:xfrm>
            <a:off x="344859" y="1981201"/>
            <a:ext cx="5408905" cy="48783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1600" dirty="0"/>
              <a:t>The integration of health and wellbeing approaches in health care reflects a shift from a purely biomedical model towards a holistic, person-centered framework. This approach recognises that physical health is closely interconnected with psychological, social, emotional, and environmental factors. Integrated care aims not only to treat illness but also to promote overall wellbeing, prevent disease, and improve quality of life (Goodwin et,. Al. 2014).</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A key foundation of this integration is the biopsychosocial model, which strongly focuses that health outcomes are influenced by biological, psychological, and social determinants (Engel, 1977).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In theory, this means healthcare systems increasingly combine medical treatment with mental health support, lifestyle interventions, and social care services. For example, managing chronic conditions such as diabetes or cardiovascular disease often includes </a:t>
            </a:r>
            <a:r>
              <a:rPr lang="en-US" sz="1600" err="1"/>
              <a:t>behavioural</a:t>
            </a:r>
            <a:r>
              <a:rPr lang="en-US" sz="1600" dirty="0"/>
              <a:t> counselling, stress management, nutrition education, and social support alongside pharmacological treatment (</a:t>
            </a:r>
            <a:r>
              <a:rPr lang="en-US" sz="1600" dirty="0">
                <a:highlight>
                  <a:srgbClr val="FFFFFF"/>
                </a:highlight>
              </a:rPr>
              <a:t>World Health Organization, 2019).</a:t>
            </a:r>
            <a:endParaRPr lang="en-US" sz="1600" dirty="0"/>
          </a:p>
          <a:p>
            <a:pPr indent="-228600">
              <a:lnSpc>
                <a:spcPct val="90000"/>
              </a:lnSpc>
              <a:spcAft>
                <a:spcPts val="600"/>
              </a:spcAft>
              <a:buFont typeface="Arial" panose="020B0604020202020204" pitchFamily="34" charset="0"/>
              <a:buChar char="•"/>
            </a:pPr>
            <a:r>
              <a:rPr lang="en-US" sz="1100" dirty="0"/>
              <a:t> </a:t>
            </a:r>
          </a:p>
          <a:p>
            <a:pPr indent="-228600">
              <a:lnSpc>
                <a:spcPct val="90000"/>
              </a:lnSpc>
              <a:spcAft>
                <a:spcPts val="600"/>
              </a:spcAft>
              <a:buFont typeface="Arial" panose="020B0604020202020204" pitchFamily="34" charset="0"/>
              <a:buChar char="•"/>
            </a:pPr>
            <a:endParaRPr lang="en-US" sz="1100"/>
          </a:p>
        </p:txBody>
      </p:sp>
      <p:pic>
        <p:nvPicPr>
          <p:cNvPr id="7" name="Picture 6" descr="3D spheres connected with a red line">
            <a:extLst>
              <a:ext uri="{FF2B5EF4-FFF2-40B4-BE49-F238E27FC236}">
                <a16:creationId xmlns:a16="http://schemas.microsoft.com/office/drawing/2014/main" id="{7BBD6823-638A-2214-3F2D-F907B020E539}"/>
              </a:ext>
            </a:extLst>
          </p:cNvPr>
          <p:cNvPicPr>
            <a:picLocks noChangeAspect="1"/>
          </p:cNvPicPr>
          <p:nvPr/>
        </p:nvPicPr>
        <p:blipFill>
          <a:blip r:embed="rId2"/>
          <a:srcRect l="17772" r="15489" b="3"/>
          <a:stretch>
            <a:fillRect/>
          </a:stretch>
        </p:blipFill>
        <p:spPr>
          <a:xfrm>
            <a:off x="6096000" y="1"/>
            <a:ext cx="6102825" cy="6858000"/>
          </a:xfrm>
          <a:prstGeom prst="rect">
            <a:avLst/>
          </a:prstGeom>
        </p:spPr>
      </p:pic>
    </p:spTree>
    <p:extLst>
      <p:ext uri="{BB962C8B-B14F-4D97-AF65-F5344CB8AC3E}">
        <p14:creationId xmlns:p14="http://schemas.microsoft.com/office/powerpoint/2010/main" val="525583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6B4DAE9-15E5-DC50-C352-E7EC74B1D2EA}"/>
              </a:ext>
            </a:extLst>
          </p:cNvPr>
          <p:cNvSpPr txBox="1"/>
          <p:nvPr/>
        </p:nvSpPr>
        <p:spPr>
          <a:xfrm>
            <a:off x="1043631" y="809898"/>
            <a:ext cx="9942716" cy="15544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b="1" kern="1200" baseline="0">
                <a:solidFill>
                  <a:schemeClr val="tx1"/>
                </a:solidFill>
                <a:latin typeface="+mj-lt"/>
                <a:ea typeface="+mj-ea"/>
                <a:cs typeface="+mj-cs"/>
              </a:rPr>
              <a:t>Sustainable Development frame works in health policies</a:t>
            </a:r>
            <a:endParaRPr lang="en-US" sz="4800" kern="1200">
              <a:solidFill>
                <a:schemeClr val="tx1"/>
              </a:solidFill>
              <a:latin typeface="+mj-lt"/>
              <a:ea typeface="+mj-ea"/>
              <a:cs typeface="+mj-cs"/>
            </a:endParaRPr>
          </a:p>
          <a:p>
            <a:pPr>
              <a:lnSpc>
                <a:spcPct val="90000"/>
              </a:lnSpc>
              <a:spcBef>
                <a:spcPct val="0"/>
              </a:spcBef>
              <a:spcAft>
                <a:spcPts val="600"/>
              </a:spcAft>
            </a:pPr>
            <a:endParaRPr lang="en-US" sz="4800"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31A8F191-671D-1A60-1CF2-CCED557F4B12}"/>
              </a:ext>
            </a:extLst>
          </p:cNvPr>
          <p:cNvSpPr txBox="1"/>
          <p:nvPr/>
        </p:nvSpPr>
        <p:spPr>
          <a:xfrm>
            <a:off x="1045028" y="3017522"/>
            <a:ext cx="9941319" cy="31246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aseline="0" dirty="0"/>
              <a:t>Health and wellbeing integration also aligns with the principles of health promotion and disease prevention. The World Health Organization (WHO) advocates for health systems that empower individuals and communities to take control of their health through education, supportive environments, and policies addressing social determinants such as housing, employment, and education (WHO, 1986).</a:t>
            </a:r>
            <a:endParaRPr lang="en-US"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 </a:t>
            </a:r>
            <a:r>
              <a:rPr lang="en-US" sz="1700" baseline="0" dirty="0"/>
              <a:t>By addressing these broader determinants, healthcare services can reduce health inequalities and improve long-term outcomes. In recent years, integrated wellbeing approaches have been</a:t>
            </a:r>
            <a:r>
              <a:rPr lang="en-US" sz="1700" dirty="0"/>
              <a:t> used</a:t>
            </a:r>
            <a:r>
              <a:rPr lang="en-US" sz="1700" baseline="0" dirty="0"/>
              <a:t> through multidisciplinary teams, </a:t>
            </a:r>
            <a:r>
              <a:rPr lang="en-US" sz="1700" dirty="0"/>
              <a:t>patient centered</a:t>
            </a:r>
            <a:r>
              <a:rPr lang="en-US" sz="1700" baseline="0" dirty="0"/>
              <a:t> care planning, and community-based services. These models encourage collaboration among healthcare professionals, including doctors, nurses, psychologists, social workers, and allied health practitioners. Evidence suggests that such integrated approaches can lead to improved patient satisfaction, better clinical outcomes, and more efficient use of healthcare resources (Goodwin et al., 2014).</a:t>
            </a:r>
            <a:r>
              <a:rPr lang="en-US" sz="1700" dirty="0"/>
              <a:t>​</a:t>
            </a:r>
            <a:endParaRPr lang="en-US"/>
          </a:p>
          <a:p>
            <a:pPr indent="-228600">
              <a:lnSpc>
                <a:spcPct val="90000"/>
              </a:lnSpc>
              <a:spcAft>
                <a:spcPts val="600"/>
              </a:spcAft>
              <a:buFont typeface="Arial" panose="020B0604020202020204" pitchFamily="34" charset="0"/>
              <a:buChar char="•"/>
            </a:pPr>
            <a:endParaRPr lang="en-US" sz="1700"/>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5668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66CB2-D9B8-1104-3DB8-6D25AF284A1F}"/>
              </a:ext>
            </a:extLst>
          </p:cNvPr>
          <p:cNvSpPr>
            <a:spLocks noGrp="1"/>
          </p:cNvSpPr>
          <p:nvPr>
            <p:ph type="title"/>
          </p:nvPr>
        </p:nvSpPr>
        <p:spPr>
          <a:xfrm>
            <a:off x="104955" y="135087"/>
            <a:ext cx="10515600" cy="1325563"/>
          </a:xfrm>
        </p:spPr>
        <p:txBody>
          <a:bodyPr/>
          <a:lstStyle/>
          <a:p>
            <a:r>
              <a:rPr lang="en-GB"/>
              <a:t>Policy and Governance</a:t>
            </a:r>
          </a:p>
        </p:txBody>
      </p:sp>
      <p:sp>
        <p:nvSpPr>
          <p:cNvPr id="3" name="TextBox 2">
            <a:extLst>
              <a:ext uri="{FF2B5EF4-FFF2-40B4-BE49-F238E27FC236}">
                <a16:creationId xmlns:a16="http://schemas.microsoft.com/office/drawing/2014/main" id="{C83558C6-1909-684B-6947-B0496BF710E1}"/>
              </a:ext>
            </a:extLst>
          </p:cNvPr>
          <p:cNvSpPr txBox="1"/>
          <p:nvPr/>
        </p:nvSpPr>
        <p:spPr>
          <a:xfrm>
            <a:off x="104024" y="1931922"/>
            <a:ext cx="615576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NHS long term plan policy</a:t>
            </a:r>
          </a:p>
          <a:p>
            <a:endParaRPr lang="en-GB" b="1"/>
          </a:p>
          <a:p>
            <a:r>
              <a:rPr lang="en-GB"/>
              <a:t>Children young people get the best start in life </a:t>
            </a:r>
          </a:p>
          <a:p>
            <a:endParaRPr lang="en-GB"/>
          </a:p>
          <a:p>
            <a:r>
              <a:rPr lang="en-GB"/>
              <a:t>Integrating services around patient care</a:t>
            </a:r>
          </a:p>
          <a:p>
            <a:endParaRPr lang="en-GB"/>
          </a:p>
          <a:p>
            <a:r>
              <a:rPr lang="en-GB"/>
              <a:t>Shift care from hospitals to communities </a:t>
            </a:r>
          </a:p>
          <a:p>
            <a:endParaRPr lang="en-GB"/>
          </a:p>
          <a:p>
            <a:r>
              <a:rPr lang="en-GB"/>
              <a:t>Move from reactive to preventative care</a:t>
            </a:r>
          </a:p>
          <a:p>
            <a:endParaRPr lang="en-GB"/>
          </a:p>
          <a:p>
            <a:r>
              <a:rPr lang="en-GB"/>
              <a:t>Embrace digital innovation</a:t>
            </a:r>
          </a:p>
          <a:p>
            <a:endParaRPr lang="en-GB"/>
          </a:p>
          <a:p>
            <a:r>
              <a:rPr lang="en-GB"/>
              <a:t>Improve mental health services </a:t>
            </a:r>
          </a:p>
          <a:p>
            <a:endParaRPr lang="en-GB"/>
          </a:p>
          <a:p>
            <a:r>
              <a:rPr lang="en-GB"/>
              <a:t>Support ageing populations and chronic conditions</a:t>
            </a:r>
          </a:p>
        </p:txBody>
      </p:sp>
      <p:sp>
        <p:nvSpPr>
          <p:cNvPr id="4" name="TextBox 3">
            <a:extLst>
              <a:ext uri="{FF2B5EF4-FFF2-40B4-BE49-F238E27FC236}">
                <a16:creationId xmlns:a16="http://schemas.microsoft.com/office/drawing/2014/main" id="{CAABC766-4C36-C6CD-A3ED-DB01F849DE35}"/>
              </a:ext>
            </a:extLst>
          </p:cNvPr>
          <p:cNvSpPr txBox="1"/>
          <p:nvPr/>
        </p:nvSpPr>
        <p:spPr>
          <a:xfrm>
            <a:off x="5621547" y="136585"/>
            <a:ext cx="60960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The NHS long term plan  is a strategic health policy document published by NHS England which sets out priorities for the NHS over ten years to deliver better care and outcomes for patients in England. It outlines how additional investment will be used, what improvements the NHS aims to achieve, and the service models needed to meet future demands. It was developed collaboratively with frontline staff, patients, families and other stakeholders and serves as a roadmap for health services (NHS, 2019).</a:t>
            </a:r>
            <a:endParaRPr lang="en-US" dirty="0"/>
          </a:p>
          <a:p>
            <a:pPr algn="ctr"/>
            <a:endParaRPr lang="en-GB"/>
          </a:p>
        </p:txBody>
      </p:sp>
      <p:sp>
        <p:nvSpPr>
          <p:cNvPr id="5" name="TextBox 4">
            <a:extLst>
              <a:ext uri="{FF2B5EF4-FFF2-40B4-BE49-F238E27FC236}">
                <a16:creationId xmlns:a16="http://schemas.microsoft.com/office/drawing/2014/main" id="{4A1CB1AB-8644-C383-32C2-F4DBABBC23C8}"/>
              </a:ext>
            </a:extLst>
          </p:cNvPr>
          <p:cNvSpPr txBox="1"/>
          <p:nvPr/>
        </p:nvSpPr>
        <p:spPr>
          <a:xfrm>
            <a:off x="5621547" y="3429000"/>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One of the most significant barriers to delivering the NHS long term plan is the shortage of healthcare staff. The plan relies heavily on expanding community services, mental health provision and preventative care' however, long-standing recruitment and retention issues undermine these goals (Department of health and social care, 2019).</a:t>
            </a:r>
          </a:p>
          <a:p>
            <a:pPr algn="ctr"/>
            <a:endParaRPr lang="en-GB"/>
          </a:p>
        </p:txBody>
      </p:sp>
      <p:sp>
        <p:nvSpPr>
          <p:cNvPr id="6" name="TextBox 5">
            <a:extLst>
              <a:ext uri="{FF2B5EF4-FFF2-40B4-BE49-F238E27FC236}">
                <a16:creationId xmlns:a16="http://schemas.microsoft.com/office/drawing/2014/main" id="{E531B4B3-2C61-C37D-54F1-1E3321A8DCDF}"/>
              </a:ext>
            </a:extLst>
          </p:cNvPr>
          <p:cNvSpPr txBox="1"/>
          <p:nvPr/>
        </p:nvSpPr>
        <p:spPr>
          <a:xfrm>
            <a:off x="5621547" y="5326811"/>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Although the NHS long term plan was supported by additional government funding, concerns remain about whether this funding is sufficient to meet rising demand.</a:t>
            </a:r>
            <a:endParaRPr lang="en-US"/>
          </a:p>
          <a:p>
            <a:pPr algn="ctr"/>
            <a:endParaRPr lang="en-GB"/>
          </a:p>
        </p:txBody>
      </p:sp>
    </p:spTree>
    <p:extLst>
      <p:ext uri="{BB962C8B-B14F-4D97-AF65-F5344CB8AC3E}">
        <p14:creationId xmlns:p14="http://schemas.microsoft.com/office/powerpoint/2010/main" val="4218027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6890-CA95-C7D9-6C6C-F1D25A3FAB7B}"/>
              </a:ext>
            </a:extLst>
          </p:cNvPr>
          <p:cNvSpPr>
            <a:spLocks noGrp="1"/>
          </p:cNvSpPr>
          <p:nvPr>
            <p:ph type="title"/>
          </p:nvPr>
        </p:nvSpPr>
        <p:spPr/>
        <p:txBody>
          <a:bodyPr/>
          <a:lstStyle/>
          <a:p>
            <a:r>
              <a:rPr lang="en-GB" dirty="0"/>
              <a:t>Other models of  Health</a:t>
            </a:r>
          </a:p>
        </p:txBody>
      </p:sp>
      <p:sp>
        <p:nvSpPr>
          <p:cNvPr id="3" name="TextBox 2">
            <a:extLst>
              <a:ext uri="{FF2B5EF4-FFF2-40B4-BE49-F238E27FC236}">
                <a16:creationId xmlns:a16="http://schemas.microsoft.com/office/drawing/2014/main" id="{2239711D-219A-B916-2836-578F7326B216}"/>
              </a:ext>
            </a:extLst>
          </p:cNvPr>
          <p:cNvSpPr txBox="1"/>
          <p:nvPr/>
        </p:nvSpPr>
        <p:spPr>
          <a:xfrm>
            <a:off x="397284" y="2008428"/>
            <a:ext cx="604934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Biopsychosocial is a type of model that sees the value of both social and psychological factors. This type of model focuses on all influences that shape health (</a:t>
            </a:r>
            <a:r>
              <a:rPr lang="en-US" dirty="0">
                <a:latin typeface="Arial"/>
                <a:cs typeface="Arial"/>
              </a:rPr>
              <a:t>Engel, G.L. (1977).</a:t>
            </a:r>
            <a:endParaRPr lang="en-GB" dirty="0"/>
          </a:p>
          <a:p>
            <a:endParaRPr lang="en-GB" dirty="0"/>
          </a:p>
          <a:p>
            <a:pPr marL="285750" indent="-285750">
              <a:buFont typeface="Arial"/>
              <a:buChar char="•"/>
            </a:pPr>
            <a:r>
              <a:rPr lang="en-GB" dirty="0"/>
              <a:t>Emotions</a:t>
            </a:r>
          </a:p>
          <a:p>
            <a:endParaRPr lang="en-GB" dirty="0"/>
          </a:p>
          <a:p>
            <a:pPr marL="285750" indent="-285750">
              <a:buFont typeface="Arial"/>
              <a:buChar char="•"/>
            </a:pPr>
            <a:r>
              <a:rPr lang="en-GB" dirty="0"/>
              <a:t>Behaviours</a:t>
            </a:r>
          </a:p>
          <a:p>
            <a:endParaRPr lang="en-GB" dirty="0"/>
          </a:p>
          <a:p>
            <a:pPr marL="285750" indent="-285750">
              <a:buFont typeface="Arial"/>
              <a:buChar char="•"/>
            </a:pPr>
            <a:r>
              <a:rPr lang="en-GB" dirty="0"/>
              <a:t>Stress factor</a:t>
            </a:r>
          </a:p>
          <a:p>
            <a:endParaRPr lang="en-GB" dirty="0"/>
          </a:p>
          <a:p>
            <a:pPr marL="285750" indent="-285750">
              <a:buFont typeface="Arial"/>
              <a:buChar char="•"/>
            </a:pPr>
            <a:r>
              <a:rPr lang="en-GB" dirty="0"/>
              <a:t>Relationships</a:t>
            </a:r>
          </a:p>
          <a:p>
            <a:endParaRPr lang="en-GB" dirty="0"/>
          </a:p>
          <a:p>
            <a:endParaRPr lang="en-GB" dirty="0"/>
          </a:p>
          <a:p>
            <a:endParaRPr lang="en-GB" dirty="0"/>
          </a:p>
        </p:txBody>
      </p:sp>
      <p:sp>
        <p:nvSpPr>
          <p:cNvPr id="4" name="TextBox 3">
            <a:extLst>
              <a:ext uri="{FF2B5EF4-FFF2-40B4-BE49-F238E27FC236}">
                <a16:creationId xmlns:a16="http://schemas.microsoft.com/office/drawing/2014/main" id="{58AA54D2-49D6-AF7C-58BA-E085E1B080B7}"/>
              </a:ext>
            </a:extLst>
          </p:cNvPr>
          <p:cNvSpPr txBox="1"/>
          <p:nvPr/>
        </p:nvSpPr>
        <p:spPr>
          <a:xfrm>
            <a:off x="6710706" y="367061"/>
            <a:ext cx="53184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Holistic health is a view of a whole person its mind physical and spiritual. This type of model highlights the importance of w</a:t>
            </a:r>
            <a:r>
              <a:rPr lang="en-GB" dirty="0">
                <a:latin typeface="Aptos Display"/>
              </a:rPr>
              <a:t>ellbeing (</a:t>
            </a:r>
            <a:r>
              <a:rPr lang="en-US" dirty="0">
                <a:latin typeface="Aptos Display"/>
                <a:cs typeface="Arial"/>
              </a:rPr>
              <a:t>Peters, 2023).</a:t>
            </a:r>
            <a:endParaRPr lang="en-GB" dirty="0">
              <a:latin typeface="Aptos Display"/>
            </a:endParaRPr>
          </a:p>
        </p:txBody>
      </p:sp>
      <p:pic>
        <p:nvPicPr>
          <p:cNvPr id="5" name="Picture 4">
            <a:extLst>
              <a:ext uri="{FF2B5EF4-FFF2-40B4-BE49-F238E27FC236}">
                <a16:creationId xmlns:a16="http://schemas.microsoft.com/office/drawing/2014/main" id="{91987530-243F-3D47-E886-6C908198B695}"/>
              </a:ext>
            </a:extLst>
          </p:cNvPr>
          <p:cNvPicPr>
            <a:picLocks noChangeAspect="1"/>
          </p:cNvPicPr>
          <p:nvPr/>
        </p:nvPicPr>
        <p:blipFill>
          <a:blip r:embed="rId2"/>
          <a:stretch>
            <a:fillRect/>
          </a:stretch>
        </p:blipFill>
        <p:spPr>
          <a:xfrm>
            <a:off x="6707038" y="1768415"/>
            <a:ext cx="4730151" cy="4730151"/>
          </a:xfrm>
          <a:prstGeom prst="rect">
            <a:avLst/>
          </a:prstGeom>
        </p:spPr>
      </p:pic>
      <p:sp>
        <p:nvSpPr>
          <p:cNvPr id="6" name="TextBox 5">
            <a:extLst>
              <a:ext uri="{FF2B5EF4-FFF2-40B4-BE49-F238E27FC236}">
                <a16:creationId xmlns:a16="http://schemas.microsoft.com/office/drawing/2014/main" id="{E9F81542-028F-BE64-F8AF-FB377FECDCE1}"/>
              </a:ext>
            </a:extLst>
          </p:cNvPr>
          <p:cNvSpPr txBox="1"/>
          <p:nvPr/>
        </p:nvSpPr>
        <p:spPr>
          <a:xfrm>
            <a:off x="4159163" y="6321930"/>
            <a:ext cx="33279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Communities Forward, (2020).</a:t>
            </a:r>
          </a:p>
        </p:txBody>
      </p:sp>
    </p:spTree>
    <p:extLst>
      <p:ext uri="{BB962C8B-B14F-4D97-AF65-F5344CB8AC3E}">
        <p14:creationId xmlns:p14="http://schemas.microsoft.com/office/powerpoint/2010/main" val="277307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A72EA-EB72-505C-00C0-49D2B89E4A2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kern="1200">
                <a:solidFill>
                  <a:schemeClr val="tx1"/>
                </a:solidFill>
                <a:latin typeface="+mj-lt"/>
                <a:ea typeface="+mj-ea"/>
                <a:cs typeface="+mj-cs"/>
              </a:rPr>
              <a:t>Dahlgren and whitehead's rainbow model</a:t>
            </a:r>
          </a:p>
        </p:txBody>
      </p:sp>
      <p:sp>
        <p:nvSpPr>
          <p:cNvPr id="16" name="Rectangle 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DD84EB-8D8F-44BD-B6C2-401952476A09}"/>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The Dahlgren and Whitehead Rainbow Model of Health Determinants was developed in 1991 by Goran Dalgren and Margaret whitehead. This is a socio-ecological model that explains how health is shaped by multiple, interacting layers of influence rather than individual choice alone.</a:t>
            </a:r>
          </a:p>
          <a:p>
            <a:pPr indent="-228600">
              <a:lnSpc>
                <a:spcPct val="90000"/>
              </a:lnSpc>
              <a:spcAft>
                <a:spcPts val="600"/>
              </a:spcAft>
              <a:buFont typeface="Arial" panose="020B0604020202020204" pitchFamily="34" charset="0"/>
              <a:buChar char="•"/>
            </a:pPr>
            <a:endParaRPr lang="en-US" sz="2000"/>
          </a:p>
        </p:txBody>
      </p:sp>
      <p:pic>
        <p:nvPicPr>
          <p:cNvPr id="4" name="Picture 3" descr="A diagram of social and community networks&#10;&#10;AI-generated content may be incorrect.">
            <a:extLst>
              <a:ext uri="{FF2B5EF4-FFF2-40B4-BE49-F238E27FC236}">
                <a16:creationId xmlns:a16="http://schemas.microsoft.com/office/drawing/2014/main" id="{F0AEF482-1FBE-1865-8A23-085369F47F5A}"/>
              </a:ext>
            </a:extLst>
          </p:cNvPr>
          <p:cNvPicPr>
            <a:picLocks noChangeAspect="1"/>
          </p:cNvPicPr>
          <p:nvPr/>
        </p:nvPicPr>
        <p:blipFill>
          <a:blip r:embed="rId2"/>
          <a:stretch>
            <a:fillRect/>
          </a:stretch>
        </p:blipFill>
        <p:spPr>
          <a:xfrm>
            <a:off x="5911532" y="2641786"/>
            <a:ext cx="5150277" cy="339918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BE4882-9E6A-5D24-2344-0DB185AE28BB}"/>
              </a:ext>
            </a:extLst>
          </p:cNvPr>
          <p:cNvSpPr txBox="1"/>
          <p:nvPr/>
        </p:nvSpPr>
        <p:spPr>
          <a:xfrm>
            <a:off x="5909094" y="227881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rial"/>
              </a:rPr>
              <a:t>Dahlgren, G. and Whitehead, M. (1991)</a:t>
            </a:r>
            <a:endParaRPr lang="en-GB"/>
          </a:p>
          <a:p>
            <a:pPr algn="ctr"/>
            <a:endParaRPr lang="en-GB"/>
          </a:p>
        </p:txBody>
      </p:sp>
    </p:spTree>
    <p:extLst>
      <p:ext uri="{BB962C8B-B14F-4D97-AF65-F5344CB8AC3E}">
        <p14:creationId xmlns:p14="http://schemas.microsoft.com/office/powerpoint/2010/main" val="3155250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14C6-372C-139D-BCED-1B63B79B0B96}"/>
              </a:ext>
            </a:extLst>
          </p:cNvPr>
          <p:cNvSpPr>
            <a:spLocks noGrp="1"/>
          </p:cNvSpPr>
          <p:nvPr>
            <p:ph type="title"/>
          </p:nvPr>
        </p:nvSpPr>
        <p:spPr/>
        <p:txBody>
          <a:bodyPr/>
          <a:lstStyle/>
          <a:p>
            <a:r>
              <a:rPr lang="en-GB"/>
              <a:t>Service Delivery Integration in Health Care</a:t>
            </a:r>
            <a:br>
              <a:rPr lang="en-GB"/>
            </a:br>
            <a:endParaRPr lang="en-GB"/>
          </a:p>
        </p:txBody>
      </p:sp>
      <p:sp>
        <p:nvSpPr>
          <p:cNvPr id="3" name="TextBox 2">
            <a:extLst>
              <a:ext uri="{FF2B5EF4-FFF2-40B4-BE49-F238E27FC236}">
                <a16:creationId xmlns:a16="http://schemas.microsoft.com/office/drawing/2014/main" id="{B5F0DDA1-15C5-3980-A681-6943BDAA955B}"/>
              </a:ext>
            </a:extLst>
          </p:cNvPr>
          <p:cNvSpPr txBox="1"/>
          <p:nvPr/>
        </p:nvSpPr>
        <p:spPr>
          <a:xfrm>
            <a:off x="-1" y="1962509"/>
            <a:ext cx="60960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Wellness programs focus on health promotion and disease prevention, aligning closely with sustainable development goals 3 targets on noncommunicable diseases, mental health, and wellbeing.</a:t>
            </a:r>
            <a:endParaRPr lang="en-US" dirty="0"/>
          </a:p>
          <a:p>
            <a:endParaRPr lang="en-US" dirty="0">
              <a:latin typeface="Arial"/>
              <a:cs typeface="Arial"/>
            </a:endParaRPr>
          </a:p>
          <a:p>
            <a:endParaRPr lang="en-US" dirty="0">
              <a:latin typeface="Arial"/>
              <a:cs typeface="Arial"/>
            </a:endParaRPr>
          </a:p>
          <a:p>
            <a:r>
              <a:rPr lang="en-US" dirty="0">
                <a:latin typeface="Arial"/>
                <a:cs typeface="Arial"/>
              </a:rPr>
              <a:t>Wellness resources can include providing patience with advice and tools such as apps to support lifestyle choices</a:t>
            </a:r>
          </a:p>
          <a:p>
            <a:pPr algn="ctr"/>
            <a:endParaRPr lang="en-GB"/>
          </a:p>
        </p:txBody>
      </p:sp>
      <p:sp>
        <p:nvSpPr>
          <p:cNvPr id="4" name="TextBox 3">
            <a:extLst>
              <a:ext uri="{FF2B5EF4-FFF2-40B4-BE49-F238E27FC236}">
                <a16:creationId xmlns:a16="http://schemas.microsoft.com/office/drawing/2014/main" id="{92023268-4190-3B15-0245-E27DA24D4001}"/>
              </a:ext>
            </a:extLst>
          </p:cNvPr>
          <p:cNvSpPr txBox="1"/>
          <p:nvPr/>
        </p:nvSpPr>
        <p:spPr>
          <a:xfrm>
            <a:off x="0" y="4881112"/>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a:latin typeface="Arial"/>
                <a:ea typeface="Arial"/>
                <a:cs typeface="Arial"/>
              </a:rPr>
              <a:t>Physical activity and nutrition programs</a:t>
            </a:r>
          </a:p>
          <a:p>
            <a:pPr marL="228600" indent="-228600">
              <a:buFont typeface=""/>
              <a:buChar char="•"/>
            </a:pPr>
            <a:r>
              <a:rPr lang="en-US">
                <a:latin typeface="Arial"/>
                <a:ea typeface="Arial"/>
                <a:cs typeface="Arial"/>
              </a:rPr>
              <a:t>Mental health promotion and stress management</a:t>
            </a:r>
          </a:p>
          <a:p>
            <a:pPr marL="228600" indent="-228600">
              <a:buFont typeface=""/>
              <a:buChar char="•"/>
            </a:pPr>
            <a:r>
              <a:rPr lang="en-US">
                <a:latin typeface="Arial"/>
                <a:ea typeface="Arial"/>
                <a:cs typeface="Arial"/>
              </a:rPr>
              <a:t>Workplace and school setting-based health initiatives</a:t>
            </a:r>
          </a:p>
          <a:p>
            <a:pPr algn="ctr"/>
            <a:endParaRPr lang="en-GB"/>
          </a:p>
        </p:txBody>
      </p:sp>
      <p:sp>
        <p:nvSpPr>
          <p:cNvPr id="5" name="TextBox 4">
            <a:extLst>
              <a:ext uri="{FF2B5EF4-FFF2-40B4-BE49-F238E27FC236}">
                <a16:creationId xmlns:a16="http://schemas.microsoft.com/office/drawing/2014/main" id="{290F8A67-18F7-C74B-10BF-2FC6F46C51B3}"/>
              </a:ext>
            </a:extLst>
          </p:cNvPr>
          <p:cNvSpPr txBox="1"/>
          <p:nvPr/>
        </p:nvSpPr>
        <p:spPr>
          <a:xfrm>
            <a:off x="5952226" y="1962510"/>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Telehealth has become a critical mechanism for improving access, efficiency, and equity in service delivery NHS,2019.</a:t>
            </a:r>
            <a:endParaRPr lang="en-US" dirty="0"/>
          </a:p>
          <a:p>
            <a:endParaRPr lang="en-US" dirty="0">
              <a:latin typeface="Arial"/>
              <a:cs typeface="Arial"/>
            </a:endParaRPr>
          </a:p>
          <a:p>
            <a:r>
              <a:rPr lang="en-US" dirty="0">
                <a:latin typeface="Arial"/>
                <a:cs typeface="Arial"/>
              </a:rPr>
              <a:t>Telemedicine is used in the NHS as a digital tool to deliver health care remotely (NHS, 2025).</a:t>
            </a:r>
          </a:p>
          <a:p>
            <a:pPr algn="ctr"/>
            <a:endParaRPr lang="en-GB"/>
          </a:p>
        </p:txBody>
      </p:sp>
      <p:sp>
        <p:nvSpPr>
          <p:cNvPr id="6" name="TextBox 5">
            <a:extLst>
              <a:ext uri="{FF2B5EF4-FFF2-40B4-BE49-F238E27FC236}">
                <a16:creationId xmlns:a16="http://schemas.microsoft.com/office/drawing/2014/main" id="{D9FED1B0-EF3D-B296-545F-6A46D3CBC4D0}"/>
              </a:ext>
            </a:extLst>
          </p:cNvPr>
          <p:cNvSpPr txBox="1"/>
          <p:nvPr/>
        </p:nvSpPr>
        <p:spPr>
          <a:xfrm>
            <a:off x="1716774" y="1484975"/>
            <a:ext cx="45253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Wellness</a:t>
            </a:r>
          </a:p>
        </p:txBody>
      </p:sp>
      <p:sp>
        <p:nvSpPr>
          <p:cNvPr id="7" name="TextBox 6">
            <a:extLst>
              <a:ext uri="{FF2B5EF4-FFF2-40B4-BE49-F238E27FC236}">
                <a16:creationId xmlns:a16="http://schemas.microsoft.com/office/drawing/2014/main" id="{5E1213BC-3BB8-EE19-10C0-BE368BD2210F}"/>
              </a:ext>
            </a:extLst>
          </p:cNvPr>
          <p:cNvSpPr txBox="1"/>
          <p:nvPr/>
        </p:nvSpPr>
        <p:spPr>
          <a:xfrm>
            <a:off x="6546979" y="1481162"/>
            <a:ext cx="44475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Telemedicine</a:t>
            </a:r>
          </a:p>
        </p:txBody>
      </p:sp>
      <p:sp>
        <p:nvSpPr>
          <p:cNvPr id="8" name="TextBox 7">
            <a:extLst>
              <a:ext uri="{FF2B5EF4-FFF2-40B4-BE49-F238E27FC236}">
                <a16:creationId xmlns:a16="http://schemas.microsoft.com/office/drawing/2014/main" id="{336BE7A2-40F6-AEE0-5D4A-8273BFDC0E7E}"/>
              </a:ext>
            </a:extLst>
          </p:cNvPr>
          <p:cNvSpPr txBox="1"/>
          <p:nvPr/>
        </p:nvSpPr>
        <p:spPr>
          <a:xfrm>
            <a:off x="5952226" y="4320396"/>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a:latin typeface="Arial"/>
                <a:ea typeface="Arial"/>
                <a:cs typeface="Arial"/>
              </a:rPr>
              <a:t>Expanding access to healthcare in rural and underserved areas</a:t>
            </a:r>
          </a:p>
          <a:p>
            <a:pPr marL="228600" indent="-228600">
              <a:buFont typeface=""/>
              <a:buChar char="•"/>
            </a:pPr>
            <a:r>
              <a:rPr lang="en-US">
                <a:latin typeface="Arial"/>
                <a:ea typeface="Arial"/>
                <a:cs typeface="Arial"/>
              </a:rPr>
              <a:t>Reducing waiting times and healthcare costs</a:t>
            </a:r>
          </a:p>
          <a:p>
            <a:pPr marL="228600" indent="-228600">
              <a:buFont typeface=""/>
              <a:buChar char="•"/>
            </a:pPr>
            <a:r>
              <a:rPr lang="en-US">
                <a:latin typeface="Arial"/>
                <a:ea typeface="Arial"/>
                <a:cs typeface="Arial"/>
              </a:rPr>
              <a:t>Supporting continuity of care for chronic disease management</a:t>
            </a:r>
          </a:p>
          <a:p>
            <a:pPr marL="228600" indent="-228600">
              <a:buFont typeface=""/>
              <a:buChar char="•"/>
            </a:pPr>
            <a:r>
              <a:rPr lang="en-US">
                <a:latin typeface="Arial"/>
                <a:ea typeface="Arial"/>
                <a:cs typeface="Arial"/>
              </a:rPr>
              <a:t>Enhancing mental health services through remote counselling</a:t>
            </a:r>
          </a:p>
          <a:p>
            <a:pPr algn="ctr"/>
            <a:endParaRPr lang="en-GB"/>
          </a:p>
        </p:txBody>
      </p:sp>
    </p:spTree>
    <p:extLst>
      <p:ext uri="{BB962C8B-B14F-4D97-AF65-F5344CB8AC3E}">
        <p14:creationId xmlns:p14="http://schemas.microsoft.com/office/powerpoint/2010/main" val="4202820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8B283-8EFC-F0C5-EC80-B6C2109FFF62}"/>
              </a:ext>
            </a:extLst>
          </p:cNvPr>
          <p:cNvSpPr>
            <a:spLocks noGrp="1"/>
          </p:cNvSpPr>
          <p:nvPr>
            <p:ph type="title"/>
          </p:nvPr>
        </p:nvSpPr>
        <p:spPr>
          <a:xfrm>
            <a:off x="306238" y="-1096207"/>
            <a:ext cx="7917381" cy="5611023"/>
          </a:xfrm>
        </p:spPr>
        <p:txBody>
          <a:bodyPr vert="horz" lIns="91440" tIns="45720" rIns="91440" bIns="45720" rtlCol="0" anchor="ctr">
            <a:normAutofit/>
          </a:bodyPr>
          <a:lstStyle/>
          <a:p>
            <a:r>
              <a:rPr lang="en-US" sz="2800" kern="1200" dirty="0">
                <a:latin typeface="+mj-lt"/>
                <a:ea typeface="+mj-ea"/>
                <a:cs typeface="+mj-cs"/>
              </a:rPr>
              <a:t>Public Health Initiative</a:t>
            </a:r>
          </a:p>
        </p:txBody>
      </p:sp>
      <p:sp>
        <p:nvSpPr>
          <p:cNvPr id="3" name="TextBox 2">
            <a:extLst>
              <a:ext uri="{FF2B5EF4-FFF2-40B4-BE49-F238E27FC236}">
                <a16:creationId xmlns:a16="http://schemas.microsoft.com/office/drawing/2014/main" id="{D7BFDB7E-E0DC-2623-905B-34BD74F63A6F}"/>
              </a:ext>
            </a:extLst>
          </p:cNvPr>
          <p:cNvSpPr txBox="1"/>
          <p:nvPr/>
        </p:nvSpPr>
        <p:spPr>
          <a:xfrm>
            <a:off x="0" y="452887"/>
            <a:ext cx="609600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latin typeface="Arial"/>
                <a:ea typeface="Arial"/>
                <a:cs typeface="Arial"/>
              </a:rPr>
              <a:t> Promoting a healthy lifestyle strongly focuses on encouraging positive </a:t>
            </a:r>
            <a:r>
              <a:rPr lang="en-US" err="1">
                <a:latin typeface="Arial"/>
                <a:ea typeface="Arial"/>
                <a:cs typeface="Arial"/>
              </a:rPr>
              <a:t>behaviours</a:t>
            </a:r>
            <a:r>
              <a:rPr lang="en-US">
                <a:latin typeface="Arial"/>
                <a:ea typeface="Arial"/>
                <a:cs typeface="Arial"/>
              </a:rPr>
              <a:t> that reduce the risk of both communicable and non-communicable diseases.</a:t>
            </a:r>
            <a:endParaRPr lang="en-US"/>
          </a:p>
          <a:p>
            <a:pPr algn="ctr">
              <a:spcAft>
                <a:spcPts val="600"/>
              </a:spcAft>
            </a:pPr>
            <a:endParaRPr lang="en-GB"/>
          </a:p>
        </p:txBody>
      </p:sp>
      <p:sp>
        <p:nvSpPr>
          <p:cNvPr id="5" name="TextBox 4">
            <a:extLst>
              <a:ext uri="{FF2B5EF4-FFF2-40B4-BE49-F238E27FC236}">
                <a16:creationId xmlns:a16="http://schemas.microsoft.com/office/drawing/2014/main" id="{DDE0BC74-6A12-8640-1833-D9073F94F895}"/>
              </a:ext>
            </a:extLst>
          </p:cNvPr>
          <p:cNvSpPr txBox="1"/>
          <p:nvPr/>
        </p:nvSpPr>
        <p:spPr>
          <a:xfrm>
            <a:off x="5693434" y="510396"/>
            <a:ext cx="609600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latin typeface="Arial"/>
                <a:ea typeface="Arial"/>
                <a:cs typeface="Arial"/>
              </a:rPr>
              <a:t>Creating healthy environments highly enable individuals to make healthier choices by addressing structural and environmental determinants of health.</a:t>
            </a:r>
            <a:endParaRPr lang="en-US"/>
          </a:p>
          <a:p>
            <a:pPr algn="ctr">
              <a:spcAft>
                <a:spcPts val="600"/>
              </a:spcAft>
            </a:pPr>
            <a:endParaRPr lang="en-GB"/>
          </a:p>
        </p:txBody>
      </p:sp>
      <p:sp>
        <p:nvSpPr>
          <p:cNvPr id="6" name="TextBox 5">
            <a:extLst>
              <a:ext uri="{FF2B5EF4-FFF2-40B4-BE49-F238E27FC236}">
                <a16:creationId xmlns:a16="http://schemas.microsoft.com/office/drawing/2014/main" id="{08A891C3-F7E4-F4D8-CFAE-F2A8BEEDCC72}"/>
              </a:ext>
            </a:extLst>
          </p:cNvPr>
          <p:cNvSpPr txBox="1"/>
          <p:nvPr/>
        </p:nvSpPr>
        <p:spPr>
          <a:xfrm>
            <a:off x="6254151" y="2020019"/>
            <a:ext cx="6096000" cy="31239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spcAft>
                <a:spcPts val="600"/>
              </a:spcAft>
              <a:buFont typeface=""/>
              <a:buChar char="•"/>
            </a:pPr>
            <a:r>
              <a:rPr lang="en-US">
                <a:latin typeface="Arial"/>
                <a:ea typeface="Arial"/>
                <a:cs typeface="Arial"/>
              </a:rPr>
              <a:t>Safe housing and clean water and sanitation</a:t>
            </a:r>
          </a:p>
          <a:p>
            <a:pPr marL="228600" indent="-228600">
              <a:spcAft>
                <a:spcPts val="600"/>
              </a:spcAft>
              <a:buFont typeface=""/>
              <a:buChar char="•"/>
            </a:pPr>
            <a:endParaRPr lang="en-US">
              <a:latin typeface="Arial"/>
              <a:ea typeface="Arial"/>
              <a:cs typeface="Arial"/>
            </a:endParaRPr>
          </a:p>
          <a:p>
            <a:pPr marL="228600" indent="-228600">
              <a:spcAft>
                <a:spcPts val="600"/>
              </a:spcAft>
              <a:buFont typeface=""/>
              <a:buChar char="•"/>
            </a:pPr>
            <a:r>
              <a:rPr lang="en-US">
                <a:latin typeface="Arial"/>
                <a:ea typeface="Arial"/>
                <a:cs typeface="Arial"/>
              </a:rPr>
              <a:t>Access to green spaces and active transport infrastructure</a:t>
            </a:r>
          </a:p>
          <a:p>
            <a:pPr marL="228600" indent="-228600">
              <a:spcAft>
                <a:spcPts val="600"/>
              </a:spcAft>
              <a:buFont typeface=""/>
              <a:buChar char="•"/>
            </a:pPr>
            <a:endParaRPr lang="en-US">
              <a:latin typeface="Arial"/>
              <a:ea typeface="Arial"/>
              <a:cs typeface="Arial"/>
            </a:endParaRPr>
          </a:p>
          <a:p>
            <a:pPr marL="228600" indent="-228600">
              <a:spcAft>
                <a:spcPts val="600"/>
              </a:spcAft>
              <a:buFont typeface=""/>
              <a:buChar char="•"/>
            </a:pPr>
            <a:r>
              <a:rPr lang="en-US">
                <a:latin typeface="Arial"/>
                <a:ea typeface="Arial"/>
                <a:cs typeface="Arial"/>
              </a:rPr>
              <a:t>Reduction of air and environmental pollution</a:t>
            </a:r>
            <a:endParaRPr lang="en-US"/>
          </a:p>
          <a:p>
            <a:pPr marL="228600" indent="-228600">
              <a:spcAft>
                <a:spcPts val="600"/>
              </a:spcAft>
              <a:buFont typeface=""/>
              <a:buChar char="•"/>
            </a:pPr>
            <a:endParaRPr lang="en-US">
              <a:latin typeface="Arial"/>
              <a:ea typeface="Arial"/>
              <a:cs typeface="Arial"/>
            </a:endParaRPr>
          </a:p>
          <a:p>
            <a:pPr marL="228600" indent="-228600">
              <a:spcAft>
                <a:spcPts val="600"/>
              </a:spcAft>
              <a:buFont typeface=""/>
              <a:buChar char="•"/>
            </a:pPr>
            <a:r>
              <a:rPr lang="en-US">
                <a:latin typeface="Arial"/>
                <a:ea typeface="Arial"/>
                <a:cs typeface="Arial"/>
              </a:rPr>
              <a:t>Healthy workplace and school environments</a:t>
            </a:r>
          </a:p>
          <a:p>
            <a:pPr algn="ctr">
              <a:spcAft>
                <a:spcPts val="600"/>
              </a:spcAft>
            </a:pPr>
            <a:endParaRPr lang="en-GB"/>
          </a:p>
        </p:txBody>
      </p:sp>
      <p:sp>
        <p:nvSpPr>
          <p:cNvPr id="7" name="TextBox 6">
            <a:extLst>
              <a:ext uri="{FF2B5EF4-FFF2-40B4-BE49-F238E27FC236}">
                <a16:creationId xmlns:a16="http://schemas.microsoft.com/office/drawing/2014/main" id="{4FCAD1CF-E06E-774A-7582-9B829C40A441}"/>
              </a:ext>
            </a:extLst>
          </p:cNvPr>
          <p:cNvSpPr txBox="1"/>
          <p:nvPr/>
        </p:nvSpPr>
        <p:spPr>
          <a:xfrm>
            <a:off x="6681363" y="5022099"/>
            <a:ext cx="524744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Change for life is an initiative that helps promote and tackle issues around obesity. This programme has helped many families to encourage better healthier food choices (Department of health, 2009).</a:t>
            </a:r>
            <a:endParaRPr lang="en-GB"/>
          </a:p>
        </p:txBody>
      </p:sp>
      <p:graphicFrame>
        <p:nvGraphicFramePr>
          <p:cNvPr id="9" name="TextBox 3">
            <a:extLst>
              <a:ext uri="{FF2B5EF4-FFF2-40B4-BE49-F238E27FC236}">
                <a16:creationId xmlns:a16="http://schemas.microsoft.com/office/drawing/2014/main" id="{B53A76BD-0F25-AE90-2974-DBCB68F6B3D1}"/>
              </a:ext>
            </a:extLst>
          </p:cNvPr>
          <p:cNvGraphicFramePr/>
          <p:nvPr>
            <p:extLst>
              <p:ext uri="{D42A27DB-BD31-4B8C-83A1-F6EECF244321}">
                <p14:modId xmlns:p14="http://schemas.microsoft.com/office/powerpoint/2010/main" val="4034460809"/>
              </p:ext>
            </p:extLst>
          </p:nvPr>
        </p:nvGraphicFramePr>
        <p:xfrm>
          <a:off x="334301" y="2014995"/>
          <a:ext cx="5357867" cy="490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362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AAC86-A527-3E6D-DD5A-BFFC21744F1D}"/>
              </a:ext>
            </a:extLst>
          </p:cNvPr>
          <p:cNvSpPr>
            <a:spLocks noGrp="1"/>
          </p:cNvSpPr>
          <p:nvPr>
            <p:ph type="title"/>
          </p:nvPr>
        </p:nvSpPr>
        <p:spPr>
          <a:xfrm>
            <a:off x="291860" y="5691"/>
            <a:ext cx="10515600" cy="1325563"/>
          </a:xfrm>
        </p:spPr>
        <p:txBody>
          <a:bodyPr/>
          <a:lstStyle/>
          <a:p>
            <a:r>
              <a:rPr lang="en-GB"/>
              <a:t>Equity and Access In Health care</a:t>
            </a:r>
          </a:p>
        </p:txBody>
      </p:sp>
      <p:sp>
        <p:nvSpPr>
          <p:cNvPr id="3" name="TextBox 2">
            <a:extLst>
              <a:ext uri="{FF2B5EF4-FFF2-40B4-BE49-F238E27FC236}">
                <a16:creationId xmlns:a16="http://schemas.microsoft.com/office/drawing/2014/main" id="{AAEF3957-C6D0-EF76-3345-89B352BD0B83}"/>
              </a:ext>
            </a:extLst>
          </p:cNvPr>
          <p:cNvSpPr txBox="1"/>
          <p:nvPr/>
        </p:nvSpPr>
        <p:spPr>
          <a:xfrm>
            <a:off x="143773" y="1243642"/>
            <a:ext cx="60960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Equity in health care refers to the absence of unfair, avoidable, or remediable differences in health outcomes and access to healthcare between population groups (World Health Organization, 2010). Access to health encompasses the availability, affordability, acceptability, and quality of health services. </a:t>
            </a:r>
            <a:endParaRPr lang="en-US" dirty="0"/>
          </a:p>
          <a:p>
            <a:endParaRPr lang="en-US">
              <a:latin typeface="Arial"/>
              <a:ea typeface="Arial"/>
              <a:cs typeface="Arial"/>
            </a:endParaRPr>
          </a:p>
          <a:p>
            <a:r>
              <a:rPr lang="en-US" dirty="0">
                <a:latin typeface="Arial"/>
                <a:ea typeface="Arial"/>
                <a:cs typeface="Arial"/>
              </a:rPr>
              <a:t>Achieving equity and access is central to global health policy and is a core principle underpinning Sustainable Development Goal 3, which aims to ensure healthy lives and promote well-being for all at all ages (</a:t>
            </a:r>
            <a:r>
              <a:rPr lang="en-US" dirty="0">
                <a:highlight>
                  <a:srgbClr val="FFFFFF"/>
                </a:highlight>
                <a:latin typeface="Arial"/>
                <a:ea typeface="Arial"/>
                <a:cs typeface="Arial"/>
              </a:rPr>
              <a:t>Marmot, M. et al. 2008).</a:t>
            </a:r>
            <a:endParaRPr lang="en-US" dirty="0"/>
          </a:p>
          <a:p>
            <a:endParaRPr lang="en-US">
              <a:latin typeface="Arial"/>
              <a:ea typeface="Arial"/>
              <a:cs typeface="Arial"/>
            </a:endParaRPr>
          </a:p>
          <a:p>
            <a:r>
              <a:rPr lang="en-US" dirty="0">
                <a:latin typeface="Arial"/>
                <a:ea typeface="Arial"/>
                <a:cs typeface="Arial"/>
              </a:rPr>
              <a:t>Health inequalities have risen from social, economic, and environmental determinants, including income, education, employment, housing, gender, ethnicity, and geographic location. These inequalities lead to systematic disparities in health outcomes and life expectancy across populations</a:t>
            </a:r>
          </a:p>
          <a:p>
            <a:pPr algn="ctr"/>
            <a:r>
              <a:rPr lang="en-GB" dirty="0">
                <a:highlight>
                  <a:srgbClr val="FFFFFF"/>
                </a:highlight>
                <a:latin typeface="Arial"/>
                <a:cs typeface="Arial"/>
              </a:rPr>
              <a:t>(Solar, O. and Irwin, A. 2010).</a:t>
            </a:r>
            <a:endParaRPr lang="en-GB" dirty="0"/>
          </a:p>
        </p:txBody>
      </p:sp>
      <p:sp>
        <p:nvSpPr>
          <p:cNvPr id="4" name="TextBox 3">
            <a:extLst>
              <a:ext uri="{FF2B5EF4-FFF2-40B4-BE49-F238E27FC236}">
                <a16:creationId xmlns:a16="http://schemas.microsoft.com/office/drawing/2014/main" id="{2BF012CD-84D4-81BD-99B6-5F03B7CEE63C}"/>
              </a:ext>
            </a:extLst>
          </p:cNvPr>
          <p:cNvSpPr txBox="1"/>
          <p:nvPr/>
        </p:nvSpPr>
        <p:spPr>
          <a:xfrm>
            <a:off x="6089252" y="1258164"/>
            <a:ext cx="59642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Reducing Health Inequalities</a:t>
            </a:r>
          </a:p>
        </p:txBody>
      </p:sp>
      <p:sp>
        <p:nvSpPr>
          <p:cNvPr id="5" name="TextBox 4">
            <a:extLst>
              <a:ext uri="{FF2B5EF4-FFF2-40B4-BE49-F238E27FC236}">
                <a16:creationId xmlns:a16="http://schemas.microsoft.com/office/drawing/2014/main" id="{70EB61E0-7694-F9E0-9E90-42902343EAE9}"/>
              </a:ext>
            </a:extLst>
          </p:cNvPr>
          <p:cNvSpPr txBox="1"/>
          <p:nvPr/>
        </p:nvSpPr>
        <p:spPr>
          <a:xfrm>
            <a:off x="6239774" y="2034396"/>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a:latin typeface="Arial"/>
                <a:ea typeface="Arial"/>
                <a:cs typeface="Arial"/>
              </a:rPr>
              <a:t>Removing user fees</a:t>
            </a:r>
          </a:p>
          <a:p>
            <a:pPr marL="228600" indent="-228600">
              <a:buFont typeface=""/>
              <a:buChar char="•"/>
            </a:pPr>
            <a:r>
              <a:rPr lang="en-US">
                <a:latin typeface="Arial"/>
                <a:ea typeface="Arial"/>
                <a:cs typeface="Arial"/>
              </a:rPr>
              <a:t>Expanding health insurance coverage</a:t>
            </a:r>
          </a:p>
          <a:p>
            <a:pPr marL="228600" indent="-228600">
              <a:buFont typeface=""/>
              <a:buChar char="•"/>
            </a:pPr>
            <a:r>
              <a:rPr lang="en-US">
                <a:latin typeface="Arial"/>
                <a:ea typeface="Arial"/>
                <a:cs typeface="Arial"/>
              </a:rPr>
              <a:t>Strengthening primary healthcare systems</a:t>
            </a:r>
          </a:p>
          <a:p>
            <a:pPr algn="ctr"/>
            <a:endParaRPr lang="en-GB"/>
          </a:p>
        </p:txBody>
      </p:sp>
      <p:sp>
        <p:nvSpPr>
          <p:cNvPr id="6" name="TextBox 5">
            <a:extLst>
              <a:ext uri="{FF2B5EF4-FFF2-40B4-BE49-F238E27FC236}">
                <a16:creationId xmlns:a16="http://schemas.microsoft.com/office/drawing/2014/main" id="{8A463206-9BA9-CFCB-0750-AE2D8F68A2B5}"/>
              </a:ext>
            </a:extLst>
          </p:cNvPr>
          <p:cNvSpPr txBox="1"/>
          <p:nvPr/>
        </p:nvSpPr>
        <p:spPr>
          <a:xfrm>
            <a:off x="5952227" y="342900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dirty="0">
                <a:latin typeface="Arial"/>
                <a:ea typeface="Arial"/>
                <a:cs typeface="Arial"/>
              </a:rPr>
              <a:t>Providing accessible, first-contact care</a:t>
            </a:r>
          </a:p>
          <a:p>
            <a:pPr marL="228600" indent="-228600">
              <a:buFont typeface=""/>
              <a:buChar char="•"/>
            </a:pPr>
            <a:r>
              <a:rPr lang="en-US" dirty="0">
                <a:latin typeface="Arial"/>
                <a:ea typeface="Arial"/>
                <a:cs typeface="Arial"/>
              </a:rPr>
              <a:t>Addressing preventive and promotive health needs</a:t>
            </a:r>
          </a:p>
          <a:p>
            <a:pPr marL="228600" indent="-228600">
              <a:buFont typeface=""/>
              <a:buChar char="•"/>
            </a:pPr>
            <a:r>
              <a:rPr lang="en-US" dirty="0">
                <a:latin typeface="Arial"/>
                <a:ea typeface="Arial"/>
                <a:cs typeface="Arial"/>
              </a:rPr>
              <a:t>Reaching underserved populations through community-based services</a:t>
            </a:r>
          </a:p>
          <a:p>
            <a:pPr algn="ctr"/>
            <a:endParaRPr lang="en-GB"/>
          </a:p>
        </p:txBody>
      </p:sp>
      <p:sp>
        <p:nvSpPr>
          <p:cNvPr id="7" name="TextBox 6">
            <a:extLst>
              <a:ext uri="{FF2B5EF4-FFF2-40B4-BE49-F238E27FC236}">
                <a16:creationId xmlns:a16="http://schemas.microsoft.com/office/drawing/2014/main" id="{9F831E22-6ED8-4819-9732-4BDBE77DE85A}"/>
              </a:ext>
            </a:extLst>
          </p:cNvPr>
          <p:cNvSpPr txBox="1"/>
          <p:nvPr/>
        </p:nvSpPr>
        <p:spPr>
          <a:xfrm>
            <a:off x="6239774" y="5369943"/>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a:latin typeface="Arial"/>
                <a:ea typeface="Arial"/>
                <a:cs typeface="Arial"/>
              </a:rPr>
              <a:t>Improving education and employment opportunities</a:t>
            </a:r>
          </a:p>
          <a:p>
            <a:pPr marL="228600" indent="-228600">
              <a:buFont typeface=""/>
              <a:buChar char="•"/>
            </a:pPr>
            <a:r>
              <a:rPr lang="en-US">
                <a:latin typeface="Arial"/>
                <a:ea typeface="Arial"/>
                <a:cs typeface="Arial"/>
              </a:rPr>
              <a:t>Ensuring safe housing and healthy environments</a:t>
            </a:r>
          </a:p>
          <a:p>
            <a:pPr marL="228600" indent="-228600">
              <a:buFont typeface=""/>
              <a:buChar char="•"/>
            </a:pPr>
            <a:r>
              <a:rPr lang="en-US">
                <a:latin typeface="Arial"/>
                <a:ea typeface="Arial"/>
                <a:cs typeface="Arial"/>
              </a:rPr>
              <a:t>Reducing poverty and income inequality</a:t>
            </a:r>
          </a:p>
          <a:p>
            <a:pPr algn="ctr"/>
            <a:endParaRPr lang="en-GB"/>
          </a:p>
        </p:txBody>
      </p:sp>
    </p:spTree>
    <p:extLst>
      <p:ext uri="{BB962C8B-B14F-4D97-AF65-F5344CB8AC3E}">
        <p14:creationId xmlns:p14="http://schemas.microsoft.com/office/powerpoint/2010/main" val="182054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green sign with white text&#10;&#10;AI-generated content may be incorrect.">
            <a:extLst>
              <a:ext uri="{FF2B5EF4-FFF2-40B4-BE49-F238E27FC236}">
                <a16:creationId xmlns:a16="http://schemas.microsoft.com/office/drawing/2014/main" id="{D1F78283-6577-4D28-408A-5500B40C75E4}"/>
              </a:ext>
            </a:extLst>
          </p:cNvPr>
          <p:cNvPicPr>
            <a:picLocks noChangeAspect="1"/>
          </p:cNvPicPr>
          <p:nvPr/>
        </p:nvPicPr>
        <p:blipFill>
          <a:blip r:embed="rId2"/>
          <a:stretch>
            <a:fillRect/>
          </a:stretch>
        </p:blipFill>
        <p:spPr>
          <a:xfrm>
            <a:off x="286239" y="398205"/>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BE981A1A-C373-EC47-A05D-5400ABC45FDB}"/>
              </a:ext>
            </a:extLst>
          </p:cNvPr>
          <p:cNvSpPr txBox="1"/>
          <p:nvPr/>
        </p:nvSpPr>
        <p:spPr>
          <a:xfrm>
            <a:off x="5406133" y="934894"/>
            <a:ext cx="5818271" cy="41925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dirty="0"/>
              <a:t>Examining the integration of health, wellbeing, and sustainable development reveals that these domains are deeply interconnected and mutually reinforcing. Sustainable development cannot be achieved without prioritizing human health and wellbeing, just as lasting health outcomes depend on social equity, environmental protection, and economic stability. Factors such as clean environments, accessible healthcare, quality education, decent work, and inclusive policies directly shape population health while also advancing long-term development goals.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Integrating health and wellbeing into sustainable development frameworks encourages preventive approaches, reduces inequalities, and strengthens community resilience. It shifts policy focus from short-term economic gains to long term human and ecological prosperity. Ultimately, a holistic and integrated approach ensures that development not only meets present needs but also safeguards the health and wellbeing of future generations, making sustainability both a moral imperative and a practical necessity.</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
        <p:nvSpPr>
          <p:cNvPr id="3" name="TextBox 3">
            <a:extLst>
              <a:ext uri="{FF2B5EF4-FFF2-40B4-BE49-F238E27FC236}">
                <a16:creationId xmlns:a16="http://schemas.microsoft.com/office/drawing/2014/main" id="{D100E3D9-78B7-A493-228E-FD0CCAD4FEAD}"/>
              </a:ext>
            </a:extLst>
          </p:cNvPr>
          <p:cNvSpPr txBox="1"/>
          <p:nvPr/>
        </p:nvSpPr>
        <p:spPr>
          <a:xfrm>
            <a:off x="4543245" y="179717"/>
            <a:ext cx="6096000" cy="75405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endParaRPr lang="en-US" sz="2000" b="1">
              <a:solidFill>
                <a:srgbClr val="0E2841"/>
              </a:solidFill>
              <a:latin typeface="Arial"/>
              <a:cs typeface="Segoe UI"/>
            </a:endParaRPr>
          </a:p>
          <a:p>
            <a:pPr algn="ctr">
              <a:spcAft>
                <a:spcPts val="600"/>
              </a:spcAft>
            </a:pPr>
            <a:endParaRPr lang="en-GB"/>
          </a:p>
        </p:txBody>
      </p:sp>
    </p:spTree>
    <p:extLst>
      <p:ext uri="{BB962C8B-B14F-4D97-AF65-F5344CB8AC3E}">
        <p14:creationId xmlns:p14="http://schemas.microsoft.com/office/powerpoint/2010/main" val="4274707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33C84-0674-4EA9-ACC5-C4AD299CDABA}"/>
              </a:ext>
            </a:extLst>
          </p:cNvPr>
          <p:cNvSpPr>
            <a:spLocks noGrp="1"/>
          </p:cNvSpPr>
          <p:nvPr>
            <p:ph type="title"/>
          </p:nvPr>
        </p:nvSpPr>
        <p:spPr>
          <a:xfrm>
            <a:off x="234351" y="-224347"/>
            <a:ext cx="10515600" cy="1325563"/>
          </a:xfrm>
        </p:spPr>
        <p:txBody>
          <a:bodyPr/>
          <a:lstStyle/>
          <a:p>
            <a:r>
              <a:rPr lang="en-GB"/>
              <a:t>References</a:t>
            </a:r>
          </a:p>
        </p:txBody>
      </p:sp>
      <p:sp>
        <p:nvSpPr>
          <p:cNvPr id="5" name="TextBox 4">
            <a:extLst>
              <a:ext uri="{FF2B5EF4-FFF2-40B4-BE49-F238E27FC236}">
                <a16:creationId xmlns:a16="http://schemas.microsoft.com/office/drawing/2014/main" id="{EA2A49F9-9491-ED4D-937B-32E9451DD996}"/>
              </a:ext>
            </a:extLst>
          </p:cNvPr>
          <p:cNvSpPr txBox="1"/>
          <p:nvPr/>
        </p:nvSpPr>
        <p:spPr>
          <a:xfrm>
            <a:off x="43132" y="4794849"/>
            <a:ext cx="95034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Arial"/>
              <a:ea typeface="Arial"/>
              <a:cs typeface="Arial"/>
            </a:endParaRPr>
          </a:p>
          <a:p>
            <a:endParaRPr lang="en-US" dirty="0">
              <a:latin typeface="Arial"/>
              <a:ea typeface="Arial"/>
              <a:cs typeface="Arial"/>
            </a:endParaRPr>
          </a:p>
          <a:p>
            <a:r>
              <a:rPr lang="en-US" dirty="0">
                <a:latin typeface="Arial"/>
                <a:ea typeface="Arial"/>
                <a:cs typeface="Arial"/>
              </a:rPr>
              <a:t>Marmot, M. et al. (2008) </a:t>
            </a:r>
            <a:r>
              <a:rPr lang="en-US" i="1" dirty="0">
                <a:latin typeface="Arial"/>
                <a:ea typeface="Arial"/>
                <a:cs typeface="Arial"/>
              </a:rPr>
              <a:t>Closing the gap in a generation: health equity through action on the social determinants of health</a:t>
            </a:r>
            <a:r>
              <a:rPr lang="en-US" dirty="0">
                <a:latin typeface="Arial"/>
                <a:ea typeface="Arial"/>
                <a:cs typeface="Arial"/>
              </a:rPr>
              <a:t>. Geneva: World Health Organization.</a:t>
            </a:r>
          </a:p>
          <a:p>
            <a:pPr algn="ctr"/>
            <a:endParaRPr lang="en-GB"/>
          </a:p>
        </p:txBody>
      </p:sp>
      <p:sp>
        <p:nvSpPr>
          <p:cNvPr id="6" name="TextBox 5">
            <a:extLst>
              <a:ext uri="{FF2B5EF4-FFF2-40B4-BE49-F238E27FC236}">
                <a16:creationId xmlns:a16="http://schemas.microsoft.com/office/drawing/2014/main" id="{88AF1B2D-A398-C89C-192C-48D540F7E2A6}"/>
              </a:ext>
            </a:extLst>
          </p:cNvPr>
          <p:cNvSpPr txBox="1"/>
          <p:nvPr/>
        </p:nvSpPr>
        <p:spPr>
          <a:xfrm>
            <a:off x="373811" y="797943"/>
            <a:ext cx="884207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aseline="0" dirty="0">
                <a:latin typeface="Arial"/>
                <a:ea typeface="Segoe UI"/>
                <a:cs typeface="Segoe UI"/>
              </a:rPr>
              <a:t>Agarwal, </a:t>
            </a:r>
            <a:r>
              <a:rPr lang="en-US" sz="1600" dirty="0">
                <a:latin typeface="Arial"/>
                <a:ea typeface="Segoe UI"/>
                <a:cs typeface="Segoe UI"/>
              </a:rPr>
              <a:t>et,. al </a:t>
            </a:r>
            <a:r>
              <a:rPr lang="en-US" sz="1600" baseline="0" dirty="0">
                <a:latin typeface="Arial"/>
                <a:ea typeface="Segoe UI"/>
                <a:cs typeface="Segoe UI"/>
              </a:rPr>
              <a:t>(2021) ‘Evidence on feasibility and effective use of mHealth strategies by frontline health workers in developing countries’, </a:t>
            </a:r>
            <a:r>
              <a:rPr lang="en-US" sz="1600" i="1" baseline="0" dirty="0">
                <a:latin typeface="Arial"/>
                <a:ea typeface="Segoe UI"/>
                <a:cs typeface="Segoe UI"/>
              </a:rPr>
              <a:t>Tropical Medicine &amp; International Health</a:t>
            </a:r>
            <a:r>
              <a:rPr lang="en-US" sz="1600" baseline="0" dirty="0">
                <a:latin typeface="Arial"/>
                <a:ea typeface="Segoe UI"/>
                <a:cs typeface="Segoe UI"/>
              </a:rPr>
              <a:t>, 26(1), pp. 3–18.</a:t>
            </a:r>
            <a:r>
              <a:rPr sz="1600" dirty="0">
                <a:latin typeface="Arial"/>
                <a:ea typeface="Arial"/>
                <a:cs typeface="Arial"/>
              </a:rPr>
              <a:t>​</a:t>
            </a:r>
            <a:endParaRPr lang="en-GB" sz="1600" dirty="0"/>
          </a:p>
          <a:p>
            <a:pPr algn="ctr"/>
            <a:endParaRPr lang="en-GB" sz="1600" dirty="0"/>
          </a:p>
        </p:txBody>
      </p:sp>
      <p:sp>
        <p:nvSpPr>
          <p:cNvPr id="7" name="TextBox 6">
            <a:extLst>
              <a:ext uri="{FF2B5EF4-FFF2-40B4-BE49-F238E27FC236}">
                <a16:creationId xmlns:a16="http://schemas.microsoft.com/office/drawing/2014/main" id="{7CB48C47-D932-C8D4-D5DA-BFC799716C4F}"/>
              </a:ext>
            </a:extLst>
          </p:cNvPr>
          <p:cNvSpPr txBox="1"/>
          <p:nvPr/>
        </p:nvSpPr>
        <p:spPr>
          <a:xfrm>
            <a:off x="143774" y="2954547"/>
            <a:ext cx="85257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rial"/>
                <a:ea typeface="Segoe UI"/>
                <a:cs typeface="Segoe UI"/>
              </a:rPr>
              <a:t>Dahlgren, G. and Whitehead, M. (1991) </a:t>
            </a:r>
            <a:r>
              <a:rPr lang="en-US" sz="1800" i="1" baseline="0">
                <a:latin typeface="Arial"/>
                <a:ea typeface="Segoe UI"/>
                <a:cs typeface="Segoe UI"/>
              </a:rPr>
              <a:t>Policies and strategies to promote social equity in health</a:t>
            </a:r>
            <a:r>
              <a:rPr lang="en-US" sz="1800" baseline="0">
                <a:latin typeface="Arial"/>
                <a:ea typeface="Segoe UI"/>
                <a:cs typeface="Segoe UI"/>
              </a:rPr>
              <a:t>. Stockholm: Institute for Futures Studies.</a:t>
            </a:r>
            <a:endParaRPr lang="en-GB"/>
          </a:p>
          <a:p>
            <a:pPr algn="ctr"/>
            <a:endParaRPr lang="en-GB"/>
          </a:p>
        </p:txBody>
      </p:sp>
      <p:sp>
        <p:nvSpPr>
          <p:cNvPr id="8" name="TextBox 7">
            <a:extLst>
              <a:ext uri="{FF2B5EF4-FFF2-40B4-BE49-F238E27FC236}">
                <a16:creationId xmlns:a16="http://schemas.microsoft.com/office/drawing/2014/main" id="{9F5118F2-9474-C6DE-148C-B7CFD6DB8C87}"/>
              </a:ext>
            </a:extLst>
          </p:cNvPr>
          <p:cNvSpPr txBox="1"/>
          <p:nvPr/>
        </p:nvSpPr>
        <p:spPr>
          <a:xfrm>
            <a:off x="143774" y="3587151"/>
            <a:ext cx="78500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rial"/>
              </a:rPr>
              <a:t>Department of </a:t>
            </a:r>
            <a:r>
              <a:rPr lang="en-US" dirty="0">
                <a:latin typeface="Arial"/>
              </a:rPr>
              <a:t>health</a:t>
            </a:r>
            <a:r>
              <a:rPr lang="en-US" sz="1800" baseline="0" dirty="0">
                <a:latin typeface="Arial"/>
              </a:rPr>
              <a:t> and </a:t>
            </a:r>
            <a:r>
              <a:rPr lang="en-US" dirty="0">
                <a:latin typeface="Arial"/>
              </a:rPr>
              <a:t>social</a:t>
            </a:r>
            <a:r>
              <a:rPr lang="en-US" sz="1800" baseline="0" dirty="0">
                <a:latin typeface="Arial"/>
              </a:rPr>
              <a:t> </a:t>
            </a:r>
            <a:r>
              <a:rPr lang="en-US" dirty="0">
                <a:latin typeface="Arial"/>
              </a:rPr>
              <a:t>care</a:t>
            </a:r>
            <a:r>
              <a:rPr lang="en-US" sz="1800" baseline="0" dirty="0">
                <a:latin typeface="Arial"/>
              </a:rPr>
              <a:t> (2019). </a:t>
            </a:r>
            <a:r>
              <a:rPr lang="en-US" sz="1800" i="1" baseline="0" dirty="0">
                <a:latin typeface="Arial"/>
              </a:rPr>
              <a:t>NHS Long Term Plan launched</a:t>
            </a:r>
            <a:r>
              <a:rPr lang="en-US" sz="1800" baseline="0" dirty="0">
                <a:latin typeface="Arial"/>
              </a:rPr>
              <a:t>.</a:t>
            </a:r>
            <a:r>
              <a:rPr lang="en-US" dirty="0">
                <a:latin typeface="Arial"/>
              </a:rPr>
              <a:t> Available at:</a:t>
            </a:r>
            <a:r>
              <a:rPr lang="en-US" sz="1800" baseline="0" dirty="0">
                <a:latin typeface="Arial"/>
              </a:rPr>
              <a:t> </a:t>
            </a:r>
            <a:r>
              <a:rPr lang="en-US" sz="1800" u="sng" strike="noStrike" baseline="0" dirty="0">
                <a:solidFill>
                  <a:srgbClr val="467886"/>
                </a:solidFill>
                <a:latin typeface="Arial"/>
                <a:ea typeface="Segoe UI"/>
                <a:cs typeface="Segoe UI"/>
                <a:hlinkClick r:id="rId2"/>
              </a:rPr>
              <a:t>GOV.UK</a:t>
            </a:r>
            <a:r>
              <a:rPr lang="en-US" sz="1800" baseline="0" dirty="0">
                <a:latin typeface="Arial"/>
              </a:rPr>
              <a:t>. </a:t>
            </a:r>
            <a:r>
              <a:rPr lang="en-US" dirty="0">
                <a:latin typeface="Arial"/>
              </a:rPr>
              <a:t>Accessed: 27 January 2026.</a:t>
            </a:r>
            <a:endParaRPr lang="en-US" u="sng" dirty="0">
              <a:latin typeface="Arial"/>
              <a:cs typeface="Segoe UI"/>
            </a:endParaRPr>
          </a:p>
          <a:p>
            <a:pPr algn="ctr"/>
            <a:endParaRPr lang="en-GB"/>
          </a:p>
        </p:txBody>
      </p:sp>
      <p:sp>
        <p:nvSpPr>
          <p:cNvPr id="9" name="TextBox 8">
            <a:extLst>
              <a:ext uri="{FF2B5EF4-FFF2-40B4-BE49-F238E27FC236}">
                <a16:creationId xmlns:a16="http://schemas.microsoft.com/office/drawing/2014/main" id="{4D48A770-79E6-0F3A-4109-6F1864997263}"/>
              </a:ext>
            </a:extLst>
          </p:cNvPr>
          <p:cNvSpPr txBox="1"/>
          <p:nvPr/>
        </p:nvSpPr>
        <p:spPr>
          <a:xfrm>
            <a:off x="43132" y="4794849"/>
            <a:ext cx="88420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rial"/>
                <a:ea typeface="Segoe UI"/>
                <a:cs typeface="Segoe UI"/>
              </a:rPr>
              <a:t>Goodwin, </a:t>
            </a:r>
            <a:r>
              <a:rPr lang="en-US" dirty="0">
                <a:latin typeface="Arial"/>
                <a:ea typeface="Segoe UI"/>
                <a:cs typeface="Segoe UI"/>
              </a:rPr>
              <a:t> et,. Al. </a:t>
            </a:r>
            <a:r>
              <a:rPr lang="en-US" sz="1800" baseline="0" dirty="0">
                <a:latin typeface="Arial"/>
                <a:ea typeface="Segoe UI"/>
                <a:cs typeface="Segoe UI"/>
              </a:rPr>
              <a:t>(2014) </a:t>
            </a:r>
            <a:r>
              <a:rPr lang="en-US" sz="1800" i="1" baseline="0" dirty="0">
                <a:latin typeface="Arial"/>
                <a:ea typeface="Segoe UI"/>
                <a:cs typeface="Segoe UI"/>
              </a:rPr>
              <a:t>Integrated care for patients and populations: improving outcomes by working together</a:t>
            </a:r>
            <a:r>
              <a:rPr lang="en-US" sz="1800" baseline="0" dirty="0">
                <a:latin typeface="Arial"/>
                <a:ea typeface="Segoe UI"/>
                <a:cs typeface="Segoe UI"/>
              </a:rPr>
              <a:t>. London: The King’s Fund.</a:t>
            </a:r>
            <a:endParaRPr lang="en-GB"/>
          </a:p>
          <a:p>
            <a:pPr algn="ctr"/>
            <a:endParaRPr lang="en-GB"/>
          </a:p>
        </p:txBody>
      </p:sp>
      <p:sp>
        <p:nvSpPr>
          <p:cNvPr id="10" name="TextBox 9">
            <a:extLst>
              <a:ext uri="{FF2B5EF4-FFF2-40B4-BE49-F238E27FC236}">
                <a16:creationId xmlns:a16="http://schemas.microsoft.com/office/drawing/2014/main" id="{349CD901-4BC1-974D-E6F1-C8001C548A23}"/>
              </a:ext>
            </a:extLst>
          </p:cNvPr>
          <p:cNvSpPr txBox="1"/>
          <p:nvPr/>
        </p:nvSpPr>
        <p:spPr>
          <a:xfrm>
            <a:off x="143774" y="1559943"/>
            <a:ext cx="86407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ptos"/>
              </a:rPr>
              <a:t>Centers for Disease Control and Prevention</a:t>
            </a:r>
            <a:r>
              <a:rPr lang="en-US" dirty="0">
                <a:latin typeface="Aptos"/>
              </a:rPr>
              <a:t>, </a:t>
            </a:r>
            <a:r>
              <a:rPr lang="en-US" sz="1800" baseline="0" dirty="0">
                <a:latin typeface="Aptos"/>
              </a:rPr>
              <a:t> (2023) </a:t>
            </a:r>
            <a:r>
              <a:rPr lang="en-US" sz="1800" i="1" baseline="0" dirty="0">
                <a:latin typeface="Aptos"/>
              </a:rPr>
              <a:t>About mental health</a:t>
            </a:r>
            <a:r>
              <a:rPr lang="en-US" sz="1800" baseline="0" dirty="0">
                <a:latin typeface="Aptos"/>
              </a:rPr>
              <a:t>. Available at: </a:t>
            </a:r>
            <a:r>
              <a:rPr lang="en-US" sz="1800" u="sng" strike="noStrike" baseline="0" dirty="0">
                <a:solidFill>
                  <a:srgbClr val="467886"/>
                </a:solidFill>
                <a:latin typeface="Aptos"/>
                <a:ea typeface="Segoe UI"/>
                <a:cs typeface="Segoe UI"/>
                <a:hlinkClick r:id="rId3"/>
              </a:rPr>
              <a:t>https://www.cdc.gov/mentalhealth/learn/index.htm</a:t>
            </a:r>
            <a:r>
              <a:rPr lang="en-US" sz="1800" baseline="0" dirty="0">
                <a:latin typeface="Aptos"/>
              </a:rPr>
              <a:t> (Accessed: 26 January 2026).</a:t>
            </a:r>
            <a:endParaRPr lang="en-GB" dirty="0"/>
          </a:p>
          <a:p>
            <a:pPr algn="ctr"/>
            <a:endParaRPr lang="en-GB"/>
          </a:p>
        </p:txBody>
      </p:sp>
      <p:sp>
        <p:nvSpPr>
          <p:cNvPr id="11" name="TextBox 10">
            <a:extLst>
              <a:ext uri="{FF2B5EF4-FFF2-40B4-BE49-F238E27FC236}">
                <a16:creationId xmlns:a16="http://schemas.microsoft.com/office/drawing/2014/main" id="{D8542FB8-6906-5E34-EC95-63B6551AE0A7}"/>
              </a:ext>
            </a:extLst>
          </p:cNvPr>
          <p:cNvSpPr txBox="1"/>
          <p:nvPr/>
        </p:nvSpPr>
        <p:spPr>
          <a:xfrm>
            <a:off x="0" y="5916283"/>
            <a:ext cx="925901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rPr>
              <a:t>Mind (2023) </a:t>
            </a:r>
            <a:r>
              <a:rPr lang="en-US" sz="1800" i="1" baseline="0">
                <a:latin typeface="Aptos"/>
              </a:rPr>
              <a:t>What is mental health?</a:t>
            </a:r>
            <a:r>
              <a:rPr lang="en-US" sz="1800" baseline="0">
                <a:latin typeface="Aptos"/>
              </a:rPr>
              <a:t> Available at: </a:t>
            </a:r>
            <a:r>
              <a:rPr lang="en-US" sz="1800" u="sng" strike="noStrike" baseline="0">
                <a:solidFill>
                  <a:srgbClr val="467886"/>
                </a:solidFill>
                <a:latin typeface="Aptos"/>
                <a:ea typeface="Segoe UI"/>
                <a:cs typeface="Segoe UI"/>
                <a:hlinkClick r:id="rId4"/>
              </a:rPr>
              <a:t>https://www.mind.org.uk/information-support/types-of-mental-health-problems/what-is-mental-health/</a:t>
            </a:r>
            <a:r>
              <a:rPr lang="en-US" sz="1800" baseline="0">
                <a:latin typeface="Aptos"/>
              </a:rPr>
              <a:t> (Accessed: 26 January 2026).</a:t>
            </a:r>
            <a:r>
              <a:rPr sz="1800">
                <a:latin typeface="Aptos"/>
                <a:ea typeface="Aptos"/>
                <a:cs typeface="Aptos"/>
              </a:rPr>
              <a:t>​</a:t>
            </a:r>
            <a:endParaRPr lang="en-GB"/>
          </a:p>
          <a:p>
            <a:pPr algn="ctr"/>
            <a:endParaRPr lang="en-GB"/>
          </a:p>
        </p:txBody>
      </p:sp>
      <p:sp>
        <p:nvSpPr>
          <p:cNvPr id="12" name="TextBox 11">
            <a:extLst>
              <a:ext uri="{FF2B5EF4-FFF2-40B4-BE49-F238E27FC236}">
                <a16:creationId xmlns:a16="http://schemas.microsoft.com/office/drawing/2014/main" id="{50ADD8B0-4590-D50A-1553-1F9C3F00896F}"/>
              </a:ext>
            </a:extLst>
          </p:cNvPr>
          <p:cNvSpPr txBox="1"/>
          <p:nvPr/>
        </p:nvSpPr>
        <p:spPr>
          <a:xfrm>
            <a:off x="230038" y="2307565"/>
            <a:ext cx="95034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ptos"/>
              </a:rPr>
              <a:t>Centers for Disease Control and Prevention</a:t>
            </a:r>
            <a:r>
              <a:rPr lang="en-US" dirty="0">
                <a:latin typeface="Aptos"/>
              </a:rPr>
              <a:t>,</a:t>
            </a:r>
            <a:r>
              <a:rPr lang="en-US" sz="1800" baseline="0" dirty="0">
                <a:latin typeface="Aptos"/>
              </a:rPr>
              <a:t> (2023) </a:t>
            </a:r>
            <a:r>
              <a:rPr lang="en-US" sz="1800" i="1" baseline="0" dirty="0">
                <a:latin typeface="Aptos"/>
              </a:rPr>
              <a:t>Health-related quality of life </a:t>
            </a:r>
            <a:r>
              <a:rPr lang="en-US" dirty="0">
                <a:latin typeface="Aptos"/>
              </a:rPr>
              <a:t>.</a:t>
            </a:r>
            <a:r>
              <a:rPr lang="en-US" sz="1800" baseline="0" dirty="0">
                <a:latin typeface="Aptos"/>
              </a:rPr>
              <a:t> Available at: </a:t>
            </a:r>
            <a:r>
              <a:rPr lang="en-US" sz="1800" u="sng" strike="noStrike" baseline="0" dirty="0">
                <a:solidFill>
                  <a:srgbClr val="467886"/>
                </a:solidFill>
                <a:latin typeface="Aptos"/>
                <a:ea typeface="Segoe UI"/>
                <a:cs typeface="Segoe UI"/>
                <a:hlinkClick r:id="rId5"/>
              </a:rPr>
              <a:t>https://www.cdc.gov/hrqol/index.htm</a:t>
            </a:r>
            <a:r>
              <a:rPr lang="en-US" sz="1800" baseline="0" dirty="0">
                <a:latin typeface="Aptos"/>
              </a:rPr>
              <a:t> (Accessed: 26 January 2026).</a:t>
            </a:r>
            <a:endParaRPr lang="en-GB" dirty="0"/>
          </a:p>
          <a:p>
            <a:pPr algn="ctr"/>
            <a:endParaRPr lang="en-GB"/>
          </a:p>
        </p:txBody>
      </p:sp>
      <p:sp>
        <p:nvSpPr>
          <p:cNvPr id="3" name="TextBox 2">
            <a:extLst>
              <a:ext uri="{FF2B5EF4-FFF2-40B4-BE49-F238E27FC236}">
                <a16:creationId xmlns:a16="http://schemas.microsoft.com/office/drawing/2014/main" id="{C72EA604-3F45-850D-B610-7FC3E31247CF}"/>
              </a:ext>
            </a:extLst>
          </p:cNvPr>
          <p:cNvSpPr txBox="1"/>
          <p:nvPr/>
        </p:nvSpPr>
        <p:spPr>
          <a:xfrm>
            <a:off x="143774" y="4176622"/>
            <a:ext cx="9144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Engel, G.L. (1977) ‘The need for a new medical model: a challenge for biomedicine’, </a:t>
            </a:r>
            <a:r>
              <a:rPr lang="en-US" i="1">
                <a:latin typeface="Arial"/>
                <a:ea typeface="Arial"/>
                <a:cs typeface="Arial"/>
              </a:rPr>
              <a:t>Science</a:t>
            </a:r>
            <a:r>
              <a:rPr lang="en-US">
                <a:latin typeface="Arial"/>
                <a:ea typeface="Arial"/>
                <a:cs typeface="Arial"/>
              </a:rPr>
              <a:t>, 196(4286), pp. 129–136.</a:t>
            </a:r>
            <a:endParaRPr lang="en-US"/>
          </a:p>
          <a:p>
            <a:pPr algn="ctr"/>
            <a:endParaRPr lang="en-GB"/>
          </a:p>
        </p:txBody>
      </p:sp>
    </p:spTree>
    <p:extLst>
      <p:ext uri="{BB962C8B-B14F-4D97-AF65-F5344CB8AC3E}">
        <p14:creationId xmlns:p14="http://schemas.microsoft.com/office/powerpoint/2010/main" val="2626157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5B8E3B-8894-9806-5D23-EDE46A19C211}"/>
              </a:ext>
            </a:extLst>
          </p:cNvPr>
          <p:cNvSpPr txBox="1"/>
          <p:nvPr/>
        </p:nvSpPr>
        <p:spPr>
          <a:xfrm>
            <a:off x="129397" y="5211792"/>
            <a:ext cx="1117120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United Nations (2015) </a:t>
            </a:r>
            <a:r>
              <a:rPr lang="en-US" i="1">
                <a:latin typeface="Arial"/>
                <a:ea typeface="Arial"/>
                <a:cs typeface="Arial"/>
              </a:rPr>
              <a:t>Transforming our world: the 2030 Agenda for Sustainable Development</a:t>
            </a:r>
            <a:r>
              <a:rPr lang="en-US">
                <a:latin typeface="Arial"/>
                <a:ea typeface="Arial"/>
                <a:cs typeface="Arial"/>
              </a:rPr>
              <a:t>. New York: United Nations.</a:t>
            </a:r>
          </a:p>
          <a:p>
            <a:r>
              <a:rPr lang="en-US">
                <a:latin typeface="Arial"/>
                <a:ea typeface="Arial"/>
                <a:cs typeface="Arial"/>
              </a:rPr>
              <a:t>World Health Organization (2014) </a:t>
            </a:r>
            <a:r>
              <a:rPr lang="en-US" i="1">
                <a:latin typeface="Arial"/>
                <a:ea typeface="Arial"/>
                <a:cs typeface="Arial"/>
              </a:rPr>
              <a:t>Global status report on noncommunicable diseases</a:t>
            </a:r>
            <a:r>
              <a:rPr lang="en-US">
                <a:latin typeface="Arial"/>
                <a:ea typeface="Arial"/>
                <a:cs typeface="Arial"/>
              </a:rPr>
              <a:t>. Geneva: WHO.</a:t>
            </a:r>
          </a:p>
          <a:p>
            <a:r>
              <a:rPr lang="en-US">
                <a:latin typeface="Arial"/>
                <a:ea typeface="Arial"/>
                <a:cs typeface="Arial"/>
              </a:rPr>
              <a:t>World Health Organization (2017) </a:t>
            </a:r>
            <a:r>
              <a:rPr lang="en-US" i="1">
                <a:latin typeface="Arial"/>
                <a:ea typeface="Arial"/>
                <a:cs typeface="Arial"/>
              </a:rPr>
              <a:t>Best buys and other recommended interventions for the prevention and control of noncommunicable diseases</a:t>
            </a:r>
            <a:r>
              <a:rPr lang="en-US">
                <a:latin typeface="Arial"/>
                <a:ea typeface="Arial"/>
                <a:cs typeface="Arial"/>
              </a:rPr>
              <a:t>. Geneva: WHO.</a:t>
            </a:r>
          </a:p>
          <a:p>
            <a:pPr algn="ctr"/>
            <a:endParaRPr lang="en-GB"/>
          </a:p>
        </p:txBody>
      </p:sp>
      <p:sp>
        <p:nvSpPr>
          <p:cNvPr id="3" name="TextBox 2">
            <a:extLst>
              <a:ext uri="{FF2B5EF4-FFF2-40B4-BE49-F238E27FC236}">
                <a16:creationId xmlns:a16="http://schemas.microsoft.com/office/drawing/2014/main" id="{1A1DF8C9-8C02-7EEC-8EBA-D6F5CFEBA269}"/>
              </a:ext>
            </a:extLst>
          </p:cNvPr>
          <p:cNvSpPr txBox="1"/>
          <p:nvPr/>
        </p:nvSpPr>
        <p:spPr>
          <a:xfrm>
            <a:off x="244416" y="7188"/>
            <a:ext cx="89858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McQueen, D.V. et al. (2012) </a:t>
            </a:r>
            <a:r>
              <a:rPr lang="en-US" i="1">
                <a:latin typeface="Arial"/>
                <a:ea typeface="Arial"/>
                <a:cs typeface="Arial"/>
              </a:rPr>
              <a:t>Global handbook on noncommunicable diseases and health promotion</a:t>
            </a:r>
            <a:r>
              <a:rPr lang="en-US">
                <a:latin typeface="Arial"/>
                <a:ea typeface="Arial"/>
                <a:cs typeface="Arial"/>
              </a:rPr>
              <a:t>. New York: Springer.</a:t>
            </a:r>
            <a:endParaRPr lang="en-US"/>
          </a:p>
          <a:p>
            <a:pPr algn="ctr"/>
            <a:endParaRPr lang="en-GB"/>
          </a:p>
        </p:txBody>
      </p:sp>
      <p:sp>
        <p:nvSpPr>
          <p:cNvPr id="4" name="TextBox 3">
            <a:extLst>
              <a:ext uri="{FF2B5EF4-FFF2-40B4-BE49-F238E27FC236}">
                <a16:creationId xmlns:a16="http://schemas.microsoft.com/office/drawing/2014/main" id="{22D19DF6-7A98-222A-972D-7ACAF87C8E71}"/>
              </a:ext>
            </a:extLst>
          </p:cNvPr>
          <p:cNvSpPr txBox="1"/>
          <p:nvPr/>
        </p:nvSpPr>
        <p:spPr>
          <a:xfrm>
            <a:off x="129397" y="3960962"/>
            <a:ext cx="87989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Starfield, B. (2011) ‘Is patient-centred care the same as person-focused care?’, </a:t>
            </a:r>
            <a:r>
              <a:rPr lang="en-US" i="1">
                <a:latin typeface="Arial"/>
                <a:ea typeface="Arial"/>
                <a:cs typeface="Arial"/>
              </a:rPr>
              <a:t>The Permanente Journal</a:t>
            </a:r>
            <a:r>
              <a:rPr lang="en-US">
                <a:latin typeface="Arial"/>
                <a:ea typeface="Arial"/>
                <a:cs typeface="Arial"/>
              </a:rPr>
              <a:t>, 15(2), pp. 63–69.</a:t>
            </a:r>
            <a:endParaRPr lang="en-US"/>
          </a:p>
          <a:p>
            <a:pPr algn="ctr"/>
            <a:endParaRPr lang="en-GB"/>
          </a:p>
        </p:txBody>
      </p:sp>
      <p:sp>
        <p:nvSpPr>
          <p:cNvPr id="7" name="TextBox 6">
            <a:extLst>
              <a:ext uri="{FF2B5EF4-FFF2-40B4-BE49-F238E27FC236}">
                <a16:creationId xmlns:a16="http://schemas.microsoft.com/office/drawing/2014/main" id="{01267EE5-DD86-97D1-D254-2298C19DF551}"/>
              </a:ext>
            </a:extLst>
          </p:cNvPr>
          <p:cNvSpPr txBox="1"/>
          <p:nvPr/>
        </p:nvSpPr>
        <p:spPr>
          <a:xfrm>
            <a:off x="244416" y="1258019"/>
            <a:ext cx="83244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rial"/>
              </a:rPr>
              <a:t>NHS England (2019). </a:t>
            </a:r>
            <a:r>
              <a:rPr lang="en-US" sz="1800" i="1" baseline="0" dirty="0">
                <a:latin typeface="Arial"/>
              </a:rPr>
              <a:t>The NHS Long Term Plan</a:t>
            </a:r>
            <a:r>
              <a:rPr lang="en-US" sz="1800" baseline="0" dirty="0">
                <a:latin typeface="Arial"/>
              </a:rPr>
              <a:t>. NHS England. </a:t>
            </a:r>
            <a:r>
              <a:rPr lang="en-US" dirty="0">
                <a:latin typeface="Arial"/>
              </a:rPr>
              <a:t>Available at: </a:t>
            </a:r>
            <a:r>
              <a:rPr lang="en-US" sz="1800" baseline="0" dirty="0">
                <a:latin typeface="Arial"/>
              </a:rPr>
              <a:t>(</a:t>
            </a:r>
            <a:r>
              <a:rPr lang="en-US" sz="1800" u="sng" strike="noStrike" baseline="0" dirty="0">
                <a:solidFill>
                  <a:srgbClr val="467886"/>
                </a:solidFill>
                <a:latin typeface="Arial"/>
                <a:ea typeface="Segoe UI"/>
                <a:cs typeface="Segoe UI"/>
                <a:hlinkClick r:id="rId2"/>
              </a:rPr>
              <a:t>longtermplan.nhs.uk</a:t>
            </a:r>
            <a:r>
              <a:rPr lang="en-US" sz="1800" baseline="0" dirty="0">
                <a:latin typeface="Arial"/>
              </a:rPr>
              <a:t>)</a:t>
            </a:r>
            <a:r>
              <a:rPr lang="en-US" dirty="0">
                <a:latin typeface="Arial"/>
              </a:rPr>
              <a:t> accessed 8 February 2026.</a:t>
            </a:r>
            <a:endParaRPr lang="en-GB" dirty="0"/>
          </a:p>
          <a:p>
            <a:pPr algn="ctr"/>
            <a:endParaRPr lang="en-GB"/>
          </a:p>
        </p:txBody>
      </p:sp>
      <p:sp>
        <p:nvSpPr>
          <p:cNvPr id="8" name="TextBox 7">
            <a:extLst>
              <a:ext uri="{FF2B5EF4-FFF2-40B4-BE49-F238E27FC236}">
                <a16:creationId xmlns:a16="http://schemas.microsoft.com/office/drawing/2014/main" id="{A74356C5-DAEF-B398-EFE7-11299B4C4BAB}"/>
              </a:ext>
            </a:extLst>
          </p:cNvPr>
          <p:cNvSpPr txBox="1"/>
          <p:nvPr/>
        </p:nvSpPr>
        <p:spPr>
          <a:xfrm>
            <a:off x="129396" y="2551981"/>
            <a:ext cx="113868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rial"/>
                <a:ea typeface="Segoe UI"/>
                <a:cs typeface="Segoe UI"/>
              </a:rPr>
              <a:t>Patel, V., </a:t>
            </a:r>
            <a:r>
              <a:rPr lang="en-US" dirty="0">
                <a:latin typeface="Arial"/>
                <a:ea typeface="Segoe UI"/>
                <a:cs typeface="Segoe UI"/>
              </a:rPr>
              <a:t>et,. al </a:t>
            </a:r>
            <a:r>
              <a:rPr lang="en-US" sz="1800" baseline="0" dirty="0">
                <a:latin typeface="Arial"/>
                <a:ea typeface="Segoe UI"/>
                <a:cs typeface="Segoe UI"/>
              </a:rPr>
              <a:t>(2018) ‘The Lancet Commission on global mental health and sustainable development’, </a:t>
            </a:r>
            <a:r>
              <a:rPr lang="en-US" sz="1800" i="1" baseline="0" dirty="0">
                <a:latin typeface="Arial"/>
                <a:ea typeface="Segoe UI"/>
                <a:cs typeface="Segoe UI"/>
              </a:rPr>
              <a:t>The Lancet</a:t>
            </a:r>
            <a:r>
              <a:rPr lang="en-US" sz="1800" baseline="0" dirty="0">
                <a:latin typeface="Arial"/>
                <a:ea typeface="Segoe UI"/>
                <a:cs typeface="Segoe UI"/>
              </a:rPr>
              <a:t>, 392(10157), pp. 1553–1598.</a:t>
            </a:r>
            <a:r>
              <a:rPr lang="en-US" sz="1800" dirty="0">
                <a:latin typeface="Arial"/>
                <a:ea typeface="Segoe UI"/>
                <a:cs typeface="Segoe UI"/>
              </a:rPr>
              <a:t>​</a:t>
            </a:r>
          </a:p>
          <a:p>
            <a:endParaRPr lang="en-US" dirty="0">
              <a:latin typeface="Arial"/>
              <a:ea typeface="Segoe UI"/>
              <a:cs typeface="Segoe UI"/>
            </a:endParaRPr>
          </a:p>
          <a:p>
            <a:r>
              <a:rPr lang="en-US" sz="1800" dirty="0">
                <a:latin typeface="Arial"/>
                <a:ea typeface="Segoe UI"/>
                <a:cs typeface="Segoe UI"/>
              </a:rPr>
              <a:t>​</a:t>
            </a:r>
            <a:r>
              <a:rPr lang="en-US" sz="1800" baseline="0" dirty="0" err="1">
                <a:latin typeface="Arial"/>
                <a:ea typeface="Segoe UI"/>
                <a:cs typeface="Segoe UI"/>
              </a:rPr>
              <a:t>Prüss-Ustün</a:t>
            </a:r>
            <a:r>
              <a:rPr lang="en-US" sz="1800" baseline="0" dirty="0">
                <a:latin typeface="Arial"/>
                <a:ea typeface="Segoe UI"/>
                <a:cs typeface="Segoe UI"/>
              </a:rPr>
              <a:t>, </a:t>
            </a:r>
            <a:r>
              <a:rPr lang="en-US" dirty="0">
                <a:latin typeface="Arial"/>
                <a:ea typeface="Segoe UI"/>
                <a:cs typeface="Segoe UI"/>
              </a:rPr>
              <a:t>et,. Al. (</a:t>
            </a:r>
            <a:r>
              <a:rPr lang="en-US" sz="1800" baseline="0" dirty="0">
                <a:latin typeface="Arial"/>
                <a:ea typeface="Segoe UI"/>
                <a:cs typeface="Segoe UI"/>
              </a:rPr>
              <a:t>2019) </a:t>
            </a:r>
            <a:r>
              <a:rPr lang="en-US" sz="1800" i="1" baseline="0" dirty="0">
                <a:latin typeface="Arial"/>
                <a:ea typeface="Segoe UI"/>
                <a:cs typeface="Segoe UI"/>
              </a:rPr>
              <a:t>Preventing disease through healthy environments</a:t>
            </a:r>
            <a:r>
              <a:rPr lang="en-US" sz="1800" baseline="0" dirty="0">
                <a:latin typeface="Arial"/>
                <a:ea typeface="Segoe UI"/>
                <a:cs typeface="Segoe UI"/>
              </a:rPr>
              <a:t>. Geneva: World Health Organization.</a:t>
            </a:r>
          </a:p>
          <a:p>
            <a:pPr algn="ctr"/>
            <a:endParaRPr lang="en-GB"/>
          </a:p>
        </p:txBody>
      </p:sp>
      <p:sp>
        <p:nvSpPr>
          <p:cNvPr id="9" name="TextBox 8">
            <a:extLst>
              <a:ext uri="{FF2B5EF4-FFF2-40B4-BE49-F238E27FC236}">
                <a16:creationId xmlns:a16="http://schemas.microsoft.com/office/drawing/2014/main" id="{CBF78448-12A4-50E0-15FB-4EE8427A2F4F}"/>
              </a:ext>
            </a:extLst>
          </p:cNvPr>
          <p:cNvSpPr txBox="1"/>
          <p:nvPr/>
        </p:nvSpPr>
        <p:spPr>
          <a:xfrm>
            <a:off x="129396" y="4435416"/>
            <a:ext cx="80513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Solar, O. and Irwin, A. (2010) </a:t>
            </a:r>
            <a:r>
              <a:rPr lang="en-US" sz="1800" i="1" baseline="0">
                <a:latin typeface="Aptos"/>
                <a:ea typeface="Segoe UI"/>
                <a:cs typeface="Segoe UI"/>
              </a:rPr>
              <a:t>A conceptual framework for action on the social determinants of health</a:t>
            </a:r>
            <a:r>
              <a:rPr lang="en-US" sz="1800" baseline="0">
                <a:latin typeface="Aptos"/>
                <a:ea typeface="Segoe UI"/>
                <a:cs typeface="Segoe UI"/>
              </a:rPr>
              <a:t>. Geneva: World Health </a:t>
            </a:r>
            <a:endParaRPr lang="en-GB"/>
          </a:p>
          <a:p>
            <a:pPr algn="ctr"/>
            <a:endParaRPr lang="en-GB"/>
          </a:p>
        </p:txBody>
      </p:sp>
      <p:sp>
        <p:nvSpPr>
          <p:cNvPr id="10" name="TextBox 9">
            <a:extLst>
              <a:ext uri="{FF2B5EF4-FFF2-40B4-BE49-F238E27FC236}">
                <a16:creationId xmlns:a16="http://schemas.microsoft.com/office/drawing/2014/main" id="{A0597005-6292-3B6D-2DF0-1F27B7B2C4F9}"/>
              </a:ext>
            </a:extLst>
          </p:cNvPr>
          <p:cNvSpPr txBox="1"/>
          <p:nvPr/>
        </p:nvSpPr>
        <p:spPr>
          <a:xfrm>
            <a:off x="244415" y="625415"/>
            <a:ext cx="82526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rial"/>
                <a:ea typeface="Segoe UI"/>
                <a:cs typeface="Segoe UI"/>
              </a:rPr>
              <a:t>Marmot, M., et,. al. (2020) </a:t>
            </a:r>
            <a:r>
              <a:rPr lang="en-US" sz="1800" i="1" baseline="0">
                <a:latin typeface="Arial"/>
                <a:ea typeface="Segoe UI"/>
                <a:cs typeface="Segoe UI"/>
              </a:rPr>
              <a:t>Build Back Fairer: The COVID-19 Marmot Review</a:t>
            </a:r>
            <a:r>
              <a:rPr lang="en-US" sz="1800" baseline="0">
                <a:latin typeface="Arial"/>
                <a:ea typeface="Segoe UI"/>
                <a:cs typeface="Segoe UI"/>
              </a:rPr>
              <a:t>. London: Institute of Health Equity.</a:t>
            </a:r>
            <a:endParaRPr lang="en-GB"/>
          </a:p>
          <a:p>
            <a:pPr algn="ctr"/>
            <a:endParaRPr lang="en-GB"/>
          </a:p>
        </p:txBody>
      </p:sp>
      <p:sp>
        <p:nvSpPr>
          <p:cNvPr id="5" name="TextBox 4">
            <a:extLst>
              <a:ext uri="{FF2B5EF4-FFF2-40B4-BE49-F238E27FC236}">
                <a16:creationId xmlns:a16="http://schemas.microsoft.com/office/drawing/2014/main" id="{8D90BCB2-5DA4-58DC-7668-69D803B005FA}"/>
              </a:ext>
            </a:extLst>
          </p:cNvPr>
          <p:cNvSpPr txBox="1"/>
          <p:nvPr/>
        </p:nvSpPr>
        <p:spPr>
          <a:xfrm>
            <a:off x="244416" y="1919378"/>
            <a:ext cx="1049547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Arial"/>
                <a:cs typeface="Arial"/>
              </a:rPr>
              <a:t>Peters, D. (2023) </a:t>
            </a:r>
            <a:r>
              <a:rPr lang="en-US" i="1" dirty="0">
                <a:latin typeface="Arial"/>
                <a:ea typeface="Arial"/>
                <a:cs typeface="Arial"/>
              </a:rPr>
              <a:t>What is holistic healthcare?</a:t>
            </a:r>
            <a:r>
              <a:rPr lang="en-US" dirty="0">
                <a:latin typeface="Arial"/>
                <a:ea typeface="Arial"/>
                <a:cs typeface="Arial"/>
              </a:rPr>
              <a:t> British Association for Holistic Medicine &amp; Health Care. Available at: </a:t>
            </a:r>
            <a:r>
              <a:rPr lang="en-US" dirty="0">
                <a:solidFill>
                  <a:srgbClr val="1155CC"/>
                </a:solidFill>
                <a:latin typeface="Arial"/>
                <a:ea typeface="Arial"/>
                <a:cs typeface="Arial"/>
                <a:hlinkClick r:id="rId3"/>
              </a:rPr>
              <a:t>https://bhma.org/about-us/what-is-holistic-healthcare/</a:t>
            </a:r>
            <a:r>
              <a:rPr lang="en-US" dirty="0">
                <a:latin typeface="Arial"/>
                <a:ea typeface="Arial"/>
                <a:cs typeface="Arial"/>
              </a:rPr>
              <a:t> (Accessed: 20 January 2026). </a:t>
            </a:r>
            <a:endParaRPr lang="en-US" dirty="0"/>
          </a:p>
          <a:p>
            <a:pPr algn="ctr"/>
            <a:endParaRPr lang="en-GB"/>
          </a:p>
        </p:txBody>
      </p:sp>
    </p:spTree>
    <p:extLst>
      <p:ext uri="{BB962C8B-B14F-4D97-AF65-F5344CB8AC3E}">
        <p14:creationId xmlns:p14="http://schemas.microsoft.com/office/powerpoint/2010/main" val="2953871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EF5084-ED1D-6547-BCEC-4636B63E4BF6}"/>
              </a:ext>
            </a:extLst>
          </p:cNvPr>
          <p:cNvSpPr txBox="1"/>
          <p:nvPr/>
        </p:nvSpPr>
        <p:spPr>
          <a:xfrm>
            <a:off x="431322" y="1444924"/>
            <a:ext cx="101791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World Health Organization (WHO) (2022) </a:t>
            </a:r>
            <a:r>
              <a:rPr lang="en-US" i="1" dirty="0"/>
              <a:t>Mental health</a:t>
            </a:r>
            <a:r>
              <a:rPr lang="en-US" dirty="0"/>
              <a:t>. Available at: </a:t>
            </a:r>
            <a:r>
              <a:rPr lang="en-US" dirty="0">
                <a:solidFill>
                  <a:srgbClr val="1155CC"/>
                </a:solidFill>
                <a:hlinkClick r:id="rId2"/>
              </a:rPr>
              <a:t>https://www.who.int/news-room/fact-sheets/detail/mental-health</a:t>
            </a:r>
            <a:r>
              <a:rPr lang="en-US" dirty="0"/>
              <a:t> (Accessed: 26 January 2026).</a:t>
            </a:r>
          </a:p>
          <a:p>
            <a:endParaRPr lang="en-US" dirty="0"/>
          </a:p>
          <a:p>
            <a:endParaRPr lang="en-US" dirty="0"/>
          </a:p>
          <a:p>
            <a:endParaRPr lang="en-US"/>
          </a:p>
        </p:txBody>
      </p:sp>
      <p:sp>
        <p:nvSpPr>
          <p:cNvPr id="4" name="TextBox 3">
            <a:extLst>
              <a:ext uri="{FF2B5EF4-FFF2-40B4-BE49-F238E27FC236}">
                <a16:creationId xmlns:a16="http://schemas.microsoft.com/office/drawing/2014/main" id="{AD174E96-3ECF-42DF-0031-2DB1B8D835FC}"/>
              </a:ext>
            </a:extLst>
          </p:cNvPr>
          <p:cNvSpPr txBox="1"/>
          <p:nvPr/>
        </p:nvSpPr>
        <p:spPr>
          <a:xfrm>
            <a:off x="273169" y="3702170"/>
            <a:ext cx="816633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World Health Organization (2010) </a:t>
            </a:r>
            <a:r>
              <a:rPr lang="en-US" sz="1800" i="1" baseline="0">
                <a:latin typeface="Aptos"/>
                <a:ea typeface="Segoe UI"/>
                <a:cs typeface="Segoe UI"/>
              </a:rPr>
              <a:t>A conceptual framework for action on the social determinants of health</a:t>
            </a:r>
            <a:r>
              <a:rPr lang="en-US" sz="1800" baseline="0">
                <a:latin typeface="Aptos"/>
                <a:ea typeface="Segoe UI"/>
                <a:cs typeface="Segoe UI"/>
              </a:rPr>
              <a:t>. Geneva: WHO.</a:t>
            </a:r>
            <a:endParaRPr lang="en-GB"/>
          </a:p>
          <a:p>
            <a:pPr algn="ctr"/>
            <a:endParaRPr lang="en-GB"/>
          </a:p>
        </p:txBody>
      </p:sp>
      <p:sp>
        <p:nvSpPr>
          <p:cNvPr id="7" name="TextBox 6">
            <a:extLst>
              <a:ext uri="{FF2B5EF4-FFF2-40B4-BE49-F238E27FC236}">
                <a16:creationId xmlns:a16="http://schemas.microsoft.com/office/drawing/2014/main" id="{A0A3E2B2-3279-AF46-912A-6F0709724E79}"/>
              </a:ext>
            </a:extLst>
          </p:cNvPr>
          <p:cNvSpPr txBox="1"/>
          <p:nvPr/>
        </p:nvSpPr>
        <p:spPr>
          <a:xfrm>
            <a:off x="546340" y="366623"/>
            <a:ext cx="83532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rPr>
              <a:t>World Health Organization (WHO) (2020) </a:t>
            </a:r>
            <a:r>
              <a:rPr lang="en-US" sz="1800" i="1" baseline="0">
                <a:latin typeface="Aptos"/>
              </a:rPr>
              <a:t>Physical activity</a:t>
            </a:r>
            <a:r>
              <a:rPr lang="en-US" sz="1800" baseline="0">
                <a:latin typeface="Aptos"/>
              </a:rPr>
              <a:t>. Available at: </a:t>
            </a:r>
            <a:r>
              <a:rPr lang="en-US" sz="1800" u="sng" strike="noStrike" baseline="0">
                <a:solidFill>
                  <a:srgbClr val="467886"/>
                </a:solidFill>
                <a:latin typeface="Aptos"/>
                <a:ea typeface="Segoe UI"/>
                <a:cs typeface="Segoe UI"/>
                <a:hlinkClick r:id="rId3"/>
              </a:rPr>
              <a:t>https://www.who.int/news-room/fact-sheets/detail/physical-activity</a:t>
            </a:r>
            <a:r>
              <a:rPr lang="en-US" sz="1800" baseline="0">
                <a:latin typeface="Aptos"/>
              </a:rPr>
              <a:t> (Accessed: 26 January 2026).</a:t>
            </a:r>
            <a:endParaRPr lang="en-GB"/>
          </a:p>
          <a:p>
            <a:pPr algn="ctr"/>
            <a:endParaRPr lang="en-GB"/>
          </a:p>
        </p:txBody>
      </p:sp>
      <p:sp>
        <p:nvSpPr>
          <p:cNvPr id="8" name="TextBox 7">
            <a:extLst>
              <a:ext uri="{FF2B5EF4-FFF2-40B4-BE49-F238E27FC236}">
                <a16:creationId xmlns:a16="http://schemas.microsoft.com/office/drawing/2014/main" id="{6CF253FC-4E6F-27FA-EE76-3AE0569C5030}"/>
              </a:ext>
            </a:extLst>
          </p:cNvPr>
          <p:cNvSpPr txBox="1"/>
          <p:nvPr/>
        </p:nvSpPr>
        <p:spPr>
          <a:xfrm>
            <a:off x="273170" y="2178170"/>
            <a:ext cx="9144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800" baseline="0" dirty="0">
                <a:latin typeface="Arial"/>
                <a:ea typeface="Segoe UI"/>
                <a:cs typeface="Segoe UI"/>
              </a:rPr>
              <a:t>World Health Organization (2014) </a:t>
            </a:r>
            <a:r>
              <a:rPr lang="en-US" sz="1800" i="1" baseline="0" dirty="0">
                <a:latin typeface="Arial"/>
                <a:ea typeface="Segoe UI"/>
                <a:cs typeface="Segoe UI"/>
              </a:rPr>
              <a:t>Global status report on noncommunicable diseases</a:t>
            </a:r>
            <a:r>
              <a:rPr lang="en-US" sz="1800" baseline="0" dirty="0">
                <a:latin typeface="Arial"/>
                <a:ea typeface="Segoe UI"/>
                <a:cs typeface="Segoe UI"/>
              </a:rPr>
              <a:t>. Geneva: WHO.</a:t>
            </a:r>
            <a:r>
              <a:rPr lang="en-US" sz="1800" dirty="0">
                <a:latin typeface="Arial"/>
                <a:ea typeface="Segoe UI"/>
                <a:cs typeface="Segoe UI"/>
              </a:rPr>
              <a:t>​</a:t>
            </a:r>
          </a:p>
          <a:p>
            <a:endParaRPr lang="en-US" dirty="0">
              <a:latin typeface="Arial"/>
              <a:ea typeface="Segoe UI"/>
              <a:cs typeface="Segoe UI"/>
            </a:endParaRPr>
          </a:p>
          <a:p>
            <a:pPr rtl="0"/>
            <a:r>
              <a:rPr lang="en-US" sz="1800" baseline="0" dirty="0">
                <a:latin typeface="Arial"/>
                <a:ea typeface="Segoe UI"/>
                <a:cs typeface="Segoe UI"/>
              </a:rPr>
              <a:t>World Health Organization (2017) </a:t>
            </a:r>
            <a:r>
              <a:rPr lang="en-US" sz="1800" i="1" baseline="0" dirty="0">
                <a:latin typeface="Arial"/>
                <a:ea typeface="Segoe UI"/>
                <a:cs typeface="Segoe UI"/>
              </a:rPr>
              <a:t>Best buys and other recommended interventions for the prevention and control of noncommunicable diseases</a:t>
            </a:r>
            <a:r>
              <a:rPr lang="en-US" sz="1800" baseline="0" dirty="0">
                <a:latin typeface="Arial"/>
                <a:ea typeface="Segoe UI"/>
                <a:cs typeface="Segoe UI"/>
              </a:rPr>
              <a:t>. Geneva: WHO.</a:t>
            </a:r>
          </a:p>
          <a:p>
            <a:pPr algn="ctr"/>
            <a:endParaRPr lang="en-GB"/>
          </a:p>
        </p:txBody>
      </p:sp>
      <p:sp>
        <p:nvSpPr>
          <p:cNvPr id="9" name="TextBox 8">
            <a:extLst>
              <a:ext uri="{FF2B5EF4-FFF2-40B4-BE49-F238E27FC236}">
                <a16:creationId xmlns:a16="http://schemas.microsoft.com/office/drawing/2014/main" id="{59DF44B8-0F13-3FCB-1E2E-19BAFC605780}"/>
              </a:ext>
            </a:extLst>
          </p:cNvPr>
          <p:cNvSpPr txBox="1"/>
          <p:nvPr/>
        </p:nvSpPr>
        <p:spPr>
          <a:xfrm>
            <a:off x="273170" y="4421038"/>
            <a:ext cx="9144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rial"/>
                <a:ea typeface="Segoe UI"/>
                <a:cs typeface="Segoe UI"/>
              </a:rPr>
              <a:t>World Health Organization (2023) </a:t>
            </a:r>
            <a:r>
              <a:rPr lang="en-US" sz="1800" i="1" baseline="0">
                <a:latin typeface="Arial"/>
                <a:ea typeface="Segoe UI"/>
                <a:cs typeface="Segoe UI"/>
              </a:rPr>
              <a:t>Sustainable Development Goal 3: Health</a:t>
            </a:r>
            <a:r>
              <a:rPr lang="en-US" sz="1800" baseline="0">
                <a:latin typeface="Arial"/>
                <a:ea typeface="Segoe UI"/>
                <a:cs typeface="Segoe UI"/>
              </a:rPr>
              <a:t>. Geneva: WHO. Accessed 10 February 2026.</a:t>
            </a:r>
            <a:endParaRPr lang="en-GB"/>
          </a:p>
          <a:p>
            <a:pPr algn="ctr"/>
            <a:endParaRPr lang="en-GB"/>
          </a:p>
        </p:txBody>
      </p:sp>
      <p:sp>
        <p:nvSpPr>
          <p:cNvPr id="3" name="TextBox 2">
            <a:extLst>
              <a:ext uri="{FF2B5EF4-FFF2-40B4-BE49-F238E27FC236}">
                <a16:creationId xmlns:a16="http://schemas.microsoft.com/office/drawing/2014/main" id="{A77D7627-F80C-36C5-5A24-1AAB652EF1CB}"/>
              </a:ext>
            </a:extLst>
          </p:cNvPr>
          <p:cNvSpPr txBox="1"/>
          <p:nvPr/>
        </p:nvSpPr>
        <p:spPr>
          <a:xfrm>
            <a:off x="158151" y="5111151"/>
            <a:ext cx="937403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webkit-standard"/>
                <a:ea typeface="-webkit-standard"/>
                <a:cs typeface="-webkit-standard"/>
              </a:rPr>
              <a:t>World Health Organization (1948) </a:t>
            </a:r>
            <a:r>
              <a:rPr lang="en-US" i="1"/>
              <a:t>Constitution of the World Health Organization</a:t>
            </a:r>
            <a:r>
              <a:rPr lang="en-US">
                <a:latin typeface="-webkit-standard"/>
                <a:ea typeface="-webkit-standard"/>
                <a:cs typeface="-webkit-standard"/>
              </a:rPr>
              <a:t>, World Health Organization. Available at: </a:t>
            </a:r>
            <a:r>
              <a:rPr lang="en-US">
                <a:solidFill>
                  <a:srgbClr val="1155CC"/>
                </a:solidFill>
                <a:hlinkClick r:id="rId4"/>
              </a:rPr>
              <a:t>https://www.who.int/about/governance/constitution</a:t>
            </a:r>
            <a:r>
              <a:rPr lang="en-US">
                <a:latin typeface="-webkit-standard"/>
                <a:ea typeface="-webkit-standard"/>
                <a:cs typeface="-webkit-standard"/>
              </a:rPr>
              <a:t>  Accessed: 4 February 2026.</a:t>
            </a:r>
          </a:p>
          <a:p>
            <a:endParaRPr lang="en-US">
              <a:latin typeface="-webkit-standard"/>
              <a:ea typeface="-webkit-standard"/>
              <a:cs typeface="-webkit-standard"/>
            </a:endParaRPr>
          </a:p>
          <a:p>
            <a:r>
              <a:rPr lang="en-US">
                <a:latin typeface="-webkit-standard"/>
                <a:ea typeface="-webkit-standard"/>
                <a:cs typeface="-webkit-standard"/>
              </a:rPr>
              <a:t>World Health Organization (1986) </a:t>
            </a:r>
            <a:r>
              <a:rPr lang="en-US" i="1">
                <a:latin typeface="-webkit-standard"/>
                <a:ea typeface="-webkit-standard"/>
                <a:cs typeface="-webkit-standard"/>
              </a:rPr>
              <a:t>Ottawa Charter for Health Promotion</a:t>
            </a:r>
            <a:r>
              <a:rPr lang="en-US">
                <a:latin typeface="-webkit-standard"/>
                <a:ea typeface="-webkit-standard"/>
                <a:cs typeface="-webkit-standard"/>
              </a:rPr>
              <a:t>, World Health Organization. Available at: </a:t>
            </a:r>
            <a:r>
              <a:rPr lang="en-US">
                <a:solidFill>
                  <a:srgbClr val="1155CC"/>
                </a:solidFill>
                <a:latin typeface="-webkit-standard"/>
                <a:ea typeface="-webkit-standard"/>
                <a:cs typeface="-webkit-standard"/>
                <a:hlinkClick r:id="rId5"/>
              </a:rPr>
              <a:t>https://iris.who.int/handle/10665/349652</a:t>
            </a:r>
            <a:r>
              <a:rPr lang="en-US">
                <a:latin typeface="-webkit-standard"/>
                <a:ea typeface="-webkit-standard"/>
                <a:cs typeface="-webkit-standard"/>
              </a:rPr>
              <a:t> (Accessed:  8 February 2026.</a:t>
            </a:r>
          </a:p>
          <a:p>
            <a:pPr algn="ctr"/>
            <a:endParaRPr lang="en-GB"/>
          </a:p>
        </p:txBody>
      </p:sp>
    </p:spTree>
    <p:extLst>
      <p:ext uri="{BB962C8B-B14F-4D97-AF65-F5344CB8AC3E}">
        <p14:creationId xmlns:p14="http://schemas.microsoft.com/office/powerpoint/2010/main" val="496923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Name: Laila Saddique student number: 2031083 Health Wellbeing and sustainable Development Lecturer name: Tomy Adattu Chacko </vt:lpstr>
      <vt:lpstr>Sustainable Development</vt:lpstr>
      <vt:lpstr>Sustainable Development Goals</vt:lpstr>
      <vt:lpstr>Sustainable Development Goal 3: Good Health and Well-Being </vt:lpstr>
      <vt:lpstr>Definition and discussion of key Concepts</vt:lpstr>
      <vt:lpstr>Wellbeing</vt:lpstr>
      <vt:lpstr>Physical Health </vt:lpstr>
      <vt:lpstr>Mental Health</vt:lpstr>
      <vt:lpstr>Integration of Holistic Health and Wellbeing approaches In Health Care </vt:lpstr>
      <vt:lpstr>PowerPoint Presentation</vt:lpstr>
      <vt:lpstr>Policy and Governance</vt:lpstr>
      <vt:lpstr>Other models of  Health</vt:lpstr>
      <vt:lpstr>Dahlgren and whitehead's rainbow model</vt:lpstr>
      <vt:lpstr>Service Delivery Integration in Health Care </vt:lpstr>
      <vt:lpstr>Public Health Initiative</vt:lpstr>
      <vt:lpstr>Equity and Access In Health care</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646</cp:revision>
  <dcterms:created xsi:type="dcterms:W3CDTF">2026-01-24T14:37:49Z</dcterms:created>
  <dcterms:modified xsi:type="dcterms:W3CDTF">2026-02-14T20:00:31Z</dcterms:modified>
</cp:coreProperties>
</file>