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</p:sldIdLst>
  <p:sldSz cx="6858000" cy="12191695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080808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365760" y="274320"/>
            <a:ext cx="6126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2800">
                <a:solidFill>
                  <a:srgbClr val="C9A64A"/>
                </a:solidFill>
              </a:defRPr>
            </a:pPr>
            <a:r>
              <a:t>ROLEX</a:t>
            </a:r>
            <a:br/>
            <a:r>
              <a:t>SMART BRACELET</a:t>
            </a:r>
          </a:p>
          <a:p>
            <a:pPr algn="ctr">
              <a:defRPr sz="1400">
                <a:solidFill>
                  <a:srgbClr val="F0F0F0"/>
                </a:solidFill>
              </a:defRPr>
            </a:pPr>
            <a:r>
              <a:t>Beyond Time. With Purpose.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280160" y="1280160"/>
            <a:ext cx="4297680" cy="292608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>
                <a:solidFill>
                  <a:srgbClr val="C9A64A"/>
                </a:solidFill>
              </a:defRPr>
            </a:pPr>
            <a:r>
              <a:t>PLACE</a:t>
            </a:r>
          </a:p>
          <a:p>
            <a:r>
              <a:t>BRACELET IMAGE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74320" y="4480560"/>
            <a:ext cx="2011680" cy="192024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ABOUT ROLEX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423160" y="4480560"/>
            <a:ext cx="2011680" cy="192024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SUSTAINABLE</a:t>
            </a:r>
            <a:br/>
            <a:r>
              <a:t>BRAND EXTENSION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72000" y="4480560"/>
            <a:ext cx="2011680" cy="192024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WHY THIS APPEALS</a:t>
            </a:r>
            <a:br/>
            <a:r>
              <a:t>TO THE MARKET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74320" y="6583680"/>
            <a:ext cx="6309360" cy="109728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SUSTAINABILITY BENEFITS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74320" y="7863840"/>
            <a:ext cx="2926080" cy="155448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TARGET CUSTOMERS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83280" y="7863840"/>
            <a:ext cx="3200400" cy="155448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BRAND PROMISE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74320" y="9601200"/>
            <a:ext cx="2926080" cy="182880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>
                <a:solidFill>
                  <a:srgbClr val="C9A64A"/>
                </a:solidFill>
              </a:defRPr>
            </a:pPr>
            <a:r>
              <a:t>PLACE LIFESTYLE IMAGE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383280" y="9601200"/>
            <a:ext cx="3200400" cy="1828800"/>
          </a:xfrm>
          <a:prstGeom prst="roundRect">
            <a:avLst/>
          </a:prstGeom>
          <a:noFill/>
          <a:ln>
            <a:solidFill>
              <a:srgbClr val="C9A6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600">
                <a:solidFill>
                  <a:srgbClr val="C9A64A"/>
                </a:solidFill>
              </a:defRPr>
            </a:pPr>
            <a:r>
              <a:t>REFERENCES</a:t>
            </a:r>
          </a:p>
          <a:p>
            <a:pPr>
              <a:defRPr sz="1100">
                <a:solidFill>
                  <a:srgbClr val="F0F0F0"/>
                </a:solidFill>
              </a:defRPr>
            </a:pPr>
            <a:r>
              <a:t>Add your content here...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