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24"/>
  </p:notesMasterIdLst>
  <p:handoutMasterIdLst>
    <p:handoutMasterId r:id="rId25"/>
  </p:handoutMasterIdLst>
  <p:sldIdLst>
    <p:sldId id="312" r:id="rId5"/>
    <p:sldId id="304" r:id="rId6"/>
    <p:sldId id="307" r:id="rId7"/>
    <p:sldId id="314" r:id="rId8"/>
    <p:sldId id="334" r:id="rId9"/>
    <p:sldId id="329" r:id="rId10"/>
    <p:sldId id="332" r:id="rId11"/>
    <p:sldId id="333" r:id="rId12"/>
    <p:sldId id="327" r:id="rId13"/>
    <p:sldId id="328" r:id="rId14"/>
    <p:sldId id="323" r:id="rId15"/>
    <p:sldId id="321" r:id="rId16"/>
    <p:sldId id="282" r:id="rId17"/>
    <p:sldId id="281" r:id="rId18"/>
    <p:sldId id="315" r:id="rId19"/>
    <p:sldId id="324" r:id="rId20"/>
    <p:sldId id="335" r:id="rId21"/>
    <p:sldId id="331" r:id="rId22"/>
    <p:sldId id="297" r:id="rId2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CDCE"/>
    <a:srgbClr val="FDFBF6"/>
    <a:srgbClr val="202C8F"/>
    <a:srgbClr val="AAC4E9"/>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766A8A-188A-F4C7-C980-8C8ADE9AD478}" v="326" dt="2026-02-24T13:01:22.410"/>
    <p1510:client id="{FBF6CEB9-5317-0C8A-FB6E-C5194B2DE503}" v="319" dt="2026-02-25T09:34:16.074"/>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629" y="72"/>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B766A8A-188A-F4C7-C980-8C8ADE9AD478}"/>
    <pc:docChg chg="modSld">
      <pc:chgData name="" userId="" providerId="" clId="Web-{BB766A8A-188A-F4C7-C980-8C8ADE9AD478}" dt="2026-02-24T10:44:52.078" v="0" actId="20577"/>
      <pc:docMkLst>
        <pc:docMk/>
      </pc:docMkLst>
      <pc:sldChg chg="modSp">
        <pc:chgData name="" userId="" providerId="" clId="Web-{BB766A8A-188A-F4C7-C980-8C8ADE9AD478}" dt="2026-02-24T10:44:52.078" v="0" actId="20577"/>
        <pc:sldMkLst>
          <pc:docMk/>
          <pc:sldMk cId="3913219759" sldId="304"/>
        </pc:sldMkLst>
        <pc:spChg chg="mod">
          <ac:chgData name="" userId="" providerId="" clId="Web-{BB766A8A-188A-F4C7-C980-8C8ADE9AD478}" dt="2026-02-24T10:44:52.078" v="0" actId="20577"/>
          <ac:spMkLst>
            <pc:docMk/>
            <pc:sldMk cId="3913219759" sldId="304"/>
            <ac:spMk id="2" creationId="{13021072-4A77-DB4D-DF41-58EADB7DA94E}"/>
          </ac:spMkLst>
        </pc:spChg>
      </pc:sldChg>
    </pc:docChg>
  </pc:docChgLst>
  <pc:docChgLst>
    <pc:chgData name="Hope Bachmann" userId="S::h.bachmann@uwtsd.ac.uk::b3659c57-3f48-4529-a1b8-e113985899cc" providerId="AD" clId="Web-{4F0F50C5-47AD-5087-4160-EF55CFDE9788}"/>
    <pc:docChg chg="modSld sldOrd">
      <pc:chgData name="Hope Bachmann" userId="S::h.bachmann@uwtsd.ac.uk::b3659c57-3f48-4529-a1b8-e113985899cc" providerId="AD" clId="Web-{4F0F50C5-47AD-5087-4160-EF55CFDE9788}" dt="2026-02-18T11:57:20.523" v="599" actId="1076"/>
      <pc:docMkLst>
        <pc:docMk/>
      </pc:docMkLst>
      <pc:sldChg chg="modSp">
        <pc:chgData name="Hope Bachmann" userId="S::h.bachmann@uwtsd.ac.uk::b3659c57-3f48-4529-a1b8-e113985899cc" providerId="AD" clId="Web-{4F0F50C5-47AD-5087-4160-EF55CFDE9788}" dt="2026-02-18T11:28:43.606" v="546" actId="20577"/>
        <pc:sldMkLst>
          <pc:docMk/>
          <pc:sldMk cId="3913219759" sldId="304"/>
        </pc:sldMkLst>
        <pc:spChg chg="mod">
          <ac:chgData name="Hope Bachmann" userId="S::h.bachmann@uwtsd.ac.uk::b3659c57-3f48-4529-a1b8-e113985899cc" providerId="AD" clId="Web-{4F0F50C5-47AD-5087-4160-EF55CFDE9788}" dt="2026-02-18T11:27:33.120" v="467" actId="1076"/>
          <ac:spMkLst>
            <pc:docMk/>
            <pc:sldMk cId="3913219759" sldId="304"/>
            <ac:spMk id="2" creationId="{13021072-4A77-DB4D-DF41-58EADB7DA94E}"/>
          </ac:spMkLst>
        </pc:spChg>
        <pc:spChg chg="mod">
          <ac:chgData name="Hope Bachmann" userId="S::h.bachmann@uwtsd.ac.uk::b3659c57-3f48-4529-a1b8-e113985899cc" providerId="AD" clId="Web-{4F0F50C5-47AD-5087-4160-EF55CFDE9788}" dt="2026-02-18T11:28:43.606" v="546" actId="20577"/>
          <ac:spMkLst>
            <pc:docMk/>
            <pc:sldMk cId="3913219759" sldId="304"/>
            <ac:spMk id="3" creationId="{D4D22962-3C7F-E480-5C35-7F4860A098E1}"/>
          </ac:spMkLst>
        </pc:spChg>
      </pc:sldChg>
      <pc:sldChg chg="addSp modSp">
        <pc:chgData name="Hope Bachmann" userId="S::h.bachmann@uwtsd.ac.uk::b3659c57-3f48-4529-a1b8-e113985899cc" providerId="AD" clId="Web-{4F0F50C5-47AD-5087-4160-EF55CFDE9788}" dt="2026-02-18T11:57:20.523" v="599" actId="1076"/>
        <pc:sldMkLst>
          <pc:docMk/>
          <pc:sldMk cId="1131718056" sldId="314"/>
        </pc:sldMkLst>
      </pc:sldChg>
      <pc:sldChg chg="ord">
        <pc:chgData name="Hope Bachmann" userId="S::h.bachmann@uwtsd.ac.uk::b3659c57-3f48-4529-a1b8-e113985899cc" providerId="AD" clId="Web-{4F0F50C5-47AD-5087-4160-EF55CFDE9788}" dt="2026-02-18T09:26:36.172" v="315"/>
        <pc:sldMkLst>
          <pc:docMk/>
          <pc:sldMk cId="2468595790" sldId="315"/>
        </pc:sldMkLst>
      </pc:sldChg>
      <pc:sldChg chg="addSp delSp modSp">
        <pc:chgData name="Hope Bachmann" userId="S::h.bachmann@uwtsd.ac.uk::b3659c57-3f48-4529-a1b8-e113985899cc" providerId="AD" clId="Web-{4F0F50C5-47AD-5087-4160-EF55CFDE9788}" dt="2026-02-18T11:26:46.759" v="412" actId="20577"/>
        <pc:sldMkLst>
          <pc:docMk/>
          <pc:sldMk cId="3969996159" sldId="319"/>
        </pc:sldMkLst>
        <pc:spChg chg="mod">
          <ac:chgData name="Hope Bachmann" userId="S::h.bachmann@uwtsd.ac.uk::b3659c57-3f48-4529-a1b8-e113985899cc" providerId="AD" clId="Web-{4F0F50C5-47AD-5087-4160-EF55CFDE9788}" dt="2026-02-18T11:23:50.250" v="331" actId="1076"/>
          <ac:spMkLst>
            <pc:docMk/>
            <pc:sldMk cId="3969996159" sldId="319"/>
            <ac:spMk id="2" creationId="{A913EEC9-16E3-6C86-97D0-A7EC7EA09CDA}"/>
          </ac:spMkLst>
        </pc:spChg>
        <pc:spChg chg="mod">
          <ac:chgData name="Hope Bachmann" userId="S::h.bachmann@uwtsd.ac.uk::b3659c57-3f48-4529-a1b8-e113985899cc" providerId="AD" clId="Web-{4F0F50C5-47AD-5087-4160-EF55CFDE9788}" dt="2026-02-18T11:26:46.759" v="412" actId="20577"/>
          <ac:spMkLst>
            <pc:docMk/>
            <pc:sldMk cId="3969996159" sldId="319"/>
            <ac:spMk id="4" creationId="{97DCC342-9FD1-7055-EAAC-008DC851B13F}"/>
          </ac:spMkLst>
        </pc:spChg>
        <pc:spChg chg="mod">
          <ac:chgData name="Hope Bachmann" userId="S::h.bachmann@uwtsd.ac.uk::b3659c57-3f48-4529-a1b8-e113985899cc" providerId="AD" clId="Web-{4F0F50C5-47AD-5087-4160-EF55CFDE9788}" dt="2026-02-18T11:23:50.250" v="333" actId="1076"/>
          <ac:spMkLst>
            <pc:docMk/>
            <pc:sldMk cId="3969996159" sldId="319"/>
            <ac:spMk id="5" creationId="{2136FCF6-982C-CC37-9625-3EBFC7E7DD13}"/>
          </ac:spMkLst>
        </pc:spChg>
      </pc:sldChg>
      <pc:sldChg chg="addSp delSp modSp ord">
        <pc:chgData name="Hope Bachmann" userId="S::h.bachmann@uwtsd.ac.uk::b3659c57-3f48-4529-a1b8-e113985899cc" providerId="AD" clId="Web-{4F0F50C5-47AD-5087-4160-EF55CFDE9788}" dt="2026-02-18T09:26:16.153" v="312"/>
        <pc:sldMkLst>
          <pc:docMk/>
          <pc:sldMk cId="2498021601" sldId="321"/>
        </pc:sldMkLst>
        <pc:spChg chg="mod">
          <ac:chgData name="Hope Bachmann" userId="S::h.bachmann@uwtsd.ac.uk::b3659c57-3f48-4529-a1b8-e113985899cc" providerId="AD" clId="Web-{4F0F50C5-47AD-5087-4160-EF55CFDE9788}" dt="2026-02-18T09:15:40.599" v="30" actId="20577"/>
          <ac:spMkLst>
            <pc:docMk/>
            <pc:sldMk cId="2498021601" sldId="321"/>
            <ac:spMk id="3" creationId="{38D62608-F5E4-7EC0-5EF0-4F988DDDEC5B}"/>
          </ac:spMkLst>
        </pc:spChg>
        <pc:spChg chg="mod">
          <ac:chgData name="Hope Bachmann" userId="S::h.bachmann@uwtsd.ac.uk::b3659c57-3f48-4529-a1b8-e113985899cc" providerId="AD" clId="Web-{4F0F50C5-47AD-5087-4160-EF55CFDE9788}" dt="2026-02-18T09:24:31.277" v="311" actId="20577"/>
          <ac:spMkLst>
            <pc:docMk/>
            <pc:sldMk cId="2498021601" sldId="321"/>
            <ac:spMk id="12" creationId="{288BD9B8-D6A6-D55A-830D-4D3CC2DC3933}"/>
          </ac:spMkLst>
        </pc:spChg>
      </pc:sldChg>
      <pc:sldChg chg="addSp delSp modSp">
        <pc:chgData name="Hope Bachmann" userId="S::h.bachmann@uwtsd.ac.uk::b3659c57-3f48-4529-a1b8-e113985899cc" providerId="AD" clId="Web-{4F0F50C5-47AD-5087-4160-EF55CFDE9788}" dt="2026-02-18T11:29:24.810" v="553" actId="20577"/>
        <pc:sldMkLst>
          <pc:docMk/>
          <pc:sldMk cId="1686213229" sldId="322"/>
        </pc:sldMkLst>
        <pc:spChg chg="mod">
          <ac:chgData name="Hope Bachmann" userId="S::h.bachmann@uwtsd.ac.uk::b3659c57-3f48-4529-a1b8-e113985899cc" providerId="AD" clId="Web-{4F0F50C5-47AD-5087-4160-EF55CFDE9788}" dt="2026-02-18T11:27:04.244" v="433" actId="20577"/>
          <ac:spMkLst>
            <pc:docMk/>
            <pc:sldMk cId="1686213229" sldId="322"/>
            <ac:spMk id="2" creationId="{4730A324-0737-F0DA-1F7D-10CBE06D7C3F}"/>
          </ac:spMkLst>
        </pc:spChg>
        <pc:spChg chg="add mod">
          <ac:chgData name="Hope Bachmann" userId="S::h.bachmann@uwtsd.ac.uk::b3659c57-3f48-4529-a1b8-e113985899cc" providerId="AD" clId="Web-{4F0F50C5-47AD-5087-4160-EF55CFDE9788}" dt="2026-02-18T11:29:24.810" v="553" actId="20577"/>
          <ac:spMkLst>
            <pc:docMk/>
            <pc:sldMk cId="1686213229" sldId="322"/>
            <ac:spMk id="6" creationId="{4E5A42AB-6576-BAF9-208E-0D98492624FC}"/>
          </ac:spMkLst>
        </pc:spChg>
      </pc:sldChg>
    </pc:docChg>
  </pc:docChgLst>
  <pc:docChgLst>
    <pc:chgData name="Hope Bachmann" userId="S::h.bachmann@uwtsd.ac.uk::b3659c57-3f48-4529-a1b8-e113985899cc" providerId="AD" clId="Web-{AF91978B-A1B5-35B5-353E-5C5418821379}"/>
    <pc:docChg chg="addSld delSld modSld sldOrd">
      <pc:chgData name="Hope Bachmann" userId="S::h.bachmann@uwtsd.ac.uk::b3659c57-3f48-4529-a1b8-e113985899cc" providerId="AD" clId="Web-{AF91978B-A1B5-35B5-353E-5C5418821379}" dt="2026-02-18T08:51:45.648" v="1446" actId="20577"/>
      <pc:docMkLst>
        <pc:docMk/>
      </pc:docMkLst>
      <pc:sldChg chg="modSp">
        <pc:chgData name="Hope Bachmann" userId="S::h.bachmann@uwtsd.ac.uk::b3659c57-3f48-4529-a1b8-e113985899cc" providerId="AD" clId="Web-{AF91978B-A1B5-35B5-353E-5C5418821379}" dt="2026-02-17T17:53:01.912" v="646"/>
        <pc:sldMkLst>
          <pc:docMk/>
          <pc:sldMk cId="2952923800" sldId="281"/>
        </pc:sldMkLst>
        <pc:spChg chg="mod">
          <ac:chgData name="Hope Bachmann" userId="S::h.bachmann@uwtsd.ac.uk::b3659c57-3f48-4529-a1b8-e113985899cc" providerId="AD" clId="Web-{AF91978B-A1B5-35B5-353E-5C5418821379}" dt="2026-02-17T17:53:01.897" v="645"/>
          <ac:spMkLst>
            <pc:docMk/>
            <pc:sldMk cId="2952923800" sldId="281"/>
            <ac:spMk id="2" creationId="{D53B219B-7E3A-7E84-6386-37313F0CFB09}"/>
          </ac:spMkLst>
        </pc:spChg>
      </pc:sldChg>
      <pc:sldChg chg="modSp">
        <pc:chgData name="Hope Bachmann" userId="S::h.bachmann@uwtsd.ac.uk::b3659c57-3f48-4529-a1b8-e113985899cc" providerId="AD" clId="Web-{AF91978B-A1B5-35B5-353E-5C5418821379}" dt="2026-02-18T08:51:45.648" v="1446" actId="20577"/>
        <pc:sldMkLst>
          <pc:docMk/>
          <pc:sldMk cId="685681062" sldId="282"/>
        </pc:sldMkLst>
        <pc:spChg chg="mod">
          <ac:chgData name="Hope Bachmann" userId="S::h.bachmann@uwtsd.ac.uk::b3659c57-3f48-4529-a1b8-e113985899cc" providerId="AD" clId="Web-{AF91978B-A1B5-35B5-353E-5C5418821379}" dt="2026-02-17T17:53:08.178" v="647"/>
          <ac:spMkLst>
            <pc:docMk/>
            <pc:sldMk cId="685681062" sldId="282"/>
            <ac:spMk id="2" creationId="{FD5E8954-9BCB-7FD9-A210-38DC54382D45}"/>
          </ac:spMkLst>
        </pc:spChg>
        <pc:spChg chg="mod">
          <ac:chgData name="Hope Bachmann" userId="S::h.bachmann@uwtsd.ac.uk::b3659c57-3f48-4529-a1b8-e113985899cc" providerId="AD" clId="Web-{AF91978B-A1B5-35B5-353E-5C5418821379}" dt="2026-02-17T17:53:08.226" v="649"/>
          <ac:spMkLst>
            <pc:docMk/>
            <pc:sldMk cId="685681062" sldId="282"/>
            <ac:spMk id="23" creationId="{94FF72B7-0438-3641-5939-75128934B0DF}"/>
          </ac:spMkLst>
        </pc:spChg>
      </pc:sldChg>
      <pc:sldChg chg="addSp delSp modSp">
        <pc:chgData name="Hope Bachmann" userId="S::h.bachmann@uwtsd.ac.uk::b3659c57-3f48-4529-a1b8-e113985899cc" providerId="AD" clId="Web-{AF91978B-A1B5-35B5-353E-5C5418821379}" dt="2026-02-17T17:51:46.485" v="636"/>
        <pc:sldMkLst>
          <pc:docMk/>
          <pc:sldMk cId="1973173046" sldId="297"/>
        </pc:sldMkLst>
        <pc:spChg chg="add mod">
          <ac:chgData name="Hope Bachmann" userId="S::h.bachmann@uwtsd.ac.uk::b3659c57-3f48-4529-a1b8-e113985899cc" providerId="AD" clId="Web-{AF91978B-A1B5-35B5-353E-5C5418821379}" dt="2026-02-17T17:51:46.469" v="635"/>
          <ac:spMkLst>
            <pc:docMk/>
            <pc:sldMk cId="1973173046" sldId="297"/>
            <ac:spMk id="10" creationId="{9B03110A-206D-4DD4-0E1E-DE0630AECB3C}"/>
          </ac:spMkLst>
        </pc:spChg>
        <pc:spChg chg="add mod">
          <ac:chgData name="Hope Bachmann" userId="S::h.bachmann@uwtsd.ac.uk::b3659c57-3f48-4529-a1b8-e113985899cc" providerId="AD" clId="Web-{AF91978B-A1B5-35B5-353E-5C5418821379}" dt="2026-02-17T17:51:46.485" v="636"/>
          <ac:spMkLst>
            <pc:docMk/>
            <pc:sldMk cId="1973173046" sldId="297"/>
            <ac:spMk id="11" creationId="{E84522A5-64D0-F8F8-6173-E03E716EF180}"/>
          </ac:spMkLst>
        </pc:spChg>
      </pc:sldChg>
      <pc:sldChg chg="modSp">
        <pc:chgData name="Hope Bachmann" userId="S::h.bachmann@uwtsd.ac.uk::b3659c57-3f48-4529-a1b8-e113985899cc" providerId="AD" clId="Web-{AF91978B-A1B5-35B5-353E-5C5418821379}" dt="2026-02-17T17:49:23.716" v="609" actId="20577"/>
        <pc:sldMkLst>
          <pc:docMk/>
          <pc:sldMk cId="3913219759" sldId="304"/>
        </pc:sldMkLst>
        <pc:spChg chg="mod">
          <ac:chgData name="Hope Bachmann" userId="S::h.bachmann@uwtsd.ac.uk::b3659c57-3f48-4529-a1b8-e113985899cc" providerId="AD" clId="Web-{AF91978B-A1B5-35B5-353E-5C5418821379}" dt="2026-02-17T17:41:00.239" v="23" actId="20577"/>
          <ac:spMkLst>
            <pc:docMk/>
            <pc:sldMk cId="3913219759" sldId="304"/>
            <ac:spMk id="2" creationId="{13021072-4A77-DB4D-DF41-58EADB7DA94E}"/>
          </ac:spMkLst>
        </pc:spChg>
        <pc:spChg chg="mod">
          <ac:chgData name="Hope Bachmann" userId="S::h.bachmann@uwtsd.ac.uk::b3659c57-3f48-4529-a1b8-e113985899cc" providerId="AD" clId="Web-{AF91978B-A1B5-35B5-353E-5C5418821379}" dt="2026-02-17T17:49:23.716" v="609" actId="20577"/>
          <ac:spMkLst>
            <pc:docMk/>
            <pc:sldMk cId="3913219759" sldId="304"/>
            <ac:spMk id="3" creationId="{D4D22962-3C7F-E480-5C35-7F4860A098E1}"/>
          </ac:spMkLst>
        </pc:spChg>
        <pc:spChg chg="mod">
          <ac:chgData name="Hope Bachmann" userId="S::h.bachmann@uwtsd.ac.uk::b3659c57-3f48-4529-a1b8-e113985899cc" providerId="AD" clId="Web-{AF91978B-A1B5-35B5-353E-5C5418821379}" dt="2026-02-17T17:40:48.864" v="17"/>
          <ac:spMkLst>
            <pc:docMk/>
            <pc:sldMk cId="3913219759" sldId="304"/>
            <ac:spMk id="4" creationId="{18D5CFA2-4E67-F157-5FFD-A246307D41F7}"/>
          </ac:spMkLst>
        </pc:spChg>
      </pc:sldChg>
      <pc:sldChg chg="modSp">
        <pc:chgData name="Hope Bachmann" userId="S::h.bachmann@uwtsd.ac.uk::b3659c57-3f48-4529-a1b8-e113985899cc" providerId="AD" clId="Web-{AF91978B-A1B5-35B5-353E-5C5418821379}" dt="2026-02-17T17:52:47.756" v="642" actId="14100"/>
        <pc:sldMkLst>
          <pc:docMk/>
          <pc:sldMk cId="2906491918" sldId="307"/>
        </pc:sldMkLst>
        <pc:spChg chg="mod">
          <ac:chgData name="Hope Bachmann" userId="S::h.bachmann@uwtsd.ac.uk::b3659c57-3f48-4529-a1b8-e113985899cc" providerId="AD" clId="Web-{AF91978B-A1B5-35B5-353E-5C5418821379}" dt="2026-02-17T17:52:47.756" v="642" actId="14100"/>
          <ac:spMkLst>
            <pc:docMk/>
            <pc:sldMk cId="2906491918" sldId="307"/>
            <ac:spMk id="2" creationId="{D54EDA75-0988-2AC2-87F8-8DEC83A7B9CA}"/>
          </ac:spMkLst>
        </pc:spChg>
        <pc:picChg chg="mod">
          <ac:chgData name="Hope Bachmann" userId="S::h.bachmann@uwtsd.ac.uk::b3659c57-3f48-4529-a1b8-e113985899cc" providerId="AD" clId="Web-{AF91978B-A1B5-35B5-353E-5C5418821379}" dt="2026-02-17T17:52:42.380" v="640" actId="14100"/>
          <ac:picMkLst>
            <pc:docMk/>
            <pc:sldMk cId="2906491918" sldId="307"/>
            <ac:picMk id="7" creationId="{DD186EAB-37C7-E7E6-AE8D-F077D02804F9}"/>
          </ac:picMkLst>
        </pc:picChg>
      </pc:sldChg>
      <pc:sldChg chg="addSp delSp modSp">
        <pc:chgData name="Hope Bachmann" userId="S::h.bachmann@uwtsd.ac.uk::b3659c57-3f48-4529-a1b8-e113985899cc" providerId="AD" clId="Web-{AF91978B-A1B5-35B5-353E-5C5418821379}" dt="2026-02-17T17:40:17.144" v="14"/>
        <pc:sldMkLst>
          <pc:docMk/>
          <pc:sldMk cId="2202437675" sldId="312"/>
        </pc:sldMkLst>
        <pc:spChg chg="add mod">
          <ac:chgData name="Hope Bachmann" userId="S::h.bachmann@uwtsd.ac.uk::b3659c57-3f48-4529-a1b8-e113985899cc" providerId="AD" clId="Web-{AF91978B-A1B5-35B5-353E-5C5418821379}" dt="2026-02-17T17:40:17.128" v="13"/>
          <ac:spMkLst>
            <pc:docMk/>
            <pc:sldMk cId="2202437675" sldId="312"/>
            <ac:spMk id="9" creationId="{3B4559E0-5A5E-4AF5-2D90-8EC05DCFEC90}"/>
          </ac:spMkLst>
        </pc:spChg>
        <pc:spChg chg="add mod">
          <ac:chgData name="Hope Bachmann" userId="S::h.bachmann@uwtsd.ac.uk::b3659c57-3f48-4529-a1b8-e113985899cc" providerId="AD" clId="Web-{AF91978B-A1B5-35B5-353E-5C5418821379}" dt="2026-02-17T17:40:17.144" v="14"/>
          <ac:spMkLst>
            <pc:docMk/>
            <pc:sldMk cId="2202437675" sldId="312"/>
            <ac:spMk id="10" creationId="{9E22312C-3C9B-C9D6-03FA-0D69890E399D}"/>
          </ac:spMkLst>
        </pc:spChg>
      </pc:sldChg>
      <pc:sldChg chg="addSp delSp modSp ord">
        <pc:chgData name="Hope Bachmann" userId="S::h.bachmann@uwtsd.ac.uk::b3659c57-3f48-4529-a1b8-e113985899cc" providerId="AD" clId="Web-{AF91978B-A1B5-35B5-353E-5C5418821379}" dt="2026-02-17T17:52:55.740" v="644"/>
        <pc:sldMkLst>
          <pc:docMk/>
          <pc:sldMk cId="1131718056" sldId="314"/>
        </pc:sldMkLst>
        <pc:spChg chg="mod">
          <ac:chgData name="Hope Bachmann" userId="S::h.bachmann@uwtsd.ac.uk::b3659c57-3f48-4529-a1b8-e113985899cc" providerId="AD" clId="Web-{AF91978B-A1B5-35B5-353E-5C5418821379}" dt="2026-02-17T17:52:55.740" v="643"/>
          <ac:spMkLst>
            <pc:docMk/>
            <pc:sldMk cId="1131718056" sldId="314"/>
            <ac:spMk id="2" creationId="{B6210199-C129-11F0-56F2-2D1AED21CB4C}"/>
          </ac:spMkLst>
        </pc:spChg>
        <pc:spChg chg="mod">
          <ac:chgData name="Hope Bachmann" userId="S::h.bachmann@uwtsd.ac.uk::b3659c57-3f48-4529-a1b8-e113985899cc" providerId="AD" clId="Web-{AF91978B-A1B5-35B5-353E-5C5418821379}" dt="2026-02-17T17:52:55.740" v="644"/>
          <ac:spMkLst>
            <pc:docMk/>
            <pc:sldMk cId="1131718056" sldId="314"/>
            <ac:spMk id="3" creationId="{370AEC4F-E711-8552-9C34-82C1514A1E37}"/>
          </ac:spMkLst>
        </pc:spChg>
      </pc:sldChg>
      <pc:sldChg chg="addSp delSp modSp">
        <pc:chgData name="Hope Bachmann" userId="S::h.bachmann@uwtsd.ac.uk::b3659c57-3f48-4529-a1b8-e113985899cc" providerId="AD" clId="Web-{AF91978B-A1B5-35B5-353E-5C5418821379}" dt="2026-02-17T19:59:57.456" v="1062" actId="1076"/>
        <pc:sldMkLst>
          <pc:docMk/>
          <pc:sldMk cId="2468595790" sldId="315"/>
        </pc:sldMkLst>
        <pc:spChg chg="mod">
          <ac:chgData name="Hope Bachmann" userId="S::h.bachmann@uwtsd.ac.uk::b3659c57-3f48-4529-a1b8-e113985899cc" providerId="AD" clId="Web-{AF91978B-A1B5-35B5-353E-5C5418821379}" dt="2026-02-17T17:53:13.413" v="651"/>
          <ac:spMkLst>
            <pc:docMk/>
            <pc:sldMk cId="2468595790" sldId="315"/>
            <ac:spMk id="3" creationId="{7267C004-8B72-C872-98FB-00A2A584D055}"/>
          </ac:spMkLst>
        </pc:spChg>
        <pc:spChg chg="mod">
          <ac:chgData name="Hope Bachmann" userId="S::h.bachmann@uwtsd.ac.uk::b3659c57-3f48-4529-a1b8-e113985899cc" providerId="AD" clId="Web-{AF91978B-A1B5-35B5-353E-5C5418821379}" dt="2026-02-17T19:59:57.456" v="1062" actId="1076"/>
          <ac:spMkLst>
            <pc:docMk/>
            <pc:sldMk cId="2468595790" sldId="315"/>
            <ac:spMk id="16" creationId="{AEF9954A-E263-8A7E-58B1-4D03F7D1BD9B}"/>
          </ac:spMkLst>
        </pc:spChg>
      </pc:sldChg>
      <pc:sldChg chg="addSp delSp modSp">
        <pc:chgData name="Hope Bachmann" userId="S::h.bachmann@uwtsd.ac.uk::b3659c57-3f48-4529-a1b8-e113985899cc" providerId="AD" clId="Web-{AF91978B-A1B5-35B5-353E-5C5418821379}" dt="2026-02-18T08:27:28.159" v="1302" actId="20577"/>
        <pc:sldMkLst>
          <pc:docMk/>
          <pc:sldMk cId="1941619646" sldId="317"/>
        </pc:sldMkLst>
        <pc:spChg chg="mod">
          <ac:chgData name="Hope Bachmann" userId="S::h.bachmann@uwtsd.ac.uk::b3659c57-3f48-4529-a1b8-e113985899cc" providerId="AD" clId="Web-{AF91978B-A1B5-35B5-353E-5C5418821379}" dt="2026-02-17T17:53:20.523" v="657"/>
          <ac:spMkLst>
            <pc:docMk/>
            <pc:sldMk cId="1941619646" sldId="317"/>
            <ac:spMk id="4" creationId="{C82CE1B8-1C92-D6D2-444B-652DB90E86D1}"/>
          </ac:spMkLst>
        </pc:spChg>
        <pc:spChg chg="mod">
          <ac:chgData name="Hope Bachmann" userId="S::h.bachmann@uwtsd.ac.uk::b3659c57-3f48-4529-a1b8-e113985899cc" providerId="AD" clId="Web-{AF91978B-A1B5-35B5-353E-5C5418821379}" dt="2026-02-18T08:27:28.159" v="1302" actId="20577"/>
          <ac:spMkLst>
            <pc:docMk/>
            <pc:sldMk cId="1941619646" sldId="317"/>
            <ac:spMk id="14" creationId="{749C7CD1-A9AA-49E3-6734-AD9546F2DF5B}"/>
          </ac:spMkLst>
        </pc:spChg>
      </pc:sldChg>
      <pc:sldChg chg="addSp delSp modSp ord">
        <pc:chgData name="Hope Bachmann" userId="S::h.bachmann@uwtsd.ac.uk::b3659c57-3f48-4529-a1b8-e113985899cc" providerId="AD" clId="Web-{AF91978B-A1B5-35B5-353E-5C5418821379}" dt="2026-02-18T08:51:34.695" v="1444" actId="20577"/>
        <pc:sldMkLst>
          <pc:docMk/>
          <pc:sldMk cId="4072101725" sldId="318"/>
        </pc:sldMkLst>
        <pc:spChg chg="mod">
          <ac:chgData name="Hope Bachmann" userId="S::h.bachmann@uwtsd.ac.uk::b3659c57-3f48-4529-a1b8-e113985899cc" providerId="AD" clId="Web-{AF91978B-A1B5-35B5-353E-5C5418821379}" dt="2026-02-17T17:53:24.601" v="660"/>
          <ac:spMkLst>
            <pc:docMk/>
            <pc:sldMk cId="4072101725" sldId="318"/>
            <ac:spMk id="2" creationId="{AB69D854-FB65-0E93-CFE2-041F7C41DD24}"/>
          </ac:spMkLst>
        </pc:spChg>
        <pc:spChg chg="mod">
          <ac:chgData name="Hope Bachmann" userId="S::h.bachmann@uwtsd.ac.uk::b3659c57-3f48-4529-a1b8-e113985899cc" providerId="AD" clId="Web-{AF91978B-A1B5-35B5-353E-5C5418821379}" dt="2026-02-18T08:48:35.052" v="1314" actId="20577"/>
          <ac:spMkLst>
            <pc:docMk/>
            <pc:sldMk cId="4072101725" sldId="318"/>
            <ac:spMk id="3" creationId="{9443EC8A-1733-CCF7-081F-EB4667CB3285}"/>
          </ac:spMkLst>
        </pc:spChg>
        <pc:spChg chg="mod">
          <ac:chgData name="Hope Bachmann" userId="S::h.bachmann@uwtsd.ac.uk::b3659c57-3f48-4529-a1b8-e113985899cc" providerId="AD" clId="Web-{AF91978B-A1B5-35B5-353E-5C5418821379}" dt="2026-02-18T08:51:34.695" v="1444" actId="20577"/>
          <ac:spMkLst>
            <pc:docMk/>
            <pc:sldMk cId="4072101725" sldId="318"/>
            <ac:spMk id="4" creationId="{ACE55D3D-AA24-CF53-6679-29B3C83F7646}"/>
          </ac:spMkLst>
        </pc:spChg>
        <pc:picChg chg="add mod modCrop">
          <ac:chgData name="Hope Bachmann" userId="S::h.bachmann@uwtsd.ac.uk::b3659c57-3f48-4529-a1b8-e113985899cc" providerId="AD" clId="Web-{AF91978B-A1B5-35B5-353E-5C5418821379}" dt="2026-02-18T08:51:02.679" v="1402"/>
          <ac:picMkLst>
            <pc:docMk/>
            <pc:sldMk cId="4072101725" sldId="318"/>
            <ac:picMk id="10" creationId="{BB131B49-9887-AD71-FDD3-C4CF2313BA08}"/>
          </ac:picMkLst>
        </pc:picChg>
      </pc:sldChg>
      <pc:sldChg chg="modSp">
        <pc:chgData name="Hope Bachmann" userId="S::h.bachmann@uwtsd.ac.uk::b3659c57-3f48-4529-a1b8-e113985899cc" providerId="AD" clId="Web-{AF91978B-A1B5-35B5-353E-5C5418821379}" dt="2026-02-17T17:53:29.289" v="663"/>
        <pc:sldMkLst>
          <pc:docMk/>
          <pc:sldMk cId="3969996159" sldId="319"/>
        </pc:sldMkLst>
        <pc:spChg chg="mod">
          <ac:chgData name="Hope Bachmann" userId="S::h.bachmann@uwtsd.ac.uk::b3659c57-3f48-4529-a1b8-e113985899cc" providerId="AD" clId="Web-{AF91978B-A1B5-35B5-353E-5C5418821379}" dt="2026-02-17T17:53:29.289" v="663"/>
          <ac:spMkLst>
            <pc:docMk/>
            <pc:sldMk cId="3969996159" sldId="319"/>
            <ac:spMk id="2" creationId="{A913EEC9-16E3-6C86-97D0-A7EC7EA09CDA}"/>
          </ac:spMkLst>
        </pc:spChg>
        <pc:spChg chg="mod">
          <ac:chgData name="Hope Bachmann" userId="S::h.bachmann@uwtsd.ac.uk::b3659c57-3f48-4529-a1b8-e113985899cc" providerId="AD" clId="Web-{AF91978B-A1B5-35B5-353E-5C5418821379}" dt="2026-02-17T17:53:29.200" v="662"/>
          <ac:spMkLst>
            <pc:docMk/>
            <pc:sldMk cId="3969996159" sldId="319"/>
            <ac:spMk id="4" creationId="{97DCC342-9FD1-7055-EAAC-008DC851B13F}"/>
          </ac:spMkLst>
        </pc:spChg>
        <pc:spChg chg="mod">
          <ac:chgData name="Hope Bachmann" userId="S::h.bachmann@uwtsd.ac.uk::b3659c57-3f48-4529-a1b8-e113985899cc" providerId="AD" clId="Web-{AF91978B-A1B5-35B5-353E-5C5418821379}" dt="2026-02-17T17:53:29.195" v="661"/>
          <ac:spMkLst>
            <pc:docMk/>
            <pc:sldMk cId="3969996159" sldId="319"/>
            <ac:spMk id="5" creationId="{2136FCF6-982C-CC37-9625-3EBFC7E7DD13}"/>
          </ac:spMkLst>
        </pc:spChg>
      </pc:sldChg>
      <pc:sldChg chg="modSp">
        <pc:chgData name="Hope Bachmann" userId="S::h.bachmann@uwtsd.ac.uk::b3659c57-3f48-4529-a1b8-e113985899cc" providerId="AD" clId="Web-{AF91978B-A1B5-35B5-353E-5C5418821379}" dt="2026-02-17T17:53:37.649" v="667"/>
        <pc:sldMkLst>
          <pc:docMk/>
          <pc:sldMk cId="2498021601" sldId="321"/>
        </pc:sldMkLst>
        <pc:spChg chg="mod">
          <ac:chgData name="Hope Bachmann" userId="S::h.bachmann@uwtsd.ac.uk::b3659c57-3f48-4529-a1b8-e113985899cc" providerId="AD" clId="Web-{AF91978B-A1B5-35B5-353E-5C5418821379}" dt="2026-02-17T17:53:37.649" v="667"/>
          <ac:spMkLst>
            <pc:docMk/>
            <pc:sldMk cId="2498021601" sldId="321"/>
            <ac:spMk id="2" creationId="{1DCFAD14-1AAA-8CDA-A49B-523FD6C66F35}"/>
          </ac:spMkLst>
        </pc:spChg>
        <pc:spChg chg="mod">
          <ac:chgData name="Hope Bachmann" userId="S::h.bachmann@uwtsd.ac.uk::b3659c57-3f48-4529-a1b8-e113985899cc" providerId="AD" clId="Web-{AF91978B-A1B5-35B5-353E-5C5418821379}" dt="2026-02-17T17:53:37.586" v="664"/>
          <ac:spMkLst>
            <pc:docMk/>
            <pc:sldMk cId="2498021601" sldId="321"/>
            <ac:spMk id="3" creationId="{38D62608-F5E4-7EC0-5EF0-4F988DDDEC5B}"/>
          </ac:spMkLst>
        </pc:spChg>
        <pc:spChg chg="mod">
          <ac:chgData name="Hope Bachmann" userId="S::h.bachmann@uwtsd.ac.uk::b3659c57-3f48-4529-a1b8-e113985899cc" providerId="AD" clId="Web-{AF91978B-A1B5-35B5-353E-5C5418821379}" dt="2026-02-17T17:53:37.586" v="665"/>
          <ac:spMkLst>
            <pc:docMk/>
            <pc:sldMk cId="2498021601" sldId="321"/>
            <ac:spMk id="12" creationId="{288BD9B8-D6A6-D55A-830D-4D3CC2DC3933}"/>
          </ac:spMkLst>
        </pc:spChg>
      </pc:sldChg>
      <pc:sldChg chg="modSp">
        <pc:chgData name="Hope Bachmann" userId="S::h.bachmann@uwtsd.ac.uk::b3659c57-3f48-4529-a1b8-e113985899cc" providerId="AD" clId="Web-{AF91978B-A1B5-35B5-353E-5C5418821379}" dt="2026-02-17T17:53:49.071" v="694"/>
        <pc:sldMkLst>
          <pc:docMk/>
          <pc:sldMk cId="1686213229" sldId="322"/>
        </pc:sldMkLst>
        <pc:spChg chg="mod">
          <ac:chgData name="Hope Bachmann" userId="S::h.bachmann@uwtsd.ac.uk::b3659c57-3f48-4529-a1b8-e113985899cc" providerId="AD" clId="Web-{AF91978B-A1B5-35B5-353E-5C5418821379}" dt="2026-02-17T17:53:42.493" v="668"/>
          <ac:spMkLst>
            <pc:docMk/>
            <pc:sldMk cId="1686213229" sldId="322"/>
            <ac:spMk id="2" creationId="{4730A324-0737-F0DA-1F7D-10CBE06D7C3F}"/>
          </ac:spMkLst>
        </pc:spChg>
        <pc:spChg chg="mod">
          <ac:chgData name="Hope Bachmann" userId="S::h.bachmann@uwtsd.ac.uk::b3659c57-3f48-4529-a1b8-e113985899cc" providerId="AD" clId="Web-{AF91978B-A1B5-35B5-353E-5C5418821379}" dt="2026-02-17T17:53:42.524" v="669"/>
          <ac:spMkLst>
            <pc:docMk/>
            <pc:sldMk cId="1686213229" sldId="322"/>
            <ac:spMk id="3" creationId="{AC21286A-7B29-3B58-1636-0F45723890AB}"/>
          </ac:spMkLst>
        </pc:spChg>
      </pc:sldChg>
      <pc:sldChg chg="addSp modSp new">
        <pc:chgData name="Hope Bachmann" userId="S::h.bachmann@uwtsd.ac.uk::b3659c57-3f48-4529-a1b8-e113985899cc" providerId="AD" clId="Web-{AF91978B-A1B5-35B5-353E-5C5418821379}" dt="2026-02-18T08:32:11.586" v="1305"/>
        <pc:sldMkLst>
          <pc:docMk/>
          <pc:sldMk cId="1390442836" sldId="323"/>
        </pc:sldMkLst>
      </pc:sldChg>
    </pc:docChg>
  </pc:docChgLst>
  <pc:docChgLst>
    <pc:chgData name="Hope Bachmann" userId="S::h.bachmann@uwtsd.ac.uk::b3659c57-3f48-4529-a1b8-e113985899cc" providerId="AD" clId="Web-{BB766A8A-188A-F4C7-C980-8C8ADE9AD478}"/>
    <pc:docChg chg="addSld delSld modSld sldOrd">
      <pc:chgData name="Hope Bachmann" userId="S::h.bachmann@uwtsd.ac.uk::b3659c57-3f48-4529-a1b8-e113985899cc" providerId="AD" clId="Web-{BB766A8A-188A-F4C7-C980-8C8ADE9AD478}" dt="2026-02-24T13:01:22.410" v="332" actId="1076"/>
      <pc:docMkLst>
        <pc:docMk/>
      </pc:docMkLst>
      <pc:sldChg chg="modSp">
        <pc:chgData name="Hope Bachmann" userId="S::h.bachmann@uwtsd.ac.uk::b3659c57-3f48-4529-a1b8-e113985899cc" providerId="AD" clId="Web-{BB766A8A-188A-F4C7-C980-8C8ADE9AD478}" dt="2026-02-24T12:52:54.948" v="226" actId="20577"/>
        <pc:sldMkLst>
          <pc:docMk/>
          <pc:sldMk cId="2952923800" sldId="281"/>
        </pc:sldMkLst>
        <pc:spChg chg="mod">
          <ac:chgData name="Hope Bachmann" userId="S::h.bachmann@uwtsd.ac.uk::b3659c57-3f48-4529-a1b8-e113985899cc" providerId="AD" clId="Web-{BB766A8A-188A-F4C7-C980-8C8ADE9AD478}" dt="2026-02-24T12:52:51.745" v="225" actId="20577"/>
          <ac:spMkLst>
            <pc:docMk/>
            <pc:sldMk cId="2952923800" sldId="281"/>
            <ac:spMk id="2" creationId="{D53B219B-7E3A-7E84-6386-37313F0CFB09}"/>
          </ac:spMkLst>
        </pc:spChg>
        <pc:spChg chg="mod">
          <ac:chgData name="Hope Bachmann" userId="S::h.bachmann@uwtsd.ac.uk::b3659c57-3f48-4529-a1b8-e113985899cc" providerId="AD" clId="Web-{BB766A8A-188A-F4C7-C980-8C8ADE9AD478}" dt="2026-02-24T12:52:54.948" v="226" actId="20577"/>
          <ac:spMkLst>
            <pc:docMk/>
            <pc:sldMk cId="2952923800" sldId="281"/>
            <ac:spMk id="3" creationId="{A2E339BF-E6D7-DD0E-AF02-6813852EE723}"/>
          </ac:spMkLst>
        </pc:spChg>
      </pc:sldChg>
      <pc:sldChg chg="addSp delSp modSp ord">
        <pc:chgData name="Hope Bachmann" userId="S::h.bachmann@uwtsd.ac.uk::b3659c57-3f48-4529-a1b8-e113985899cc" providerId="AD" clId="Web-{BB766A8A-188A-F4C7-C980-8C8ADE9AD478}" dt="2026-02-24T13:01:22.410" v="332" actId="1076"/>
        <pc:sldMkLst>
          <pc:docMk/>
          <pc:sldMk cId="685681062" sldId="282"/>
        </pc:sldMkLst>
        <pc:spChg chg="mod">
          <ac:chgData name="Hope Bachmann" userId="S::h.bachmann@uwtsd.ac.uk::b3659c57-3f48-4529-a1b8-e113985899cc" providerId="AD" clId="Web-{BB766A8A-188A-F4C7-C980-8C8ADE9AD478}" dt="2026-02-24T12:53:07.777" v="248" actId="20577"/>
          <ac:spMkLst>
            <pc:docMk/>
            <pc:sldMk cId="685681062" sldId="282"/>
            <ac:spMk id="2" creationId="{FD5E8954-9BCB-7FD9-A210-38DC54382D45}"/>
          </ac:spMkLst>
        </pc:spChg>
        <pc:spChg chg="del mod">
          <ac:chgData name="Hope Bachmann" userId="S::h.bachmann@uwtsd.ac.uk::b3659c57-3f48-4529-a1b8-e113985899cc" providerId="AD" clId="Web-{BB766A8A-188A-F4C7-C980-8C8ADE9AD478}" dt="2026-02-24T13:01:10.816" v="328"/>
          <ac:spMkLst>
            <pc:docMk/>
            <pc:sldMk cId="685681062" sldId="282"/>
            <ac:spMk id="3" creationId="{75111C33-898C-4414-4665-5136EB6FC126}"/>
          </ac:spMkLst>
        </pc:spChg>
        <pc:picChg chg="add mod">
          <ac:chgData name="Hope Bachmann" userId="S::h.bachmann@uwtsd.ac.uk::b3659c57-3f48-4529-a1b8-e113985899cc" providerId="AD" clId="Web-{BB766A8A-188A-F4C7-C980-8C8ADE9AD478}" dt="2026-02-24T13:01:22.410" v="332" actId="1076"/>
          <ac:picMkLst>
            <pc:docMk/>
            <pc:sldMk cId="685681062" sldId="282"/>
            <ac:picMk id="4" creationId="{AA47BD0A-16D8-215D-F1D3-456B12E1244E}"/>
          </ac:picMkLst>
        </pc:picChg>
      </pc:sldChg>
      <pc:sldChg chg="modSp">
        <pc:chgData name="Hope Bachmann" userId="S::h.bachmann@uwtsd.ac.uk::b3659c57-3f48-4529-a1b8-e113985899cc" providerId="AD" clId="Web-{BB766A8A-188A-F4C7-C980-8C8ADE9AD478}" dt="2026-02-24T10:46:12.173" v="115" actId="20577"/>
        <pc:sldMkLst>
          <pc:docMk/>
          <pc:sldMk cId="3913219759" sldId="304"/>
        </pc:sldMkLst>
        <pc:spChg chg="mod">
          <ac:chgData name="Hope Bachmann" userId="S::h.bachmann@uwtsd.ac.uk::b3659c57-3f48-4529-a1b8-e113985899cc" providerId="AD" clId="Web-{BB766A8A-188A-F4C7-C980-8C8ADE9AD478}" dt="2026-02-24T10:44:58.578" v="3" actId="20577"/>
          <ac:spMkLst>
            <pc:docMk/>
            <pc:sldMk cId="3913219759" sldId="304"/>
            <ac:spMk id="2" creationId="{13021072-4A77-DB4D-DF41-58EADB7DA94E}"/>
          </ac:spMkLst>
        </pc:spChg>
        <pc:spChg chg="mod">
          <ac:chgData name="Hope Bachmann" userId="S::h.bachmann@uwtsd.ac.uk::b3659c57-3f48-4529-a1b8-e113985899cc" providerId="AD" clId="Web-{BB766A8A-188A-F4C7-C980-8C8ADE9AD478}" dt="2026-02-24T10:46:12.173" v="115" actId="20577"/>
          <ac:spMkLst>
            <pc:docMk/>
            <pc:sldMk cId="3913219759" sldId="304"/>
            <ac:spMk id="3" creationId="{D4D22962-3C7F-E480-5C35-7F4860A098E1}"/>
          </ac:spMkLst>
        </pc:spChg>
      </pc:sldChg>
      <pc:sldChg chg="addSp modSp">
        <pc:chgData name="Hope Bachmann" userId="S::h.bachmann@uwtsd.ac.uk::b3659c57-3f48-4529-a1b8-e113985899cc" providerId="AD" clId="Web-{BB766A8A-188A-F4C7-C980-8C8ADE9AD478}" dt="2026-02-24T10:48:43.426" v="165" actId="14100"/>
        <pc:sldMkLst>
          <pc:docMk/>
          <pc:sldMk cId="2906491918" sldId="307"/>
        </pc:sldMkLst>
        <pc:spChg chg="mod">
          <ac:chgData name="Hope Bachmann" userId="S::h.bachmann@uwtsd.ac.uk::b3659c57-3f48-4529-a1b8-e113985899cc" providerId="AD" clId="Web-{BB766A8A-188A-F4C7-C980-8C8ADE9AD478}" dt="2026-02-24T10:47:49.675" v="141" actId="14100"/>
          <ac:spMkLst>
            <pc:docMk/>
            <pc:sldMk cId="2906491918" sldId="307"/>
            <ac:spMk id="2" creationId="{D54EDA75-0988-2AC2-87F8-8DEC83A7B9CA}"/>
          </ac:spMkLst>
        </pc:spChg>
        <pc:spChg chg="add mod">
          <ac:chgData name="Hope Bachmann" userId="S::h.bachmann@uwtsd.ac.uk::b3659c57-3f48-4529-a1b8-e113985899cc" providerId="AD" clId="Web-{BB766A8A-188A-F4C7-C980-8C8ADE9AD478}" dt="2026-02-24T10:48:43.426" v="165" actId="14100"/>
          <ac:spMkLst>
            <pc:docMk/>
            <pc:sldMk cId="2906491918" sldId="307"/>
            <ac:spMk id="3" creationId="{0F02F639-DE7C-2644-EF5D-D86BB15D0D71}"/>
          </ac:spMkLst>
        </pc:spChg>
      </pc:sldChg>
      <pc:sldChg chg="delSp modSp">
        <pc:chgData name="Hope Bachmann" userId="S::h.bachmann@uwtsd.ac.uk::b3659c57-3f48-4529-a1b8-e113985899cc" providerId="AD" clId="Web-{BB766A8A-188A-F4C7-C980-8C8ADE9AD478}" dt="2026-02-24T12:55:31.499" v="327" actId="1076"/>
        <pc:sldMkLst>
          <pc:docMk/>
          <pc:sldMk cId="1131718056" sldId="314"/>
        </pc:sldMkLst>
        <pc:spChg chg="mod">
          <ac:chgData name="Hope Bachmann" userId="S::h.bachmann@uwtsd.ac.uk::b3659c57-3f48-4529-a1b8-e113985899cc" providerId="AD" clId="Web-{BB766A8A-188A-F4C7-C980-8C8ADE9AD478}" dt="2026-02-24T12:55:31.499" v="327" actId="1076"/>
          <ac:spMkLst>
            <pc:docMk/>
            <pc:sldMk cId="1131718056" sldId="314"/>
            <ac:spMk id="2" creationId="{B6210199-C129-11F0-56F2-2D1AED21CB4C}"/>
          </ac:spMkLst>
        </pc:spChg>
        <pc:spChg chg="del">
          <ac:chgData name="Hope Bachmann" userId="S::h.bachmann@uwtsd.ac.uk::b3659c57-3f48-4529-a1b8-e113985899cc" providerId="AD" clId="Web-{BB766A8A-188A-F4C7-C980-8C8ADE9AD478}" dt="2026-02-24T10:48:51.988" v="166"/>
          <ac:spMkLst>
            <pc:docMk/>
            <pc:sldMk cId="1131718056" sldId="314"/>
            <ac:spMk id="5" creationId="{41BA0825-719D-596B-9FF1-4B1F6A6E6966}"/>
          </ac:spMkLst>
        </pc:spChg>
        <pc:picChg chg="del">
          <ac:chgData name="Hope Bachmann" userId="S::h.bachmann@uwtsd.ac.uk::b3659c57-3f48-4529-a1b8-e113985899cc" providerId="AD" clId="Web-{BB766A8A-188A-F4C7-C980-8C8ADE9AD478}" dt="2026-02-24T10:48:52.629" v="167"/>
          <ac:picMkLst>
            <pc:docMk/>
            <pc:sldMk cId="1131718056" sldId="314"/>
            <ac:picMk id="4" creationId="{E649ED25-A6EA-D2EB-B77D-12782BB216E2}"/>
          </ac:picMkLst>
        </pc:picChg>
      </pc:sldChg>
      <pc:sldChg chg="modSp ord">
        <pc:chgData name="Hope Bachmann" userId="S::h.bachmann@uwtsd.ac.uk::b3659c57-3f48-4529-a1b8-e113985899cc" providerId="AD" clId="Web-{BB766A8A-188A-F4C7-C980-8C8ADE9AD478}" dt="2026-02-24T12:55:01.983" v="322" actId="1076"/>
        <pc:sldMkLst>
          <pc:docMk/>
          <pc:sldMk cId="2468595790" sldId="315"/>
        </pc:sldMkLst>
        <pc:spChg chg="mod">
          <ac:chgData name="Hope Bachmann" userId="S::h.bachmann@uwtsd.ac.uk::b3659c57-3f48-4529-a1b8-e113985899cc" providerId="AD" clId="Web-{BB766A8A-188A-F4C7-C980-8C8ADE9AD478}" dt="2026-02-24T12:55:01.983" v="322" actId="1076"/>
          <ac:spMkLst>
            <pc:docMk/>
            <pc:sldMk cId="2468595790" sldId="315"/>
            <ac:spMk id="16" creationId="{AEF9954A-E263-8A7E-58B1-4D03F7D1BD9B}"/>
          </ac:spMkLst>
        </pc:spChg>
      </pc:sldChg>
      <pc:sldChg chg="modSp">
        <pc:chgData name="Hope Bachmann" userId="S::h.bachmann@uwtsd.ac.uk::b3659c57-3f48-4529-a1b8-e113985899cc" providerId="AD" clId="Web-{BB766A8A-188A-F4C7-C980-8C8ADE9AD478}" dt="2026-02-24T10:49:53.458" v="197" actId="20577"/>
        <pc:sldMkLst>
          <pc:docMk/>
          <pc:sldMk cId="2498021601" sldId="321"/>
        </pc:sldMkLst>
        <pc:spChg chg="mod">
          <ac:chgData name="Hope Bachmann" userId="S::h.bachmann@uwtsd.ac.uk::b3659c57-3f48-4529-a1b8-e113985899cc" providerId="AD" clId="Web-{BB766A8A-188A-F4C7-C980-8C8ADE9AD478}" dt="2026-02-24T10:49:23.895" v="192" actId="20577"/>
          <ac:spMkLst>
            <pc:docMk/>
            <pc:sldMk cId="2498021601" sldId="321"/>
            <ac:spMk id="3" creationId="{38D62608-F5E4-7EC0-5EF0-4F988DDDEC5B}"/>
          </ac:spMkLst>
        </pc:spChg>
        <pc:spChg chg="mod">
          <ac:chgData name="Hope Bachmann" userId="S::h.bachmann@uwtsd.ac.uk::b3659c57-3f48-4529-a1b8-e113985899cc" providerId="AD" clId="Web-{BB766A8A-188A-F4C7-C980-8C8ADE9AD478}" dt="2026-02-24T10:49:53.458" v="197" actId="20577"/>
          <ac:spMkLst>
            <pc:docMk/>
            <pc:sldMk cId="2498021601" sldId="321"/>
            <ac:spMk id="12" creationId="{288BD9B8-D6A6-D55A-830D-4D3CC2DC3933}"/>
          </ac:spMkLst>
        </pc:spChg>
      </pc:sldChg>
      <pc:sldChg chg="addSp delSp modSp ord">
        <pc:chgData name="Hope Bachmann" userId="S::h.bachmann@uwtsd.ac.uk::b3659c57-3f48-4529-a1b8-e113985899cc" providerId="AD" clId="Web-{BB766A8A-188A-F4C7-C980-8C8ADE9AD478}" dt="2026-02-24T12:23:30.273" v="206"/>
        <pc:sldMkLst>
          <pc:docMk/>
          <pc:sldMk cId="1390442836" sldId="323"/>
        </pc:sldMkLst>
        <pc:picChg chg="del">
          <ac:chgData name="Hope Bachmann" userId="S::h.bachmann@uwtsd.ac.uk::b3659c57-3f48-4529-a1b8-e113985899cc" providerId="AD" clId="Web-{BB766A8A-188A-F4C7-C980-8C8ADE9AD478}" dt="2026-02-24T12:22:30.660" v="198"/>
          <ac:picMkLst>
            <pc:docMk/>
            <pc:sldMk cId="1390442836" sldId="323"/>
            <ac:picMk id="3" creationId="{163DDC14-9D03-8CCE-EB94-925EF8DC1D9F}"/>
          </ac:picMkLst>
        </pc:picChg>
        <pc:picChg chg="add mod">
          <ac:chgData name="Hope Bachmann" userId="S::h.bachmann@uwtsd.ac.uk::b3659c57-3f48-4529-a1b8-e113985899cc" providerId="AD" clId="Web-{BB766A8A-188A-F4C7-C980-8C8ADE9AD478}" dt="2026-02-24T12:23:18.428" v="205" actId="1076"/>
          <ac:picMkLst>
            <pc:docMk/>
            <pc:sldMk cId="1390442836" sldId="323"/>
            <ac:picMk id="4" creationId="{F1740FFF-3E06-AEE5-4A37-EC018B0B0BE7}"/>
          </ac:picMkLst>
        </pc:picChg>
      </pc:sldChg>
      <pc:sldChg chg="new del">
        <pc:chgData name="Hope Bachmann" userId="S::h.bachmann@uwtsd.ac.uk::b3659c57-3f48-4529-a1b8-e113985899cc" providerId="AD" clId="Web-{BB766A8A-188A-F4C7-C980-8C8ADE9AD478}" dt="2026-02-24T12:53:52.481" v="251"/>
        <pc:sldMkLst>
          <pc:docMk/>
          <pc:sldMk cId="174351046" sldId="324"/>
        </pc:sldMkLst>
      </pc:sldChg>
    </pc:docChg>
  </pc:docChgLst>
  <pc:docChgLst>
    <pc:chgData name="Hope Bachmann" userId="S::h.bachmann@uwtsd.ac.uk::b3659c57-3f48-4529-a1b8-e113985899cc" providerId="AD" clId="Web-{FBF6CEB9-5317-0C8A-FB6E-C5194B2DE503}"/>
    <pc:docChg chg="addSld delSld modSld sldOrd">
      <pc:chgData name="Hope Bachmann" userId="S::h.bachmann@uwtsd.ac.uk::b3659c57-3f48-4529-a1b8-e113985899cc" providerId="AD" clId="Web-{FBF6CEB9-5317-0C8A-FB6E-C5194B2DE503}" dt="2026-02-25T09:34:16.074" v="315"/>
      <pc:docMkLst>
        <pc:docMk/>
      </pc:docMkLst>
      <pc:sldChg chg="addSp delSp modSp ord">
        <pc:chgData name="Hope Bachmann" userId="S::h.bachmann@uwtsd.ac.uk::b3659c57-3f48-4529-a1b8-e113985899cc" providerId="AD" clId="Web-{FBF6CEB9-5317-0C8A-FB6E-C5194B2DE503}" dt="2026-02-25T08:47:25.257" v="45" actId="14100"/>
        <pc:sldMkLst>
          <pc:docMk/>
          <pc:sldMk cId="2952923800" sldId="281"/>
        </pc:sldMkLst>
        <pc:spChg chg="mod">
          <ac:chgData name="Hope Bachmann" userId="S::h.bachmann@uwtsd.ac.uk::b3659c57-3f48-4529-a1b8-e113985899cc" providerId="AD" clId="Web-{FBF6CEB9-5317-0C8A-FB6E-C5194B2DE503}" dt="2026-02-25T08:39:54.974" v="33" actId="14100"/>
          <ac:spMkLst>
            <pc:docMk/>
            <pc:sldMk cId="2952923800" sldId="281"/>
            <ac:spMk id="2" creationId="{D53B219B-7E3A-7E84-6386-37313F0CFB09}"/>
          </ac:spMkLst>
        </pc:spChg>
        <pc:spChg chg="del">
          <ac:chgData name="Hope Bachmann" userId="S::h.bachmann@uwtsd.ac.uk::b3659c57-3f48-4529-a1b8-e113985899cc" providerId="AD" clId="Web-{FBF6CEB9-5317-0C8A-FB6E-C5194B2DE503}" dt="2026-02-25T08:36:24.756" v="11"/>
          <ac:spMkLst>
            <pc:docMk/>
            <pc:sldMk cId="2952923800" sldId="281"/>
            <ac:spMk id="3" creationId="{A2E339BF-E6D7-DD0E-AF02-6813852EE723}"/>
          </ac:spMkLst>
        </pc:spChg>
        <pc:spChg chg="add del mod">
          <ac:chgData name="Hope Bachmann" userId="S::h.bachmann@uwtsd.ac.uk::b3659c57-3f48-4529-a1b8-e113985899cc" providerId="AD" clId="Web-{FBF6CEB9-5317-0C8A-FB6E-C5194B2DE503}" dt="2026-02-25T08:36:56.272" v="15"/>
          <ac:spMkLst>
            <pc:docMk/>
            <pc:sldMk cId="2952923800" sldId="281"/>
            <ac:spMk id="7" creationId="{6209351E-3867-B1F6-B737-6CEA8A4ED4C9}"/>
          </ac:spMkLst>
        </pc:spChg>
        <pc:spChg chg="add del mod">
          <ac:chgData name="Hope Bachmann" userId="S::h.bachmann@uwtsd.ac.uk::b3659c57-3f48-4529-a1b8-e113985899cc" providerId="AD" clId="Web-{FBF6CEB9-5317-0C8A-FB6E-C5194B2DE503}" dt="2026-02-25T08:39:10.031" v="28"/>
          <ac:spMkLst>
            <pc:docMk/>
            <pc:sldMk cId="2952923800" sldId="281"/>
            <ac:spMk id="10" creationId="{C4668286-8A2E-85DD-2C94-563069253952}"/>
          </ac:spMkLst>
        </pc:spChg>
        <pc:picChg chg="add mod">
          <ac:chgData name="Hope Bachmann" userId="S::h.bachmann@uwtsd.ac.uk::b3659c57-3f48-4529-a1b8-e113985899cc" providerId="AD" clId="Web-{FBF6CEB9-5317-0C8A-FB6E-C5194B2DE503}" dt="2026-02-25T08:47:25.257" v="45" actId="14100"/>
          <ac:picMkLst>
            <pc:docMk/>
            <pc:sldMk cId="2952923800" sldId="281"/>
            <ac:picMk id="4" creationId="{7CCA8D0F-53F7-7526-AAC9-1AA7B859DEA2}"/>
          </ac:picMkLst>
        </pc:picChg>
        <pc:picChg chg="del">
          <ac:chgData name="Hope Bachmann" userId="S::h.bachmann@uwtsd.ac.uk::b3659c57-3f48-4529-a1b8-e113985899cc" providerId="AD" clId="Web-{FBF6CEB9-5317-0C8A-FB6E-C5194B2DE503}" dt="2026-02-25T08:36:29.944" v="14"/>
          <ac:picMkLst>
            <pc:docMk/>
            <pc:sldMk cId="2952923800" sldId="281"/>
            <ac:picMk id="6" creationId="{FECDA901-DD88-89EB-E10E-A2994D0A92DB}"/>
          </ac:picMkLst>
        </pc:picChg>
        <pc:picChg chg="add del mod ord">
          <ac:chgData name="Hope Bachmann" userId="S::h.bachmann@uwtsd.ac.uk::b3659c57-3f48-4529-a1b8-e113985899cc" providerId="AD" clId="Web-{FBF6CEB9-5317-0C8A-FB6E-C5194B2DE503}" dt="2026-02-25T08:39:04.670" v="27"/>
          <ac:picMkLst>
            <pc:docMk/>
            <pc:sldMk cId="2952923800" sldId="281"/>
            <ac:picMk id="8" creationId="{5B1D3F3B-B1EF-E664-1CFF-D0BC2FD2BD65}"/>
          </ac:picMkLst>
        </pc:picChg>
      </pc:sldChg>
      <pc:sldChg chg="addSp delSp modSp addAnim">
        <pc:chgData name="Hope Bachmann" userId="S::h.bachmann@uwtsd.ac.uk::b3659c57-3f48-4529-a1b8-e113985899cc" providerId="AD" clId="Web-{FBF6CEB9-5317-0C8A-FB6E-C5194B2DE503}" dt="2026-02-25T08:39:49.161" v="30" actId="20577"/>
        <pc:sldMkLst>
          <pc:docMk/>
          <pc:sldMk cId="685681062" sldId="282"/>
        </pc:sldMkLst>
        <pc:spChg chg="mod">
          <ac:chgData name="Hope Bachmann" userId="S::h.bachmann@uwtsd.ac.uk::b3659c57-3f48-4529-a1b8-e113985899cc" providerId="AD" clId="Web-{FBF6CEB9-5317-0C8A-FB6E-C5194B2DE503}" dt="2026-02-25T08:39:49.161" v="30" actId="20577"/>
          <ac:spMkLst>
            <pc:docMk/>
            <pc:sldMk cId="685681062" sldId="282"/>
            <ac:spMk id="2" creationId="{FD5E8954-9BCB-7FD9-A210-38DC54382D45}"/>
          </ac:spMkLst>
        </pc:spChg>
        <pc:picChg chg="add del mod">
          <ac:chgData name="Hope Bachmann" userId="S::h.bachmann@uwtsd.ac.uk::b3659c57-3f48-4529-a1b8-e113985899cc" providerId="AD" clId="Web-{FBF6CEB9-5317-0C8A-FB6E-C5194B2DE503}" dt="2026-02-25T08:33:05.256" v="1"/>
          <ac:picMkLst>
            <pc:docMk/>
            <pc:sldMk cId="685681062" sldId="282"/>
            <ac:picMk id="3" creationId="{589FE6EF-9117-1F5B-E08A-DAF40C3781B2}"/>
          </ac:picMkLst>
        </pc:picChg>
        <pc:picChg chg="add mod">
          <ac:chgData name="Hope Bachmann" userId="S::h.bachmann@uwtsd.ac.uk::b3659c57-3f48-4529-a1b8-e113985899cc" providerId="AD" clId="Web-{FBF6CEB9-5317-0C8A-FB6E-C5194B2DE503}" dt="2026-02-25T08:33:26.975" v="4" actId="1076"/>
          <ac:picMkLst>
            <pc:docMk/>
            <pc:sldMk cId="685681062" sldId="282"/>
            <ac:picMk id="5" creationId="{0F24A2ED-F01B-ACF8-9207-8FD46B3B793D}"/>
          </ac:picMkLst>
        </pc:picChg>
        <pc:picChg chg="add mod">
          <ac:chgData name="Hope Bachmann" userId="S::h.bachmann@uwtsd.ac.uk::b3659c57-3f48-4529-a1b8-e113985899cc" providerId="AD" clId="Web-{FBF6CEB9-5317-0C8A-FB6E-C5194B2DE503}" dt="2026-02-25T08:35:18.709" v="8" actId="1076"/>
          <ac:picMkLst>
            <pc:docMk/>
            <pc:sldMk cId="685681062" sldId="282"/>
            <ac:picMk id="6" creationId="{0E2EAAA7-F97A-5DF8-CC42-BD0C2C7D893A}"/>
          </ac:picMkLst>
        </pc:picChg>
      </pc:sldChg>
      <pc:sldChg chg="modSp">
        <pc:chgData name="Hope Bachmann" userId="S::h.bachmann@uwtsd.ac.uk::b3659c57-3f48-4529-a1b8-e113985899cc" providerId="AD" clId="Web-{FBF6CEB9-5317-0C8A-FB6E-C5194B2DE503}" dt="2026-02-25T08:40:20.258" v="37" actId="14100"/>
        <pc:sldMkLst>
          <pc:docMk/>
          <pc:sldMk cId="2468595790" sldId="315"/>
        </pc:sldMkLst>
        <pc:spChg chg="mod">
          <ac:chgData name="Hope Bachmann" userId="S::h.bachmann@uwtsd.ac.uk::b3659c57-3f48-4529-a1b8-e113985899cc" providerId="AD" clId="Web-{FBF6CEB9-5317-0C8A-FB6E-C5194B2DE503}" dt="2026-02-25T08:40:20.258" v="37" actId="14100"/>
          <ac:spMkLst>
            <pc:docMk/>
            <pc:sldMk cId="2468595790" sldId="315"/>
            <ac:spMk id="16" creationId="{AEF9954A-E263-8A7E-58B1-4D03F7D1BD9B}"/>
          </ac:spMkLst>
        </pc:spChg>
      </pc:sldChg>
      <pc:sldChg chg="modSp del">
        <pc:chgData name="Hope Bachmann" userId="S::h.bachmann@uwtsd.ac.uk::b3659c57-3f48-4529-a1b8-e113985899cc" providerId="AD" clId="Web-{FBF6CEB9-5317-0C8A-FB6E-C5194B2DE503}" dt="2026-02-25T09:34:16.074" v="315"/>
        <pc:sldMkLst>
          <pc:docMk/>
          <pc:sldMk cId="1941619646" sldId="317"/>
        </pc:sldMkLst>
        <pc:spChg chg="mod">
          <ac:chgData name="Hope Bachmann" userId="S::h.bachmann@uwtsd.ac.uk::b3659c57-3f48-4529-a1b8-e113985899cc" providerId="AD" clId="Web-{FBF6CEB9-5317-0C8A-FB6E-C5194B2DE503}" dt="2026-02-25T09:23:31.845" v="98" actId="20577"/>
          <ac:spMkLst>
            <pc:docMk/>
            <pc:sldMk cId="1941619646" sldId="317"/>
            <ac:spMk id="14" creationId="{749C7CD1-A9AA-49E3-6734-AD9546F2DF5B}"/>
          </ac:spMkLst>
        </pc:spChg>
      </pc:sldChg>
      <pc:sldChg chg="addSp delSp modSp">
        <pc:chgData name="Hope Bachmann" userId="S::h.bachmann@uwtsd.ac.uk::b3659c57-3f48-4529-a1b8-e113985899cc" providerId="AD" clId="Web-{FBF6CEB9-5317-0C8A-FB6E-C5194B2DE503}" dt="2026-02-25T08:53:22.595" v="78" actId="20577"/>
        <pc:sldMkLst>
          <pc:docMk/>
          <pc:sldMk cId="4072101725" sldId="318"/>
        </pc:sldMkLst>
        <pc:spChg chg="mod">
          <ac:chgData name="Hope Bachmann" userId="S::h.bachmann@uwtsd.ac.uk::b3659c57-3f48-4529-a1b8-e113985899cc" providerId="AD" clId="Web-{FBF6CEB9-5317-0C8A-FB6E-C5194B2DE503}" dt="2026-02-25T08:50:43.545" v="59" actId="14100"/>
          <ac:spMkLst>
            <pc:docMk/>
            <pc:sldMk cId="4072101725" sldId="318"/>
            <ac:spMk id="3" creationId="{9443EC8A-1733-CCF7-081F-EB4667CB3285}"/>
          </ac:spMkLst>
        </pc:spChg>
        <pc:spChg chg="mod">
          <ac:chgData name="Hope Bachmann" userId="S::h.bachmann@uwtsd.ac.uk::b3659c57-3f48-4529-a1b8-e113985899cc" providerId="AD" clId="Web-{FBF6CEB9-5317-0C8A-FB6E-C5194B2DE503}" dt="2026-02-25T08:53:22.595" v="78" actId="20577"/>
          <ac:spMkLst>
            <pc:docMk/>
            <pc:sldMk cId="4072101725" sldId="318"/>
            <ac:spMk id="4" creationId="{ACE55D3D-AA24-CF53-6679-29B3C83F7646}"/>
          </ac:spMkLst>
        </pc:spChg>
        <pc:picChg chg="add del mod">
          <ac:chgData name="Hope Bachmann" userId="S::h.bachmann@uwtsd.ac.uk::b3659c57-3f48-4529-a1b8-e113985899cc" providerId="AD" clId="Web-{FBF6CEB9-5317-0C8A-FB6E-C5194B2DE503}" dt="2026-02-25T08:53:10.517" v="77" actId="1076"/>
          <ac:picMkLst>
            <pc:docMk/>
            <pc:sldMk cId="4072101725" sldId="318"/>
            <ac:picMk id="10" creationId="{BB131B49-9887-AD71-FDD3-C4CF2313BA08}"/>
          </ac:picMkLst>
        </pc:picChg>
      </pc:sldChg>
      <pc:sldChg chg="addSp modSp addAnim delAnim modAnim">
        <pc:chgData name="Hope Bachmann" userId="S::h.bachmann@uwtsd.ac.uk::b3659c57-3f48-4529-a1b8-e113985899cc" providerId="AD" clId="Web-{FBF6CEB9-5317-0C8A-FB6E-C5194B2DE503}" dt="2026-02-25T09:33:33.870" v="314"/>
        <pc:sldMkLst>
          <pc:docMk/>
          <pc:sldMk cId="3969996159" sldId="319"/>
        </pc:sldMkLst>
        <pc:spChg chg="mod">
          <ac:chgData name="Hope Bachmann" userId="S::h.bachmann@uwtsd.ac.uk::b3659c57-3f48-4529-a1b8-e113985899cc" providerId="AD" clId="Web-{FBF6CEB9-5317-0C8A-FB6E-C5194B2DE503}" dt="2026-02-25T09:30:24.053" v="303" actId="20577"/>
          <ac:spMkLst>
            <pc:docMk/>
            <pc:sldMk cId="3969996159" sldId="319"/>
            <ac:spMk id="4" creationId="{97DCC342-9FD1-7055-EAAC-008DC851B13F}"/>
          </ac:spMkLst>
        </pc:spChg>
        <pc:spChg chg="mod">
          <ac:chgData name="Hope Bachmann" userId="S::h.bachmann@uwtsd.ac.uk::b3659c57-3f48-4529-a1b8-e113985899cc" providerId="AD" clId="Web-{FBF6CEB9-5317-0C8A-FB6E-C5194B2DE503}" dt="2026-02-25T09:29:37.989" v="284" actId="1076"/>
          <ac:spMkLst>
            <pc:docMk/>
            <pc:sldMk cId="3969996159" sldId="319"/>
            <ac:spMk id="5" creationId="{2136FCF6-982C-CC37-9625-3EBFC7E7DD13}"/>
          </ac:spMkLst>
        </pc:spChg>
        <pc:picChg chg="add mod">
          <ac:chgData name="Hope Bachmann" userId="S::h.bachmann@uwtsd.ac.uk::b3659c57-3f48-4529-a1b8-e113985899cc" providerId="AD" clId="Web-{FBF6CEB9-5317-0C8A-FB6E-C5194B2DE503}" dt="2026-02-25T09:31:15.570" v="308"/>
          <ac:picMkLst>
            <pc:docMk/>
            <pc:sldMk cId="3969996159" sldId="319"/>
            <ac:picMk id="3" creationId="{C1EB6376-6A57-09A0-8269-E3BA47685C4D}"/>
          </ac:picMkLst>
        </pc:picChg>
      </pc:sldChg>
      <pc:sldChg chg="modSp">
        <pc:chgData name="Hope Bachmann" userId="S::h.bachmann@uwtsd.ac.uk::b3659c57-3f48-4529-a1b8-e113985899cc" providerId="AD" clId="Web-{FBF6CEB9-5317-0C8A-FB6E-C5194B2DE503}" dt="2026-02-25T08:56:39.915" v="97" actId="20577"/>
        <pc:sldMkLst>
          <pc:docMk/>
          <pc:sldMk cId="1686213229" sldId="322"/>
        </pc:sldMkLst>
        <pc:spChg chg="mod">
          <ac:chgData name="Hope Bachmann" userId="S::h.bachmann@uwtsd.ac.uk::b3659c57-3f48-4529-a1b8-e113985899cc" providerId="AD" clId="Web-{FBF6CEB9-5317-0C8A-FB6E-C5194B2DE503}" dt="2026-02-25T08:56:39.915" v="97" actId="20577"/>
          <ac:spMkLst>
            <pc:docMk/>
            <pc:sldMk cId="1686213229" sldId="322"/>
            <ac:spMk id="2" creationId="{4730A324-0737-F0DA-1F7D-10CBE06D7C3F}"/>
          </ac:spMkLst>
        </pc:spChg>
        <pc:spChg chg="mod">
          <ac:chgData name="Hope Bachmann" userId="S::h.bachmann@uwtsd.ac.uk::b3659c57-3f48-4529-a1b8-e113985899cc" providerId="AD" clId="Web-{FBF6CEB9-5317-0C8A-FB6E-C5194B2DE503}" dt="2026-02-25T08:56:28.461" v="91" actId="20577"/>
          <ac:spMkLst>
            <pc:docMk/>
            <pc:sldMk cId="1686213229" sldId="322"/>
            <ac:spMk id="6" creationId="{4E5A42AB-6576-BAF9-208E-0D98492624FC}"/>
          </ac:spMkLst>
        </pc:spChg>
      </pc:sldChg>
      <pc:sldChg chg="ord">
        <pc:chgData name="Hope Bachmann" userId="S::h.bachmann@uwtsd.ac.uk::b3659c57-3f48-4529-a1b8-e113985899cc" providerId="AD" clId="Web-{FBF6CEB9-5317-0C8A-FB6E-C5194B2DE503}" dt="2026-02-25T09:24:16.271" v="101"/>
        <pc:sldMkLst>
          <pc:docMk/>
          <pc:sldMk cId="1390442836" sldId="323"/>
        </pc:sldMkLst>
      </pc:sldChg>
      <pc:sldChg chg="addSp delSp modSp new addAnim">
        <pc:chgData name="Hope Bachmann" userId="S::h.bachmann@uwtsd.ac.uk::b3659c57-3f48-4529-a1b8-e113985899cc" providerId="AD" clId="Web-{FBF6CEB9-5317-0C8A-FB6E-C5194B2DE503}" dt="2026-02-25T08:48:09.275" v="50"/>
        <pc:sldMkLst>
          <pc:docMk/>
          <pc:sldMk cId="2661787865" sldId="324"/>
        </pc:sldMkLst>
        <pc:spChg chg="del">
          <ac:chgData name="Hope Bachmann" userId="S::h.bachmann@uwtsd.ac.uk::b3659c57-3f48-4529-a1b8-e113985899cc" providerId="AD" clId="Web-{FBF6CEB9-5317-0C8A-FB6E-C5194B2DE503}" dt="2026-02-25T08:47:06.303" v="40"/>
          <ac:spMkLst>
            <pc:docMk/>
            <pc:sldMk cId="2661787865" sldId="324"/>
            <ac:spMk id="2" creationId="{8B2E6001-DF4A-BB75-42B9-3EE4FB80A558}"/>
          </ac:spMkLst>
        </pc:spChg>
        <pc:spChg chg="del">
          <ac:chgData name="Hope Bachmann" userId="S::h.bachmann@uwtsd.ac.uk::b3659c57-3f48-4529-a1b8-e113985899cc" providerId="AD" clId="Web-{FBF6CEB9-5317-0C8A-FB6E-C5194B2DE503}" dt="2026-02-25T08:47:06.303" v="39"/>
          <ac:spMkLst>
            <pc:docMk/>
            <pc:sldMk cId="2661787865" sldId="324"/>
            <ac:spMk id="3" creationId="{019BF7ED-1054-9DA5-CDEE-69E80709B35D}"/>
          </ac:spMkLst>
        </pc:spChg>
        <pc:picChg chg="add mod">
          <ac:chgData name="Hope Bachmann" userId="S::h.bachmann@uwtsd.ac.uk::b3659c57-3f48-4529-a1b8-e113985899cc" providerId="AD" clId="Web-{FBF6CEB9-5317-0C8A-FB6E-C5194B2DE503}" dt="2026-02-25T08:47:14.413" v="43" actId="1076"/>
          <ac:picMkLst>
            <pc:docMk/>
            <pc:sldMk cId="2661787865" sldId="324"/>
            <ac:picMk id="5" creationId="{352879F8-8A11-7A58-986C-7B5CB94E272F}"/>
          </ac:picMkLst>
        </pc:picChg>
        <pc:picChg chg="add mod">
          <ac:chgData name="Hope Bachmann" userId="S::h.bachmann@uwtsd.ac.uk::b3659c57-3f48-4529-a1b8-e113985899cc" providerId="AD" clId="Web-{FBF6CEB9-5317-0C8A-FB6E-C5194B2DE503}" dt="2026-02-25T08:48:04.853" v="49" actId="1076"/>
          <ac:picMkLst>
            <pc:docMk/>
            <pc:sldMk cId="2661787865" sldId="324"/>
            <ac:picMk id="6" creationId="{0E4E60D9-3F69-D60E-48D6-4A2065484D0F}"/>
          </ac:picMkLst>
        </pc:picChg>
      </pc:sldChg>
      <pc:sldChg chg="modSp new">
        <pc:chgData name="Hope Bachmann" userId="S::h.bachmann@uwtsd.ac.uk::b3659c57-3f48-4529-a1b8-e113985899cc" providerId="AD" clId="Web-{FBF6CEB9-5317-0C8A-FB6E-C5194B2DE503}" dt="2026-02-25T09:25:06.696" v="121" actId="20577"/>
        <pc:sldMkLst>
          <pc:docMk/>
          <pc:sldMk cId="4109929471" sldId="325"/>
        </pc:sldMkLst>
        <pc:spChg chg="mod">
          <ac:chgData name="Hope Bachmann" userId="S::h.bachmann@uwtsd.ac.uk::b3659c57-3f48-4529-a1b8-e113985899cc" providerId="AD" clId="Web-{FBF6CEB9-5317-0C8A-FB6E-C5194B2DE503}" dt="2026-02-25T09:24:41.241" v="109" actId="20577"/>
          <ac:spMkLst>
            <pc:docMk/>
            <pc:sldMk cId="4109929471" sldId="325"/>
            <ac:spMk id="2" creationId="{71073E89-3EB1-3CFD-758D-0C6F59A805EA}"/>
          </ac:spMkLst>
        </pc:spChg>
        <pc:spChg chg="mod">
          <ac:chgData name="Hope Bachmann" userId="S::h.bachmann@uwtsd.ac.uk::b3659c57-3f48-4529-a1b8-e113985899cc" providerId="AD" clId="Web-{FBF6CEB9-5317-0C8A-FB6E-C5194B2DE503}" dt="2026-02-25T09:25:06.696" v="121" actId="20577"/>
          <ac:spMkLst>
            <pc:docMk/>
            <pc:sldMk cId="4109929471" sldId="325"/>
            <ac:spMk id="3" creationId="{BC3CD29B-B80D-560E-E9B0-A7EB09A2D9F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2026</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29493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87667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47668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019397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6865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649742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931307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add text</a:t>
            </a:r>
          </a:p>
          <a:p>
            <a:pPr lvl="1"/>
            <a:r>
              <a:rPr lang="en-US"/>
              <a:t>Second level</a:t>
            </a:r>
          </a:p>
          <a:p>
            <a:pPr lvl="2"/>
            <a:r>
              <a:rPr lang="en-US"/>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hasCustomPrompt="1"/>
          </p:nvPr>
        </p:nvSpPr>
        <p:spPr/>
        <p:txBody>
          <a:bodyPr anchor="ctr" anchorCtr="0"/>
          <a:lstStyle/>
          <a:p>
            <a:r>
              <a:rPr lang="en-US"/>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moodlearchive.uwtsd.ac.uk/moodle1718/mod/resource/view.php?id=92367"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5.xml"/><Relationship Id="rId1" Type="http://schemas.openxmlformats.org/officeDocument/2006/relationships/video" Target="https://www.youtube.com/embed/1mVuM6OeT7w?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5.xml"/><Relationship Id="rId1" Type="http://schemas.openxmlformats.org/officeDocument/2006/relationships/video" Target="https://www.youtube.com/embed/UD9IOllUR4k?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B4559E0-5A5E-4AF5-2D90-8EC05DCFEC90}"/>
              </a:ext>
            </a:extLst>
          </p:cNvPr>
          <p:cNvSpPr>
            <a:spLocks noGrp="1"/>
          </p:cNvSpPr>
          <p:nvPr/>
        </p:nvSpPr>
        <p:spPr>
          <a:xfrm>
            <a:off x="1488141" y="5602941"/>
            <a:ext cx="9215718" cy="1064530"/>
          </a:xfrm>
          <a:prstGeom prst="rect">
            <a:avLst/>
          </a:prstGeom>
        </p:spPr>
        <p:txBody>
          <a:bodyPr vert="horz" lIns="91440" tIns="0" rIns="91440" bIns="0" rtlCol="0" anchor="ctr" anchorCtr="0">
            <a:noAutofit/>
          </a:bodyPr>
          <a:lstStyle>
            <a:lvl1pPr algn="ctr"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US" cap="none" dirty="0">
                <a:solidFill>
                  <a:schemeClr val="bg1"/>
                </a:solidFill>
                <a:latin typeface="Aptos ExtraBold"/>
              </a:rPr>
              <a:t>Dr. Hope Bachmann (she/they)</a:t>
            </a:r>
            <a:br>
              <a:rPr lang="en-US" cap="none" dirty="0">
                <a:solidFill>
                  <a:schemeClr val="bg1"/>
                </a:solidFill>
                <a:latin typeface="Aptos ExtraBold"/>
              </a:rPr>
            </a:br>
            <a:r>
              <a:rPr lang="en-US" cap="none" dirty="0">
                <a:solidFill>
                  <a:schemeClr val="bg1"/>
                </a:solidFill>
                <a:latin typeface="Aptos ExtraBold"/>
              </a:rPr>
              <a:t>h.bachmann@uwtsd.ac.uk</a:t>
            </a:r>
          </a:p>
        </p:txBody>
      </p:sp>
      <p:sp>
        <p:nvSpPr>
          <p:cNvPr id="10" name="Title 1">
            <a:extLst>
              <a:ext uri="{FF2B5EF4-FFF2-40B4-BE49-F238E27FC236}">
                <a16:creationId xmlns:a16="http://schemas.microsoft.com/office/drawing/2014/main" id="{9E22312C-3C9B-C9D6-03FA-0D69890E399D}"/>
              </a:ext>
            </a:extLst>
          </p:cNvPr>
          <p:cNvSpPr txBox="1">
            <a:spLocks/>
          </p:cNvSpPr>
          <p:nvPr/>
        </p:nvSpPr>
        <p:spPr>
          <a:xfrm>
            <a:off x="3052190" y="962627"/>
            <a:ext cx="6280909" cy="3831221"/>
          </a:xfrm>
          <a:prstGeom prst="rect">
            <a:avLst/>
          </a:prstGeom>
        </p:spPr>
        <p:txBody>
          <a:bodyPr vert="horz" lIns="91440" tIns="0" rIns="91440" bIns="0" rtlCol="0" anchor="ctr" anchorCtr="0">
            <a:noAutofit/>
          </a:bodyPr>
          <a:lstStyle>
            <a:defPPr>
              <a:defRPr lang="en-US"/>
            </a:defPPr>
            <a:lvl1pPr marL="0" algn="ctr"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latin typeface="Aptos ExtraBold"/>
              </a:rPr>
              <a:t>Introduction to Ethics</a:t>
            </a:r>
          </a:p>
          <a:p>
            <a:r>
              <a:rPr lang="en-US" dirty="0">
                <a:latin typeface="Aptos ExtraBold"/>
              </a:rPr>
              <a:t>(HPPH4902)</a:t>
            </a: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914400" y="459249"/>
            <a:ext cx="6583680" cy="1531357"/>
          </a:xfrm>
        </p:spPr>
        <p:txBody>
          <a:bodyPr/>
          <a:lstStyle/>
          <a:p>
            <a:r>
              <a:rPr lang="en-US" dirty="0">
                <a:latin typeface="Aptos"/>
              </a:rPr>
              <a:t>Workshop Overview</a:t>
            </a:r>
            <a:endParaRPr lang="en-US" dirty="0"/>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914400" y="1985830"/>
            <a:ext cx="6583680" cy="4432331"/>
          </a:xfrm>
        </p:spPr>
        <p:txBody>
          <a:bodyPr vert="horz" lIns="91440" tIns="0" rIns="91440" bIns="0" rtlCol="0" anchor="t">
            <a:normAutofit/>
          </a:bodyPr>
          <a:lstStyle/>
          <a:p>
            <a:r>
              <a:rPr lang="en-US" dirty="0">
                <a:latin typeface="Aptos"/>
              </a:rPr>
              <a:t>Reading</a:t>
            </a:r>
          </a:p>
          <a:p>
            <a:r>
              <a:rPr lang="en-US" dirty="0">
                <a:latin typeface="Aptos"/>
              </a:rPr>
              <a:t>What did you think?</a:t>
            </a:r>
          </a:p>
          <a:p>
            <a:r>
              <a:rPr lang="en-US" dirty="0">
                <a:latin typeface="Aptos"/>
              </a:rPr>
              <a:t>Introduction to the workshop</a:t>
            </a:r>
            <a:endParaRPr lang="en-US" dirty="0"/>
          </a:p>
          <a:p>
            <a:r>
              <a:rPr lang="en-US" dirty="0">
                <a:latin typeface="Aptos"/>
              </a:rPr>
              <a:t>The Ethics of Care</a:t>
            </a:r>
            <a:endParaRPr lang="en-US" dirty="0"/>
          </a:p>
          <a:p>
            <a:r>
              <a:rPr lang="en-US" dirty="0">
                <a:latin typeface="Aptos"/>
              </a:rPr>
              <a:t>Ethical implications and considerations</a:t>
            </a: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latin typeface="Aptos"/>
              </a:rPr>
              <a:pPr/>
              <a:t>2</a:t>
            </a:fld>
            <a:endParaRPr lang="en-US">
              <a:latin typeface="Aptos"/>
            </a:endParaRPr>
          </a:p>
        </p:txBody>
      </p:sp>
    </p:spTree>
    <p:extLst>
      <p:ext uri="{BB962C8B-B14F-4D97-AF65-F5344CB8AC3E}">
        <p14:creationId xmlns:p14="http://schemas.microsoft.com/office/powerpoint/2010/main" val="3913219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5045545" y="1061623"/>
            <a:ext cx="6380482" cy="1183104"/>
          </a:xfrm>
        </p:spPr>
        <p:txBody>
          <a:bodyPr/>
          <a:lstStyle/>
          <a:p>
            <a:pPr>
              <a:lnSpc>
                <a:spcPct val="150000"/>
              </a:lnSpc>
            </a:pPr>
            <a:r>
              <a:rPr lang="en-US">
                <a:latin typeface="Aptos"/>
              </a:rPr>
              <a:t>Reading for week Four</a:t>
            </a:r>
          </a:p>
        </p:txBody>
      </p:sp>
      <p:sp>
        <p:nvSpPr>
          <p:cNvPr id="3" name="TextBox 2">
            <a:extLst>
              <a:ext uri="{FF2B5EF4-FFF2-40B4-BE49-F238E27FC236}">
                <a16:creationId xmlns:a16="http://schemas.microsoft.com/office/drawing/2014/main" id="{0F02F639-DE7C-2644-EF5D-D86BB15D0D71}"/>
              </a:ext>
            </a:extLst>
          </p:cNvPr>
          <p:cNvSpPr txBox="1"/>
          <p:nvPr/>
        </p:nvSpPr>
        <p:spPr>
          <a:xfrm>
            <a:off x="5191124" y="2352674"/>
            <a:ext cx="601958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ptos" panose="020B0004020202020204" pitchFamily="34" charset="0"/>
              </a:rPr>
              <a:t>Tong, Rosemarie and Williams, Nancy, "Feminist Ethics", </a:t>
            </a:r>
            <a:r>
              <a:rPr lang="en-GB" i="1" dirty="0">
                <a:latin typeface="Aptos" panose="020B0004020202020204" pitchFamily="34" charset="0"/>
              </a:rPr>
              <a:t>The Stanford </a:t>
            </a:r>
            <a:r>
              <a:rPr lang="en-GB" i="1" dirty="0" err="1">
                <a:latin typeface="Aptos" panose="020B0004020202020204" pitchFamily="34" charset="0"/>
              </a:rPr>
              <a:t>Encyclopedia</a:t>
            </a:r>
            <a:r>
              <a:rPr lang="en-GB" i="1" dirty="0">
                <a:latin typeface="Aptos" panose="020B0004020202020204" pitchFamily="34" charset="0"/>
              </a:rPr>
              <a:t> of Philosophy </a:t>
            </a:r>
            <a:r>
              <a:rPr lang="en-GB" dirty="0">
                <a:latin typeface="Aptos" panose="020B0004020202020204" pitchFamily="34" charset="0"/>
              </a:rPr>
              <a:t>(Fall 2014 Edition), Edward N. Zalta (ed.), URL = &lt;http://plato.stanford.edu/archives/fall2014/entries/feminism-ethics/&gt;.</a:t>
            </a:r>
          </a:p>
          <a:p>
            <a:endParaRPr lang="en-GB" dirty="0">
              <a:latin typeface="Aptos" panose="020B0004020202020204" pitchFamily="34" charset="0"/>
            </a:endParaRPr>
          </a:p>
          <a:p>
            <a:r>
              <a:rPr lang="en-GB" dirty="0">
                <a:latin typeface="Aptos" panose="020B0004020202020204" pitchFamily="34" charset="0"/>
              </a:rPr>
              <a:t>Held, Virginia, </a:t>
            </a:r>
            <a:r>
              <a:rPr lang="en-GB" i="1" dirty="0">
                <a:latin typeface="Aptos" panose="020B0004020202020204" pitchFamily="34" charset="0"/>
              </a:rPr>
              <a:t>The </a:t>
            </a:r>
            <a:r>
              <a:rPr lang="en-GB" i="1" dirty="0">
                <a:latin typeface="Aptos" panose="020B0004020202020204" pitchFamily="34" charset="0"/>
                <a:hlinkClick r:id="rId3" tooltip="Ethics of Care"/>
              </a:rPr>
              <a:t>Ethics of Care</a:t>
            </a:r>
            <a:r>
              <a:rPr lang="en-GB" i="1" dirty="0">
                <a:latin typeface="Aptos" panose="020B0004020202020204" pitchFamily="34" charset="0"/>
              </a:rPr>
              <a:t>: personal, political, and global, </a:t>
            </a:r>
            <a:r>
              <a:rPr lang="en-GB" dirty="0">
                <a:latin typeface="Aptos" panose="020B0004020202020204" pitchFamily="34" charset="0"/>
              </a:rPr>
              <a:t>(Oxford: Oxford University Press, 2006)</a:t>
            </a:r>
          </a:p>
        </p:txBody>
      </p:sp>
      <p:pic>
        <p:nvPicPr>
          <p:cNvPr id="1026" name="Picture 2" descr="The Philosopher Queens — Emmy Lupin Studio">
            <a:extLst>
              <a:ext uri="{FF2B5EF4-FFF2-40B4-BE49-F238E27FC236}">
                <a16:creationId xmlns:a16="http://schemas.microsoft.com/office/drawing/2014/main" id="{16FD4907-E3AB-3664-952F-D5E1964E7B35}"/>
              </a:ext>
            </a:extLst>
          </p:cNvPr>
          <p:cNvPicPr>
            <a:picLocks noGrp="1" noChangeAspect="1" noChangeArrowheads="1"/>
          </p:cNvPicPr>
          <p:nvPr>
            <p:ph type="pic" sz="quarter" idx="11"/>
          </p:nvPr>
        </p:nvPicPr>
        <p:blipFill>
          <a:blip r:embed="rId4">
            <a:extLst>
              <a:ext uri="{28A0092B-C50C-407E-A947-70E740481C1C}">
                <a14:useLocalDpi xmlns:a14="http://schemas.microsoft.com/office/drawing/2010/main" val="0"/>
              </a:ext>
            </a:extLst>
          </a:blip>
          <a:srcRect t="4261" b="426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49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10199-C129-11F0-56F2-2D1AED21CB4C}"/>
              </a:ext>
            </a:extLst>
          </p:cNvPr>
          <p:cNvSpPr>
            <a:spLocks noGrp="1"/>
          </p:cNvSpPr>
          <p:nvPr>
            <p:ph type="title"/>
          </p:nvPr>
        </p:nvSpPr>
        <p:spPr>
          <a:xfrm>
            <a:off x="4364809" y="1057274"/>
            <a:ext cx="7043617" cy="2520217"/>
          </a:xfrm>
        </p:spPr>
        <p:txBody>
          <a:bodyPr/>
          <a:lstStyle/>
          <a:p>
            <a:r>
              <a:rPr lang="en-US" dirty="0"/>
              <a:t>What did you think?</a:t>
            </a:r>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4</a:t>
            </a:fld>
            <a:endParaRPr lang="en-US"/>
          </a:p>
        </p:txBody>
      </p:sp>
    </p:spTree>
    <p:extLst>
      <p:ext uri="{BB962C8B-B14F-4D97-AF65-F5344CB8AC3E}">
        <p14:creationId xmlns:p14="http://schemas.microsoft.com/office/powerpoint/2010/main" val="1131718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0F99C-1160-7027-2BED-29440E864772}"/>
              </a:ext>
            </a:extLst>
          </p:cNvPr>
          <p:cNvSpPr>
            <a:spLocks noGrp="1"/>
          </p:cNvSpPr>
          <p:nvPr>
            <p:ph type="title"/>
          </p:nvPr>
        </p:nvSpPr>
        <p:spPr>
          <a:xfrm>
            <a:off x="3524573" y="2556890"/>
            <a:ext cx="7965461" cy="2435734"/>
          </a:xfrm>
        </p:spPr>
        <p:txBody>
          <a:bodyPr/>
          <a:lstStyle/>
          <a:p>
            <a:r>
              <a:rPr lang="en-GB" dirty="0"/>
              <a:t>What assumptions does traditional western philosophy make about virtue?</a:t>
            </a:r>
          </a:p>
        </p:txBody>
      </p:sp>
      <p:sp>
        <p:nvSpPr>
          <p:cNvPr id="4" name="Slide Number Placeholder 3">
            <a:extLst>
              <a:ext uri="{FF2B5EF4-FFF2-40B4-BE49-F238E27FC236}">
                <a16:creationId xmlns:a16="http://schemas.microsoft.com/office/drawing/2014/main" id="{AC0B600A-909C-CC08-E9D7-832F3C9279E9}"/>
              </a:ext>
            </a:extLst>
          </p:cNvPr>
          <p:cNvSpPr>
            <a:spLocks noGrp="1"/>
          </p:cNvSpPr>
          <p:nvPr>
            <p:ph type="sldNum" sz="quarter" idx="10"/>
          </p:nvPr>
        </p:nvSpPr>
        <p:spPr/>
        <p:txBody>
          <a:bodyPr/>
          <a:lstStyle/>
          <a:p>
            <a:fld id="{48F63A3B-78C7-47BE-AE5E-E10140E04643}" type="slidenum">
              <a:rPr lang="en-US" smtClean="0"/>
              <a:pPr/>
              <a:t>5</a:t>
            </a:fld>
            <a:endParaRPr lang="en-US"/>
          </a:p>
        </p:txBody>
      </p:sp>
    </p:spTree>
    <p:extLst>
      <p:ext uri="{BB962C8B-B14F-4D97-AF65-F5344CB8AC3E}">
        <p14:creationId xmlns:p14="http://schemas.microsoft.com/office/powerpoint/2010/main" val="100263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87D517-C46B-0FF4-7940-2F3AE8EB5B0B}"/>
              </a:ext>
            </a:extLst>
          </p:cNvPr>
          <p:cNvSpPr>
            <a:spLocks noGrp="1"/>
          </p:cNvSpPr>
          <p:nvPr>
            <p:ph type="title"/>
          </p:nvPr>
        </p:nvSpPr>
        <p:spPr>
          <a:xfrm>
            <a:off x="914400" y="1057274"/>
            <a:ext cx="5259554" cy="5485765"/>
          </a:xfrm>
        </p:spPr>
        <p:txBody>
          <a:bodyPr/>
          <a:lstStyle/>
          <a:p>
            <a:r>
              <a:rPr lang="en-GB" dirty="0"/>
              <a:t>What is traditional western philosophy failing to account for that feminist philosophy brings to the table?</a:t>
            </a:r>
          </a:p>
        </p:txBody>
      </p:sp>
      <p:sp>
        <p:nvSpPr>
          <p:cNvPr id="4" name="Slide Number Placeholder 3">
            <a:extLst>
              <a:ext uri="{FF2B5EF4-FFF2-40B4-BE49-F238E27FC236}">
                <a16:creationId xmlns:a16="http://schemas.microsoft.com/office/drawing/2014/main" id="{0E794118-6543-A60F-9A08-4F26971DA95E}"/>
              </a:ext>
            </a:extLst>
          </p:cNvPr>
          <p:cNvSpPr>
            <a:spLocks noGrp="1"/>
          </p:cNvSpPr>
          <p:nvPr>
            <p:ph type="sldNum" sz="quarter" idx="4294967295"/>
          </p:nvPr>
        </p:nvSpPr>
        <p:spPr>
          <a:xfrm>
            <a:off x="11125200" y="457200"/>
            <a:ext cx="1066800" cy="471488"/>
          </a:xfrm>
        </p:spPr>
        <p:txBody>
          <a:bodyPr/>
          <a:lstStyle/>
          <a:p>
            <a:fld id="{48F63A3B-78C7-47BE-AE5E-E10140E04643}" type="slidenum">
              <a:rPr lang="en-US" smtClean="0"/>
              <a:pPr/>
              <a:t>6</a:t>
            </a:fld>
            <a:endParaRPr lang="en-US"/>
          </a:p>
        </p:txBody>
      </p:sp>
      <p:pic>
        <p:nvPicPr>
          <p:cNvPr id="2050" name="Picture 2" descr="21 frases de Simone de Beauvoir: importante filósofa feminista - Mejor ...">
            <a:extLst>
              <a:ext uri="{FF2B5EF4-FFF2-40B4-BE49-F238E27FC236}">
                <a16:creationId xmlns:a16="http://schemas.microsoft.com/office/drawing/2014/main" id="{5F36A145-48EC-9A5E-6A28-EF33F1442B48}"/>
              </a:ext>
            </a:extLst>
          </p:cNvPr>
          <p:cNvPicPr>
            <a:picLocks noGrp="1" noChangeAspect="1" noChangeArrowheads="1"/>
          </p:cNvPicPr>
          <p:nvPr>
            <p:ph type="pic" sz="quarter" idx="11"/>
          </p:nvPr>
        </p:nvPicPr>
        <p:blipFill>
          <a:blip r:embed="rId2">
            <a:extLst>
              <a:ext uri="{28A0092B-C50C-407E-A947-70E740481C1C}">
                <a14:useLocalDpi xmlns:a14="http://schemas.microsoft.com/office/drawing/2010/main" val="0"/>
              </a:ext>
            </a:extLst>
          </a:blip>
          <a:srcRect l="31045" r="3104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0846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BD5F9-2D43-02C3-F734-7EC500F7AF91}"/>
              </a:ext>
            </a:extLst>
          </p:cNvPr>
          <p:cNvSpPr>
            <a:spLocks noGrp="1"/>
          </p:cNvSpPr>
          <p:nvPr>
            <p:ph type="title"/>
          </p:nvPr>
        </p:nvSpPr>
        <p:spPr/>
        <p:txBody>
          <a:bodyPr/>
          <a:lstStyle/>
          <a:p>
            <a:r>
              <a:rPr lang="en-GB" dirty="0"/>
              <a:t>What is a feminist ethics of care?</a:t>
            </a:r>
          </a:p>
        </p:txBody>
      </p:sp>
      <p:sp>
        <p:nvSpPr>
          <p:cNvPr id="3" name="Slide Number Placeholder 2">
            <a:extLst>
              <a:ext uri="{FF2B5EF4-FFF2-40B4-BE49-F238E27FC236}">
                <a16:creationId xmlns:a16="http://schemas.microsoft.com/office/drawing/2014/main" id="{670D46F3-230F-BE87-D714-85E4E927027D}"/>
              </a:ext>
            </a:extLst>
          </p:cNvPr>
          <p:cNvSpPr>
            <a:spLocks noGrp="1"/>
          </p:cNvSpPr>
          <p:nvPr>
            <p:ph type="sldNum" sz="quarter" idx="10"/>
          </p:nvPr>
        </p:nvSpPr>
        <p:spPr/>
        <p:txBody>
          <a:bodyPr/>
          <a:lstStyle/>
          <a:p>
            <a:fld id="{48F63A3B-78C7-47BE-AE5E-E10140E04643}" type="slidenum">
              <a:rPr lang="en-US" smtClean="0"/>
              <a:pPr/>
              <a:t>7</a:t>
            </a:fld>
            <a:endParaRPr lang="en-US"/>
          </a:p>
        </p:txBody>
      </p:sp>
      <p:sp>
        <p:nvSpPr>
          <p:cNvPr id="4" name="Content Placeholder 3">
            <a:extLst>
              <a:ext uri="{FF2B5EF4-FFF2-40B4-BE49-F238E27FC236}">
                <a16:creationId xmlns:a16="http://schemas.microsoft.com/office/drawing/2014/main" id="{EDC0A6EE-C710-543E-032D-5EAF4F5DA021}"/>
              </a:ext>
            </a:extLst>
          </p:cNvPr>
          <p:cNvSpPr>
            <a:spLocks noGrp="1"/>
          </p:cNvSpPr>
          <p:nvPr>
            <p:ph sz="half" idx="2"/>
          </p:nvPr>
        </p:nvSpPr>
        <p:spPr>
          <a:xfrm>
            <a:off x="914400" y="2303028"/>
            <a:ext cx="7534656" cy="4180068"/>
          </a:xfrm>
        </p:spPr>
        <p:txBody>
          <a:bodyPr>
            <a:normAutofit/>
          </a:bodyPr>
          <a:lstStyle/>
          <a:p>
            <a:pPr marL="171450" indent="-171450">
              <a:buFont typeface="Arial" panose="020B0604020202020204" pitchFamily="34" charset="0"/>
              <a:buChar char="•"/>
            </a:pPr>
            <a:r>
              <a:rPr lang="en-US" sz="1400" dirty="0">
                <a:latin typeface="Aptos" panose="020B0004020202020204" pitchFamily="34" charset="0"/>
              </a:rPr>
              <a:t>Interdependence: </a:t>
            </a:r>
            <a:r>
              <a:rPr lang="en-US" sz="1400" dirty="0" err="1">
                <a:latin typeface="Aptos" panose="020B0004020202020204" pitchFamily="34" charset="0"/>
              </a:rPr>
              <a:t>Recognising</a:t>
            </a:r>
            <a:r>
              <a:rPr lang="en-US" sz="1400" dirty="0">
                <a:latin typeface="Aptos" panose="020B0004020202020204" pitchFamily="34" charset="0"/>
              </a:rPr>
              <a:t> the interconnectedness of individuals and the importance of relationships in shaping moral obligations. This perspective emphasizes the idea that we are all dependent on one another for care and support.</a:t>
            </a:r>
          </a:p>
          <a:p>
            <a:pPr marL="171450" indent="-171450">
              <a:buFont typeface="Arial" panose="020B0604020202020204" pitchFamily="34" charset="0"/>
              <a:buChar char="•"/>
            </a:pPr>
            <a:r>
              <a:rPr lang="en-US" sz="1400" dirty="0">
                <a:latin typeface="Aptos" panose="020B0004020202020204" pitchFamily="34" charset="0"/>
              </a:rPr>
              <a:t>Emotional Response: Emphasizing the role of emotions, particularly empathy and compassion, in ethical decision-making. Rather than viewing emotions as obstacles to rationality, the ethics of care sees them as essential for understanding and responding to the needs of others.</a:t>
            </a:r>
          </a:p>
          <a:p>
            <a:pPr marL="171450" indent="-171450">
              <a:buFont typeface="Arial" panose="020B0604020202020204" pitchFamily="34" charset="0"/>
              <a:buChar char="•"/>
            </a:pPr>
            <a:r>
              <a:rPr lang="en-US" sz="1400" dirty="0">
                <a:latin typeface="Aptos" panose="020B0004020202020204" pitchFamily="34" charset="0"/>
              </a:rPr>
              <a:t>Contextual Understanding: Acknowledging the importance of situational context in determining moral action. The ethics of care rejects one-size-fits-all ethical principles and instead emphasizes the need to consider the specific circumstances and relationships involved in each moral dilemma.</a:t>
            </a:r>
          </a:p>
          <a:p>
            <a:pPr marL="171450" indent="-171450">
              <a:buFont typeface="Arial" panose="020B0604020202020204" pitchFamily="34" charset="0"/>
              <a:buChar char="•"/>
            </a:pPr>
            <a:r>
              <a:rPr lang="en-US" sz="1400" dirty="0">
                <a:latin typeface="Aptos" panose="020B0004020202020204" pitchFamily="34" charset="0"/>
              </a:rPr>
              <a:t>Responsiveness to Need: Prioritizing the needs of vulnerable or marginalized individuals, such as children, the elderly, or those with disabilities. Care ethics highlights the importance of attending to the concrete needs of others, rather than abstract principles or rules.</a:t>
            </a:r>
          </a:p>
          <a:p>
            <a:pPr marL="171450" indent="-171450">
              <a:buFont typeface="Arial" panose="020B0604020202020204" pitchFamily="34" charset="0"/>
              <a:buChar char="•"/>
            </a:pPr>
            <a:r>
              <a:rPr lang="en-US" sz="1400" dirty="0">
                <a:latin typeface="Aptos" panose="020B0004020202020204" pitchFamily="34" charset="0"/>
              </a:rPr>
              <a:t>Relationship-based Ethics: Focusing on the quality of relationships and the role of care in fostering moral development and flourishing. According to care ethicists, caring relationships are central to human well-being and are worthy of moral consideration.</a:t>
            </a:r>
          </a:p>
        </p:txBody>
      </p:sp>
    </p:spTree>
    <p:extLst>
      <p:ext uri="{BB962C8B-B14F-4D97-AF65-F5344CB8AC3E}">
        <p14:creationId xmlns:p14="http://schemas.microsoft.com/office/powerpoint/2010/main" val="3017675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9291DC8-46D5-B101-CCFC-13B37258A1F4}"/>
              </a:ext>
            </a:extLst>
          </p:cNvPr>
          <p:cNvSpPr>
            <a:spLocks noGrp="1"/>
          </p:cNvSpPr>
          <p:nvPr>
            <p:ph type="sldNum" sz="quarter" idx="10"/>
          </p:nvPr>
        </p:nvSpPr>
        <p:spPr/>
        <p:txBody>
          <a:bodyPr/>
          <a:lstStyle/>
          <a:p>
            <a:fld id="{48F63A3B-78C7-47BE-AE5E-E10140E04643}" type="slidenum">
              <a:rPr lang="en-US" smtClean="0"/>
              <a:pPr/>
              <a:t>8</a:t>
            </a:fld>
            <a:endParaRPr lang="en-US"/>
          </a:p>
        </p:txBody>
      </p:sp>
      <p:grpSp>
        <p:nvGrpSpPr>
          <p:cNvPr id="11" name="Group 10">
            <a:extLst>
              <a:ext uri="{FF2B5EF4-FFF2-40B4-BE49-F238E27FC236}">
                <a16:creationId xmlns:a16="http://schemas.microsoft.com/office/drawing/2014/main" id="{683DD9BC-2E27-1D41-C3AD-BB67F06D4551}"/>
              </a:ext>
            </a:extLst>
          </p:cNvPr>
          <p:cNvGrpSpPr/>
          <p:nvPr/>
        </p:nvGrpSpPr>
        <p:grpSpPr>
          <a:xfrm>
            <a:off x="1727073" y="1139000"/>
            <a:ext cx="9698954" cy="5176179"/>
            <a:chOff x="1727073" y="1139000"/>
            <a:chExt cx="9698954" cy="5176179"/>
          </a:xfrm>
        </p:grpSpPr>
        <p:pic>
          <p:nvPicPr>
            <p:cNvPr id="9" name="Picture 8">
              <a:extLst>
                <a:ext uri="{FF2B5EF4-FFF2-40B4-BE49-F238E27FC236}">
                  <a16:creationId xmlns:a16="http://schemas.microsoft.com/office/drawing/2014/main" id="{959EE91F-A3D9-8BEB-81AD-E087D0F76630}"/>
                </a:ext>
              </a:extLst>
            </p:cNvPr>
            <p:cNvPicPr>
              <a:picLocks noChangeAspect="1"/>
            </p:cNvPicPr>
            <p:nvPr/>
          </p:nvPicPr>
          <p:blipFill>
            <a:blip r:embed="rId2"/>
            <a:stretch>
              <a:fillRect/>
            </a:stretch>
          </p:blipFill>
          <p:spPr>
            <a:xfrm>
              <a:off x="1727073" y="1139000"/>
              <a:ext cx="9698954" cy="5176179"/>
            </a:xfrm>
            <a:prstGeom prst="rect">
              <a:avLst/>
            </a:prstGeom>
          </p:spPr>
        </p:pic>
        <p:sp>
          <p:nvSpPr>
            <p:cNvPr id="10" name="Rectangle 9">
              <a:extLst>
                <a:ext uri="{FF2B5EF4-FFF2-40B4-BE49-F238E27FC236}">
                  <a16:creationId xmlns:a16="http://schemas.microsoft.com/office/drawing/2014/main" id="{535793CE-CEFD-F353-B655-3228BBCA2E1A}"/>
                </a:ext>
              </a:extLst>
            </p:cNvPr>
            <p:cNvSpPr/>
            <p:nvPr/>
          </p:nvSpPr>
          <p:spPr>
            <a:xfrm>
              <a:off x="6245352" y="1472184"/>
              <a:ext cx="4471416" cy="63093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107010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2C3C2-0E72-0233-7EAC-13B29A47709A}"/>
              </a:ext>
            </a:extLst>
          </p:cNvPr>
          <p:cNvSpPr>
            <a:spLocks noGrp="1"/>
          </p:cNvSpPr>
          <p:nvPr>
            <p:ph type="body" sz="quarter" idx="13"/>
          </p:nvPr>
        </p:nvSpPr>
        <p:spPr>
          <a:xfrm>
            <a:off x="1087120" y="2314406"/>
            <a:ext cx="3438661" cy="3721817"/>
          </a:xfrm>
        </p:spPr>
        <p:txBody>
          <a:bodyPr anchor="t">
            <a:normAutofit lnSpcReduction="10000"/>
          </a:bodyPr>
          <a:lstStyle/>
          <a:p>
            <a:pPr marL="0" indent="0">
              <a:lnSpc>
                <a:spcPct val="160000"/>
              </a:lnSpc>
              <a:buNone/>
            </a:pPr>
            <a:r>
              <a:rPr lang="en-US" sz="1600" i="1" dirty="0">
                <a:latin typeface="Aptos" panose="020B0004020202020204" pitchFamily="34" charset="0"/>
              </a:rPr>
              <a:t>women’s oppression under male domination rarely if ever consists solely in depriving women of political and legal rights, but also extends into the structure of our society and the content of our culture, and the workings of languages and how they shape perceptions and permeate our consciousness (e.g., </a:t>
            </a:r>
            <a:r>
              <a:rPr lang="en-US" sz="1600" i="1" dirty="0" err="1">
                <a:latin typeface="Aptos" panose="020B0004020202020204" pitchFamily="34" charset="0"/>
              </a:rPr>
              <a:t>Bartky</a:t>
            </a:r>
            <a:r>
              <a:rPr lang="en-US" sz="1600" i="1" dirty="0">
                <a:latin typeface="Aptos" panose="020B0004020202020204" pitchFamily="34" charset="0"/>
              </a:rPr>
              <a:t> 1988, Postl 2017)</a:t>
            </a:r>
          </a:p>
        </p:txBody>
      </p:sp>
      <p:pic>
        <p:nvPicPr>
          <p:cNvPr id="3074" name="Picture 2" descr="The forgotten women in philosophy: time to set the record straight ...">
            <a:extLst>
              <a:ext uri="{FF2B5EF4-FFF2-40B4-BE49-F238E27FC236}">
                <a16:creationId xmlns:a16="http://schemas.microsoft.com/office/drawing/2014/main" id="{A5398665-8F0E-78A3-0875-0E98D37C0B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091" r="-2" b="-2"/>
          <a:stretch>
            <a:fillRect/>
          </a:stretch>
        </p:blipFill>
        <p:spPr bwMode="auto">
          <a:xfrm>
            <a:off x="5087154" y="2331791"/>
            <a:ext cx="6345893" cy="372181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43424F7-7BB0-C7F6-C6AB-820D97CF5945}"/>
              </a:ext>
            </a:extLst>
          </p:cNvPr>
          <p:cNvSpPr>
            <a:spLocks noGrp="1"/>
          </p:cNvSpPr>
          <p:nvPr>
            <p:ph type="sldNum" sz="quarter" idx="10"/>
          </p:nvPr>
        </p:nvSpPr>
        <p:spPr>
          <a:xfrm>
            <a:off x="10358437" y="457199"/>
            <a:ext cx="1067589" cy="471489"/>
          </a:xfrm>
        </p:spPr>
        <p:txBody>
          <a:bodyPr anchor="ctr">
            <a:normAutofit/>
          </a:bodyPr>
          <a:lstStyle/>
          <a:p>
            <a:pPr>
              <a:spcAft>
                <a:spcPts val="600"/>
              </a:spcAft>
            </a:pPr>
            <a:fld id="{48F63A3B-78C7-47BE-AE5E-E10140E04643}" type="slidenum">
              <a:rPr lang="en-US" smtClean="0"/>
              <a:pPr>
                <a:spcAft>
                  <a:spcPts val="600"/>
                </a:spcAft>
              </a:pPr>
              <a:t>9</a:t>
            </a:fld>
            <a:endParaRPr lang="en-US"/>
          </a:p>
        </p:txBody>
      </p:sp>
      <p:sp>
        <p:nvSpPr>
          <p:cNvPr id="6" name="TextBox 5">
            <a:extLst>
              <a:ext uri="{FF2B5EF4-FFF2-40B4-BE49-F238E27FC236}">
                <a16:creationId xmlns:a16="http://schemas.microsoft.com/office/drawing/2014/main" id="{5289CB1E-DD9A-C8C0-58FC-E176DA9DFD90}"/>
              </a:ext>
            </a:extLst>
          </p:cNvPr>
          <p:cNvSpPr txBox="1"/>
          <p:nvPr/>
        </p:nvSpPr>
        <p:spPr>
          <a:xfrm>
            <a:off x="1087120" y="6261854"/>
            <a:ext cx="6094476" cy="261610"/>
          </a:xfrm>
          <a:prstGeom prst="rect">
            <a:avLst/>
          </a:prstGeom>
          <a:noFill/>
        </p:spPr>
        <p:txBody>
          <a:bodyPr wrap="square">
            <a:spAutoFit/>
          </a:bodyPr>
          <a:lstStyle/>
          <a:p>
            <a:r>
              <a:rPr lang="en-GB" sz="1050" dirty="0">
                <a:latin typeface="Aptos" panose="020B0004020202020204" pitchFamily="34" charset="0"/>
              </a:rPr>
              <a:t>https://plato.stanford.edu/entries/feminist-philosophy/</a:t>
            </a:r>
          </a:p>
        </p:txBody>
      </p:sp>
    </p:spTree>
    <p:extLst>
      <p:ext uri="{BB962C8B-B14F-4D97-AF65-F5344CB8AC3E}">
        <p14:creationId xmlns:p14="http://schemas.microsoft.com/office/powerpoint/2010/main" val="2944084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4018E1-252A-2F2C-259D-1F292D106FAB}"/>
              </a:ext>
            </a:extLst>
          </p:cNvPr>
          <p:cNvSpPr>
            <a:spLocks noGrp="1"/>
          </p:cNvSpPr>
          <p:nvPr>
            <p:ph type="sldNum" sz="quarter" idx="12"/>
          </p:nvPr>
        </p:nvSpPr>
        <p:spPr/>
        <p:txBody>
          <a:bodyPr/>
          <a:lstStyle/>
          <a:p>
            <a:fld id="{48F63A3B-78C7-47BE-AE5E-E10140E04643}" type="slidenum">
              <a:rPr lang="en-US" smtClean="0"/>
              <a:pPr/>
              <a:t>10</a:t>
            </a:fld>
            <a:endParaRPr lang="en-US"/>
          </a:p>
        </p:txBody>
      </p:sp>
      <p:pic>
        <p:nvPicPr>
          <p:cNvPr id="3" name="Online Media 2" title="What is Feminism, and Where Does it Go From Here?">
            <a:hlinkClick r:id="" action="ppaction://media"/>
            <a:extLst>
              <a:ext uri="{FF2B5EF4-FFF2-40B4-BE49-F238E27FC236}">
                <a16:creationId xmlns:a16="http://schemas.microsoft.com/office/drawing/2014/main" id="{0CFA2543-B3BE-8296-ECA8-A970337607F7}"/>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23524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868C297-09F3-E340-064A-B29B7BC61C1F}"/>
              </a:ext>
            </a:extLst>
          </p:cNvPr>
          <p:cNvSpPr>
            <a:spLocks noGrp="1"/>
          </p:cNvSpPr>
          <p:nvPr>
            <p:ph type="sldNum" sz="quarter" idx="12"/>
          </p:nvPr>
        </p:nvSpPr>
        <p:spPr/>
        <p:txBody>
          <a:bodyPr/>
          <a:lstStyle/>
          <a:p>
            <a:fld id="{48F63A3B-78C7-47BE-AE5E-E10140E04643}" type="slidenum">
              <a:rPr lang="en-US" smtClean="0"/>
              <a:pPr/>
              <a:t>11</a:t>
            </a:fld>
            <a:endParaRPr lang="en-US"/>
          </a:p>
        </p:txBody>
      </p:sp>
      <p:pic>
        <p:nvPicPr>
          <p:cNvPr id="4" name="Picture 3" descr="Make the Most of Break Time for San Diego EmployeesTri-R Coffee Blog">
            <a:extLst>
              <a:ext uri="{FF2B5EF4-FFF2-40B4-BE49-F238E27FC236}">
                <a16:creationId xmlns:a16="http://schemas.microsoft.com/office/drawing/2014/main" id="{F1740FFF-3E06-AEE5-4A37-EC018B0B0BE7}"/>
              </a:ext>
            </a:extLst>
          </p:cNvPr>
          <p:cNvPicPr>
            <a:picLocks noChangeAspect="1"/>
          </p:cNvPicPr>
          <p:nvPr/>
        </p:nvPicPr>
        <p:blipFill>
          <a:blip r:embed="rId2"/>
          <a:stretch>
            <a:fillRect/>
          </a:stretch>
        </p:blipFill>
        <p:spPr>
          <a:xfrm>
            <a:off x="1952625" y="1088529"/>
            <a:ext cx="8277225" cy="4671417"/>
          </a:xfrm>
          <a:prstGeom prst="rect">
            <a:avLst/>
          </a:prstGeom>
        </p:spPr>
      </p:pic>
    </p:spTree>
    <p:extLst>
      <p:ext uri="{BB962C8B-B14F-4D97-AF65-F5344CB8AC3E}">
        <p14:creationId xmlns:p14="http://schemas.microsoft.com/office/powerpoint/2010/main" val="1390442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D62608-F5E4-7EC0-5EF0-4F988DDDEC5B}"/>
              </a:ext>
            </a:extLst>
          </p:cNvPr>
          <p:cNvSpPr>
            <a:spLocks noGrp="1"/>
          </p:cNvSpPr>
          <p:nvPr>
            <p:ph type="title"/>
          </p:nvPr>
        </p:nvSpPr>
        <p:spPr>
          <a:xfrm>
            <a:off x="1550564" y="692943"/>
            <a:ext cx="9875463" cy="999746"/>
          </a:xfrm>
        </p:spPr>
        <p:txBody>
          <a:bodyPr/>
          <a:lstStyle/>
          <a:p>
            <a:r>
              <a:rPr lang="en-US" cap="none" dirty="0">
                <a:latin typeface="Aptos"/>
              </a:rPr>
              <a:t>So, what is feminist ethics?</a:t>
            </a:r>
            <a:endParaRPr lang="en-US" dirty="0"/>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sz="half" idx="2"/>
          </p:nvPr>
        </p:nvSpPr>
        <p:spPr>
          <a:xfrm>
            <a:off x="1550564" y="1864424"/>
            <a:ext cx="9883562" cy="4929567"/>
          </a:xfrm>
        </p:spPr>
        <p:txBody>
          <a:bodyPr vert="horz" lIns="91440" tIns="0" rIns="91440" bIns="0" rtlCol="0" anchor="t">
            <a:noAutofit/>
          </a:bodyPr>
          <a:lstStyle/>
          <a:p>
            <a:pPr marL="0" indent="0">
              <a:lnSpc>
                <a:spcPct val="150000"/>
              </a:lnSpc>
              <a:buNone/>
            </a:pPr>
            <a:r>
              <a:rPr lang="en-US" sz="1600" i="1" dirty="0">
                <a:latin typeface="Aptos"/>
              </a:rPr>
              <a:t>Feminist Ethics is an attempt to revise, reformulate, or rethink traditional ethics to the extent it depreciates or devalues women's moral experience. Among others, feminist philosopher Alison Jaggar faults traditional ethics for letting women down in five related ways. First, it shows less concern for women's as opposed to men's issues and interests. Second, traditional ethics views as trivial the moral issues that arise in the so-called private world, the realm in which women do housework and take care of children, the infirm, and the elderly. Third, it implies that, in general, women are not as morally mature or deep as men. Fourth, traditional ethics overrates culturally masculine traits like “independence, autonomy, intellect, will, wariness, hierarchy, domination, culture, transcendence, product, asceticism, war, and death,” while it underrates culturally feminine traits like “interdependence, community, connection, sharing, emotion, body, trust, absence of hierarchy, nature, immanence, process, joy, peace, and life.” Fifth, and finally, it favors “male” ways of moral reasoning that emphasize rules, rights, universality, and impartiality over “female” ways of moral reasoning that emphasize relationships, responsibilities, particularity, and partiality (Jaggar, “Feminist Ethics,” 1992). </a:t>
            </a:r>
          </a:p>
          <a:p>
            <a:pPr marL="0" indent="0">
              <a:lnSpc>
                <a:spcPct val="150000"/>
              </a:lnSpc>
              <a:buNone/>
            </a:pPr>
            <a:r>
              <a:rPr lang="en-US" sz="1600" dirty="0">
                <a:latin typeface="Aptos"/>
              </a:rPr>
              <a:t>https://plato.stanford.edu/archives/fall2014/entries/feminism-ethics/</a:t>
            </a:r>
          </a:p>
        </p:txBody>
      </p:sp>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latin typeface="Aptos"/>
              </a:rPr>
              <a:pPr/>
              <a:t>12</a:t>
            </a:fld>
            <a:endParaRPr lang="en-US">
              <a:latin typeface="Aptos"/>
            </a:endParaRPr>
          </a:p>
        </p:txBody>
      </p:sp>
    </p:spTree>
    <p:extLst>
      <p:ext uri="{BB962C8B-B14F-4D97-AF65-F5344CB8AC3E}">
        <p14:creationId xmlns:p14="http://schemas.microsoft.com/office/powerpoint/2010/main" val="249802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460565" y="1057274"/>
            <a:ext cx="7965461" cy="994164"/>
          </a:xfrm>
        </p:spPr>
        <p:txBody>
          <a:bodyPr/>
          <a:lstStyle/>
          <a:p>
            <a:r>
              <a:rPr lang="en-US" dirty="0">
                <a:latin typeface="Aptos"/>
                <a:cs typeface="Arial"/>
              </a:rPr>
              <a:t>Feminist standpoint epistemology</a:t>
            </a:r>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latin typeface="Aptos"/>
              </a:rPr>
              <a:pPr/>
              <a:t>13</a:t>
            </a:fld>
            <a:endParaRPr lang="en-US">
              <a:latin typeface="Aptos"/>
            </a:endParaRPr>
          </a:p>
        </p:txBody>
      </p:sp>
      <p:pic>
        <p:nvPicPr>
          <p:cNvPr id="4" name="Picture 3">
            <a:extLst>
              <a:ext uri="{FF2B5EF4-FFF2-40B4-BE49-F238E27FC236}">
                <a16:creationId xmlns:a16="http://schemas.microsoft.com/office/drawing/2014/main" id="{AA47BD0A-16D8-215D-F1D3-456B12E1244E}"/>
              </a:ext>
            </a:extLst>
          </p:cNvPr>
          <p:cNvPicPr>
            <a:picLocks noChangeAspect="1"/>
          </p:cNvPicPr>
          <p:nvPr/>
        </p:nvPicPr>
        <p:blipFill>
          <a:blip r:embed="rId3"/>
          <a:stretch>
            <a:fillRect/>
          </a:stretch>
        </p:blipFill>
        <p:spPr>
          <a:xfrm>
            <a:off x="3007273" y="2464129"/>
            <a:ext cx="8866351" cy="3155949"/>
          </a:xfrm>
          <a:prstGeom prst="rect">
            <a:avLst/>
          </a:prstGeom>
        </p:spPr>
      </p:pic>
      <p:pic>
        <p:nvPicPr>
          <p:cNvPr id="5" name="Picture 4">
            <a:extLst>
              <a:ext uri="{FF2B5EF4-FFF2-40B4-BE49-F238E27FC236}">
                <a16:creationId xmlns:a16="http://schemas.microsoft.com/office/drawing/2014/main" id="{0F24A2ED-F01B-ACF8-9207-8FD46B3B793D}"/>
              </a:ext>
            </a:extLst>
          </p:cNvPr>
          <p:cNvPicPr>
            <a:picLocks noChangeAspect="1"/>
          </p:cNvPicPr>
          <p:nvPr/>
        </p:nvPicPr>
        <p:blipFill>
          <a:blip r:embed="rId4"/>
          <a:stretch>
            <a:fillRect/>
          </a:stretch>
        </p:blipFill>
        <p:spPr>
          <a:xfrm>
            <a:off x="2649095" y="2731866"/>
            <a:ext cx="9363075" cy="2628900"/>
          </a:xfrm>
          <a:prstGeom prst="rect">
            <a:avLst/>
          </a:prstGeom>
        </p:spPr>
      </p:pic>
      <p:pic>
        <p:nvPicPr>
          <p:cNvPr id="6" name="Picture 5">
            <a:extLst>
              <a:ext uri="{FF2B5EF4-FFF2-40B4-BE49-F238E27FC236}">
                <a16:creationId xmlns:a16="http://schemas.microsoft.com/office/drawing/2014/main" id="{0E2EAAA7-F97A-5DF8-CC42-BD0C2C7D893A}"/>
              </a:ext>
            </a:extLst>
          </p:cNvPr>
          <p:cNvPicPr>
            <a:picLocks noChangeAspect="1"/>
          </p:cNvPicPr>
          <p:nvPr/>
        </p:nvPicPr>
        <p:blipFill>
          <a:blip r:embed="rId5"/>
          <a:stretch>
            <a:fillRect/>
          </a:stretch>
        </p:blipFill>
        <p:spPr>
          <a:xfrm>
            <a:off x="2579895" y="2462834"/>
            <a:ext cx="9505950" cy="3257550"/>
          </a:xfrm>
          <a:prstGeom prst="rect">
            <a:avLst/>
          </a:prstGeom>
        </p:spPr>
      </p:pic>
    </p:spTree>
    <p:extLst>
      <p:ext uri="{BB962C8B-B14F-4D97-AF65-F5344CB8AC3E}">
        <p14:creationId xmlns:p14="http://schemas.microsoft.com/office/powerpoint/2010/main" val="68568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914400" y="715688"/>
            <a:ext cx="9450554" cy="1435235"/>
          </a:xfrm>
        </p:spPr>
        <p:txBody>
          <a:bodyPr/>
          <a:lstStyle/>
          <a:p>
            <a:r>
              <a:rPr lang="en-US" dirty="0">
                <a:latin typeface="Aptos"/>
              </a:rPr>
              <a:t>feminist bioethics</a:t>
            </a:r>
            <a:endParaRPr lang="en-US" dirty="0"/>
          </a:p>
        </p:txBody>
      </p:sp>
      <p:pic>
        <p:nvPicPr>
          <p:cNvPr id="4" name="Picture 3">
            <a:extLst>
              <a:ext uri="{FF2B5EF4-FFF2-40B4-BE49-F238E27FC236}">
                <a16:creationId xmlns:a16="http://schemas.microsoft.com/office/drawing/2014/main" id="{7CCA8D0F-53F7-7526-AAC9-1AA7B859DEA2}"/>
              </a:ext>
            </a:extLst>
          </p:cNvPr>
          <p:cNvPicPr>
            <a:picLocks noChangeAspect="1"/>
          </p:cNvPicPr>
          <p:nvPr/>
        </p:nvPicPr>
        <p:blipFill>
          <a:blip r:embed="rId3"/>
          <a:stretch>
            <a:fillRect/>
          </a:stretch>
        </p:blipFill>
        <p:spPr>
          <a:xfrm>
            <a:off x="913630" y="2328291"/>
            <a:ext cx="10543596" cy="4002520"/>
          </a:xfrm>
          <a:prstGeom prst="rect">
            <a:avLst/>
          </a:prstGeom>
        </p:spPr>
      </p:pic>
    </p:spTree>
    <p:extLst>
      <p:ext uri="{BB962C8B-B14F-4D97-AF65-F5344CB8AC3E}">
        <p14:creationId xmlns:p14="http://schemas.microsoft.com/office/powerpoint/2010/main" val="2952923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latin typeface="Aptos"/>
              </a:rPr>
              <a:pPr/>
              <a:t>15</a:t>
            </a:fld>
            <a:endParaRPr lang="en-US">
              <a:latin typeface="Aptos"/>
            </a:endParaRPr>
          </a:p>
        </p:txBody>
      </p:sp>
      <p:sp>
        <p:nvSpPr>
          <p:cNvPr id="16" name="Content Placeholder 4">
            <a:extLst>
              <a:ext uri="{FF2B5EF4-FFF2-40B4-BE49-F238E27FC236}">
                <a16:creationId xmlns:a16="http://schemas.microsoft.com/office/drawing/2014/main" id="{AEF9954A-E263-8A7E-58B1-4D03F7D1BD9B}"/>
              </a:ext>
            </a:extLst>
          </p:cNvPr>
          <p:cNvSpPr>
            <a:spLocks noGrp="1"/>
          </p:cNvSpPr>
          <p:nvPr>
            <p:ph sz="half" idx="2"/>
          </p:nvPr>
        </p:nvSpPr>
        <p:spPr>
          <a:xfrm>
            <a:off x="652303" y="2118105"/>
            <a:ext cx="7826908" cy="2721674"/>
          </a:xfrm>
        </p:spPr>
        <p:txBody>
          <a:bodyPr vert="horz" lIns="91440" tIns="0" rIns="91440" bIns="0" rtlCol="0" anchor="t">
            <a:noAutofit/>
          </a:bodyPr>
          <a:lstStyle/>
          <a:p>
            <a:pPr algn="ctr"/>
            <a:r>
              <a:rPr lang="en-US" sz="4000" dirty="0">
                <a:latin typeface="Aptos Black"/>
                <a:cs typeface="Sabon Next LT"/>
              </a:rPr>
              <a:t>Why do these concepts and </a:t>
            </a:r>
            <a:r>
              <a:rPr lang="en-US" sz="4000">
                <a:latin typeface="Aptos Black"/>
                <a:cs typeface="Sabon Next LT"/>
              </a:rPr>
              <a:t>associated theories matter to </a:t>
            </a:r>
            <a:r>
              <a:rPr lang="en-US" sz="4000" dirty="0">
                <a:latin typeface="Aptos Black"/>
                <a:cs typeface="Sabon Next LT"/>
              </a:rPr>
              <a:t>developing a comprehensive </a:t>
            </a:r>
            <a:r>
              <a:rPr lang="en-US" sz="4000">
                <a:latin typeface="Aptos Black"/>
                <a:cs typeface="Sabon Next LT"/>
              </a:rPr>
              <a:t>understanding of virtue </a:t>
            </a:r>
            <a:r>
              <a:rPr lang="en-US" sz="4000" dirty="0">
                <a:latin typeface="Aptos Black"/>
                <a:cs typeface="Sabon Next LT"/>
              </a:rPr>
              <a:t>ethics?</a:t>
            </a:r>
          </a:p>
        </p:txBody>
      </p:sp>
    </p:spTree>
    <p:extLst>
      <p:ext uri="{BB962C8B-B14F-4D97-AF65-F5344CB8AC3E}">
        <p14:creationId xmlns:p14="http://schemas.microsoft.com/office/powerpoint/2010/main" val="2468595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83C9B82-5914-FFE9-2A39-37149A7F06A4}"/>
              </a:ext>
            </a:extLst>
          </p:cNvPr>
          <p:cNvSpPr>
            <a:spLocks noGrp="1"/>
          </p:cNvSpPr>
          <p:nvPr>
            <p:ph type="sldNum" sz="quarter" idx="10"/>
          </p:nvPr>
        </p:nvSpPr>
        <p:spPr/>
        <p:txBody>
          <a:bodyPr/>
          <a:lstStyle/>
          <a:p>
            <a:fld id="{48F63A3B-78C7-47BE-AE5E-E10140E04643}" type="slidenum">
              <a:rPr lang="en-US" smtClean="0"/>
              <a:pPr/>
              <a:t>16</a:t>
            </a:fld>
            <a:endParaRPr lang="en-US"/>
          </a:p>
        </p:txBody>
      </p:sp>
      <p:pic>
        <p:nvPicPr>
          <p:cNvPr id="5" name="Picture 4">
            <a:extLst>
              <a:ext uri="{FF2B5EF4-FFF2-40B4-BE49-F238E27FC236}">
                <a16:creationId xmlns:a16="http://schemas.microsoft.com/office/drawing/2014/main" id="{352879F8-8A11-7A58-986C-7B5CB94E272F}"/>
              </a:ext>
            </a:extLst>
          </p:cNvPr>
          <p:cNvPicPr>
            <a:picLocks noChangeAspect="1"/>
          </p:cNvPicPr>
          <p:nvPr/>
        </p:nvPicPr>
        <p:blipFill>
          <a:blip r:embed="rId2"/>
          <a:stretch>
            <a:fillRect/>
          </a:stretch>
        </p:blipFill>
        <p:spPr>
          <a:xfrm>
            <a:off x="1612859" y="691225"/>
            <a:ext cx="8956635" cy="5928891"/>
          </a:xfrm>
          <a:prstGeom prst="rect">
            <a:avLst/>
          </a:prstGeom>
        </p:spPr>
      </p:pic>
      <p:pic>
        <p:nvPicPr>
          <p:cNvPr id="6" name="Picture 5">
            <a:extLst>
              <a:ext uri="{FF2B5EF4-FFF2-40B4-BE49-F238E27FC236}">
                <a16:creationId xmlns:a16="http://schemas.microsoft.com/office/drawing/2014/main" id="{0E4E60D9-3F69-D60E-48D6-4A2065484D0F}"/>
              </a:ext>
            </a:extLst>
          </p:cNvPr>
          <p:cNvPicPr>
            <a:picLocks noChangeAspect="1"/>
          </p:cNvPicPr>
          <p:nvPr/>
        </p:nvPicPr>
        <p:blipFill>
          <a:blip r:embed="rId3"/>
          <a:stretch>
            <a:fillRect/>
          </a:stretch>
        </p:blipFill>
        <p:spPr>
          <a:xfrm>
            <a:off x="263204" y="1321564"/>
            <a:ext cx="11646301" cy="4658568"/>
          </a:xfrm>
          <a:prstGeom prst="rect">
            <a:avLst/>
          </a:prstGeom>
        </p:spPr>
      </p:pic>
    </p:spTree>
    <p:extLst>
      <p:ext uri="{BB962C8B-B14F-4D97-AF65-F5344CB8AC3E}">
        <p14:creationId xmlns:p14="http://schemas.microsoft.com/office/powerpoint/2010/main" val="266178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EAA3-7193-2704-73BB-AC35E33AF276}"/>
              </a:ext>
            </a:extLst>
          </p:cNvPr>
          <p:cNvSpPr>
            <a:spLocks noGrp="1"/>
          </p:cNvSpPr>
          <p:nvPr>
            <p:ph type="title"/>
          </p:nvPr>
        </p:nvSpPr>
        <p:spPr>
          <a:xfrm>
            <a:off x="914400" y="581786"/>
            <a:ext cx="10511627" cy="1012785"/>
          </a:xfrm>
        </p:spPr>
        <p:txBody>
          <a:bodyPr/>
          <a:lstStyle/>
          <a:p>
            <a:r>
              <a:rPr lang="en-GB" dirty="0"/>
              <a:t>Essay questions</a:t>
            </a:r>
          </a:p>
        </p:txBody>
      </p:sp>
      <p:sp>
        <p:nvSpPr>
          <p:cNvPr id="4" name="Slide Number Placeholder 3">
            <a:extLst>
              <a:ext uri="{FF2B5EF4-FFF2-40B4-BE49-F238E27FC236}">
                <a16:creationId xmlns:a16="http://schemas.microsoft.com/office/drawing/2014/main" id="{2EACA06E-3FB5-8DC7-E40E-4ABE5EDA572E}"/>
              </a:ext>
            </a:extLst>
          </p:cNvPr>
          <p:cNvSpPr>
            <a:spLocks noGrp="1"/>
          </p:cNvSpPr>
          <p:nvPr>
            <p:ph type="sldNum" sz="quarter" idx="10"/>
          </p:nvPr>
        </p:nvSpPr>
        <p:spPr/>
        <p:txBody>
          <a:bodyPr/>
          <a:lstStyle/>
          <a:p>
            <a:fld id="{48F63A3B-78C7-47BE-AE5E-E10140E04643}" type="slidenum">
              <a:rPr lang="en-US" smtClean="0"/>
              <a:pPr/>
              <a:t>17</a:t>
            </a:fld>
            <a:endParaRPr lang="en-US"/>
          </a:p>
        </p:txBody>
      </p:sp>
      <p:sp>
        <p:nvSpPr>
          <p:cNvPr id="5" name="Rectangle 1">
            <a:extLst>
              <a:ext uri="{FF2B5EF4-FFF2-40B4-BE49-F238E27FC236}">
                <a16:creationId xmlns:a16="http://schemas.microsoft.com/office/drawing/2014/main" id="{884B058D-2F3F-E0DB-E92E-B2B6DF6A1FD8}"/>
              </a:ext>
            </a:extLst>
          </p:cNvPr>
          <p:cNvSpPr>
            <a:spLocks noGrp="1" noChangeArrowheads="1"/>
          </p:cNvSpPr>
          <p:nvPr>
            <p:ph sz="quarter" idx="4"/>
          </p:nvPr>
        </p:nvSpPr>
        <p:spPr bwMode="auto">
          <a:xfrm>
            <a:off x="914400" y="1594571"/>
            <a:ext cx="10511626" cy="5038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Are our actions motivated by anything other than our own self-interest?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Should you only perform an action if it is in your own self-interest to do so?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Can an argument be provided for why a person should act morally?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‘It is only pleasure and pain that has any intrinsic value’. Critically assess this claim.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Should the moral worth of our actions be judged solely on their consequences?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Critically assess Kant’s account of morality.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Is the moral worth of an action dependent upon the reason why it was performed?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Is an action only moral if it is motivated by duty?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What is the relationship between morality and a flourishing life?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Can virtue ethics provide us with guidance on how to act?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Critically assess Aristotle’s account of virtue ethics.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ptos" panose="020B0004020202020204" pitchFamily="34" charset="0"/>
              </a:rPr>
              <a:t>Could the ‘ethics of care’ provide a viable alternative to our traditional systems of justice? </a:t>
            </a:r>
          </a:p>
        </p:txBody>
      </p:sp>
    </p:spTree>
    <p:extLst>
      <p:ext uri="{BB962C8B-B14F-4D97-AF65-F5344CB8AC3E}">
        <p14:creationId xmlns:p14="http://schemas.microsoft.com/office/powerpoint/2010/main" val="3401633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3C7D4E-1EFD-98B3-B35C-84C6C1E3ACC1}"/>
              </a:ext>
            </a:extLst>
          </p:cNvPr>
          <p:cNvSpPr>
            <a:spLocks noGrp="1"/>
          </p:cNvSpPr>
          <p:nvPr>
            <p:ph type="sldNum" sz="quarter" idx="12"/>
          </p:nvPr>
        </p:nvSpPr>
        <p:spPr/>
        <p:txBody>
          <a:bodyPr/>
          <a:lstStyle/>
          <a:p>
            <a:fld id="{48F63A3B-78C7-47BE-AE5E-E10140E04643}" type="slidenum">
              <a:rPr lang="en-US" smtClean="0"/>
              <a:pPr/>
              <a:t>18</a:t>
            </a:fld>
            <a:endParaRPr lang="en-US"/>
          </a:p>
        </p:txBody>
      </p:sp>
      <p:pic>
        <p:nvPicPr>
          <p:cNvPr id="3" name="Online Media 2" title="Berkeley professor explains gender theory | Judith Butler">
            <a:hlinkClick r:id="" action="ppaction://media"/>
            <a:extLst>
              <a:ext uri="{FF2B5EF4-FFF2-40B4-BE49-F238E27FC236}">
                <a16:creationId xmlns:a16="http://schemas.microsoft.com/office/drawing/2014/main" id="{8496CAA9-4365-EAD5-B0D7-990911FEBF35}"/>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33821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B03110A-206D-4DD4-0E1E-DE0630AECB3C}"/>
              </a:ext>
            </a:extLst>
          </p:cNvPr>
          <p:cNvSpPr>
            <a:spLocks noGrp="1"/>
          </p:cNvSpPr>
          <p:nvPr/>
        </p:nvSpPr>
        <p:spPr>
          <a:xfrm>
            <a:off x="914401" y="849782"/>
            <a:ext cx="5715000" cy="2727709"/>
          </a:xfrm>
          <a:prstGeom prst="rect">
            <a:avLst/>
          </a:prstGeom>
        </p:spPr>
        <p:txBody>
          <a:bodyPr vert="horz" lIns="91440" tIns="0" rIns="91440" bIns="0" rtlCol="0" anchor="b" anchorCtr="0">
            <a:noAutofit/>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US">
                <a:latin typeface="Aptos Black"/>
              </a:rPr>
              <a:t>Thank </a:t>
            </a:r>
            <a:br>
              <a:rPr lang="en-US">
                <a:latin typeface="Aptos Black"/>
              </a:rPr>
            </a:br>
            <a:r>
              <a:rPr lang="en-US">
                <a:latin typeface="Aptos Black"/>
              </a:rPr>
              <a:t>you</a:t>
            </a:r>
          </a:p>
        </p:txBody>
      </p:sp>
      <p:sp>
        <p:nvSpPr>
          <p:cNvPr id="11" name="Subtitle 2">
            <a:extLst>
              <a:ext uri="{FF2B5EF4-FFF2-40B4-BE49-F238E27FC236}">
                <a16:creationId xmlns:a16="http://schemas.microsoft.com/office/drawing/2014/main" id="{E84522A5-64D0-F8F8-6173-E03E716EF180}"/>
              </a:ext>
            </a:extLst>
          </p:cNvPr>
          <p:cNvSpPr>
            <a:spLocks noGrp="1"/>
          </p:cNvSpPr>
          <p:nvPr/>
        </p:nvSpPr>
        <p:spPr>
          <a:xfrm>
            <a:off x="914401" y="3813606"/>
            <a:ext cx="5715000" cy="2234642"/>
          </a:xfrm>
          <a:prstGeom prst="rect">
            <a:avLst/>
          </a:prstGeom>
        </p:spPr>
        <p:txBody>
          <a:bodyPr vert="horz" lIns="91440" tIns="0" rIns="91440" bIns="0" rtlCol="0" anchor="t" anchorCtr="0">
            <a:normAutofit/>
          </a:bodyPr>
          <a:lstStyle>
            <a:lvl1pPr marL="0" indent="0" algn="l" defTabSz="914400" rtl="0" eaLnBrk="1" latinLnBrk="0" hangingPunct="1">
              <a:lnSpc>
                <a:spcPct val="100000"/>
              </a:lnSpc>
              <a:spcBef>
                <a:spcPts val="576"/>
              </a:spcBef>
              <a:buFont typeface="Arial" panose="020B0604020202020204" pitchFamily="34" charset="0"/>
              <a:buNone/>
              <a:defRPr sz="2400" kern="1200">
                <a:solidFill>
                  <a:schemeClr val="accent6"/>
                </a:solidFill>
                <a:latin typeface="+mn-lt"/>
                <a:ea typeface="+mn-ea"/>
                <a:cs typeface="+mn-cs"/>
              </a:defRPr>
            </a:lvl1pPr>
            <a:lvl2pPr marL="457200" indent="0" algn="ctr" defTabSz="914400" rtl="0" eaLnBrk="1" latinLnBrk="0" hangingPunct="1">
              <a:lnSpc>
                <a:spcPct val="100000"/>
              </a:lnSpc>
              <a:spcBef>
                <a:spcPts val="360"/>
              </a:spcBef>
              <a:buFont typeface="Arial" panose="020B0604020202020204" pitchFamily="34" charset="0"/>
              <a:buNone/>
              <a:defRPr sz="2000" kern="1200">
                <a:solidFill>
                  <a:schemeClr val="accent6"/>
                </a:solidFill>
                <a:latin typeface="+mn-lt"/>
                <a:ea typeface="+mn-ea"/>
                <a:cs typeface="+mn-cs"/>
              </a:defRPr>
            </a:lvl2pPr>
            <a:lvl3pPr marL="914400" indent="0" algn="ctr" defTabSz="914400" rtl="0" eaLnBrk="1" latinLnBrk="0" hangingPunct="1">
              <a:lnSpc>
                <a:spcPct val="100000"/>
              </a:lnSpc>
              <a:spcBef>
                <a:spcPts val="360"/>
              </a:spcBef>
              <a:buFont typeface="Arial" panose="020B0604020202020204" pitchFamily="34" charset="0"/>
              <a:buNone/>
              <a:defRPr sz="1800" kern="1200">
                <a:solidFill>
                  <a:schemeClr val="accent6"/>
                </a:solidFill>
                <a:latin typeface="+mn-lt"/>
                <a:ea typeface="+mn-ea"/>
                <a:cs typeface="+mn-cs"/>
              </a:defRPr>
            </a:lvl3pPr>
            <a:lvl4pPr marL="1371600" indent="0" algn="ctr" defTabSz="914400" rtl="0" eaLnBrk="1" latinLnBrk="0" hangingPunct="1">
              <a:lnSpc>
                <a:spcPct val="100000"/>
              </a:lnSpc>
              <a:spcBef>
                <a:spcPts val="360"/>
              </a:spcBef>
              <a:buFont typeface="Arial" panose="020B0604020202020204" pitchFamily="34" charset="0"/>
              <a:buNone/>
              <a:defRPr sz="1600" kern="1200">
                <a:solidFill>
                  <a:schemeClr val="accent6"/>
                </a:solidFill>
                <a:latin typeface="+mn-lt"/>
                <a:ea typeface="+mn-ea"/>
                <a:cs typeface="+mn-cs"/>
              </a:defRPr>
            </a:lvl4pPr>
            <a:lvl5pPr marL="1828800" indent="0" algn="ctr" defTabSz="914400" rtl="0" eaLnBrk="1" latinLnBrk="0" hangingPunct="1">
              <a:lnSpc>
                <a:spcPct val="100000"/>
              </a:lnSpc>
              <a:spcBef>
                <a:spcPts val="360"/>
              </a:spcBef>
              <a:buFont typeface="Arial" panose="020B0604020202020204" pitchFamily="34" charset="0"/>
              <a:buNone/>
              <a:defRPr sz="1600" kern="1200">
                <a:solidFill>
                  <a:schemeClr val="accent6"/>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latin typeface="Aptos Black"/>
              </a:rPr>
              <a:t>Dr. Hope Bachmann</a:t>
            </a:r>
          </a:p>
          <a:p>
            <a:r>
              <a:rPr lang="en-US" dirty="0">
                <a:latin typeface="Aptos Black"/>
              </a:rPr>
              <a:t>she/they</a:t>
            </a:r>
          </a:p>
          <a:p>
            <a:r>
              <a:rPr lang="en-US" dirty="0">
                <a:latin typeface="Aptos Black"/>
              </a:rPr>
              <a:t>h.bachmann@uwtsd.ac.uk</a:t>
            </a:r>
          </a:p>
        </p:txBody>
      </p:sp>
    </p:spTree>
    <p:extLst>
      <p:ext uri="{BB962C8B-B14F-4D97-AF65-F5344CB8AC3E}">
        <p14:creationId xmlns:p14="http://schemas.microsoft.com/office/powerpoint/2010/main" val="1973173046"/>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7B7F6F-2C08-4296-B7AB-C2C3F421924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7FA76D1-3C6D-40BC-A42D-496B6EDE8B8C}">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DE99543C-82E8-4821-93BD-5A60BEB423E2}">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924</Words>
  <Application>Microsoft Office PowerPoint</Application>
  <PresentationFormat>Widescreen</PresentationFormat>
  <Paragraphs>62</Paragraphs>
  <Slides>19</Slides>
  <Notes>9</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Aptos</vt:lpstr>
      <vt:lpstr>Aptos Black</vt:lpstr>
      <vt:lpstr>Aptos ExtraBold</vt:lpstr>
      <vt:lpstr>Arial</vt:lpstr>
      <vt:lpstr>Arial Black</vt:lpstr>
      <vt:lpstr>Calibri</vt:lpstr>
      <vt:lpstr>Sabon Next LT</vt:lpstr>
      <vt:lpstr>Custom</vt:lpstr>
      <vt:lpstr>PowerPoint Presentation</vt:lpstr>
      <vt:lpstr>Workshop Overview</vt:lpstr>
      <vt:lpstr>Reading for week Four</vt:lpstr>
      <vt:lpstr>What did you think?</vt:lpstr>
      <vt:lpstr>What assumptions does traditional western philosophy make about virtue?</vt:lpstr>
      <vt:lpstr>What is traditional western philosophy failing to account for that feminist philosophy brings to the table?</vt:lpstr>
      <vt:lpstr>What is a feminist ethics of care?</vt:lpstr>
      <vt:lpstr>PowerPoint Presentation</vt:lpstr>
      <vt:lpstr>PowerPoint Presentation</vt:lpstr>
      <vt:lpstr>PowerPoint Presentation</vt:lpstr>
      <vt:lpstr>PowerPoint Presentation</vt:lpstr>
      <vt:lpstr>So, what is feminist ethics?</vt:lpstr>
      <vt:lpstr>Feminist standpoint epistemology</vt:lpstr>
      <vt:lpstr>feminist bioethics</vt:lpstr>
      <vt:lpstr>PowerPoint Presentation</vt:lpstr>
      <vt:lpstr>PowerPoint Presentation</vt:lpstr>
      <vt:lpstr>Essay 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Hope Bachmann</cp:lastModifiedBy>
  <cp:revision>244</cp:revision>
  <dcterms:created xsi:type="dcterms:W3CDTF">2026-02-17T17:38:11Z</dcterms:created>
  <dcterms:modified xsi:type="dcterms:W3CDTF">2026-04-16T12:24:19Z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