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6"/>
  </p:notesMasterIdLst>
  <p:sldIdLst>
    <p:sldId id="384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D2665D-6084-74E3-81A5-FBFE33785FF3}" v="67" dt="2026-04-24T14:56:53.851"/>
    <p1510:client id="{676DAAF1-C2A1-C0BA-0457-718349388879}" v="2" dt="2026-04-24T12:49:30.237"/>
    <p1510:client id="{9CBEBD61-F495-4044-8493-B8EDD34E18BC}" v="6" dt="2026-04-23T13:07:13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 autoAdjust="0"/>
    <p:restoredTop sz="94660"/>
  </p:normalViewPr>
  <p:slideViewPr>
    <p:cSldViewPr snapToGrid="0">
      <p:cViewPr varScale="1">
        <p:scale>
          <a:sx n="96" d="100"/>
          <a:sy n="96" d="100"/>
        </p:scale>
        <p:origin x="7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5F97F1-E6C7-409F-A0D7-426EB05E7AFE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D8D216-FFCC-4672-90A6-535B0C623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10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E9AF01-94DA-E018-EB8A-7D0299073C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5621AB-2FB1-5527-BEF4-2687BC30F4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A8FE85-1658-9505-AA9B-76E5A4D406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A0FFF2-9682-BE5F-08F6-221831CF28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F75CB5-5666-5049-9AE0-38EFD385C21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131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bg>
      <p:bgPr>
        <a:gradFill>
          <a:gsLst>
            <a:gs pos="93000">
              <a:schemeClr val="tx2"/>
            </a:gs>
            <a:gs pos="81000">
              <a:schemeClr val="accent6">
                <a:lumMod val="50000"/>
              </a:schemeClr>
            </a:gs>
            <a:gs pos="27000">
              <a:schemeClr val="tx1"/>
            </a:gs>
            <a:gs pos="8000">
              <a:schemeClr val="accent4">
                <a:lumMod val="75000"/>
              </a:schemeClr>
            </a:gs>
            <a:gs pos="0">
              <a:schemeClr val="accent4"/>
            </a:gs>
            <a:gs pos="99000">
              <a:schemeClr val="tx2">
                <a:lumMod val="40000"/>
                <a:lumOff val="60000"/>
              </a:schemeClr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BA6450-E291-DC40-F198-C02B48513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" y="1"/>
            <a:ext cx="12192003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462FF1-D97D-8505-FE7F-8B2DB411A8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304799"/>
            <a:ext cx="12191998" cy="3215641"/>
          </a:xfrm>
        </p:spPr>
        <p:txBody>
          <a:bodyPr lIns="0" rIns="0" bIns="0" anchor="b" anchorCtr="0">
            <a:noAutofit/>
          </a:bodyPr>
          <a:lstStyle>
            <a:lvl1pPr algn="ctr">
              <a:defRPr sz="6000" kern="1200" cap="all" spc="3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8B9CAE2-F3DD-D6D3-96C8-D947A41177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" y="3670628"/>
            <a:ext cx="12191997" cy="2577772"/>
          </a:xfrm>
        </p:spPr>
        <p:txBody>
          <a:bodyPr>
            <a:noAutofit/>
          </a:bodyPr>
          <a:lstStyle>
            <a:lvl1pPr marL="0" indent="0" algn="ctr">
              <a:buNone/>
              <a:defRPr sz="3200" b="0" i="0" cap="all" spc="600" baseline="0">
                <a:solidFill>
                  <a:schemeClr val="accent3"/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6433956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gradFill>
          <a:gsLst>
            <a:gs pos="93000">
              <a:schemeClr val="tx2"/>
            </a:gs>
            <a:gs pos="81000">
              <a:schemeClr val="accent6">
                <a:lumMod val="50000"/>
              </a:schemeClr>
            </a:gs>
            <a:gs pos="27000">
              <a:schemeClr val="tx1"/>
            </a:gs>
            <a:gs pos="8000">
              <a:schemeClr val="accent4">
                <a:lumMod val="75000"/>
              </a:schemeClr>
            </a:gs>
            <a:gs pos="0">
              <a:schemeClr val="accent4"/>
            </a:gs>
            <a:gs pos="99000">
              <a:schemeClr val="tx2">
                <a:lumMod val="40000"/>
                <a:lumOff val="60000"/>
              </a:schemeClr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BA6450-E291-DC40-F198-C02B48513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" y="1"/>
            <a:ext cx="12192003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462FF1-D97D-8505-FE7F-8B2DB411A8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" y="1821180"/>
            <a:ext cx="12191994" cy="3215641"/>
          </a:xfrm>
        </p:spPr>
        <p:txBody>
          <a:bodyPr lIns="0" rIns="0" bIns="0" anchor="ctr" anchorCtr="0">
            <a:noAutofit/>
          </a:bodyPr>
          <a:lstStyle>
            <a:lvl1pPr algn="ctr">
              <a:defRPr sz="6000" kern="1200" cap="all" spc="3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0303938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A084D09-1B2D-4EE2-82A7-83196133B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6350"/>
            <a:ext cx="12185769" cy="6864350"/>
            <a:chOff x="0" y="-6350"/>
            <a:chExt cx="12185769" cy="686435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53860AA6-1B14-DF89-B725-CC444E502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-6350"/>
              <a:ext cx="6160393" cy="6864350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6" name="Content Placeholder 14">
              <a:extLst>
                <a:ext uri="{FF2B5EF4-FFF2-40B4-BE49-F238E27FC236}">
                  <a16:creationId xmlns:a16="http://schemas.microsoft.com/office/drawing/2014/main" id="{D172E570-D67F-4980-88C2-CF6560C1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5400000">
              <a:off x="5750267" y="410125"/>
              <a:ext cx="6845628" cy="6025377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F90BF68-CF26-6705-CBFD-428BEB787EDB}"/>
                </a:ext>
              </a:extLst>
            </p:cNvPr>
            <p:cNvGrpSpPr/>
            <p:nvPr/>
          </p:nvGrpSpPr>
          <p:grpSpPr>
            <a:xfrm rot="10800000">
              <a:off x="5304704" y="259572"/>
              <a:ext cx="584267" cy="390181"/>
              <a:chOff x="1876516" y="596691"/>
              <a:chExt cx="584267" cy="390181"/>
            </a:xfrm>
          </p:grpSpPr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1066F635-8DB9-B091-8467-D8F0327217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876516" y="842493"/>
                <a:ext cx="144379" cy="144379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  <a:alpha val="4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9" name="Graphic 12">
                <a:extLst>
                  <a:ext uri="{FF2B5EF4-FFF2-40B4-BE49-F238E27FC236}">
                    <a16:creationId xmlns:a16="http://schemas.microsoft.com/office/drawing/2014/main" id="{882D2FD3-A05B-400C-6347-115486FFD9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360199" y="596691"/>
                <a:ext cx="100584" cy="100584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0459F4-C5B9-4070-46D1-2E7DA3EFB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4466502" cy="1936866"/>
          </a:xfrm>
        </p:spPr>
        <p:txBody>
          <a:bodyPr anchor="b"/>
          <a:lstStyle>
            <a:lvl1pPr>
              <a:defRPr sz="3200" cap="all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4F613B1-323C-4C25-4526-1D3313A71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20500"/>
            <a:ext cx="4471665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D2C2143-1936-BBDA-A6A8-40B6DBD16AE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38201" y="3097848"/>
            <a:ext cx="4466504" cy="3405187"/>
          </a:xfrm>
        </p:spPr>
        <p:txBody>
          <a:bodyPr/>
          <a:lstStyle>
            <a:lvl1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800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600">
                <a:solidFill>
                  <a:schemeClr val="bg1"/>
                </a:solidFill>
                <a:latin typeface="+mn-lt"/>
              </a:defRPr>
            </a:lvl2pPr>
            <a:lvl3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400">
                <a:solidFill>
                  <a:schemeClr val="bg1"/>
                </a:solidFill>
                <a:latin typeface="+mn-lt"/>
              </a:defRPr>
            </a:lvl3pPr>
            <a:lvl4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200">
                <a:solidFill>
                  <a:schemeClr val="bg1"/>
                </a:solidFill>
                <a:latin typeface="+mn-lt"/>
              </a:defRPr>
            </a:lvl4pPr>
            <a:lvl5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529376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12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EB5B81B-FCE8-FE9C-8F0A-6488B25F0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1869" y="579120"/>
            <a:ext cx="11548261" cy="2733306"/>
          </a:xfrm>
        </p:spPr>
        <p:txBody>
          <a:bodyPr anchor="b">
            <a:noAutofit/>
          </a:bodyPr>
          <a:lstStyle>
            <a:lvl1pPr algn="ctr">
              <a:defRPr sz="3200" cap="all" spc="3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F877C2F-8190-18D9-5D24-5BD7B05A29F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1868" y="3484615"/>
            <a:ext cx="11562303" cy="2387865"/>
          </a:xfrm>
        </p:spPr>
        <p:txBody>
          <a:bodyPr>
            <a:noAutofit/>
          </a:bodyPr>
          <a:lstStyle>
            <a:lvl1pPr marL="0" indent="0" algn="ctr">
              <a:buNone/>
              <a:defRPr sz="6000" b="0" i="0" cap="all" spc="600" baseline="0">
                <a:solidFill>
                  <a:schemeClr val="accent3">
                    <a:lumMod val="75000"/>
                  </a:schemeClr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1189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gradFill>
          <a:gsLst>
            <a:gs pos="100000">
              <a:schemeClr val="tx2"/>
            </a:gs>
            <a:gs pos="79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64209F-41AB-70E5-1B9E-7490900C5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1"/>
            <a:ext cx="12191997" cy="6857998"/>
          </a:xfrm>
          <a:prstGeom prst="rect">
            <a:avLst/>
          </a:prstGeom>
          <a:gradFill flip="none" rotWithShape="1">
            <a:gsLst>
              <a:gs pos="0">
                <a:srgbClr val="1A012C"/>
              </a:gs>
              <a:gs pos="45000">
                <a:srgbClr val="1A012C">
                  <a:alpha val="50000"/>
                </a:srgbClr>
              </a:gs>
              <a:gs pos="100000">
                <a:schemeClr val="accent6">
                  <a:lumMod val="50000"/>
                  <a:alpha val="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32D3409-585B-54E2-1DCC-AC58804E4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6350"/>
            <a:ext cx="6096000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9891" y="511762"/>
            <a:ext cx="4960830" cy="2785158"/>
          </a:xfrm>
        </p:spPr>
        <p:txBody>
          <a:bodyPr anchor="b">
            <a:noAutofit/>
          </a:bodyPr>
          <a:lstStyle>
            <a:lvl1pPr algn="l">
              <a:defRPr sz="2400" cap="all" spc="3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47B8A5C-E279-DB0B-E9D3-92741787612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02640" y="3484615"/>
            <a:ext cx="4958081" cy="2387865"/>
          </a:xfrm>
        </p:spPr>
        <p:txBody>
          <a:bodyPr>
            <a:noAutofit/>
          </a:bodyPr>
          <a:lstStyle>
            <a:lvl1pPr marL="0" indent="0" algn="l">
              <a:buNone/>
              <a:defRPr sz="3200" b="0" i="0" cap="all" spc="600" baseline="0">
                <a:solidFill>
                  <a:schemeClr val="accent3">
                    <a:lumMod val="75000"/>
                  </a:schemeClr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386C402-C5C5-2A54-C618-62673AD93C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97638" y="336550"/>
            <a:ext cx="5322887" cy="6184900"/>
          </a:xfrm>
        </p:spPr>
        <p:txBody>
          <a:bodyPr/>
          <a:lstStyle>
            <a:lvl1pPr algn="ctr"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82463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2 column">
    <p:bg>
      <p:bgPr>
        <a:gradFill>
          <a:gsLst>
            <a:gs pos="100000">
              <a:schemeClr val="tx2"/>
            </a:gs>
            <a:gs pos="79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4">
            <a:extLst>
              <a:ext uri="{FF2B5EF4-FFF2-40B4-BE49-F238E27FC236}">
                <a16:creationId xmlns:a16="http://schemas.microsoft.com/office/drawing/2014/main" id="{318CE367-BBCB-F4AB-635F-4C9995EAE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6350"/>
            <a:ext cx="2356339" cy="685386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CE3FBBA-81E2-31F1-EF51-02706B5B5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356339" y="-6350"/>
            <a:ext cx="9831801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AD3746D-3CD1-FFA5-0019-AD0C588B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305669" y="2002443"/>
            <a:ext cx="7922116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05669" y="113097"/>
            <a:ext cx="7420819" cy="1656304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9624CF4-7769-4663-3361-39136F5E20C8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3305669" y="2470150"/>
            <a:ext cx="7420819" cy="3676649"/>
          </a:xfrm>
        </p:spPr>
        <p:txBody>
          <a:bodyPr/>
          <a:lstStyle>
            <a:lvl1pPr marL="2857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  <a:latin typeface="+mn-lt"/>
              </a:defRPr>
            </a:lvl1pPr>
            <a:lvl2pPr marL="800100" indent="-3429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  <a:latin typeface="+mn-lt"/>
              </a:defRPr>
            </a:lvl2pPr>
            <a:lvl3pPr marL="1257300" indent="-3429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  <a:latin typeface="+mn-lt"/>
              </a:defRPr>
            </a:lvl3pPr>
            <a:lvl4pPr marL="16573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  <a:latin typeface="+mn-lt"/>
              </a:defRPr>
            </a:lvl4pPr>
            <a:lvl5pPr marL="2114550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690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4361F2FA-20C7-5447-C138-CE2CA186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" y="2"/>
            <a:ext cx="12191997" cy="6857998"/>
            <a:chOff x="3" y="2"/>
            <a:chExt cx="12191997" cy="6857998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FEDD626-82E4-71C6-25F1-CDA46B7B3F39}"/>
                </a:ext>
              </a:extLst>
            </p:cNvPr>
            <p:cNvSpPr/>
            <p:nvPr/>
          </p:nvSpPr>
          <p:spPr>
            <a:xfrm>
              <a:off x="3" y="2"/>
              <a:ext cx="12191997" cy="6857998"/>
            </a:xfrm>
            <a:prstGeom prst="rect">
              <a:avLst/>
            </a:prstGeom>
            <a:gradFill flip="none" rotWithShape="1">
              <a:gsLst>
                <a:gs pos="0">
                  <a:srgbClr val="1A012C"/>
                </a:gs>
                <a:gs pos="45000">
                  <a:srgbClr val="1A012C">
                    <a:alpha val="50000"/>
                  </a:srgbClr>
                </a:gs>
                <a:gs pos="100000">
                  <a:schemeClr val="accent6">
                    <a:lumMod val="50000"/>
                    <a:alpha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DC952AF-CE06-54F7-CB4A-1722F90AC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3" y="2"/>
              <a:ext cx="12191994" cy="6857996"/>
            </a:xfrm>
            <a:prstGeom prst="rect">
              <a:avLst/>
            </a:prstGeom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E6EDFF3-843B-AAE9-DB73-423142606F52}"/>
                </a:ext>
              </a:extLst>
            </p:cNvPr>
            <p:cNvGrpSpPr/>
            <p:nvPr/>
          </p:nvGrpSpPr>
          <p:grpSpPr>
            <a:xfrm rot="5400000">
              <a:off x="1645776" y="1222395"/>
              <a:ext cx="431603" cy="412684"/>
              <a:chOff x="1870859" y="869908"/>
              <a:chExt cx="431603" cy="412684"/>
            </a:xfrm>
          </p:grpSpPr>
          <p:sp>
            <p:nvSpPr>
              <p:cNvPr id="12" name="Graphic 15">
                <a:extLst>
                  <a:ext uri="{FF2B5EF4-FFF2-40B4-BE49-F238E27FC236}">
                    <a16:creationId xmlns:a16="http://schemas.microsoft.com/office/drawing/2014/main" id="{312F4F85-6C79-201D-E20D-64CD4728E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3" name="Graphic 12">
                <a:extLst>
                  <a:ext uri="{FF2B5EF4-FFF2-40B4-BE49-F238E27FC236}">
                    <a16:creationId xmlns:a16="http://schemas.microsoft.com/office/drawing/2014/main" id="{01D71DAD-ECC6-A850-88E4-A4EDCF494A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632CC6D-6024-2368-8EBA-4B7A2D6428BC}"/>
                </a:ext>
              </a:extLst>
            </p:cNvPr>
            <p:cNvGrpSpPr/>
            <p:nvPr/>
          </p:nvGrpSpPr>
          <p:grpSpPr>
            <a:xfrm rot="20626702">
              <a:off x="10248169" y="5448942"/>
              <a:ext cx="431603" cy="412684"/>
              <a:chOff x="1870859" y="869908"/>
              <a:chExt cx="431603" cy="412684"/>
            </a:xfrm>
          </p:grpSpPr>
          <p:sp>
            <p:nvSpPr>
              <p:cNvPr id="6" name="Graphic 15">
                <a:extLst>
                  <a:ext uri="{FF2B5EF4-FFF2-40B4-BE49-F238E27FC236}">
                    <a16:creationId xmlns:a16="http://schemas.microsoft.com/office/drawing/2014/main" id="{B05BE7BE-7D54-A09B-8A67-6B28CF6BB6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7" name="Graphic 12">
                <a:extLst>
                  <a:ext uri="{FF2B5EF4-FFF2-40B4-BE49-F238E27FC236}">
                    <a16:creationId xmlns:a16="http://schemas.microsoft.com/office/drawing/2014/main" id="{258346A9-F75C-6704-EEED-CF7A8A0F8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2CC39D-03B1-4933-F236-462B5862E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448" y="264160"/>
            <a:ext cx="6327105" cy="3373973"/>
          </a:xfrm>
        </p:spPr>
        <p:txBody>
          <a:bodyPr anchor="b"/>
          <a:lstStyle>
            <a:lvl1pPr algn="ctr">
              <a:defRPr sz="3200" cap="all" spc="6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711CA51-49DC-62CA-F147-F286B1C9DBD9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932448" y="3962135"/>
            <a:ext cx="6327105" cy="2653771"/>
          </a:xfrm>
        </p:spPr>
        <p:txBody>
          <a:bodyPr>
            <a:noAutofit/>
          </a:bodyPr>
          <a:lstStyle>
            <a:lvl1pPr marL="0" indent="0" algn="ctr">
              <a:buNone/>
              <a:defRPr sz="1800" b="0" i="0" cap="all" spc="300" baseline="0">
                <a:solidFill>
                  <a:schemeClr val="bg1"/>
                </a:solidFill>
                <a:latin typeface="+mj-lt"/>
                <a:cs typeface="Biome Light" panose="020B03030302040208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3323954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C7D5518-914C-92E3-E9EC-26752C9F0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" y="-6350"/>
            <a:ext cx="12192000" cy="6864350"/>
            <a:chOff x="-1" y="-6350"/>
            <a:chExt cx="12192000" cy="686435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C82D0B82-F74C-65EF-3BF6-8EEA16F36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428750" y="-6350"/>
              <a:ext cx="10763249" cy="6864350"/>
            </a:xfrm>
            <a:prstGeom prst="rect">
              <a:avLst/>
            </a:prstGeom>
            <a:solidFill>
              <a:schemeClr val="tx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6" name="Picture 5" descr="A blue and purple spiral&#10;&#10;Description automatically generated">
              <a:extLst>
                <a:ext uri="{FF2B5EF4-FFF2-40B4-BE49-F238E27FC236}">
                  <a16:creationId xmlns:a16="http://schemas.microsoft.com/office/drawing/2014/main" id="{44E12326-9CF4-38EC-1BAF-1F994F22089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-93"/>
            <a:stretch/>
          </p:blipFill>
          <p:spPr>
            <a:xfrm flipH="1">
              <a:off x="-1" y="0"/>
              <a:ext cx="1428751" cy="6858000"/>
            </a:xfrm>
            <a:prstGeom prst="rect">
              <a:avLst/>
            </a:prstGeom>
          </p:spPr>
        </p:pic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D5C1D9C-B114-FC6A-9213-7287D39EAD9F}"/>
                </a:ext>
              </a:extLst>
            </p:cNvPr>
            <p:cNvGrpSpPr/>
            <p:nvPr/>
          </p:nvGrpSpPr>
          <p:grpSpPr>
            <a:xfrm>
              <a:off x="10649689" y="4382998"/>
              <a:ext cx="754139" cy="1865729"/>
              <a:chOff x="653351" y="2693558"/>
              <a:chExt cx="754139" cy="1865729"/>
            </a:xfrm>
          </p:grpSpPr>
          <p:sp>
            <p:nvSpPr>
              <p:cNvPr id="11" name="Graphic 15">
                <a:extLst>
                  <a:ext uri="{FF2B5EF4-FFF2-40B4-BE49-F238E27FC236}">
                    <a16:creationId xmlns:a16="http://schemas.microsoft.com/office/drawing/2014/main" id="{2BC89B10-C93E-8CE5-73B3-F6049168C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098137" y="2693558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2" name="Graphic 12">
                <a:extLst>
                  <a:ext uri="{FF2B5EF4-FFF2-40B4-BE49-F238E27FC236}">
                    <a16:creationId xmlns:a16="http://schemas.microsoft.com/office/drawing/2014/main" id="{39DB2AA2-9661-AC91-932D-2F1BEC47BD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306906" y="3837599"/>
                <a:ext cx="100584" cy="100584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3" name="Graphic 12">
                <a:extLst>
                  <a:ext uri="{FF2B5EF4-FFF2-40B4-BE49-F238E27FC236}">
                    <a16:creationId xmlns:a16="http://schemas.microsoft.com/office/drawing/2014/main" id="{86C9AC9B-3792-E880-03FE-D46FB046AB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3351" y="4521502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1142A133-65D6-D958-C0CD-E8D45B9BD7BB}"/>
                </a:ext>
              </a:extLst>
            </p:cNvPr>
            <p:cNvGrpSpPr/>
            <p:nvPr/>
          </p:nvGrpSpPr>
          <p:grpSpPr>
            <a:xfrm>
              <a:off x="1870859" y="869908"/>
              <a:ext cx="431603" cy="412684"/>
              <a:chOff x="1870859" y="869908"/>
              <a:chExt cx="431603" cy="412684"/>
            </a:xfrm>
          </p:grpSpPr>
          <p:sp>
            <p:nvSpPr>
              <p:cNvPr id="9" name="Graphic 15">
                <a:extLst>
                  <a:ext uri="{FF2B5EF4-FFF2-40B4-BE49-F238E27FC236}">
                    <a16:creationId xmlns:a16="http://schemas.microsoft.com/office/drawing/2014/main" id="{A746B023-387D-4EAC-052B-60F131E6E7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 rot="10800000">
                <a:off x="1870859" y="1154576"/>
                <a:ext cx="128016" cy="128016"/>
              </a:xfrm>
              <a:custGeom>
                <a:avLst/>
                <a:gdLst>
                  <a:gd name="connsiteX0" fmla="*/ 63857 w 127713"/>
                  <a:gd name="connsiteY0" fmla="*/ 18874 h 127713"/>
                  <a:gd name="connsiteX1" fmla="*/ 108839 w 127713"/>
                  <a:gd name="connsiteY1" fmla="*/ 63857 h 127713"/>
                  <a:gd name="connsiteX2" fmla="*/ 63857 w 127713"/>
                  <a:gd name="connsiteY2" fmla="*/ 108839 h 127713"/>
                  <a:gd name="connsiteX3" fmla="*/ 18874 w 127713"/>
                  <a:gd name="connsiteY3" fmla="*/ 63857 h 127713"/>
                  <a:gd name="connsiteX4" fmla="*/ 63857 w 127713"/>
                  <a:gd name="connsiteY4" fmla="*/ 18874 h 127713"/>
                  <a:gd name="connsiteX5" fmla="*/ 63857 w 127713"/>
                  <a:gd name="connsiteY5" fmla="*/ 0 h 127713"/>
                  <a:gd name="connsiteX6" fmla="*/ 0 w 127713"/>
                  <a:gd name="connsiteY6" fmla="*/ 63857 h 127713"/>
                  <a:gd name="connsiteX7" fmla="*/ 63857 w 127713"/>
                  <a:gd name="connsiteY7" fmla="*/ 127713 h 127713"/>
                  <a:gd name="connsiteX8" fmla="*/ 127713 w 127713"/>
                  <a:gd name="connsiteY8" fmla="*/ 63857 h 127713"/>
                  <a:gd name="connsiteX9" fmla="*/ 63857 w 127713"/>
                  <a:gd name="connsiteY9" fmla="*/ 0 h 1277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27713" h="127713">
                    <a:moveTo>
                      <a:pt x="63857" y="18874"/>
                    </a:moveTo>
                    <a:cubicBezTo>
                      <a:pt x="88700" y="18874"/>
                      <a:pt x="108839" y="39013"/>
                      <a:pt x="108839" y="63857"/>
                    </a:cubicBezTo>
                    <a:cubicBezTo>
                      <a:pt x="108839" y="88700"/>
                      <a:pt x="88700" y="108839"/>
                      <a:pt x="63857" y="108839"/>
                    </a:cubicBezTo>
                    <a:cubicBezTo>
                      <a:pt x="39013" y="108839"/>
                      <a:pt x="18874" y="88700"/>
                      <a:pt x="18874" y="63857"/>
                    </a:cubicBezTo>
                    <a:cubicBezTo>
                      <a:pt x="18898" y="39023"/>
                      <a:pt x="39023" y="18898"/>
                      <a:pt x="63857" y="18874"/>
                    </a:cubicBezTo>
                    <a:moveTo>
                      <a:pt x="63857" y="0"/>
                    </a:moveTo>
                    <a:cubicBezTo>
                      <a:pt x="28590" y="0"/>
                      <a:pt x="0" y="28590"/>
                      <a:pt x="0" y="63857"/>
                    </a:cubicBezTo>
                    <a:cubicBezTo>
                      <a:pt x="0" y="99124"/>
                      <a:pt x="28590" y="127713"/>
                      <a:pt x="63857" y="127713"/>
                    </a:cubicBezTo>
                    <a:cubicBezTo>
                      <a:pt x="99124" y="127713"/>
                      <a:pt x="127713" y="99124"/>
                      <a:pt x="127713" y="63857"/>
                    </a:cubicBezTo>
                    <a:cubicBezTo>
                      <a:pt x="127713" y="28590"/>
                      <a:pt x="99124" y="0"/>
                      <a:pt x="63857" y="0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610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10" name="Graphic 12">
                <a:extLst>
                  <a:ext uri="{FF2B5EF4-FFF2-40B4-BE49-F238E27FC236}">
                    <a16:creationId xmlns:a16="http://schemas.microsoft.com/office/drawing/2014/main" id="{20760125-21CF-A296-3EA7-3C6C0E9BC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2256743" y="869908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851D11-41E3-33F2-CBA6-B2A9A5A2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369139" y="2002443"/>
            <a:ext cx="88735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99620" y="162560"/>
            <a:ext cx="8843050" cy="1616904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003C5A-BF21-DE87-0ED1-3E2D0F32B5D8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2373002" y="2474811"/>
            <a:ext cx="4015098" cy="35283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21" name="Content Placeholder 4">
            <a:extLst>
              <a:ext uri="{FF2B5EF4-FFF2-40B4-BE49-F238E27FC236}">
                <a16:creationId xmlns:a16="http://schemas.microsoft.com/office/drawing/2014/main" id="{D77F99A7-26FA-422E-43E9-C76B4A56E44A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6995159" y="2474811"/>
            <a:ext cx="4227332" cy="35283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0662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3A7247A-846A-F316-B494-69B42CBF3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84B3AF6-983E-0901-0045-6CDF4E93E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705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3C5B7647-403E-A66E-6CF4-0D3A99AA5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 flipH="1">
            <a:off x="10488530" y="4210019"/>
            <a:ext cx="754139" cy="1865729"/>
            <a:chOff x="653351" y="2693558"/>
            <a:chExt cx="754139" cy="1865729"/>
          </a:xfrm>
        </p:grpSpPr>
        <p:sp>
          <p:nvSpPr>
            <p:cNvPr id="10" name="Graphic 15">
              <a:extLst>
                <a:ext uri="{FF2B5EF4-FFF2-40B4-BE49-F238E27FC236}">
                  <a16:creationId xmlns:a16="http://schemas.microsoft.com/office/drawing/2014/main" id="{E48E731E-FEF1-9C59-64B0-9CB6E8853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8137" y="2693558"/>
              <a:ext cx="128016" cy="128016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610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Graphic 12">
              <a:extLst>
                <a:ext uri="{FF2B5EF4-FFF2-40B4-BE49-F238E27FC236}">
                  <a16:creationId xmlns:a16="http://schemas.microsoft.com/office/drawing/2014/main" id="{AFE83BB3-4D12-8E20-CA93-1834D7F0A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306906" y="3837599"/>
              <a:ext cx="100584" cy="100584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422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Graphic 12">
              <a:extLst>
                <a:ext uri="{FF2B5EF4-FFF2-40B4-BE49-F238E27FC236}">
                  <a16:creationId xmlns:a16="http://schemas.microsoft.com/office/drawing/2014/main" id="{3EB1D810-BC05-6C0E-0DE4-3604EBAA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351" y="4521502"/>
              <a:ext cx="45719" cy="37785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49071"/>
              </a:schemeClr>
            </a:solidFill>
            <a:ln w="422" cap="flat">
              <a:noFill/>
              <a:prstDash val="solid"/>
              <a:miter/>
            </a:ln>
          </p:spPr>
          <p:txBody>
            <a:bodyPr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1680" y="430482"/>
            <a:ext cx="10500989" cy="132746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2003C5A-BF21-DE87-0ED1-3E2D0F32B5D8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807038" y="2465539"/>
            <a:ext cx="3774587" cy="3723753"/>
          </a:xfrm>
        </p:spPr>
        <p:txBody>
          <a:bodyPr/>
          <a:lstStyle>
            <a:lvl1pPr marL="342900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rabicPeriod"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626364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lphaLcPeriod"/>
              <a:defRPr sz="1800" spc="0">
                <a:solidFill>
                  <a:schemeClr val="bg1"/>
                </a:solidFill>
                <a:latin typeface="+mn-lt"/>
              </a:defRPr>
            </a:lvl2pPr>
            <a:lvl3pPr marL="918972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rabicParenR"/>
              <a:defRPr sz="1800" spc="0">
                <a:solidFill>
                  <a:schemeClr val="bg1"/>
                </a:solidFill>
                <a:latin typeface="+mn-lt"/>
              </a:defRPr>
            </a:lvl3pPr>
            <a:lvl4pPr marL="1209294" indent="-34290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+mj-lt"/>
              <a:buAutoNum type="alphaLcParenR"/>
              <a:defRPr sz="1800" spc="0">
                <a:solidFill>
                  <a:schemeClr val="bg1"/>
                </a:solidFill>
                <a:latin typeface="+mn-lt"/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4927600" y="2465539"/>
            <a:ext cx="6315069" cy="3723753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2pPr>
            <a:lvl3pPr marL="566928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3pPr>
            <a:lvl4pPr marL="859536" indent="-285750">
              <a:lnSpc>
                <a:spcPct val="120000"/>
              </a:lnSpc>
              <a:spcBef>
                <a:spcPts val="1000"/>
              </a:spcBef>
              <a:buClr>
                <a:schemeClr val="accent3">
                  <a:lumMod val="75000"/>
                </a:schemeClr>
              </a:buClr>
              <a:buFont typeface="Arial" panose="020B0604020202020204" pitchFamily="34" charset="0"/>
              <a:buChar char="•"/>
              <a:defRPr sz="1800" spc="0">
                <a:solidFill>
                  <a:schemeClr val="bg1"/>
                </a:solidFill>
                <a:latin typeface="+mn-lt"/>
              </a:defRPr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3774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23B0D0-B01D-0BB0-6127-A878BE49D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39728" y="-6350"/>
            <a:ext cx="6154615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89627" y="173736"/>
            <a:ext cx="4352662" cy="220370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C363351-4779-B42E-ED7A-C4AF2920BABC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36550" y="336550"/>
            <a:ext cx="5303640" cy="6184900"/>
          </a:xfrm>
        </p:spPr>
        <p:txBody>
          <a:bodyPr/>
          <a:lstStyle>
            <a:lvl1pPr algn="ctr"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6889627" y="3104277"/>
            <a:ext cx="4371560" cy="3022201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921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2pPr>
            <a:lvl3pPr marL="861822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3pPr>
            <a:lvl4pPr marL="115214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0712911-615E-724B-FC0F-996291526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889627" y="2679480"/>
            <a:ext cx="4352662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2124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55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FFF0E2-6B47-67EB-D6AA-D972E7B7C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6350"/>
            <a:ext cx="4646951" cy="686435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4827F6F-999F-23E9-8C09-325D1A76B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80134"/>
            <a:ext cx="3114078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370" y="171396"/>
            <a:ext cx="3736630" cy="2202350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841716" y="3078480"/>
            <a:ext cx="3108193" cy="3047997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Font typeface="Arial" panose="020B0604020202020204" pitchFamily="34" charset="0"/>
              <a:buNone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921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2pPr>
            <a:lvl3pPr marL="861822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3pPr>
            <a:lvl4pPr marL="1152144" indent="-28575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3"/>
              </a:buClr>
              <a:buFont typeface="Arial" panose="020B0604020202020204" pitchFamily="34" charset="0"/>
              <a:buChar char="•"/>
              <a:defRPr sz="1800" spc="0"/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2" name="Table Placeholder 11">
            <a:extLst>
              <a:ext uri="{FF2B5EF4-FFF2-40B4-BE49-F238E27FC236}">
                <a16:creationId xmlns:a16="http://schemas.microsoft.com/office/drawing/2014/main" id="{D360C16C-E69B-FDEF-F033-CA9A2E238288}"/>
              </a:ext>
            </a:extLst>
          </p:cNvPr>
          <p:cNvSpPr>
            <a:spLocks noGrp="1"/>
          </p:cNvSpPr>
          <p:nvPr>
            <p:ph type="tbl" sz="quarter" idx="37"/>
          </p:nvPr>
        </p:nvSpPr>
        <p:spPr>
          <a:xfrm>
            <a:off x="5067300" y="404813"/>
            <a:ext cx="6705600" cy="6048375"/>
          </a:xfrm>
        </p:spPr>
        <p:txBody>
          <a:bodyPr/>
          <a:lstStyle>
            <a:lvl1pPr>
              <a:defRPr sz="2400"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0356992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196A82D-0723-4BA3-0283-9F0D67B0C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6A20A5FD-BDFB-45F2-E644-E93FB81CA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416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3562" y="433906"/>
            <a:ext cx="10515601" cy="1327464"/>
          </a:xfrm>
        </p:spPr>
        <p:txBody>
          <a:bodyPr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39870F08-C2AE-9AF7-58DE-EEA8A48BEDA9}"/>
              </a:ext>
            </a:extLst>
          </p:cNvPr>
          <p:cNvSpPr>
            <a:spLocks noGrp="1"/>
          </p:cNvSpPr>
          <p:nvPr>
            <p:ph sz="quarter" idx="36" hasCustomPrompt="1"/>
          </p:nvPr>
        </p:nvSpPr>
        <p:spPr>
          <a:xfrm>
            <a:off x="814302" y="2465535"/>
            <a:ext cx="7303538" cy="3427265"/>
          </a:xfrm>
        </p:spPr>
        <p:txBody>
          <a:bodyPr/>
          <a:lstStyle>
            <a:lvl1pPr marL="283464" indent="-283464"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800" spc="0" baseline="0">
                <a:solidFill>
                  <a:schemeClr val="bg1"/>
                </a:solidFill>
                <a:latin typeface="+mn-lt"/>
              </a:defRPr>
            </a:lvl1pPr>
            <a:lvl2pPr marL="566928" indent="-28346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2pPr>
            <a:lvl3pPr marL="859536" indent="-28346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3pPr>
            <a:lvl4pPr marL="1152144">
              <a:lnSpc>
                <a:spcPct val="120000"/>
              </a:lnSpc>
              <a:spcBef>
                <a:spcPts val="500"/>
              </a:spcBef>
              <a:buClr>
                <a:schemeClr val="accent3"/>
              </a:buClr>
              <a:defRPr sz="1800" spc="0"/>
            </a:lvl4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7FC75E-AA73-003E-D4E3-B1819886AF9C}"/>
              </a:ext>
            </a:extLst>
          </p:cNvPr>
          <p:cNvSpPr>
            <a:spLocks noGrp="1"/>
          </p:cNvSpPr>
          <p:nvPr>
            <p:ph sz="quarter" idx="37" hasCustomPrompt="1"/>
          </p:nvPr>
        </p:nvSpPr>
        <p:spPr>
          <a:xfrm>
            <a:off x="8392160" y="2465388"/>
            <a:ext cx="2856865" cy="3427412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  <a:latin typeface="+mn-lt"/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bg1"/>
                </a:solidFill>
                <a:latin typeface="+mn-lt"/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200">
                <a:solidFill>
                  <a:schemeClr val="bg1"/>
                </a:solidFill>
                <a:latin typeface="+mn-lt"/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395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">
    <p:bg>
      <p:bgPr>
        <a:gradFill>
          <a:gsLst>
            <a:gs pos="100000">
              <a:schemeClr val="tx2"/>
            </a:gs>
            <a:gs pos="81000">
              <a:schemeClr val="accent6"/>
            </a:gs>
            <a:gs pos="31000">
              <a:srgbClr val="02090E"/>
            </a:gs>
            <a:gs pos="14000">
              <a:schemeClr val="accent4">
                <a:lumMod val="75000"/>
              </a:schemeClr>
            </a:gs>
            <a:gs pos="0">
              <a:schemeClr val="accent4"/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D51531-1219-2E4B-DCE7-C6FD9D809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21869" y="343814"/>
            <a:ext cx="11550701" cy="6210605"/>
          </a:xfrm>
          <a:prstGeom prst="rect">
            <a:avLst/>
          </a:pr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EC02E56-87A4-158A-F0B0-DB8E9BE3A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91547"/>
            <a:ext cx="10546763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8070BB-B3B5-3A8A-2466-D661C74179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370" y="643842"/>
            <a:ext cx="10515601" cy="1140849"/>
          </a:xfrm>
        </p:spPr>
        <p:txBody>
          <a:bodyPr lIns="0" anchor="b">
            <a:noAutofit/>
          </a:bodyPr>
          <a:lstStyle>
            <a:lvl1pPr algn="l">
              <a:defRPr sz="3200" cap="all" spc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471D7DE3-05F5-8052-02FA-6EF9717E15BE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835025" y="2560638"/>
            <a:ext cx="10515600" cy="3478212"/>
          </a:xfrm>
        </p:spPr>
        <p:txBody>
          <a:bodyPr/>
          <a:lstStyle>
            <a:lvl1pPr>
              <a:defRPr sz="2400">
                <a:latin typeface="+mn-lt"/>
              </a:defRPr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468DE94-FC46-A848-7949-ABFEADADE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039" y="1983705"/>
            <a:ext cx="10435630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B02A6961-FD29-3446-6A70-B0D4EE5D1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6405" y="6237287"/>
            <a:ext cx="4114800" cy="365125"/>
          </a:xfrm>
        </p:spPr>
        <p:txBody>
          <a:bodyPr>
            <a:noAutofit/>
          </a:bodyPr>
          <a:lstStyle>
            <a:lvl1pPr algn="l">
              <a:defRPr sz="1200" spc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68477A85-1CCD-1BF5-8FF0-11B80AE2F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>
            <a:noAutofit/>
          </a:bodyPr>
          <a:lstStyle>
            <a:lvl1pPr>
              <a:defRPr sz="1200">
                <a:solidFill>
                  <a:schemeClr val="bg1"/>
                </a:solidFill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6180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81987">
              <a:schemeClr val="accent6">
                <a:lumMod val="50000"/>
              </a:schemeClr>
            </a:gs>
            <a:gs pos="35040">
              <a:srgbClr val="020B11"/>
            </a:gs>
            <a:gs pos="11979">
              <a:schemeClr val="accent4">
                <a:lumMod val="50000"/>
              </a:schemeClr>
            </a:gs>
            <a:gs pos="0">
              <a:schemeClr val="accent4"/>
            </a:gs>
            <a:gs pos="99000">
              <a:schemeClr val="tx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289F5C3D-E9E6-75E0-BF7D-799B5CFE5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575462" y="4137"/>
            <a:ext cx="7616537" cy="6853863"/>
            <a:chOff x="4575462" y="4137"/>
            <a:chExt cx="7616537" cy="6853863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DE1D2C2-40C4-6B80-E8C6-B4CE94C23037}"/>
                </a:ext>
              </a:extLst>
            </p:cNvPr>
            <p:cNvGrpSpPr/>
            <p:nvPr/>
          </p:nvGrpSpPr>
          <p:grpSpPr>
            <a:xfrm>
              <a:off x="4575462" y="691665"/>
              <a:ext cx="364018" cy="857035"/>
              <a:chOff x="468157" y="1144246"/>
              <a:chExt cx="364018" cy="857035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7C904D88-E1BE-F1FA-D405-F55DA966DA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705405" y="1144246"/>
                <a:ext cx="126770" cy="126770"/>
              </a:xfrm>
              <a:prstGeom prst="ellipse">
                <a:avLst/>
              </a:prstGeom>
              <a:noFill/>
              <a:ln>
                <a:solidFill>
                  <a:schemeClr val="accent4">
                    <a:lumMod val="60000"/>
                    <a:lumOff val="40000"/>
                    <a:alpha val="49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8" name="Graphic 12">
                <a:extLst>
                  <a:ext uri="{FF2B5EF4-FFF2-40B4-BE49-F238E27FC236}">
                    <a16:creationId xmlns:a16="http://schemas.microsoft.com/office/drawing/2014/main" id="{1D8F0816-C429-D32E-058B-33405874DF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468157" y="1963496"/>
                <a:ext cx="45719" cy="37785"/>
              </a:xfrm>
              <a:custGeom>
                <a:avLst/>
                <a:gdLst>
                  <a:gd name="connsiteX0" fmla="*/ 91138 w 91138"/>
                  <a:gd name="connsiteY0" fmla="*/ 45569 h 91138"/>
                  <a:gd name="connsiteX1" fmla="*/ 45569 w 91138"/>
                  <a:gd name="connsiteY1" fmla="*/ 91138 h 91138"/>
                  <a:gd name="connsiteX2" fmla="*/ 0 w 91138"/>
                  <a:gd name="connsiteY2" fmla="*/ 45569 h 91138"/>
                  <a:gd name="connsiteX3" fmla="*/ 45569 w 91138"/>
                  <a:gd name="connsiteY3" fmla="*/ 0 h 91138"/>
                  <a:gd name="connsiteX4" fmla="*/ 91138 w 91138"/>
                  <a:gd name="connsiteY4" fmla="*/ 45569 h 911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1138" h="91138">
                    <a:moveTo>
                      <a:pt x="91138" y="45569"/>
                    </a:moveTo>
                    <a:cubicBezTo>
                      <a:pt x="91138" y="70736"/>
                      <a:pt x="70736" y="91138"/>
                      <a:pt x="45569" y="91138"/>
                    </a:cubicBezTo>
                    <a:cubicBezTo>
                      <a:pt x="20402" y="91138"/>
                      <a:pt x="0" y="70736"/>
                      <a:pt x="0" y="45569"/>
                    </a:cubicBezTo>
                    <a:cubicBezTo>
                      <a:pt x="0" y="20402"/>
                      <a:pt x="20402" y="0"/>
                      <a:pt x="45569" y="0"/>
                    </a:cubicBezTo>
                    <a:cubicBezTo>
                      <a:pt x="70736" y="0"/>
                      <a:pt x="91138" y="20402"/>
                      <a:pt x="91138" y="45569"/>
                    </a:cubicBez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  <a:alpha val="49071"/>
                </a:schemeClr>
              </a:solidFill>
              <a:ln w="422" cap="flat">
                <a:noFill/>
                <a:prstDash val="solid"/>
                <a:miter/>
              </a:ln>
            </p:spPr>
            <p:txBody>
              <a:bodyPr rtlCol="0" anchor="ctr">
                <a:noAutofit/>
              </a:bodyPr>
              <a:lstStyle/>
              <a:p>
                <a:endParaRPr lang="en-US" dirty="0"/>
              </a:p>
            </p:txBody>
          </p:sp>
        </p:grpSp>
        <p:pic>
          <p:nvPicPr>
            <p:cNvPr id="4" name="Content Placeholder 14">
              <a:extLst>
                <a:ext uri="{FF2B5EF4-FFF2-40B4-BE49-F238E27FC236}">
                  <a16:creationId xmlns:a16="http://schemas.microsoft.com/office/drawing/2014/main" id="{14AC0A97-7D79-3DBE-FB53-A9EBFD806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542796" y="4137"/>
              <a:ext cx="5649203" cy="6853863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E83F98-B388-2594-BACB-E3DB652C9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5831" y="173735"/>
            <a:ext cx="4409514" cy="2203704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9D0F3E-69D8-49F3-5D7A-71FDC4E3EE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31850" y="3079119"/>
            <a:ext cx="4413250" cy="2752725"/>
          </a:xfrm>
        </p:spPr>
        <p:txBody>
          <a:bodyPr/>
          <a:lstStyle>
            <a:lvl1pPr>
              <a:lnSpc>
                <a:spcPct val="120000"/>
              </a:lnSpc>
              <a:spcBef>
                <a:spcPts val="1000"/>
              </a:spcBef>
              <a:defRPr sz="1800">
                <a:solidFill>
                  <a:schemeClr val="bg1"/>
                </a:solidFill>
                <a:latin typeface="+mn-lt"/>
              </a:defRPr>
            </a:lvl1pPr>
            <a:lvl2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600">
                <a:solidFill>
                  <a:schemeClr val="bg1"/>
                </a:solidFill>
                <a:latin typeface="+mn-lt"/>
              </a:defRPr>
            </a:lvl2pPr>
            <a:lvl3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400">
                <a:solidFill>
                  <a:schemeClr val="bg1"/>
                </a:solidFill>
                <a:latin typeface="+mn-lt"/>
              </a:defRPr>
            </a:lvl3pPr>
            <a:lvl4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200">
                <a:solidFill>
                  <a:schemeClr val="bg1"/>
                </a:solidFill>
                <a:latin typeface="+mn-lt"/>
              </a:defRPr>
            </a:lvl4pPr>
            <a:lvl5pPr>
              <a:lnSpc>
                <a:spcPct val="120000"/>
              </a:lnSpc>
              <a:spcBef>
                <a:spcPts val="1000"/>
              </a:spcBef>
              <a:buClr>
                <a:schemeClr val="accent3"/>
              </a:buClr>
              <a:defRPr sz="12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1CFC792-44F7-2497-E19D-8FB08AFF9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5831" y="2679192"/>
            <a:ext cx="4101929" cy="0"/>
          </a:xfrm>
          <a:prstGeom prst="line">
            <a:avLst/>
          </a:prstGeom>
          <a:ln w="25400">
            <a:gradFill>
              <a:gsLst>
                <a:gs pos="0">
                  <a:schemeClr val="accent4">
                    <a:lumMod val="50000"/>
                  </a:schemeClr>
                </a:gs>
                <a:gs pos="100000">
                  <a:schemeClr val="accent6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645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99000">
              <a:srgbClr val="05202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3EA418-19D1-0D4D-BE52-40A86E32F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BAE0C-5187-A64D-A481-E692456703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59C05-48F5-9346-8256-5B61C6990E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75D63-7351-9C4A-AEE0-10E27B3B6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0889F-2BBA-5F45-95BC-BEA6688167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bg1"/>
                </a:solidFill>
                <a:latin typeface="+mj-lt"/>
                <a:cs typeface="Biome" panose="020B0503030204020804" pitchFamily="34" charset="0"/>
              </a:defRPr>
            </a:lvl1pPr>
          </a:lstStyle>
          <a:p>
            <a:fld id="{FE024F78-56A6-7740-B68D-8D4D026EDF3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272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300" baseline="0">
          <a:solidFill>
            <a:schemeClr val="bg1"/>
          </a:solidFill>
          <a:latin typeface="+mj-lt"/>
          <a:ea typeface="+mj-ea"/>
          <a:cs typeface="Biome" panose="020B0503030204020804" pitchFamily="34" charset="0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accent3"/>
          </a:solidFill>
          <a:latin typeface="+mj-lt"/>
          <a:ea typeface="+mn-ea"/>
          <a:cs typeface="Biome" panose="020B0503030204020804" pitchFamily="34" charset="0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257300" indent="-34290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573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114550" indent="-285750" algn="l" defTabSz="914400" rtl="0" eaLnBrk="1" latinLnBrk="0" hangingPunct="1">
        <a:lnSpc>
          <a:spcPct val="90000"/>
        </a:lnSpc>
        <a:spcBef>
          <a:spcPts val="500"/>
        </a:spcBef>
        <a:buClr>
          <a:schemeClr val="accent6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pn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06323-B3DC-B556-977D-FDBE12242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3F29D0-271E-8868-B287-E6B9AC5D4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0971" y="6226198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024F78-56A6-7740-B68D-8D4D026EDF3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iome"/>
                <a:ea typeface="+mn-ea"/>
                <a:cs typeface="Biome" panose="020B05030302040208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iome"/>
              <a:ea typeface="+mn-ea"/>
              <a:cs typeface="Biome" panose="020B05030302040208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F7C6C-8EAD-72F7-745F-F0E4AF1B15D4}"/>
              </a:ext>
            </a:extLst>
          </p:cNvPr>
          <p:cNvSpPr txBox="1"/>
          <p:nvPr/>
        </p:nvSpPr>
        <p:spPr>
          <a:xfrm>
            <a:off x="2084649" y="159314"/>
            <a:ext cx="80478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srgbClr val="73EBF9">
                    <a:lumMod val="7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MA Pathways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73EBF9">
                    <a:lumMod val="7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Level 7 MA example using PPF modules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F220B8-5B52-30FB-0C32-5189089A4319}"/>
              </a:ext>
            </a:extLst>
          </p:cNvPr>
          <p:cNvSpPr/>
          <p:nvPr/>
        </p:nvSpPr>
        <p:spPr>
          <a:xfrm>
            <a:off x="9687725" y="1849893"/>
            <a:ext cx="1649691" cy="69758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Organisational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A97D42-345F-F671-5C24-982BC3DFDD73}"/>
              </a:ext>
            </a:extLst>
          </p:cNvPr>
          <p:cNvSpPr/>
          <p:nvPr/>
        </p:nvSpPr>
        <p:spPr>
          <a:xfrm>
            <a:off x="1528540" y="1848681"/>
            <a:ext cx="1649691" cy="69758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Coaching &amp; Mentoring</a:t>
            </a:r>
          </a:p>
        </p:txBody>
      </p:sp>
      <p:pic>
        <p:nvPicPr>
          <p:cNvPr id="7" name="Picture 6" descr="Holding hands">
            <a:extLst>
              <a:ext uri="{FF2B5EF4-FFF2-40B4-BE49-F238E27FC236}">
                <a16:creationId xmlns:a16="http://schemas.microsoft.com/office/drawing/2014/main" id="{13DEC64F-4373-09F6-05C6-DF9E36A7F9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115" y="1941064"/>
            <a:ext cx="776610" cy="517667"/>
          </a:xfrm>
          <a:prstGeom prst="rect">
            <a:avLst/>
          </a:prstGeom>
          <a:ln w="19050">
            <a:solidFill>
              <a:schemeClr val="accent3">
                <a:lumMod val="50000"/>
              </a:schemeClr>
            </a:solidFill>
          </a:ln>
        </p:spPr>
      </p:pic>
      <p:pic>
        <p:nvPicPr>
          <p:cNvPr id="10" name="Picture 9" descr="Lion and cubs">
            <a:extLst>
              <a:ext uri="{FF2B5EF4-FFF2-40B4-BE49-F238E27FC236}">
                <a16:creationId xmlns:a16="http://schemas.microsoft.com/office/drawing/2014/main" id="{661D18CF-B6E5-8FF0-1594-C50987D404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4533" y="1964172"/>
            <a:ext cx="776610" cy="517998"/>
          </a:xfrm>
          <a:prstGeom prst="rect">
            <a:avLst/>
          </a:prstGeom>
          <a:ln w="19050">
            <a:solidFill>
              <a:schemeClr val="accent3">
                <a:lumMod val="50000"/>
              </a:schemeClr>
            </a:solidFill>
          </a:ln>
        </p:spPr>
      </p:pic>
      <p:pic>
        <p:nvPicPr>
          <p:cNvPr id="12" name="Picture 11" descr="Colorful pencils in a row to form a graph">
            <a:extLst>
              <a:ext uri="{FF2B5EF4-FFF2-40B4-BE49-F238E27FC236}">
                <a16:creationId xmlns:a16="http://schemas.microsoft.com/office/drawing/2014/main" id="{6B9C8022-607C-C646-1F1C-DFD512F244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1115" y="1964172"/>
            <a:ext cx="776610" cy="534449"/>
          </a:xfrm>
          <a:prstGeom prst="rect">
            <a:avLst/>
          </a:prstGeom>
          <a:ln w="19050">
            <a:solidFill>
              <a:schemeClr val="accent3">
                <a:lumMod val="50000"/>
              </a:schemeClr>
            </a:solidFill>
          </a:ln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C3C1C19-4CF6-0D19-B639-93A8E8D702B3}"/>
              </a:ext>
            </a:extLst>
          </p:cNvPr>
          <p:cNvSpPr/>
          <p:nvPr/>
        </p:nvSpPr>
        <p:spPr>
          <a:xfrm>
            <a:off x="4607528" y="3649237"/>
            <a:ext cx="3005564" cy="675087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1" i="0" u="sng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Core for all 3 pathways 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- 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9405FC">
                  <a:lumMod val="50000"/>
                </a:srgbClr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1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Leading Organisational Change </a:t>
            </a: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srgbClr val="9405FC">
                  <a:lumMod val="50000"/>
                </a:srgbClr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(30 credits)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468A0F3-DECA-CF6D-237A-CCFEE96AE7C3}"/>
              </a:ext>
            </a:extLst>
          </p:cNvPr>
          <p:cNvCxnSpPr>
            <a:cxnSpLocks/>
          </p:cNvCxnSpPr>
          <p:nvPr/>
        </p:nvCxnSpPr>
        <p:spPr>
          <a:xfrm flipH="1">
            <a:off x="6085774" y="3183645"/>
            <a:ext cx="7481" cy="4316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1CD3A46-822F-8782-7425-C5BF487E21EC}"/>
              </a:ext>
            </a:extLst>
          </p:cNvPr>
          <p:cNvCxnSpPr>
            <a:cxnSpLocks/>
          </p:cNvCxnSpPr>
          <p:nvPr/>
        </p:nvCxnSpPr>
        <p:spPr>
          <a:xfrm>
            <a:off x="6101085" y="4323844"/>
            <a:ext cx="0" cy="2482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2BADCBC-26F7-8583-DDA7-777C4FACD15E}"/>
              </a:ext>
            </a:extLst>
          </p:cNvPr>
          <p:cNvCxnSpPr>
            <a:cxnSpLocks/>
          </p:cNvCxnSpPr>
          <p:nvPr/>
        </p:nvCxnSpPr>
        <p:spPr>
          <a:xfrm>
            <a:off x="6099142" y="2004526"/>
            <a:ext cx="6284" cy="13097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1B0234FC-8D30-5863-DDB4-5992AB250847}"/>
              </a:ext>
            </a:extLst>
          </p:cNvPr>
          <p:cNvSpPr/>
          <p:nvPr/>
        </p:nvSpPr>
        <p:spPr>
          <a:xfrm>
            <a:off x="4620666" y="1848949"/>
            <a:ext cx="2987836" cy="651120"/>
          </a:xfrm>
          <a:prstGeom prst="rect">
            <a:avLst/>
          </a:prstGeom>
          <a:solidFill>
            <a:srgbClr val="03BAD3"/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Leadership &amp; Management 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9405FC">
                  <a:lumMod val="50000"/>
                </a:srgbClr>
              </a:solidFill>
              <a:effectLst/>
              <a:uLnTx/>
              <a:uFillTx/>
              <a:latin typeface="Arial Nova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9A316A5-DD6B-1D29-E833-6C3BEA4BCD82}"/>
              </a:ext>
            </a:extLst>
          </p:cNvPr>
          <p:cNvSpPr/>
          <p:nvPr/>
        </p:nvSpPr>
        <p:spPr>
          <a:xfrm>
            <a:off x="4608126" y="4619252"/>
            <a:ext cx="2995795" cy="469934"/>
          </a:xfrm>
          <a:prstGeom prst="rect">
            <a:avLst/>
          </a:prstGeom>
          <a:solidFill>
            <a:srgbClr val="03BAD3"/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Authentic </a:t>
            </a:r>
            <a:r>
              <a:rPr kumimoji="0" lang="en-GB" sz="1100" b="1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Leadership in Practice</a:t>
            </a:r>
            <a:endParaRPr lang="en-US" sz="1800" b="1" i="0" u="none" strike="noStrike" kern="1200" cap="none" spc="0" normalizeH="0" baseline="0" noProof="0">
              <a:ln>
                <a:noFill/>
              </a:ln>
              <a:solidFill>
                <a:srgbClr val="9405FC">
                  <a:lumMod val="50000"/>
                </a:srgbClr>
              </a:solidFill>
              <a:effectLst/>
              <a:uLnTx/>
              <a:uFillTx/>
              <a:latin typeface="Arial Nova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1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(30 credits)</a:t>
            </a:r>
            <a:endParaRPr lang="en-GB" sz="1800" b="1" i="0" u="none" strike="noStrike" kern="1200" cap="none" spc="0" normalizeH="0" baseline="0" noProof="0">
              <a:ln>
                <a:noFill/>
              </a:ln>
              <a:solidFill>
                <a:srgbClr val="9405FC">
                  <a:lumMod val="50000"/>
                </a:srgbClr>
              </a:solidFill>
              <a:effectLst/>
              <a:uLnTx/>
              <a:uFillTx/>
              <a:latin typeface="Arial Nova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A15CEF7F-4B12-AF01-7F4B-FDA186C23EAA}"/>
              </a:ext>
            </a:extLst>
          </p:cNvPr>
          <p:cNvCxnSpPr>
            <a:cxnSpLocks/>
          </p:cNvCxnSpPr>
          <p:nvPr/>
        </p:nvCxnSpPr>
        <p:spPr>
          <a:xfrm>
            <a:off x="6095917" y="5083821"/>
            <a:ext cx="0" cy="4349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9963A641-2DF4-D7AD-3E36-89944338F9A4}"/>
              </a:ext>
            </a:extLst>
          </p:cNvPr>
          <p:cNvSpPr/>
          <p:nvPr/>
        </p:nvSpPr>
        <p:spPr>
          <a:xfrm>
            <a:off x="4598100" y="2778614"/>
            <a:ext cx="2995795" cy="69758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defRPr/>
            </a:pPr>
            <a:r>
              <a:rPr kumimoji="0" lang="en-GB" sz="1100" b="1" i="0" u="sng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Core for all 3 pathways 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– </a:t>
            </a:r>
            <a:r>
              <a:rPr kumimoji="0" lang="en-GB" sz="1100" b="1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Developing as a Professional Practitioner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 </a:t>
            </a:r>
            <a:endParaRPr lang="en-US" dirty="0"/>
          </a:p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(30 credits)</a:t>
            </a:r>
            <a:endParaRPr lang="en-GB">
              <a:ea typeface="+mn-ea"/>
              <a:cs typeface="+mn-cs"/>
            </a:endParaRP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B62BEF37-09FC-85E7-2E60-A8E75BAEE37B}"/>
              </a:ext>
            </a:extLst>
          </p:cNvPr>
          <p:cNvCxnSpPr>
            <a:cxnSpLocks/>
          </p:cNvCxnSpPr>
          <p:nvPr/>
        </p:nvCxnSpPr>
        <p:spPr>
          <a:xfrm>
            <a:off x="7670914" y="3931193"/>
            <a:ext cx="9662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18AF5BD1-3A52-D12E-3111-809472920E6E}"/>
              </a:ext>
            </a:extLst>
          </p:cNvPr>
          <p:cNvSpPr/>
          <p:nvPr/>
        </p:nvSpPr>
        <p:spPr>
          <a:xfrm>
            <a:off x="604604" y="3837242"/>
            <a:ext cx="3005564" cy="61647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Coaching and Mentoring Theory, Ethics and Practice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(30 credits)</a:t>
            </a:r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2516FBA8-1ADD-D8C6-A6D7-AB38FD2762A1}"/>
              </a:ext>
            </a:extLst>
          </p:cNvPr>
          <p:cNvCxnSpPr>
            <a:cxnSpLocks/>
          </p:cNvCxnSpPr>
          <p:nvPr/>
        </p:nvCxnSpPr>
        <p:spPr>
          <a:xfrm flipH="1">
            <a:off x="3650411" y="3931193"/>
            <a:ext cx="97048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EE294B29-7AF6-0D93-1C4A-3962236DE506}"/>
              </a:ext>
            </a:extLst>
          </p:cNvPr>
          <p:cNvCxnSpPr>
            <a:cxnSpLocks/>
          </p:cNvCxnSpPr>
          <p:nvPr/>
        </p:nvCxnSpPr>
        <p:spPr>
          <a:xfrm flipH="1">
            <a:off x="10130496" y="4231853"/>
            <a:ext cx="2483" cy="6805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FA89C23C-1587-DBEA-7519-A6BDA7C1B58E}"/>
              </a:ext>
            </a:extLst>
          </p:cNvPr>
          <p:cNvSpPr/>
          <p:nvPr/>
        </p:nvSpPr>
        <p:spPr>
          <a:xfrm>
            <a:off x="8648449" y="3864222"/>
            <a:ext cx="2995795" cy="56540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defRPr/>
            </a:pPr>
            <a:r>
              <a:rPr lang="en-US" sz="1100" b="1" dirty="0">
                <a:solidFill>
                  <a:srgbClr val="7030A0"/>
                </a:solidFill>
                <a:latin typeface="Arial Nova"/>
              </a:rPr>
              <a:t>Strategic Project Design, Delivery and Leadership for Organisational Impact </a:t>
            </a:r>
            <a:endParaRPr lang="en-GB" sz="1100" b="1">
              <a:solidFill>
                <a:srgbClr val="7030A0"/>
              </a:solidFill>
              <a:latin typeface="Arial Nova"/>
            </a:endParaRPr>
          </a:p>
          <a:p>
            <a:pPr algn="ctr">
              <a:defRPr/>
            </a:pPr>
            <a:r>
              <a:rPr lang="en-US" sz="1100">
                <a:solidFill>
                  <a:srgbClr val="7030A0"/>
                </a:solidFill>
                <a:latin typeface="Arial Nova"/>
              </a:rPr>
              <a:t>(30 credits)</a:t>
            </a:r>
            <a:endParaRPr lang="en-GB" sz="1100" i="0" u="none" strike="noStrike" kern="1200" cap="none" spc="0" normalizeH="0" baseline="0" noProof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Arial Nova"/>
            </a:endParaRPr>
          </a:p>
        </p:txBody>
      </p:sp>
      <p:pic>
        <p:nvPicPr>
          <p:cNvPr id="68" name="Picture 67" descr="A logo for a company&#10;&#10;AI-generated content may be incorrect.">
            <a:extLst>
              <a:ext uri="{FF2B5EF4-FFF2-40B4-BE49-F238E27FC236}">
                <a16:creationId xmlns:a16="http://schemas.microsoft.com/office/drawing/2014/main" id="{D33135EA-22BC-9E59-CCC3-0D1BFD50E4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7773" y="5523296"/>
            <a:ext cx="1747294" cy="894808"/>
          </a:xfrm>
          <a:prstGeom prst="rect">
            <a:avLst/>
          </a:prstGeom>
          <a:noFill/>
        </p:spPr>
      </p:pic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488A1397-BF7E-DABD-2215-551A86DEB85E}"/>
              </a:ext>
            </a:extLst>
          </p:cNvPr>
          <p:cNvCxnSpPr>
            <a:cxnSpLocks/>
          </p:cNvCxnSpPr>
          <p:nvPr/>
        </p:nvCxnSpPr>
        <p:spPr>
          <a:xfrm>
            <a:off x="10132350" y="4916052"/>
            <a:ext cx="4201" cy="5803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486AD32A-EFB9-26A6-E0A2-F0A6898E1418}"/>
              </a:ext>
            </a:extLst>
          </p:cNvPr>
          <p:cNvCxnSpPr>
            <a:cxnSpLocks/>
          </p:cNvCxnSpPr>
          <p:nvPr/>
        </p:nvCxnSpPr>
        <p:spPr>
          <a:xfrm flipH="1">
            <a:off x="10131570" y="5735745"/>
            <a:ext cx="2483" cy="6805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ectangle 51">
            <a:extLst>
              <a:ext uri="{FF2B5EF4-FFF2-40B4-BE49-F238E27FC236}">
                <a16:creationId xmlns:a16="http://schemas.microsoft.com/office/drawing/2014/main" id="{F378607C-E223-BDE8-E27B-590B89684347}"/>
              </a:ext>
            </a:extLst>
          </p:cNvPr>
          <p:cNvSpPr/>
          <p:nvPr/>
        </p:nvSpPr>
        <p:spPr>
          <a:xfrm>
            <a:off x="8645475" y="4918189"/>
            <a:ext cx="2989111" cy="48330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b="1">
                <a:solidFill>
                  <a:srgbClr val="7030A0"/>
                </a:solidFill>
                <a:latin typeface="Arial Nova"/>
                <a:ea typeface="Aptos"/>
                <a:cs typeface="Aptos"/>
              </a:rPr>
              <a:t>Professional Consulting in Organisations</a:t>
            </a:r>
            <a:r>
              <a:rPr lang="en-GB" sz="1100" b="1" dirty="0">
                <a:solidFill>
                  <a:srgbClr val="7030A0"/>
                </a:solidFill>
              </a:rPr>
              <a:t> </a:t>
            </a:r>
          </a:p>
          <a:p>
            <a:pPr algn="ctr">
              <a:defRPr/>
            </a:pPr>
            <a:r>
              <a:rPr lang="en-GB" sz="1100">
                <a:solidFill>
                  <a:srgbClr val="7030A0"/>
                </a:solidFill>
                <a:latin typeface="Arial Nova"/>
              </a:rPr>
              <a:t>(30 credits)</a:t>
            </a:r>
          </a:p>
        </p:txBody>
      </p: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F705A19E-F5F7-8019-52D7-2CAA57A4A0E2}"/>
              </a:ext>
            </a:extLst>
          </p:cNvPr>
          <p:cNvCxnSpPr>
            <a:cxnSpLocks/>
          </p:cNvCxnSpPr>
          <p:nvPr/>
        </p:nvCxnSpPr>
        <p:spPr>
          <a:xfrm flipH="1">
            <a:off x="2835230" y="4918189"/>
            <a:ext cx="2483" cy="604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5BC0F471-A731-34D3-0620-144568217490}"/>
              </a:ext>
            </a:extLst>
          </p:cNvPr>
          <p:cNvCxnSpPr>
            <a:cxnSpLocks/>
          </p:cNvCxnSpPr>
          <p:nvPr/>
        </p:nvCxnSpPr>
        <p:spPr>
          <a:xfrm flipH="1">
            <a:off x="2844412" y="5360318"/>
            <a:ext cx="2483" cy="6805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87057DAA-21F4-5255-ABBC-DDC7FDCA6FC7}"/>
              </a:ext>
            </a:extLst>
          </p:cNvPr>
          <p:cNvSpPr/>
          <p:nvPr/>
        </p:nvSpPr>
        <p:spPr>
          <a:xfrm>
            <a:off x="2123270" y="5523160"/>
            <a:ext cx="9522167" cy="390306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1" i="0" u="sng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Core for all 3 pathways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– 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Approaches to </a:t>
            </a:r>
            <a:r>
              <a:rPr kumimoji="0" lang="en-GB" sz="1100" b="1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Research (30 credits)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751F433-7F11-B2B2-6234-1D5E528F1493}"/>
              </a:ext>
            </a:extLst>
          </p:cNvPr>
          <p:cNvSpPr/>
          <p:nvPr/>
        </p:nvSpPr>
        <p:spPr>
          <a:xfrm>
            <a:off x="614373" y="4927798"/>
            <a:ext cx="2995795" cy="46993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1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Coaching, Mentoring and Strategic Value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 </a:t>
            </a:r>
            <a:r>
              <a:rPr kumimoji="0" lang="en-GB" sz="1100" b="1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Creation </a:t>
            </a: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(30 credits)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2615354F-48C6-0535-42DF-9AC2C0D7AE7E}"/>
              </a:ext>
            </a:extLst>
          </p:cNvPr>
          <p:cNvSpPr/>
          <p:nvPr/>
        </p:nvSpPr>
        <p:spPr>
          <a:xfrm>
            <a:off x="2123270" y="6015273"/>
            <a:ext cx="9521869" cy="390306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1" i="0" u="sng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Core for all 3 pathways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– </a:t>
            </a: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rgbClr val="9405FC">
                    <a:lumMod val="50000"/>
                  </a:srgbClr>
                </a:solidFill>
                <a:effectLst/>
                <a:uLnTx/>
                <a:uFillTx/>
                <a:latin typeface="Arial Nova"/>
                <a:ea typeface="+mn-ea"/>
                <a:cs typeface="+mn-cs"/>
              </a:rPr>
              <a:t>Work-based Learning Project (Major) (60 credits)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2E523B-F63D-5E53-3124-11EE1F439DF8}"/>
              </a:ext>
            </a:extLst>
          </p:cNvPr>
          <p:cNvSpPr txBox="1"/>
          <p:nvPr/>
        </p:nvSpPr>
        <p:spPr>
          <a:xfrm>
            <a:off x="858982" y="3358253"/>
            <a:ext cx="2222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Either: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15C592-4CB9-D76E-1EE0-C02C03500C8B}"/>
              </a:ext>
            </a:extLst>
          </p:cNvPr>
          <p:cNvSpPr txBox="1"/>
          <p:nvPr/>
        </p:nvSpPr>
        <p:spPr>
          <a:xfrm>
            <a:off x="8911115" y="3367682"/>
            <a:ext cx="2222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Either: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23B46A7-A17A-F015-C072-F2BBDFD2F160}"/>
              </a:ext>
            </a:extLst>
          </p:cNvPr>
          <p:cNvSpPr txBox="1"/>
          <p:nvPr/>
        </p:nvSpPr>
        <p:spPr>
          <a:xfrm>
            <a:off x="858982" y="4481339"/>
            <a:ext cx="2222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Or: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E71179C-9928-10C6-3002-F6E50F8D0470}"/>
              </a:ext>
            </a:extLst>
          </p:cNvPr>
          <p:cNvSpPr txBox="1"/>
          <p:nvPr/>
        </p:nvSpPr>
        <p:spPr>
          <a:xfrm>
            <a:off x="8911115" y="4501285"/>
            <a:ext cx="2222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Or:</a:t>
            </a:r>
          </a:p>
        </p:txBody>
      </p:sp>
    </p:spTree>
    <p:extLst>
      <p:ext uri="{BB962C8B-B14F-4D97-AF65-F5344CB8AC3E}">
        <p14:creationId xmlns:p14="http://schemas.microsoft.com/office/powerpoint/2010/main" val="81776003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000000"/>
      </a:dk1>
      <a:lt1>
        <a:srgbClr val="FFFFFF"/>
      </a:lt1>
      <a:dk2>
        <a:srgbClr val="FC4EFB"/>
      </a:dk2>
      <a:lt2>
        <a:srgbClr val="E7E6E6"/>
      </a:lt2>
      <a:accent1>
        <a:srgbClr val="FAF24C"/>
      </a:accent1>
      <a:accent2>
        <a:srgbClr val="5EFCAC"/>
      </a:accent2>
      <a:accent3>
        <a:srgbClr val="73EBF9"/>
      </a:accent3>
      <a:accent4>
        <a:srgbClr val="316CFC"/>
      </a:accent4>
      <a:accent5>
        <a:srgbClr val="B059FD"/>
      </a:accent5>
      <a:accent6>
        <a:srgbClr val="9405FC"/>
      </a:accent6>
      <a:hlink>
        <a:srgbClr val="FFFFFF"/>
      </a:hlink>
      <a:folHlink>
        <a:srgbClr val="FFFFFF"/>
      </a:folHlink>
    </a:clrScheme>
    <a:fontScheme name="Custom 15">
      <a:majorFont>
        <a:latin typeface="Biome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36837_win32_SL_V11" id="{EAD6EF7B-6F25-4469-AF6A-07D6EB1461DD}" vid="{30FEA78B-2F89-4FF0-8415-E3920802C58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3" ma:contentTypeDescription="Create a new document." ma:contentTypeScope="" ma:versionID="b3774cdc559d53d35197581cfea61003">
  <xsd:schema xmlns:xsd="http://www.w3.org/2001/XMLSchema" xmlns:xs="http://www.w3.org/2001/XMLSchema" xmlns:p="http://schemas.microsoft.com/office/2006/metadata/properties" xmlns:ns2="20412d98-6c36-457e-a543-06e3d82144c9" targetNamespace="http://schemas.microsoft.com/office/2006/metadata/properties" ma:root="true" ma:fieldsID="dca265367c7d7da6abe4dcefdec87042" ns2:_="">
    <xsd:import namespace="20412d98-6c36-457e-a543-06e3d82144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0D9E829-EEC9-4474-9452-9CA66C28E2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412d98-6c36-457e-a543-06e3d82144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A982AAB-0552-4B27-A506-1A23A94281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FA83BB6-EAED-412D-8AED-B63B77F2D880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</Words>
  <Application>Microsoft Office PowerPoint</Application>
  <PresentationFormat>Widescreen</PresentationFormat>
  <Paragraphs>27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Arial Nova</vt:lpstr>
      <vt:lpstr>Biome</vt:lpstr>
      <vt:lpstr>Calibri</vt:lpstr>
      <vt:lpstr>Custom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Crossman</dc:creator>
  <cp:lastModifiedBy>Pamela Styles</cp:lastModifiedBy>
  <cp:revision>46</cp:revision>
  <dcterms:created xsi:type="dcterms:W3CDTF">2026-04-23T13:00:23Z</dcterms:created>
  <dcterms:modified xsi:type="dcterms:W3CDTF">2026-04-27T14:59:47Z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</Properties>
</file>