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sldIdLst>
    <p:sldId id="262" r:id="rId2"/>
    <p:sldId id="258" r:id="rId3"/>
    <p:sldId id="257" r:id="rId4"/>
    <p:sldId id="259" r:id="rId5"/>
    <p:sldId id="261" r:id="rId6"/>
    <p:sldId id="260" r:id="rId7"/>
    <p:sldId id="263"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1EC658-6732-41C4-AAA1-D342BF004974}" v="391" dt="2021-03-23T16:52:28.1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8" d="100"/>
          <a:sy n="68" d="100"/>
        </p:scale>
        <p:origin x="90" y="1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a Rees" userId="c419224f3ba6683a" providerId="LiveId" clId="{051EC658-6732-41C4-AAA1-D342BF004974}"/>
    <pc:docChg chg="undo custSel addSld delSld modSld sldOrd">
      <pc:chgData name="Julia Rees" userId="c419224f3ba6683a" providerId="LiveId" clId="{051EC658-6732-41C4-AAA1-D342BF004974}" dt="2021-03-23T16:58:09.533" v="1152" actId="20577"/>
      <pc:docMkLst>
        <pc:docMk/>
      </pc:docMkLst>
      <pc:sldChg chg="delSp modSp mod setBg delDesignElem">
        <pc:chgData name="Julia Rees" userId="c419224f3ba6683a" providerId="LiveId" clId="{051EC658-6732-41C4-AAA1-D342BF004974}" dt="2021-03-23T16:51:41.668" v="939"/>
        <pc:sldMkLst>
          <pc:docMk/>
          <pc:sldMk cId="3772105182" sldId="259"/>
        </pc:sldMkLst>
        <pc:spChg chg="mod">
          <ac:chgData name="Julia Rees" userId="c419224f3ba6683a" providerId="LiveId" clId="{051EC658-6732-41C4-AAA1-D342BF004974}" dt="2021-03-23T16:51:26.005" v="914" actId="207"/>
          <ac:spMkLst>
            <pc:docMk/>
            <pc:sldMk cId="3772105182" sldId="259"/>
            <ac:spMk id="2" creationId="{1902D31C-92FB-4297-AE17-C9F5AD77889D}"/>
          </ac:spMkLst>
        </pc:spChg>
        <pc:spChg chg="mod">
          <ac:chgData name="Julia Rees" userId="c419224f3ba6683a" providerId="LiveId" clId="{051EC658-6732-41C4-AAA1-D342BF004974}" dt="2021-03-23T16:51:33.466" v="915" actId="207"/>
          <ac:spMkLst>
            <pc:docMk/>
            <pc:sldMk cId="3772105182" sldId="259"/>
            <ac:spMk id="3" creationId="{0917D858-A7F1-42B8-B6C1-9078B6FEAB71}"/>
          </ac:spMkLst>
        </pc:spChg>
        <pc:spChg chg="del">
          <ac:chgData name="Julia Rees" userId="c419224f3ba6683a" providerId="LiveId" clId="{051EC658-6732-41C4-AAA1-D342BF004974}" dt="2021-03-23T16:38:35.909" v="747"/>
          <ac:spMkLst>
            <pc:docMk/>
            <pc:sldMk cId="3772105182" sldId="259"/>
            <ac:spMk id="8" creationId="{A65AC7D1-EAA9-48F5-B509-60A7F50BF703}"/>
          </ac:spMkLst>
        </pc:spChg>
        <pc:spChg chg="del">
          <ac:chgData name="Julia Rees" userId="c419224f3ba6683a" providerId="LiveId" clId="{051EC658-6732-41C4-AAA1-D342BF004974}" dt="2021-03-23T16:38:35.909" v="747"/>
          <ac:spMkLst>
            <pc:docMk/>
            <pc:sldMk cId="3772105182" sldId="259"/>
            <ac:spMk id="10" creationId="{D6320AF9-619A-4175-865B-5663E1AEF4C5}"/>
          </ac:spMkLst>
        </pc:spChg>
        <pc:spChg chg="del">
          <ac:chgData name="Julia Rees" userId="c419224f3ba6683a" providerId="LiveId" clId="{051EC658-6732-41C4-AAA1-D342BF004974}" dt="2021-03-23T16:38:35.909" v="747"/>
          <ac:spMkLst>
            <pc:docMk/>
            <pc:sldMk cId="3772105182" sldId="259"/>
            <ac:spMk id="16" creationId="{7E018740-5C2B-4A41-AC1A-7E68D1EC1954}"/>
          </ac:spMkLst>
        </pc:spChg>
        <pc:spChg chg="del">
          <ac:chgData name="Julia Rees" userId="c419224f3ba6683a" providerId="LiveId" clId="{051EC658-6732-41C4-AAA1-D342BF004974}" dt="2021-03-23T16:38:35.909" v="747"/>
          <ac:spMkLst>
            <pc:docMk/>
            <pc:sldMk cId="3772105182" sldId="259"/>
            <ac:spMk id="18" creationId="{166F75A4-C475-4941-8EE2-B80A06A2C1BB}"/>
          </ac:spMkLst>
        </pc:spChg>
        <pc:spChg chg="del">
          <ac:chgData name="Julia Rees" userId="c419224f3ba6683a" providerId="LiveId" clId="{051EC658-6732-41C4-AAA1-D342BF004974}" dt="2021-03-23T16:38:35.909" v="747"/>
          <ac:spMkLst>
            <pc:docMk/>
            <pc:sldMk cId="3772105182" sldId="259"/>
            <ac:spMk id="20" creationId="{A032553A-72E8-4B0D-8405-FF9771C9AF05}"/>
          </ac:spMkLst>
        </pc:spChg>
        <pc:spChg chg="del">
          <ac:chgData name="Julia Rees" userId="c419224f3ba6683a" providerId="LiveId" clId="{051EC658-6732-41C4-AAA1-D342BF004974}" dt="2021-03-23T16:38:35.909" v="747"/>
          <ac:spMkLst>
            <pc:docMk/>
            <pc:sldMk cId="3772105182" sldId="259"/>
            <ac:spMk id="22" creationId="{765800AC-C3B9-498E-87BC-29FAE4C76B21}"/>
          </ac:spMkLst>
        </pc:spChg>
        <pc:spChg chg="del">
          <ac:chgData name="Julia Rees" userId="c419224f3ba6683a" providerId="LiveId" clId="{051EC658-6732-41C4-AAA1-D342BF004974}" dt="2021-03-23T16:38:35.909" v="747"/>
          <ac:spMkLst>
            <pc:docMk/>
            <pc:sldMk cId="3772105182" sldId="259"/>
            <ac:spMk id="24" creationId="{1F9D6ACB-2FF4-49F9-978A-E0D5327FC635}"/>
          </ac:spMkLst>
        </pc:spChg>
        <pc:spChg chg="del">
          <ac:chgData name="Julia Rees" userId="c419224f3ba6683a" providerId="LiveId" clId="{051EC658-6732-41C4-AAA1-D342BF004974}" dt="2021-03-23T16:38:35.909" v="747"/>
          <ac:spMkLst>
            <pc:docMk/>
            <pc:sldMk cId="3772105182" sldId="259"/>
            <ac:spMk id="26" creationId="{142BFA2A-77A0-4F60-A32A-685681C84889}"/>
          </ac:spMkLst>
        </pc:spChg>
        <pc:cxnChg chg="del">
          <ac:chgData name="Julia Rees" userId="c419224f3ba6683a" providerId="LiveId" clId="{051EC658-6732-41C4-AAA1-D342BF004974}" dt="2021-03-23T16:38:35.909" v="747"/>
          <ac:cxnSpMkLst>
            <pc:docMk/>
            <pc:sldMk cId="3772105182" sldId="259"/>
            <ac:cxnSpMk id="12" creationId="{063B6EC6-D752-4EE7-908B-F8F19E8C7FEA}"/>
          </ac:cxnSpMkLst>
        </pc:cxnChg>
        <pc:cxnChg chg="del">
          <ac:chgData name="Julia Rees" userId="c419224f3ba6683a" providerId="LiveId" clId="{051EC658-6732-41C4-AAA1-D342BF004974}" dt="2021-03-23T16:38:35.909" v="747"/>
          <ac:cxnSpMkLst>
            <pc:docMk/>
            <pc:sldMk cId="3772105182" sldId="259"/>
            <ac:cxnSpMk id="14" creationId="{EFECD4E8-AD3E-4228-82A2-9461958EA94D}"/>
          </ac:cxnSpMkLst>
        </pc:cxnChg>
      </pc:sldChg>
      <pc:sldChg chg="addSp modSp mod">
        <pc:chgData name="Julia Rees" userId="c419224f3ba6683a" providerId="LiveId" clId="{051EC658-6732-41C4-AAA1-D342BF004974}" dt="2021-03-23T16:57:54.790" v="1148" actId="20577"/>
        <pc:sldMkLst>
          <pc:docMk/>
          <pc:sldMk cId="1790191706" sldId="260"/>
        </pc:sldMkLst>
        <pc:spChg chg="mod">
          <ac:chgData name="Julia Rees" userId="c419224f3ba6683a" providerId="LiveId" clId="{051EC658-6732-41C4-AAA1-D342BF004974}" dt="2021-03-23T16:31:02.394" v="675" actId="1076"/>
          <ac:spMkLst>
            <pc:docMk/>
            <pc:sldMk cId="1790191706" sldId="260"/>
            <ac:spMk id="2" creationId="{90CD4867-3FDE-42E2-B562-02A7CADB90D6}"/>
          </ac:spMkLst>
        </pc:spChg>
        <pc:spChg chg="add mod">
          <ac:chgData name="Julia Rees" userId="c419224f3ba6683a" providerId="LiveId" clId="{051EC658-6732-41C4-AAA1-D342BF004974}" dt="2021-03-23T16:57:54.790" v="1148" actId="20577"/>
          <ac:spMkLst>
            <pc:docMk/>
            <pc:sldMk cId="1790191706" sldId="260"/>
            <ac:spMk id="3" creationId="{59B5615B-1ACF-4755-BFFC-88050D948DE2}"/>
          </ac:spMkLst>
        </pc:spChg>
        <pc:spChg chg="add mod">
          <ac:chgData name="Julia Rees" userId="c419224f3ba6683a" providerId="LiveId" clId="{051EC658-6732-41C4-AAA1-D342BF004974}" dt="2021-03-23T16:30:24.961" v="669" actId="1076"/>
          <ac:spMkLst>
            <pc:docMk/>
            <pc:sldMk cId="1790191706" sldId="260"/>
            <ac:spMk id="6" creationId="{EC2FBF3D-6CD7-4DA3-AEEB-C044F07F2B16}"/>
          </ac:spMkLst>
        </pc:spChg>
        <pc:spChg chg="mod">
          <ac:chgData name="Julia Rees" userId="c419224f3ba6683a" providerId="LiveId" clId="{051EC658-6732-41C4-AAA1-D342BF004974}" dt="2021-03-23T16:36:57.443" v="722" actId="1076"/>
          <ac:spMkLst>
            <pc:docMk/>
            <pc:sldMk cId="1790191706" sldId="260"/>
            <ac:spMk id="10" creationId="{743B4637-4922-4639-8A8D-181FF85D9FBD}"/>
          </ac:spMkLst>
        </pc:spChg>
        <pc:picChg chg="mod">
          <ac:chgData name="Julia Rees" userId="c419224f3ba6683a" providerId="LiveId" clId="{051EC658-6732-41C4-AAA1-D342BF004974}" dt="2021-03-23T16:53:04.146" v="1111" actId="14100"/>
          <ac:picMkLst>
            <pc:docMk/>
            <pc:sldMk cId="1790191706" sldId="260"/>
            <ac:picMk id="7" creationId="{E8D607B5-84A1-4A0B-98DC-2F90CA5F8587}"/>
          </ac:picMkLst>
        </pc:picChg>
      </pc:sldChg>
      <pc:sldChg chg="addSp delSp modSp mod setBg delDesignElem">
        <pc:chgData name="Julia Rees" userId="c419224f3ba6683a" providerId="LiveId" clId="{051EC658-6732-41C4-AAA1-D342BF004974}" dt="2021-03-23T16:52:28.126" v="1106"/>
        <pc:sldMkLst>
          <pc:docMk/>
          <pc:sldMk cId="1490167364" sldId="261"/>
        </pc:sldMkLst>
        <pc:spChg chg="add del mod">
          <ac:chgData name="Julia Rees" userId="c419224f3ba6683a" providerId="LiveId" clId="{051EC658-6732-41C4-AAA1-D342BF004974}" dt="2021-03-23T15:43:53.852" v="128"/>
          <ac:spMkLst>
            <pc:docMk/>
            <pc:sldMk cId="1490167364" sldId="261"/>
            <ac:spMk id="2" creationId="{1D1F2F22-DDA2-4760-9658-78ADC44A1497}"/>
          </ac:spMkLst>
        </pc:spChg>
        <pc:spChg chg="add del mod">
          <ac:chgData name="Julia Rees" userId="c419224f3ba6683a" providerId="LiveId" clId="{051EC658-6732-41C4-AAA1-D342BF004974}" dt="2021-03-23T15:45:52.447" v="140" actId="478"/>
          <ac:spMkLst>
            <pc:docMk/>
            <pc:sldMk cId="1490167364" sldId="261"/>
            <ac:spMk id="4" creationId="{D6EC5756-40D2-4AB3-BCA4-45B438A034FE}"/>
          </ac:spMkLst>
        </pc:spChg>
        <pc:spChg chg="add mod">
          <ac:chgData name="Julia Rees" userId="c419224f3ba6683a" providerId="LiveId" clId="{051EC658-6732-41C4-AAA1-D342BF004974}" dt="2021-03-23T16:49:17.450" v="782" actId="1076"/>
          <ac:spMkLst>
            <pc:docMk/>
            <pc:sldMk cId="1490167364" sldId="261"/>
            <ac:spMk id="6" creationId="{112AA721-7B52-4802-8B5A-7C00BB5A6DC7}"/>
          </ac:spMkLst>
        </pc:spChg>
        <pc:spChg chg="add del">
          <ac:chgData name="Julia Rees" userId="c419224f3ba6683a" providerId="LiveId" clId="{051EC658-6732-41C4-AAA1-D342BF004974}" dt="2021-03-23T15:44:27.694" v="134" actId="26606"/>
          <ac:spMkLst>
            <pc:docMk/>
            <pc:sldMk cId="1490167364" sldId="261"/>
            <ac:spMk id="20" creationId="{377F545A-A4BF-4D23-B82E-2D33535D6006}"/>
          </ac:spMkLst>
        </pc:spChg>
        <pc:spChg chg="add del">
          <ac:chgData name="Julia Rees" userId="c419224f3ba6683a" providerId="LiveId" clId="{051EC658-6732-41C4-AAA1-D342BF004974}" dt="2021-03-23T15:46:01.082" v="143" actId="26606"/>
          <ac:spMkLst>
            <pc:docMk/>
            <pc:sldMk cId="1490167364" sldId="261"/>
            <ac:spMk id="85" creationId="{03E8462A-FEBA-4848-81CC-3F8DA3E477BE}"/>
          </ac:spMkLst>
        </pc:spChg>
        <pc:spChg chg="add del">
          <ac:chgData name="Julia Rees" userId="c419224f3ba6683a" providerId="LiveId" clId="{051EC658-6732-41C4-AAA1-D342BF004974}" dt="2021-03-23T15:46:01.082" v="143" actId="26606"/>
          <ac:spMkLst>
            <pc:docMk/>
            <pc:sldMk cId="1490167364" sldId="261"/>
            <ac:spMk id="98" creationId="{7941F9B1-B01B-4A84-89D9-B169AEB4E456}"/>
          </ac:spMkLst>
        </pc:spChg>
        <pc:spChg chg="add del">
          <ac:chgData name="Julia Rees" userId="c419224f3ba6683a" providerId="LiveId" clId="{051EC658-6732-41C4-AAA1-D342BF004974}" dt="2021-03-23T15:46:06.570" v="145" actId="26606"/>
          <ac:spMkLst>
            <pc:docMk/>
            <pc:sldMk cId="1490167364" sldId="261"/>
            <ac:spMk id="1031" creationId="{03E8462A-FEBA-4848-81CC-3F8DA3E477BE}"/>
          </ac:spMkLst>
        </pc:spChg>
        <pc:spChg chg="add del">
          <ac:chgData name="Julia Rees" userId="c419224f3ba6683a" providerId="LiveId" clId="{051EC658-6732-41C4-AAA1-D342BF004974}" dt="2021-03-23T15:46:06.570" v="145" actId="26606"/>
          <ac:spMkLst>
            <pc:docMk/>
            <pc:sldMk cId="1490167364" sldId="261"/>
            <ac:spMk id="1033" creationId="{7941F9B1-B01B-4A84-89D9-B169AEB4E456}"/>
          </ac:spMkLst>
        </pc:spChg>
        <pc:spChg chg="add del">
          <ac:chgData name="Julia Rees" userId="c419224f3ba6683a" providerId="LiveId" clId="{051EC658-6732-41C4-AAA1-D342BF004974}" dt="2021-03-23T15:46:10.935" v="147" actId="26606"/>
          <ac:spMkLst>
            <pc:docMk/>
            <pc:sldMk cId="1490167364" sldId="261"/>
            <ac:spMk id="1036" creationId="{21029ED5-F105-4DD2-99C8-1E4422817978}"/>
          </ac:spMkLst>
        </pc:spChg>
        <pc:spChg chg="add del">
          <ac:chgData name="Julia Rees" userId="c419224f3ba6683a" providerId="LiveId" clId="{051EC658-6732-41C4-AAA1-D342BF004974}" dt="2021-03-23T15:46:10.935" v="147" actId="26606"/>
          <ac:spMkLst>
            <pc:docMk/>
            <pc:sldMk cId="1490167364" sldId="261"/>
            <ac:spMk id="1038" creationId="{5C9652B3-A450-4ED6-8FBF-F536BA60B4D8}"/>
          </ac:spMkLst>
        </pc:spChg>
        <pc:spChg chg="add del">
          <ac:chgData name="Julia Rees" userId="c419224f3ba6683a" providerId="LiveId" clId="{051EC658-6732-41C4-AAA1-D342BF004974}" dt="2021-03-23T15:46:14.182" v="149" actId="26606"/>
          <ac:spMkLst>
            <pc:docMk/>
            <pc:sldMk cId="1490167364" sldId="261"/>
            <ac:spMk id="1041" creationId="{21029ED5-F105-4DD2-99C8-1E4422817978}"/>
          </ac:spMkLst>
        </pc:spChg>
        <pc:spChg chg="add del">
          <ac:chgData name="Julia Rees" userId="c419224f3ba6683a" providerId="LiveId" clId="{051EC658-6732-41C4-AAA1-D342BF004974}" dt="2021-03-23T15:46:14.182" v="149" actId="26606"/>
          <ac:spMkLst>
            <pc:docMk/>
            <pc:sldMk cId="1490167364" sldId="261"/>
            <ac:spMk id="1043" creationId="{5C9652B3-A450-4ED6-8FBF-F536BA60B4D8}"/>
          </ac:spMkLst>
        </pc:spChg>
        <pc:spChg chg="add del">
          <ac:chgData name="Julia Rees" userId="c419224f3ba6683a" providerId="LiveId" clId="{051EC658-6732-41C4-AAA1-D342BF004974}" dt="2021-03-23T16:38:35.909" v="747"/>
          <ac:spMkLst>
            <pc:docMk/>
            <pc:sldMk cId="1490167364" sldId="261"/>
            <ac:spMk id="1046" creationId="{F0656BFA-9C98-404D-A9A8-62F85430CB99}"/>
          </ac:spMkLst>
        </pc:spChg>
        <pc:spChg chg="add del">
          <ac:chgData name="Julia Rees" userId="c419224f3ba6683a" providerId="LiveId" clId="{051EC658-6732-41C4-AAA1-D342BF004974}" dt="2021-03-23T16:38:35.909" v="747"/>
          <ac:spMkLst>
            <pc:docMk/>
            <pc:sldMk cId="1490167364" sldId="261"/>
            <ac:spMk id="1047" creationId="{2CEFF5E2-6478-4C20-B0EB-864D7BD0A5E0}"/>
          </ac:spMkLst>
        </pc:spChg>
        <pc:grpChg chg="add del">
          <ac:chgData name="Julia Rees" userId="c419224f3ba6683a" providerId="LiveId" clId="{051EC658-6732-41C4-AAA1-D342BF004974}" dt="2021-03-23T15:44:27.694" v="134" actId="26606"/>
          <ac:grpSpMkLst>
            <pc:docMk/>
            <pc:sldMk cId="1490167364" sldId="261"/>
            <ac:grpSpMk id="8" creationId="{DDE8DE2B-61C1-46D5-BEB8-521321C182C4}"/>
          </ac:grpSpMkLst>
        </pc:grpChg>
        <pc:grpChg chg="add del">
          <ac:chgData name="Julia Rees" userId="c419224f3ba6683a" providerId="LiveId" clId="{051EC658-6732-41C4-AAA1-D342BF004974}" dt="2021-03-23T15:46:14.189" v="150" actId="26606"/>
          <ac:grpSpMkLst>
            <pc:docMk/>
            <pc:sldMk cId="1490167364" sldId="261"/>
            <ac:grpSpMk id="25" creationId="{B4DE830A-B531-4A3B-96F6-0ECE88B08555}"/>
          </ac:grpSpMkLst>
        </pc:grpChg>
        <pc:grpChg chg="add del">
          <ac:chgData name="Julia Rees" userId="c419224f3ba6683a" providerId="LiveId" clId="{051EC658-6732-41C4-AAA1-D342BF004974}" dt="2021-03-23T15:46:01.082" v="143" actId="26606"/>
          <ac:grpSpMkLst>
            <pc:docMk/>
            <pc:sldMk cId="1490167364" sldId="261"/>
            <ac:grpSpMk id="73" creationId="{A4D026A2-7476-44B0-9648-BB98882F7BA3}"/>
          </ac:grpSpMkLst>
        </pc:grpChg>
        <pc:grpChg chg="add del">
          <ac:chgData name="Julia Rees" userId="c419224f3ba6683a" providerId="LiveId" clId="{051EC658-6732-41C4-AAA1-D342BF004974}" dt="2021-03-23T15:46:01.082" v="143" actId="26606"/>
          <ac:grpSpMkLst>
            <pc:docMk/>
            <pc:sldMk cId="1490167364" sldId="261"/>
            <ac:grpSpMk id="87" creationId="{2109F83F-40FE-4DB3-84CC-09FB3340D06D}"/>
          </ac:grpSpMkLst>
        </pc:grpChg>
        <pc:grpChg chg="add del">
          <ac:chgData name="Julia Rees" userId="c419224f3ba6683a" providerId="LiveId" clId="{051EC658-6732-41C4-AAA1-D342BF004974}" dt="2021-03-23T15:46:06.570" v="145" actId="26606"/>
          <ac:grpSpMkLst>
            <pc:docMk/>
            <pc:sldMk cId="1490167364" sldId="261"/>
            <ac:grpSpMk id="1030" creationId="{5F054EF5-EFE6-45A2-834C-0F0931F39F1E}"/>
          </ac:grpSpMkLst>
        </pc:grpChg>
        <pc:grpChg chg="add del">
          <ac:chgData name="Julia Rees" userId="c419224f3ba6683a" providerId="LiveId" clId="{051EC658-6732-41C4-AAA1-D342BF004974}" dt="2021-03-23T15:46:06.570" v="145" actId="26606"/>
          <ac:grpSpMkLst>
            <pc:docMk/>
            <pc:sldMk cId="1490167364" sldId="261"/>
            <ac:grpSpMk id="1032" creationId="{2109F83F-40FE-4DB3-84CC-09FB3340D06D}"/>
          </ac:grpSpMkLst>
        </pc:grpChg>
        <pc:grpChg chg="add del">
          <ac:chgData name="Julia Rees" userId="c419224f3ba6683a" providerId="LiveId" clId="{051EC658-6732-41C4-AAA1-D342BF004974}" dt="2021-03-23T15:46:10.935" v="147" actId="26606"/>
          <ac:grpSpMkLst>
            <pc:docMk/>
            <pc:sldMk cId="1490167364" sldId="261"/>
            <ac:grpSpMk id="1035" creationId="{6CE6E43D-FC44-4F15-89C6-7C08E9BDC3FF}"/>
          </ac:grpSpMkLst>
        </pc:grpChg>
        <pc:grpChg chg="add del">
          <ac:chgData name="Julia Rees" userId="c419224f3ba6683a" providerId="LiveId" clId="{051EC658-6732-41C4-AAA1-D342BF004974}" dt="2021-03-23T15:46:10.935" v="147" actId="26606"/>
          <ac:grpSpMkLst>
            <pc:docMk/>
            <pc:sldMk cId="1490167364" sldId="261"/>
            <ac:grpSpMk id="1037" creationId="{2D621E68-BF28-4A1C-B1A2-4E55E139E79A}"/>
          </ac:grpSpMkLst>
        </pc:grpChg>
        <pc:grpChg chg="add del">
          <ac:chgData name="Julia Rees" userId="c419224f3ba6683a" providerId="LiveId" clId="{051EC658-6732-41C4-AAA1-D342BF004974}" dt="2021-03-23T15:46:14.182" v="149" actId="26606"/>
          <ac:grpSpMkLst>
            <pc:docMk/>
            <pc:sldMk cId="1490167364" sldId="261"/>
            <ac:grpSpMk id="1040" creationId="{DDE8DE2B-61C1-46D5-BEB8-521321C182C4}"/>
          </ac:grpSpMkLst>
        </pc:grpChg>
        <pc:grpChg chg="add del">
          <ac:chgData name="Julia Rees" userId="c419224f3ba6683a" providerId="LiveId" clId="{051EC658-6732-41C4-AAA1-D342BF004974}" dt="2021-03-23T15:46:14.182" v="149" actId="26606"/>
          <ac:grpSpMkLst>
            <pc:docMk/>
            <pc:sldMk cId="1490167364" sldId="261"/>
            <ac:grpSpMk id="1042" creationId="{2D621E68-BF28-4A1C-B1A2-4E55E139E79A}"/>
          </ac:grpSpMkLst>
        </pc:grpChg>
        <pc:grpChg chg="add del">
          <ac:chgData name="Julia Rees" userId="c419224f3ba6683a" providerId="LiveId" clId="{051EC658-6732-41C4-AAA1-D342BF004974}" dt="2021-03-23T16:38:35.909" v="747"/>
          <ac:grpSpMkLst>
            <pc:docMk/>
            <pc:sldMk cId="1490167364" sldId="261"/>
            <ac:grpSpMk id="1045" creationId="{0DAF8575-DDD0-43E3-95E0-CF812F06AFED}"/>
          </ac:grpSpMkLst>
        </pc:grpChg>
        <pc:picChg chg="add del mod">
          <ac:chgData name="Julia Rees" userId="c419224f3ba6683a" providerId="LiveId" clId="{051EC658-6732-41C4-AAA1-D342BF004974}" dt="2021-03-23T15:45:48.927" v="139" actId="478"/>
          <ac:picMkLst>
            <pc:docMk/>
            <pc:sldMk cId="1490167364" sldId="261"/>
            <ac:picMk id="3" creationId="{C747909A-E19A-4014-B864-00D8096E4170}"/>
          </ac:picMkLst>
        </pc:picChg>
        <pc:picChg chg="del mod">
          <ac:chgData name="Julia Rees" userId="c419224f3ba6683a" providerId="LiveId" clId="{051EC658-6732-41C4-AAA1-D342BF004974}" dt="2021-03-23T15:43:46.719" v="127" actId="478"/>
          <ac:picMkLst>
            <pc:docMk/>
            <pc:sldMk cId="1490167364" sldId="261"/>
            <ac:picMk id="5" creationId="{9791D4EB-AB80-4DAB-B03E-CB45710383F0}"/>
          </ac:picMkLst>
        </pc:picChg>
        <pc:picChg chg="add mod">
          <ac:chgData name="Julia Rees" userId="c419224f3ba6683a" providerId="LiveId" clId="{051EC658-6732-41C4-AAA1-D342BF004974}" dt="2021-03-23T16:49:25.908" v="785" actId="14100"/>
          <ac:picMkLst>
            <pc:docMk/>
            <pc:sldMk cId="1490167364" sldId="261"/>
            <ac:picMk id="7" creationId="{55898725-7148-40EA-87F5-D05128DBD9E6}"/>
          </ac:picMkLst>
        </pc:picChg>
        <pc:picChg chg="add del mod">
          <ac:chgData name="Julia Rees" userId="c419224f3ba6683a" providerId="LiveId" clId="{051EC658-6732-41C4-AAA1-D342BF004974}" dt="2021-03-23T15:45:48.927" v="139" actId="478"/>
          <ac:picMkLst>
            <pc:docMk/>
            <pc:sldMk cId="1490167364" sldId="261"/>
            <ac:picMk id="1026" creationId="{3414FAAA-8223-4A5D-AEA1-EA88AD11A214}"/>
          </ac:picMkLst>
        </pc:picChg>
        <pc:picChg chg="add del mod">
          <ac:chgData name="Julia Rees" userId="c419224f3ba6683a" providerId="LiveId" clId="{051EC658-6732-41C4-AAA1-D342BF004974}" dt="2021-03-23T16:48:00.145" v="750" actId="478"/>
          <ac:picMkLst>
            <pc:docMk/>
            <pc:sldMk cId="1490167364" sldId="261"/>
            <ac:picMk id="1028" creationId="{3C4A217A-8FF0-42AA-83D7-F114F8618BA1}"/>
          </ac:picMkLst>
        </pc:picChg>
      </pc:sldChg>
      <pc:sldChg chg="addSp modSp mod">
        <pc:chgData name="Julia Rees" userId="c419224f3ba6683a" providerId="LiveId" clId="{051EC658-6732-41C4-AAA1-D342BF004974}" dt="2021-03-23T16:58:09.533" v="1152" actId="20577"/>
        <pc:sldMkLst>
          <pc:docMk/>
          <pc:sldMk cId="4146315587" sldId="262"/>
        </pc:sldMkLst>
        <pc:spChg chg="mod">
          <ac:chgData name="Julia Rees" userId="c419224f3ba6683a" providerId="LiveId" clId="{051EC658-6732-41C4-AAA1-D342BF004974}" dt="2021-03-23T16:49:48.649" v="786" actId="207"/>
          <ac:spMkLst>
            <pc:docMk/>
            <pc:sldMk cId="4146315587" sldId="262"/>
            <ac:spMk id="2" creationId="{D0C0350D-A5D5-4AE1-BF14-C1B8C2D6F678}"/>
          </ac:spMkLst>
        </pc:spChg>
        <pc:spChg chg="add mod">
          <ac:chgData name="Julia Rees" userId="c419224f3ba6683a" providerId="LiveId" clId="{051EC658-6732-41C4-AAA1-D342BF004974}" dt="2021-03-23T16:58:09.533" v="1152" actId="20577"/>
          <ac:spMkLst>
            <pc:docMk/>
            <pc:sldMk cId="4146315587" sldId="262"/>
            <ac:spMk id="3" creationId="{E083C986-D02F-4C52-A812-3190379C6483}"/>
          </ac:spMkLst>
        </pc:spChg>
      </pc:sldChg>
      <pc:sldChg chg="modSp mod">
        <pc:chgData name="Julia Rees" userId="c419224f3ba6683a" providerId="LiveId" clId="{051EC658-6732-41C4-AAA1-D342BF004974}" dt="2021-03-23T16:53:17.436" v="1112" actId="3626"/>
        <pc:sldMkLst>
          <pc:docMk/>
          <pc:sldMk cId="1427069708" sldId="263"/>
        </pc:sldMkLst>
        <pc:spChg chg="mod">
          <ac:chgData name="Julia Rees" userId="c419224f3ba6683a" providerId="LiveId" clId="{051EC658-6732-41C4-AAA1-D342BF004974}" dt="2021-03-23T16:53:17.436" v="1112" actId="3626"/>
          <ac:spMkLst>
            <pc:docMk/>
            <pc:sldMk cId="1427069708" sldId="263"/>
            <ac:spMk id="2" creationId="{D25A2016-C7AD-4D08-AE3E-21C585B702E5}"/>
          </ac:spMkLst>
        </pc:spChg>
      </pc:sldChg>
      <pc:sldChg chg="addSp delSp modSp new del mod ord">
        <pc:chgData name="Julia Rees" userId="c419224f3ba6683a" providerId="LiveId" clId="{051EC658-6732-41C4-AAA1-D342BF004974}" dt="2021-03-23T16:31:22.324" v="677" actId="2696"/>
        <pc:sldMkLst>
          <pc:docMk/>
          <pc:sldMk cId="158660985" sldId="264"/>
        </pc:sldMkLst>
        <pc:spChg chg="del mod">
          <ac:chgData name="Julia Rees" userId="c419224f3ba6683a" providerId="LiveId" clId="{051EC658-6732-41C4-AAA1-D342BF004974}" dt="2021-03-23T16:29:39.840" v="663" actId="21"/>
          <ac:spMkLst>
            <pc:docMk/>
            <pc:sldMk cId="158660985" sldId="264"/>
            <ac:spMk id="2" creationId="{0FFEF107-16FD-4819-8D27-5FAA0AEE5092}"/>
          </ac:spMkLst>
        </pc:spChg>
        <pc:spChg chg="mod">
          <ac:chgData name="Julia Rees" userId="c419224f3ba6683a" providerId="LiveId" clId="{051EC658-6732-41C4-AAA1-D342BF004974}" dt="2021-03-23T16:20:13.173" v="651" actId="14100"/>
          <ac:spMkLst>
            <pc:docMk/>
            <pc:sldMk cId="158660985" sldId="264"/>
            <ac:spMk id="3" creationId="{3FD96E02-890A-49B3-8415-FC7C694848FD}"/>
          </ac:spMkLst>
        </pc:spChg>
        <pc:spChg chg="add mod">
          <ac:chgData name="Julia Rees" userId="c419224f3ba6683a" providerId="LiveId" clId="{051EC658-6732-41C4-AAA1-D342BF004974}" dt="2021-03-23T16:29:39.840" v="663" actId="21"/>
          <ac:spMkLst>
            <pc:docMk/>
            <pc:sldMk cId="158660985" sldId="264"/>
            <ac:spMk id="5" creationId="{BE2188A5-AD70-48E1-821B-7870E57C464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E382FA8-D216-4CD9-B062-8700C1BF1094}" type="datetimeFigureOut">
              <a:rPr lang="en-GB" smtClean="0"/>
              <a:t>23/03/2021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EF2ADC-C9AD-4D86-8DE9-B304A85E2579}" type="slidenum">
              <a:rPr lang="en-GB" smtClean="0"/>
              <a:t>‹#›</a:t>
            </a:fld>
            <a:endParaRPr lang="en-GB"/>
          </a:p>
        </p:txBody>
      </p:sp>
    </p:spTree>
    <p:extLst>
      <p:ext uri="{BB962C8B-B14F-4D97-AF65-F5344CB8AC3E}">
        <p14:creationId xmlns:p14="http://schemas.microsoft.com/office/powerpoint/2010/main" val="26530512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E382FA8-D216-4CD9-B062-8700C1BF1094}" type="datetimeFigureOut">
              <a:rPr lang="en-GB" smtClean="0"/>
              <a:t>23/03/2021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EF2ADC-C9AD-4D86-8DE9-B304A85E2579}" type="slidenum">
              <a:rPr lang="en-GB" smtClean="0"/>
              <a:t>‹#›</a:t>
            </a:fld>
            <a:endParaRPr lang="en-GB"/>
          </a:p>
        </p:txBody>
      </p:sp>
    </p:spTree>
    <p:extLst>
      <p:ext uri="{BB962C8B-B14F-4D97-AF65-F5344CB8AC3E}">
        <p14:creationId xmlns:p14="http://schemas.microsoft.com/office/powerpoint/2010/main" val="29092830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E382FA8-D216-4CD9-B062-8700C1BF1094}" type="datetimeFigureOut">
              <a:rPr lang="en-GB" smtClean="0"/>
              <a:t>23/03/2021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EF2ADC-C9AD-4D86-8DE9-B304A85E2579}" type="slidenum">
              <a:rPr lang="en-GB" smtClean="0"/>
              <a:t>‹#›</a:t>
            </a:fld>
            <a:endParaRPr lang="en-GB"/>
          </a:p>
        </p:txBody>
      </p:sp>
    </p:spTree>
    <p:extLst>
      <p:ext uri="{BB962C8B-B14F-4D97-AF65-F5344CB8AC3E}">
        <p14:creationId xmlns:p14="http://schemas.microsoft.com/office/powerpoint/2010/main" val="6378439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E382FA8-D216-4CD9-B062-8700C1BF1094}" type="datetimeFigureOut">
              <a:rPr lang="en-GB" smtClean="0"/>
              <a:t>23/03/2021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8EF2ADC-C9AD-4D86-8DE9-B304A85E2579}" type="slidenum">
              <a:rPr lang="en-GB" smtClean="0"/>
              <a:t>‹#›</a:t>
            </a:fld>
            <a:endParaRPr lang="en-GB"/>
          </a:p>
        </p:txBody>
      </p:sp>
    </p:spTree>
    <p:extLst>
      <p:ext uri="{BB962C8B-B14F-4D97-AF65-F5344CB8AC3E}">
        <p14:creationId xmlns:p14="http://schemas.microsoft.com/office/powerpoint/2010/main" val="7405220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E382FA8-D216-4CD9-B062-8700C1BF1094}" type="datetimeFigureOut">
              <a:rPr lang="en-GB" smtClean="0"/>
              <a:t>23/03/2021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8EF2ADC-C9AD-4D86-8DE9-B304A85E2579}" type="slidenum">
              <a:rPr lang="en-GB" smtClean="0"/>
              <a:t>‹#›</a:t>
            </a:fld>
            <a:endParaRPr lang="en-GB"/>
          </a:p>
        </p:txBody>
      </p:sp>
    </p:spTree>
    <p:extLst>
      <p:ext uri="{BB962C8B-B14F-4D97-AF65-F5344CB8AC3E}">
        <p14:creationId xmlns:p14="http://schemas.microsoft.com/office/powerpoint/2010/main" val="23399731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E382FA8-D216-4CD9-B062-8700C1BF1094}" type="datetimeFigureOut">
              <a:rPr lang="en-GB" smtClean="0"/>
              <a:t>23/03/2021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8EF2ADC-C9AD-4D86-8DE9-B304A85E2579}" type="slidenum">
              <a:rPr lang="en-GB" smtClean="0"/>
              <a:t>‹#›</a:t>
            </a:fld>
            <a:endParaRPr lang="en-GB"/>
          </a:p>
        </p:txBody>
      </p:sp>
    </p:spTree>
    <p:extLst>
      <p:ext uri="{BB962C8B-B14F-4D97-AF65-F5344CB8AC3E}">
        <p14:creationId xmlns:p14="http://schemas.microsoft.com/office/powerpoint/2010/main" val="202766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E382FA8-D216-4CD9-B062-8700C1BF1094}" type="datetimeFigureOut">
              <a:rPr lang="en-GB" smtClean="0"/>
              <a:t>23/03/2021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8EF2ADC-C9AD-4D86-8DE9-B304A85E2579}" type="slidenum">
              <a:rPr lang="en-GB" smtClean="0"/>
              <a:t>‹#›</a:t>
            </a:fld>
            <a:endParaRPr lang="en-GB"/>
          </a:p>
        </p:txBody>
      </p:sp>
    </p:spTree>
    <p:extLst>
      <p:ext uri="{BB962C8B-B14F-4D97-AF65-F5344CB8AC3E}">
        <p14:creationId xmlns:p14="http://schemas.microsoft.com/office/powerpoint/2010/main" val="1120359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E382FA8-D216-4CD9-B062-8700C1BF1094}" type="datetimeFigureOut">
              <a:rPr lang="en-GB" smtClean="0"/>
              <a:t>23/03/2021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8EF2ADC-C9AD-4D86-8DE9-B304A85E2579}" type="slidenum">
              <a:rPr lang="en-GB" smtClean="0"/>
              <a:t>‹#›</a:t>
            </a:fld>
            <a:endParaRPr lang="en-GB"/>
          </a:p>
        </p:txBody>
      </p:sp>
    </p:spTree>
    <p:extLst>
      <p:ext uri="{BB962C8B-B14F-4D97-AF65-F5344CB8AC3E}">
        <p14:creationId xmlns:p14="http://schemas.microsoft.com/office/powerpoint/2010/main" val="15785503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8EF2ADC-C9AD-4D86-8DE9-B304A85E2579}" type="slidenum">
              <a:rPr lang="en-GB" smtClean="0"/>
              <a:t>‹#›</a:t>
            </a:fld>
            <a:endParaRPr lang="en-GB"/>
          </a:p>
        </p:txBody>
      </p:sp>
      <p:sp>
        <p:nvSpPr>
          <p:cNvPr id="5" name="Date Placeholder 4"/>
          <p:cNvSpPr>
            <a:spLocks noGrp="1"/>
          </p:cNvSpPr>
          <p:nvPr>
            <p:ph type="dt" sz="half" idx="10"/>
          </p:nvPr>
        </p:nvSpPr>
        <p:spPr/>
        <p:txBody>
          <a:bodyPr/>
          <a:lstStyle/>
          <a:p>
            <a:fld id="{9E382FA8-D216-4CD9-B062-8700C1BF1094}" type="datetimeFigureOut">
              <a:rPr lang="en-GB" smtClean="0"/>
              <a:t>23/03/2021</a:t>
            </a:fld>
            <a:endParaRPr lang="en-GB"/>
          </a:p>
        </p:txBody>
      </p:sp>
    </p:spTree>
    <p:extLst>
      <p:ext uri="{BB962C8B-B14F-4D97-AF65-F5344CB8AC3E}">
        <p14:creationId xmlns:p14="http://schemas.microsoft.com/office/powerpoint/2010/main" val="40062404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E382FA8-D216-4CD9-B062-8700C1BF1094}" type="datetimeFigureOut">
              <a:rPr lang="en-GB" smtClean="0"/>
              <a:t>23/03/2021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EF2ADC-C9AD-4D86-8DE9-B304A85E2579}" type="slidenum">
              <a:rPr lang="en-GB" smtClean="0"/>
              <a:t>‹#›</a:t>
            </a:fld>
            <a:endParaRPr lang="en-GB"/>
          </a:p>
        </p:txBody>
      </p:sp>
    </p:spTree>
    <p:extLst>
      <p:ext uri="{BB962C8B-B14F-4D97-AF65-F5344CB8AC3E}">
        <p14:creationId xmlns:p14="http://schemas.microsoft.com/office/powerpoint/2010/main" val="37212613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E382FA8-D216-4CD9-B062-8700C1BF1094}" type="datetimeFigureOut">
              <a:rPr lang="en-GB" smtClean="0"/>
              <a:t>23/03/2021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EF2ADC-C9AD-4D86-8DE9-B304A85E2579}"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0750553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E382FA8-D216-4CD9-B062-8700C1BF1094}" type="datetimeFigureOut">
              <a:rPr lang="en-GB" smtClean="0"/>
              <a:t>23/03/2021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EF2ADC-C9AD-4D86-8DE9-B304A85E2579}" type="slidenum">
              <a:rPr lang="en-GB" smtClean="0"/>
              <a:t>‹#›</a:t>
            </a:fld>
            <a:endParaRPr lang="en-GB"/>
          </a:p>
        </p:txBody>
      </p:sp>
    </p:spTree>
    <p:extLst>
      <p:ext uri="{BB962C8B-B14F-4D97-AF65-F5344CB8AC3E}">
        <p14:creationId xmlns:p14="http://schemas.microsoft.com/office/powerpoint/2010/main" val="31336796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E382FA8-D216-4CD9-B062-8700C1BF1094}" type="datetimeFigureOut">
              <a:rPr lang="en-GB" smtClean="0"/>
              <a:t>23/03/2021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EF2ADC-C9AD-4D86-8DE9-B304A85E2579}"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5657615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E382FA8-D216-4CD9-B062-8700C1BF1094}" type="datetimeFigureOut">
              <a:rPr lang="en-GB" smtClean="0"/>
              <a:t>23/03/2021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EF2ADC-C9AD-4D86-8DE9-B304A85E2579}" type="slidenum">
              <a:rPr lang="en-GB" smtClean="0"/>
              <a:t>‹#›</a:t>
            </a:fld>
            <a:endParaRPr lang="en-GB"/>
          </a:p>
        </p:txBody>
      </p:sp>
    </p:spTree>
    <p:extLst>
      <p:ext uri="{BB962C8B-B14F-4D97-AF65-F5344CB8AC3E}">
        <p14:creationId xmlns:p14="http://schemas.microsoft.com/office/powerpoint/2010/main" val="33182536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E382FA8-D216-4CD9-B062-8700C1BF1094}" type="datetimeFigureOut">
              <a:rPr lang="en-GB" smtClean="0"/>
              <a:t>23/03/2021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EF2ADC-C9AD-4D86-8DE9-B304A85E2579}" type="slidenum">
              <a:rPr lang="en-GB" smtClean="0"/>
              <a:t>‹#›</a:t>
            </a:fld>
            <a:endParaRPr lang="en-GB"/>
          </a:p>
        </p:txBody>
      </p:sp>
    </p:spTree>
    <p:extLst>
      <p:ext uri="{BB962C8B-B14F-4D97-AF65-F5344CB8AC3E}">
        <p14:creationId xmlns:p14="http://schemas.microsoft.com/office/powerpoint/2010/main" val="84886875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E382FA8-D216-4CD9-B062-8700C1BF1094}" type="datetimeFigureOut">
              <a:rPr lang="en-GB" smtClean="0"/>
              <a:t>23/03/2021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EF2ADC-C9AD-4D86-8DE9-B304A85E2579}" type="slidenum">
              <a:rPr lang="en-GB" smtClean="0"/>
              <a:t>‹#›</a:t>
            </a:fld>
            <a:endParaRPr lang="en-GB"/>
          </a:p>
        </p:txBody>
      </p:sp>
    </p:spTree>
    <p:extLst>
      <p:ext uri="{BB962C8B-B14F-4D97-AF65-F5344CB8AC3E}">
        <p14:creationId xmlns:p14="http://schemas.microsoft.com/office/powerpoint/2010/main" val="23653513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E382FA8-D216-4CD9-B062-8700C1BF1094}" type="datetimeFigureOut">
              <a:rPr lang="en-GB" smtClean="0"/>
              <a:t>23/03/2021</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8EF2ADC-C9AD-4D86-8DE9-B304A85E2579}" type="slidenum">
              <a:rPr lang="en-GB" smtClean="0"/>
              <a:t>‹#›</a:t>
            </a:fld>
            <a:endParaRPr lang="en-GB"/>
          </a:p>
        </p:txBody>
      </p:sp>
    </p:spTree>
    <p:extLst>
      <p:ext uri="{BB962C8B-B14F-4D97-AF65-F5344CB8AC3E}">
        <p14:creationId xmlns:p14="http://schemas.microsoft.com/office/powerpoint/2010/main" val="3230315072"/>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coggle-downloads-production.s3.eu-west-1.amazonaws.com/4a78f5937ac74798ebec13dffb07f4de23bc832de142393d6f82e60bf7317811/download_Sales_Team_Training_and_Development.png?AWSAccessKeyId=ASIA4YTCGXFHALMPMDNG&amp;Expires=1616535914&amp;Signature=F%2FUlWoOabcACvbidFkx2EvnnOiU%3D&amp;x-amz-security-token=IQoJb3JpZ2luX2VjEIb%2F%2F%2F%2F%2F%2F%2F%2F%2F%2FwEaCWV1LXdlc3QtMSJHMEUCIQCOPTkgK9yeHYMNDvkT0%2BfQAmv1XpRb3xD8ywGo2sF%2FKAIgAtpwN3Q2v7BDpANa26NGpOxxx3NfrMm0wJ0BLoBAVx4q3wEIv%2F%2F%2F%2F%2F%2F%2F%2F%2F%2F%2FARAAGgw4Nzc0NTMwMzE3NTgiDEGWbSGAOtXm8IfxQCqzAWEYY%2Bf1ANbHVbtP2nPYWWQN%2FhKegGxAEGQXxXHEPqBgDaPx%2BpzO9DYJM3Tg2mYBpWSadrh5hltf1ku1tJ3Bz2uRQV4T%2Bu7%2BLtF%2Fo5j0xv%2BcL6Bmb%2BAB43s6y%2FEPOL8XaXVCKnYtdwOuNmgn1RxJLl7JJC3Qvwzp6rDO6dcsOLxEJPrT0CAhn%2BJGa%2BFebX95YBbEF5CP5p0KTzdzhbEJUxLdMbjYmLlzIvmFH02qYCgKWxISMIXu54IGOuAB1boFyjOD4bUO12GWf50f7UFeR3HWIskTbR1KrLldGrhVZWijnYbLT3KI05XslKY9mYG29EpaKaMkGdC6nyrYPdNHGZKy7%2Fi9Q8k%2FYlh1xu67LGN1eUXT6vUQhfK9wQ%2Fr0RLMnhwD4fcyhZ%2F78IUrFYXpAKFIgDabNMRWJMceq2yzII0IBngzNowenA207L%2BNqzMr07cyHDlc3YogofaKEWJ6cysMyUzdxkiX1RkBeVq2o2ZZBix62SnRUnKmeKRnaMNE9RhQTNgH7sx1t9wtBJJC5rMdeFtibVKHwEzZO2w%3D"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0350D-A5D5-4AE1-BF14-C1B8C2D6F678}"/>
              </a:ext>
            </a:extLst>
          </p:cNvPr>
          <p:cNvSpPr>
            <a:spLocks noGrp="1"/>
          </p:cNvSpPr>
          <p:nvPr>
            <p:ph type="title"/>
          </p:nvPr>
        </p:nvSpPr>
        <p:spPr>
          <a:xfrm>
            <a:off x="838200" y="365125"/>
            <a:ext cx="10515600" cy="4909240"/>
          </a:xfrm>
        </p:spPr>
        <p:txBody>
          <a:bodyPr>
            <a:normAutofit fontScale="90000"/>
          </a:bodyPr>
          <a:lstStyle/>
          <a:p>
            <a:pPr algn="ctr"/>
            <a:br>
              <a:rPr lang="en-GB" sz="6600" dirty="0">
                <a:solidFill>
                  <a:srgbClr val="FF0000"/>
                </a:solidFill>
              </a:rPr>
            </a:br>
            <a:r>
              <a:rPr lang="en-GB" sz="4000" dirty="0">
                <a:solidFill>
                  <a:schemeClr val="tx1"/>
                </a:solidFill>
              </a:rPr>
              <a:t>Designing, Delivering and Evaluating </a:t>
            </a:r>
            <a:br>
              <a:rPr lang="en-GB" sz="4000" dirty="0">
                <a:solidFill>
                  <a:schemeClr val="tx1"/>
                </a:solidFill>
              </a:rPr>
            </a:br>
            <a:r>
              <a:rPr lang="en-GB" sz="4000" dirty="0">
                <a:solidFill>
                  <a:schemeClr val="tx1"/>
                </a:solidFill>
              </a:rPr>
              <a:t>Learning and Development Provision</a:t>
            </a:r>
            <a:br>
              <a:rPr lang="en-GB" sz="4000" dirty="0">
                <a:solidFill>
                  <a:schemeClr val="tx1"/>
                </a:solidFill>
              </a:rPr>
            </a:br>
            <a:r>
              <a:rPr lang="en-GB" sz="4000" dirty="0">
                <a:solidFill>
                  <a:schemeClr val="tx1"/>
                </a:solidFill>
              </a:rPr>
              <a:t>“Resources not Courses”</a:t>
            </a:r>
            <a:br>
              <a:rPr lang="en-GB" sz="4000" dirty="0">
                <a:solidFill>
                  <a:schemeClr val="tx1"/>
                </a:solidFill>
              </a:rPr>
            </a:br>
            <a:br>
              <a:rPr lang="en-GB" sz="4000" dirty="0">
                <a:solidFill>
                  <a:schemeClr val="tx1"/>
                </a:solidFill>
              </a:rPr>
            </a:br>
            <a:br>
              <a:rPr lang="en-GB" sz="4000" dirty="0">
                <a:solidFill>
                  <a:schemeClr val="tx1"/>
                </a:solidFill>
              </a:rPr>
            </a:br>
            <a:r>
              <a:rPr lang="en-GB" sz="4000" dirty="0">
                <a:solidFill>
                  <a:schemeClr val="tx1"/>
                </a:solidFill>
              </a:rPr>
              <a:t> Julia Rees</a:t>
            </a:r>
            <a:br>
              <a:rPr lang="en-GB" sz="4000" dirty="0">
                <a:solidFill>
                  <a:schemeClr val="tx1"/>
                </a:solidFill>
              </a:rPr>
            </a:br>
            <a:r>
              <a:rPr lang="en-GB" sz="4000" dirty="0">
                <a:solidFill>
                  <a:schemeClr val="tx1"/>
                </a:solidFill>
              </a:rPr>
              <a:t>Student Number 2008523</a:t>
            </a:r>
            <a:br>
              <a:rPr lang="en-GB" sz="6600" dirty="0">
                <a:solidFill>
                  <a:schemeClr val="tx1"/>
                </a:solidFill>
              </a:rPr>
            </a:br>
            <a:endParaRPr lang="en-GB" sz="6600" dirty="0">
              <a:solidFill>
                <a:schemeClr val="tx1"/>
              </a:solidFill>
            </a:endParaRPr>
          </a:p>
        </p:txBody>
      </p:sp>
      <p:pic>
        <p:nvPicPr>
          <p:cNvPr id="6" name="Picture 5" descr="A picture containing text, clipart&#10;&#10;Description automatically generated">
            <a:extLst>
              <a:ext uri="{FF2B5EF4-FFF2-40B4-BE49-F238E27FC236}">
                <a16:creationId xmlns:a16="http://schemas.microsoft.com/office/drawing/2014/main" id="{27A10317-3AE1-4740-B6CB-2765C4A49F0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3811" y="5439672"/>
            <a:ext cx="3479076" cy="906391"/>
          </a:xfrm>
          <a:custGeom>
            <a:avLst/>
            <a:gdLst/>
            <a:ahLst/>
            <a:cxnLst/>
            <a:rect l="l" t="t" r="r" b="b"/>
            <a:pathLst>
              <a:path w="9143998" h="2473607">
                <a:moveTo>
                  <a:pt x="64634" y="0"/>
                </a:moveTo>
                <a:lnTo>
                  <a:pt x="9079363" y="0"/>
                </a:lnTo>
                <a:cubicBezTo>
                  <a:pt x="9115060" y="0"/>
                  <a:pt x="9143998" y="28938"/>
                  <a:pt x="9143998" y="64635"/>
                </a:cubicBezTo>
                <a:lnTo>
                  <a:pt x="9143998" y="2408972"/>
                </a:lnTo>
                <a:cubicBezTo>
                  <a:pt x="9143998" y="2444669"/>
                  <a:pt x="9115060" y="2473607"/>
                  <a:pt x="9079363" y="2473607"/>
                </a:cubicBezTo>
                <a:lnTo>
                  <a:pt x="64634" y="2473607"/>
                </a:lnTo>
                <a:cubicBezTo>
                  <a:pt x="46786" y="2473607"/>
                  <a:pt x="30627" y="2466373"/>
                  <a:pt x="18930" y="2454676"/>
                </a:cubicBezTo>
                <a:lnTo>
                  <a:pt x="0" y="2408974"/>
                </a:lnTo>
                <a:lnTo>
                  <a:pt x="0" y="64633"/>
                </a:lnTo>
                <a:lnTo>
                  <a:pt x="18930" y="18931"/>
                </a:lnTo>
                <a:cubicBezTo>
                  <a:pt x="30627" y="7235"/>
                  <a:pt x="46786" y="0"/>
                  <a:pt x="64634" y="0"/>
                </a:cubicBezTo>
                <a:close/>
              </a:path>
            </a:pathLst>
          </a:custGeom>
        </p:spPr>
      </p:pic>
      <p:sp>
        <p:nvSpPr>
          <p:cNvPr id="3" name="TextBox 2">
            <a:extLst>
              <a:ext uri="{FF2B5EF4-FFF2-40B4-BE49-F238E27FC236}">
                <a16:creationId xmlns:a16="http://schemas.microsoft.com/office/drawing/2014/main" id="{E083C986-D02F-4C52-A812-3190379C6483}"/>
              </a:ext>
            </a:extLst>
          </p:cNvPr>
          <p:cNvSpPr txBox="1"/>
          <p:nvPr/>
        </p:nvSpPr>
        <p:spPr>
          <a:xfrm>
            <a:off x="9700592" y="6346063"/>
            <a:ext cx="2220119" cy="369332"/>
          </a:xfrm>
          <a:prstGeom prst="rect">
            <a:avLst/>
          </a:prstGeom>
          <a:noFill/>
        </p:spPr>
        <p:txBody>
          <a:bodyPr wrap="square" rtlCol="0">
            <a:spAutoFit/>
          </a:bodyPr>
          <a:lstStyle/>
          <a:p>
            <a:r>
              <a:rPr lang="en-GB" dirty="0"/>
              <a:t>Word Count - 492</a:t>
            </a:r>
          </a:p>
        </p:txBody>
      </p:sp>
    </p:spTree>
    <p:extLst>
      <p:ext uri="{BB962C8B-B14F-4D97-AF65-F5344CB8AC3E}">
        <p14:creationId xmlns:p14="http://schemas.microsoft.com/office/powerpoint/2010/main" val="41463155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30189-7E6B-4F9F-A36C-F5B7A010A1CC}"/>
              </a:ext>
            </a:extLst>
          </p:cNvPr>
          <p:cNvSpPr>
            <a:spLocks noGrp="1"/>
          </p:cNvSpPr>
          <p:nvPr>
            <p:ph type="title"/>
          </p:nvPr>
        </p:nvSpPr>
        <p:spPr>
          <a:xfrm>
            <a:off x="430190" y="520028"/>
            <a:ext cx="4803637" cy="1619779"/>
          </a:xfrm>
        </p:spPr>
        <p:txBody>
          <a:bodyPr>
            <a:normAutofit/>
          </a:bodyPr>
          <a:lstStyle/>
          <a:p>
            <a:r>
              <a:rPr lang="en-GB" dirty="0">
                <a:solidFill>
                  <a:srgbClr val="000000"/>
                </a:solidFill>
              </a:rPr>
              <a:t>What is learning and development?</a:t>
            </a:r>
          </a:p>
        </p:txBody>
      </p:sp>
      <p:pic>
        <p:nvPicPr>
          <p:cNvPr id="5" name="Content Placeholder 4" descr="Students wearing masks">
            <a:extLst>
              <a:ext uri="{FF2B5EF4-FFF2-40B4-BE49-F238E27FC236}">
                <a16:creationId xmlns:a16="http://schemas.microsoft.com/office/drawing/2014/main" id="{38D42B3F-7E1F-458A-B9DA-DF6446C74200}"/>
              </a:ext>
            </a:extLst>
          </p:cNvPr>
          <p:cNvPicPr>
            <a:picLocks noChangeAspect="1"/>
          </p:cNvPicPr>
          <p:nvPr/>
        </p:nvPicPr>
        <p:blipFill rotWithShape="1">
          <a:blip r:embed="rId2">
            <a:extLst>
              <a:ext uri="{28A0092B-C50C-407E-A947-70E740481C1C}">
                <a14:useLocalDpi xmlns:a14="http://schemas.microsoft.com/office/drawing/2010/main" val="0"/>
              </a:ext>
            </a:extLst>
          </a:blip>
          <a:srcRect l="16466" r="25529" b="1"/>
          <a:stretch/>
        </p:blipFill>
        <p:spPr>
          <a:xfrm>
            <a:off x="6826421" y="770037"/>
            <a:ext cx="5298683" cy="6097438"/>
          </a:xfrm>
          <a:custGeom>
            <a:avLst/>
            <a:gdLst/>
            <a:ahLst/>
            <a:cxnLst/>
            <a:rect l="l" t="t" r="r" b="b"/>
            <a:pathLst>
              <a:path w="5298683" h="6097438">
                <a:moveTo>
                  <a:pt x="3120528" y="0"/>
                </a:moveTo>
                <a:cubicBezTo>
                  <a:pt x="3874524" y="0"/>
                  <a:pt x="4566062" y="267415"/>
                  <a:pt x="5105473" y="712577"/>
                </a:cubicBezTo>
                <a:lnTo>
                  <a:pt x="5298683" y="888178"/>
                </a:lnTo>
                <a:lnTo>
                  <a:pt x="5298683" y="5352876"/>
                </a:lnTo>
                <a:lnTo>
                  <a:pt x="5105473" y="5528477"/>
                </a:lnTo>
                <a:cubicBezTo>
                  <a:pt x="4874296" y="5719261"/>
                  <a:pt x="4615179" y="5877397"/>
                  <a:pt x="4335177" y="5995828"/>
                </a:cubicBezTo>
                <a:lnTo>
                  <a:pt x="4057556" y="6097438"/>
                </a:lnTo>
                <a:lnTo>
                  <a:pt x="2183499" y="6097438"/>
                </a:lnTo>
                <a:lnTo>
                  <a:pt x="1905878" y="5995828"/>
                </a:lnTo>
                <a:cubicBezTo>
                  <a:pt x="785873" y="5522106"/>
                  <a:pt x="0" y="4413092"/>
                  <a:pt x="0" y="3120527"/>
                </a:cubicBezTo>
                <a:cubicBezTo>
                  <a:pt x="0" y="1397108"/>
                  <a:pt x="1397108" y="0"/>
                  <a:pt x="3120528" y="0"/>
                </a:cubicBezTo>
                <a:close/>
              </a:path>
            </a:pathLst>
          </a:custGeom>
        </p:spPr>
      </p:pic>
      <p:sp>
        <p:nvSpPr>
          <p:cNvPr id="10" name="TextBox 9">
            <a:extLst>
              <a:ext uri="{FF2B5EF4-FFF2-40B4-BE49-F238E27FC236}">
                <a16:creationId xmlns:a16="http://schemas.microsoft.com/office/drawing/2014/main" id="{C9873876-6BF0-48F9-A637-D9671481FC5D}"/>
              </a:ext>
            </a:extLst>
          </p:cNvPr>
          <p:cNvSpPr txBox="1"/>
          <p:nvPr/>
        </p:nvSpPr>
        <p:spPr>
          <a:xfrm>
            <a:off x="430190" y="1833597"/>
            <a:ext cx="5490241" cy="3865289"/>
          </a:xfrm>
          <a:prstGeom prst="rect">
            <a:avLst/>
          </a:prstGeom>
          <a:noFill/>
        </p:spPr>
        <p:txBody>
          <a:bodyPr wrap="square" rtlCol="0">
            <a:spAutoFit/>
          </a:bodyPr>
          <a:lstStyle/>
          <a:p>
            <a:pPr>
              <a:lnSpc>
                <a:spcPct val="150000"/>
              </a:lnSpc>
            </a:pPr>
            <a:r>
              <a:rPr lang="en-GB" sz="1500" dirty="0"/>
              <a:t>The world is changing and how we learn is not how it used to be. Kolb and Honey &amp; Mumford suggest that there are 4 learning styles - activists, theorists, pragmatists and reflectors.  Most believe that it is helpful to support how an individual learns by providing the correct resources most beneficial to any new knowledge, skill and behaviour.  In the workplace, CIPD suggests that the role of L &amp; D is ensuring information is transferred quickly to long-term memory to drive an organisations performance. </a:t>
            </a:r>
          </a:p>
          <a:p>
            <a:pPr>
              <a:lnSpc>
                <a:spcPct val="150000"/>
              </a:lnSpc>
            </a:pPr>
            <a:endParaRPr lang="en-GB" sz="1500" dirty="0"/>
          </a:p>
          <a:p>
            <a:pPr>
              <a:lnSpc>
                <a:spcPct val="150000"/>
              </a:lnSpc>
            </a:pPr>
            <a:r>
              <a:rPr lang="en-GB" sz="1500" dirty="0"/>
              <a:t>There’s a variety of theories that aim to explain and understand learning according to the individual, the group and the organisation. </a:t>
            </a:r>
          </a:p>
        </p:txBody>
      </p:sp>
      <p:sp>
        <p:nvSpPr>
          <p:cNvPr id="11" name="TextBox 10">
            <a:extLst>
              <a:ext uri="{FF2B5EF4-FFF2-40B4-BE49-F238E27FC236}">
                <a16:creationId xmlns:a16="http://schemas.microsoft.com/office/drawing/2014/main" id="{4115CD52-7651-4087-ADB6-C441DFF8F912}"/>
              </a:ext>
            </a:extLst>
          </p:cNvPr>
          <p:cNvSpPr txBox="1"/>
          <p:nvPr/>
        </p:nvSpPr>
        <p:spPr>
          <a:xfrm>
            <a:off x="7480534" y="4191862"/>
            <a:ext cx="4678018" cy="738664"/>
          </a:xfrm>
          <a:prstGeom prst="rect">
            <a:avLst/>
          </a:prstGeom>
          <a:noFill/>
        </p:spPr>
        <p:txBody>
          <a:bodyPr wrap="square" rtlCol="0">
            <a:spAutoFit/>
          </a:bodyPr>
          <a:lstStyle/>
          <a:p>
            <a:pPr algn="ctr">
              <a:buNone/>
            </a:pPr>
            <a:r>
              <a:rPr lang="en-US" sz="1400" b="1" i="1" dirty="0">
                <a:latin typeface="+mj-lt"/>
                <a:cs typeface="Arial" panose="020B0604020202020204" pitchFamily="34" charset="0"/>
              </a:rPr>
              <a:t>Learning is ‘a relatively permanent change in </a:t>
            </a:r>
            <a:r>
              <a:rPr lang="en-US" sz="1400" b="1" i="1" dirty="0" err="1">
                <a:latin typeface="+mj-lt"/>
                <a:cs typeface="Arial" panose="020B0604020202020204" pitchFamily="34" charset="0"/>
              </a:rPr>
              <a:t>behaviour</a:t>
            </a:r>
            <a:r>
              <a:rPr lang="en-US" sz="1400" b="1" i="1" dirty="0">
                <a:latin typeface="+mj-lt"/>
                <a:cs typeface="Arial" panose="020B0604020202020204" pitchFamily="34" charset="0"/>
              </a:rPr>
              <a:t> that occurs as a result of practice or experience’ 	     (Bass and Vaughan, 1976)</a:t>
            </a:r>
          </a:p>
        </p:txBody>
      </p:sp>
    </p:spTree>
    <p:extLst>
      <p:ext uri="{BB962C8B-B14F-4D97-AF65-F5344CB8AC3E}">
        <p14:creationId xmlns:p14="http://schemas.microsoft.com/office/powerpoint/2010/main" val="40488607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6CA32-1FEF-4EC4-ABC4-39DE2F66BAD7}"/>
              </a:ext>
            </a:extLst>
          </p:cNvPr>
          <p:cNvSpPr>
            <a:spLocks noGrp="1"/>
          </p:cNvSpPr>
          <p:nvPr>
            <p:ph type="title"/>
          </p:nvPr>
        </p:nvSpPr>
        <p:spPr>
          <a:xfrm>
            <a:off x="804998" y="798445"/>
            <a:ext cx="4803636" cy="764884"/>
          </a:xfrm>
        </p:spPr>
        <p:txBody>
          <a:bodyPr>
            <a:normAutofit fontScale="90000"/>
          </a:bodyPr>
          <a:lstStyle/>
          <a:p>
            <a:r>
              <a:rPr lang="en-GB" sz="4000" dirty="0">
                <a:solidFill>
                  <a:srgbClr val="000000"/>
                </a:solidFill>
              </a:rPr>
              <a:t>How do people learn?</a:t>
            </a:r>
            <a:br>
              <a:rPr lang="en-GB" dirty="0">
                <a:solidFill>
                  <a:srgbClr val="000000"/>
                </a:solidFill>
              </a:rPr>
            </a:br>
            <a:endParaRPr lang="en-GB" dirty="0">
              <a:solidFill>
                <a:srgbClr val="000000"/>
              </a:solidFill>
            </a:endParaRPr>
          </a:p>
        </p:txBody>
      </p:sp>
      <p:sp>
        <p:nvSpPr>
          <p:cNvPr id="9" name="Content Placeholder 8">
            <a:extLst>
              <a:ext uri="{FF2B5EF4-FFF2-40B4-BE49-F238E27FC236}">
                <a16:creationId xmlns:a16="http://schemas.microsoft.com/office/drawing/2014/main" id="{A9F58D39-C861-4F78-BFDF-EE633124E252}"/>
              </a:ext>
            </a:extLst>
          </p:cNvPr>
          <p:cNvSpPr>
            <a:spLocks noGrp="1"/>
          </p:cNvSpPr>
          <p:nvPr>
            <p:ph idx="1"/>
          </p:nvPr>
        </p:nvSpPr>
        <p:spPr>
          <a:xfrm>
            <a:off x="804997" y="1460090"/>
            <a:ext cx="4706803" cy="4600883"/>
          </a:xfrm>
        </p:spPr>
        <p:txBody>
          <a:bodyPr anchor="t" anchorCtr="0">
            <a:normAutofit fontScale="85000" lnSpcReduction="10000"/>
          </a:bodyPr>
          <a:lstStyle/>
          <a:p>
            <a:pPr marL="0" indent="0">
              <a:lnSpc>
                <a:spcPct val="150000"/>
              </a:lnSpc>
              <a:spcBef>
                <a:spcPts val="0"/>
              </a:spcBef>
              <a:buNone/>
            </a:pPr>
            <a:r>
              <a:rPr lang="en-GB" sz="1800" dirty="0"/>
              <a:t>While there is no single right or correct theory of learning at any level, there is enough agreement and similarity to enable some general principles to be applied in designing, delivering and evaluating learning and development – theories include behaviourist, constructivist, humanist and social learning.</a:t>
            </a:r>
          </a:p>
          <a:p>
            <a:pPr marL="0" indent="0">
              <a:lnSpc>
                <a:spcPct val="150000"/>
              </a:lnSpc>
              <a:spcBef>
                <a:spcPts val="0"/>
              </a:spcBef>
              <a:buNone/>
            </a:pPr>
            <a:endParaRPr lang="en-GB" sz="1800" dirty="0"/>
          </a:p>
          <a:p>
            <a:pPr marL="0" indent="0">
              <a:lnSpc>
                <a:spcPct val="150000"/>
              </a:lnSpc>
              <a:spcBef>
                <a:spcPts val="0"/>
              </a:spcBef>
              <a:buNone/>
            </a:pPr>
            <a:r>
              <a:rPr lang="en-GB" sz="1800" dirty="0"/>
              <a:t>Nick Shackleton-Jones (2019) states that the way in which we learn has changed dramatically, and that providing resources is a far better way to enhance performance than courses – however they will only work if people are motivated to use them, and the context needs to be appealing and informative.</a:t>
            </a:r>
          </a:p>
          <a:p>
            <a:pPr marL="0" indent="0">
              <a:buNone/>
            </a:pPr>
            <a:endParaRPr lang="en-GB" sz="1800" dirty="0"/>
          </a:p>
          <a:p>
            <a:endParaRPr lang="en-US" sz="2000" dirty="0">
              <a:solidFill>
                <a:srgbClr val="000000"/>
              </a:solidFill>
            </a:endParaRPr>
          </a:p>
        </p:txBody>
      </p:sp>
      <p:pic>
        <p:nvPicPr>
          <p:cNvPr id="5" name="Content Placeholder 4" descr="Teacher smiling and writing on whiteboard">
            <a:extLst>
              <a:ext uri="{FF2B5EF4-FFF2-40B4-BE49-F238E27FC236}">
                <a16:creationId xmlns:a16="http://schemas.microsoft.com/office/drawing/2014/main" id="{6859DF3A-C8C0-4B63-96B2-7DAC4872288E}"/>
              </a:ext>
            </a:extLst>
          </p:cNvPr>
          <p:cNvPicPr>
            <a:picLocks noChangeAspect="1"/>
          </p:cNvPicPr>
          <p:nvPr/>
        </p:nvPicPr>
        <p:blipFill rotWithShape="1">
          <a:blip r:embed="rId2">
            <a:extLst>
              <a:ext uri="{28A0092B-C50C-407E-A947-70E740481C1C}">
                <a14:useLocalDpi xmlns:a14="http://schemas.microsoft.com/office/drawing/2010/main" val="0"/>
              </a:ext>
            </a:extLst>
          </a:blip>
          <a:srcRect l="10015" r="31980" b="1"/>
          <a:stretch/>
        </p:blipFill>
        <p:spPr>
          <a:xfrm>
            <a:off x="6893318" y="770037"/>
            <a:ext cx="5298683" cy="6097438"/>
          </a:xfrm>
          <a:custGeom>
            <a:avLst/>
            <a:gdLst/>
            <a:ahLst/>
            <a:cxnLst/>
            <a:rect l="l" t="t" r="r" b="b"/>
            <a:pathLst>
              <a:path w="5298683" h="6097438">
                <a:moveTo>
                  <a:pt x="3120528" y="0"/>
                </a:moveTo>
                <a:cubicBezTo>
                  <a:pt x="3874524" y="0"/>
                  <a:pt x="4566062" y="267415"/>
                  <a:pt x="5105473" y="712577"/>
                </a:cubicBezTo>
                <a:lnTo>
                  <a:pt x="5298683" y="888178"/>
                </a:lnTo>
                <a:lnTo>
                  <a:pt x="5298683" y="5352876"/>
                </a:lnTo>
                <a:lnTo>
                  <a:pt x="5105473" y="5528477"/>
                </a:lnTo>
                <a:cubicBezTo>
                  <a:pt x="4874296" y="5719261"/>
                  <a:pt x="4615179" y="5877397"/>
                  <a:pt x="4335177" y="5995828"/>
                </a:cubicBezTo>
                <a:lnTo>
                  <a:pt x="4057556" y="6097438"/>
                </a:lnTo>
                <a:lnTo>
                  <a:pt x="2183499" y="6097438"/>
                </a:lnTo>
                <a:lnTo>
                  <a:pt x="1905878" y="5995828"/>
                </a:lnTo>
                <a:cubicBezTo>
                  <a:pt x="785873" y="5522106"/>
                  <a:pt x="0" y="4413092"/>
                  <a:pt x="0" y="3120527"/>
                </a:cubicBezTo>
                <a:cubicBezTo>
                  <a:pt x="0" y="1397108"/>
                  <a:pt x="1397108" y="0"/>
                  <a:pt x="3120528" y="0"/>
                </a:cubicBezTo>
                <a:close/>
              </a:path>
            </a:pathLst>
          </a:custGeom>
        </p:spPr>
      </p:pic>
    </p:spTree>
    <p:extLst>
      <p:ext uri="{BB962C8B-B14F-4D97-AF65-F5344CB8AC3E}">
        <p14:creationId xmlns:p14="http://schemas.microsoft.com/office/powerpoint/2010/main" val="2978986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alpha val="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02D31C-92FB-4297-AE17-C9F5AD77889D}"/>
              </a:ext>
            </a:extLst>
          </p:cNvPr>
          <p:cNvSpPr>
            <a:spLocks noGrp="1"/>
          </p:cNvSpPr>
          <p:nvPr>
            <p:ph type="title"/>
          </p:nvPr>
        </p:nvSpPr>
        <p:spPr>
          <a:xfrm>
            <a:off x="159182" y="787584"/>
            <a:ext cx="3946765" cy="5175624"/>
          </a:xfrm>
        </p:spPr>
        <p:txBody>
          <a:bodyPr anchor="ctr">
            <a:normAutofit/>
          </a:bodyPr>
          <a:lstStyle/>
          <a:p>
            <a:pPr algn="ctr"/>
            <a:r>
              <a:rPr lang="en-GB" dirty="0">
                <a:solidFill>
                  <a:schemeClr val="bg1"/>
                </a:solidFill>
              </a:rPr>
              <a:t>What is the learning need at Juniper?</a:t>
            </a:r>
          </a:p>
        </p:txBody>
      </p:sp>
      <p:sp>
        <p:nvSpPr>
          <p:cNvPr id="3" name="Content Placeholder 2">
            <a:extLst>
              <a:ext uri="{FF2B5EF4-FFF2-40B4-BE49-F238E27FC236}">
                <a16:creationId xmlns:a16="http://schemas.microsoft.com/office/drawing/2014/main" id="{0917D858-A7F1-42B8-B6C1-9078B6FEAB71}"/>
              </a:ext>
            </a:extLst>
          </p:cNvPr>
          <p:cNvSpPr>
            <a:spLocks noGrp="1"/>
          </p:cNvSpPr>
          <p:nvPr>
            <p:ph idx="1"/>
          </p:nvPr>
        </p:nvSpPr>
        <p:spPr>
          <a:xfrm>
            <a:off x="4105947" y="1968854"/>
            <a:ext cx="7466197" cy="3333573"/>
          </a:xfrm>
        </p:spPr>
        <p:txBody>
          <a:bodyPr anchor="ctr">
            <a:noAutofit/>
          </a:bodyPr>
          <a:lstStyle/>
          <a:p>
            <a:pPr marL="0" indent="0">
              <a:buNone/>
            </a:pPr>
            <a:r>
              <a:rPr lang="en-GB" sz="1500" dirty="0">
                <a:solidFill>
                  <a:schemeClr val="bg1"/>
                </a:solidFill>
                <a:effectLst/>
                <a:latin typeface="+mj-lt"/>
                <a:ea typeface="Times New Roman" panose="02020603050405020304" pitchFamily="18" charset="0"/>
                <a:cs typeface="Times New Roman" panose="02020603050405020304" pitchFamily="18" charset="0"/>
              </a:rPr>
              <a:t>The Chief Revenue Officer has identified a learning need to provide a better service to our current customers and potential new customers. The delivery is as follows;</a:t>
            </a:r>
          </a:p>
          <a:p>
            <a:pPr marL="0" indent="0">
              <a:buNone/>
            </a:pPr>
            <a:r>
              <a:rPr lang="en-GB" sz="1500" dirty="0">
                <a:solidFill>
                  <a:schemeClr val="bg1"/>
                </a:solidFill>
                <a:effectLst/>
                <a:latin typeface="+mj-lt"/>
                <a:ea typeface="Times New Roman" panose="02020603050405020304" pitchFamily="18" charset="0"/>
                <a:cs typeface="Times New Roman" panose="02020603050405020304" pitchFamily="18" charset="0"/>
              </a:rPr>
              <a:t>Learning need: Delivering a learning resource providing basic product knowledge for the Juniper sales team. This enables them to provide overview presentations to new business prospects and also have a better understanding of product queries when talking to existing clients. </a:t>
            </a:r>
          </a:p>
          <a:p>
            <a:pPr marL="0" indent="0">
              <a:buNone/>
            </a:pPr>
            <a:r>
              <a:rPr lang="en-GB" sz="1500" dirty="0">
                <a:solidFill>
                  <a:schemeClr val="bg1"/>
                </a:solidFill>
                <a:effectLst/>
                <a:latin typeface="+mj-lt"/>
                <a:ea typeface="Times New Roman" panose="02020603050405020304" pitchFamily="18" charset="0"/>
                <a:cs typeface="Times New Roman" panose="02020603050405020304" pitchFamily="18" charset="0"/>
              </a:rPr>
              <a:t>Recipients of the learning need: Sales team</a:t>
            </a:r>
          </a:p>
          <a:p>
            <a:pPr marL="0" indent="0">
              <a:buNone/>
            </a:pPr>
            <a:r>
              <a:rPr lang="en-GB" sz="1500" dirty="0">
                <a:solidFill>
                  <a:schemeClr val="bg1"/>
                </a:solidFill>
                <a:effectLst/>
                <a:latin typeface="+mj-lt"/>
                <a:ea typeface="Times New Roman" panose="02020603050405020304" pitchFamily="18" charset="0"/>
                <a:cs typeface="Times New Roman" panose="02020603050405020304" pitchFamily="18" charset="0"/>
              </a:rPr>
              <a:t>Desired outcome: Basic demonstrable product knowledge</a:t>
            </a:r>
          </a:p>
          <a:p>
            <a:pPr marL="0" indent="0">
              <a:buNone/>
            </a:pPr>
            <a:r>
              <a:rPr lang="en-GB" sz="1500" dirty="0">
                <a:solidFill>
                  <a:schemeClr val="bg1"/>
                </a:solidFill>
                <a:effectLst/>
                <a:latin typeface="+mj-lt"/>
                <a:ea typeface="Times New Roman" panose="02020603050405020304" pitchFamily="18" charset="0"/>
                <a:cs typeface="Times New Roman" panose="02020603050405020304" pitchFamily="18" charset="0"/>
              </a:rPr>
              <a:t>Benefits</a:t>
            </a:r>
          </a:p>
          <a:p>
            <a:pPr lvl="0">
              <a:buFont typeface="+mj-lt"/>
              <a:buAutoNum type="arabicPeriod"/>
            </a:pPr>
            <a:r>
              <a:rPr lang="en-GB" sz="1500" dirty="0">
                <a:solidFill>
                  <a:schemeClr val="bg1"/>
                </a:solidFill>
                <a:effectLst/>
                <a:latin typeface="+mj-lt"/>
                <a:ea typeface="Times New Roman" panose="02020603050405020304" pitchFamily="18" charset="0"/>
              </a:rPr>
              <a:t>Frees up valuable pre-sales resources at an early stage in a new business conversation.</a:t>
            </a:r>
          </a:p>
          <a:p>
            <a:pPr marL="342900" lvl="0" indent="-342900">
              <a:buFont typeface="+mj-lt"/>
              <a:buAutoNum type="arabicPeriod"/>
            </a:pPr>
            <a:r>
              <a:rPr lang="en-GB" sz="1500" dirty="0">
                <a:solidFill>
                  <a:schemeClr val="bg1"/>
                </a:solidFill>
                <a:effectLst/>
                <a:latin typeface="+mj-lt"/>
                <a:ea typeface="Times New Roman" panose="02020603050405020304" pitchFamily="18" charset="0"/>
              </a:rPr>
              <a:t>Makes sales reps more product aware.</a:t>
            </a:r>
          </a:p>
          <a:p>
            <a:pPr marL="342900" lvl="0" indent="-342900">
              <a:buFont typeface="+mj-lt"/>
              <a:buAutoNum type="arabicPeriod"/>
            </a:pPr>
            <a:r>
              <a:rPr lang="en-GB" sz="1500" dirty="0">
                <a:solidFill>
                  <a:schemeClr val="bg1"/>
                </a:solidFill>
                <a:effectLst/>
                <a:latin typeface="+mj-lt"/>
                <a:ea typeface="Times New Roman" panose="02020603050405020304" pitchFamily="18" charset="0"/>
              </a:rPr>
              <a:t>Gives enriched job satisfaction to the sales team.</a:t>
            </a:r>
            <a:endParaRPr lang="en-GB" sz="1500" dirty="0">
              <a:solidFill>
                <a:schemeClr val="bg1"/>
              </a:solidFill>
              <a:effectLst/>
              <a:latin typeface="+mj-lt"/>
              <a:ea typeface="Times New Roman" panose="02020603050405020304" pitchFamily="18" charset="0"/>
              <a:cs typeface="Times New Roman" panose="02020603050405020304" pitchFamily="18" charset="0"/>
            </a:endParaRPr>
          </a:p>
          <a:p>
            <a:pPr marL="0" indent="0">
              <a:buNone/>
            </a:pPr>
            <a:r>
              <a:rPr lang="en-GB" sz="1500" dirty="0">
                <a:solidFill>
                  <a:schemeClr val="bg1"/>
                </a:solidFill>
                <a:latin typeface="+mj-lt"/>
              </a:rPr>
              <a:t>The next slide shows a “Coggle”.  A free online tool which was used to create a workflow to be able to demonstrate to the team what the objectives were for training, how the training would be delivered and what the proposed outcomes were.</a:t>
            </a:r>
          </a:p>
        </p:txBody>
      </p:sp>
    </p:spTree>
    <p:extLst>
      <p:ext uri="{BB962C8B-B14F-4D97-AF65-F5344CB8AC3E}">
        <p14:creationId xmlns:p14="http://schemas.microsoft.com/office/powerpoint/2010/main" val="3772105182"/>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1">
                <a:lumMod val="5000"/>
                <a:lumOff val="95000"/>
              </a:schemeClr>
            </a:gs>
            <a:gs pos="7000">
              <a:schemeClr val="accent1">
                <a:lumMod val="45000"/>
                <a:lumOff val="55000"/>
              </a:schemeClr>
            </a:gs>
            <a:gs pos="41000">
              <a:schemeClr val="accent1">
                <a:lumMod val="45000"/>
                <a:lumOff val="55000"/>
              </a:schemeClr>
            </a:gs>
            <a:gs pos="66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112AA721-7B52-4802-8B5A-7C00BB5A6DC7}"/>
              </a:ext>
            </a:extLst>
          </p:cNvPr>
          <p:cNvSpPr txBox="1"/>
          <p:nvPr/>
        </p:nvSpPr>
        <p:spPr>
          <a:xfrm>
            <a:off x="7632621" y="16069"/>
            <a:ext cx="4452731" cy="923330"/>
          </a:xfrm>
          <a:prstGeom prst="rect">
            <a:avLst/>
          </a:prstGeom>
          <a:noFill/>
        </p:spPr>
        <p:txBody>
          <a:bodyPr wrap="square" rtlCol="0">
            <a:spAutoFit/>
          </a:bodyPr>
          <a:lstStyle/>
          <a:p>
            <a:r>
              <a:rPr lang="en-GB" dirty="0">
                <a:hlinkClick r:id="rId2"/>
              </a:rPr>
              <a:t>download_Sales_Team_Training_and_Development.png (6260×2599) (amazonaws.com)</a:t>
            </a:r>
            <a:endParaRPr lang="en-GB" dirty="0"/>
          </a:p>
        </p:txBody>
      </p:sp>
      <p:pic>
        <p:nvPicPr>
          <p:cNvPr id="7" name="Picture 6">
            <a:extLst>
              <a:ext uri="{FF2B5EF4-FFF2-40B4-BE49-F238E27FC236}">
                <a16:creationId xmlns:a16="http://schemas.microsoft.com/office/drawing/2014/main" id="{55898725-7148-40EA-87F5-D05128DBD9E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021242"/>
            <a:ext cx="12192000" cy="55537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901673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CD4867-3FDE-42E2-B562-02A7CADB90D6}"/>
              </a:ext>
            </a:extLst>
          </p:cNvPr>
          <p:cNvSpPr>
            <a:spLocks noGrp="1"/>
          </p:cNvSpPr>
          <p:nvPr>
            <p:ph type="title"/>
          </p:nvPr>
        </p:nvSpPr>
        <p:spPr>
          <a:xfrm>
            <a:off x="172278" y="2475927"/>
            <a:ext cx="4803636" cy="1311664"/>
          </a:xfrm>
        </p:spPr>
        <p:txBody>
          <a:bodyPr>
            <a:normAutofit/>
          </a:bodyPr>
          <a:lstStyle/>
          <a:p>
            <a:r>
              <a:rPr lang="en-GB" dirty="0">
                <a:solidFill>
                  <a:srgbClr val="000000"/>
                </a:solidFill>
              </a:rPr>
              <a:t>Measuring Successful L &amp; D Delivery</a:t>
            </a:r>
          </a:p>
        </p:txBody>
      </p:sp>
      <p:pic>
        <p:nvPicPr>
          <p:cNvPr id="7" name="Content Placeholder 6">
            <a:extLst>
              <a:ext uri="{FF2B5EF4-FFF2-40B4-BE49-F238E27FC236}">
                <a16:creationId xmlns:a16="http://schemas.microsoft.com/office/drawing/2014/main" id="{E8D607B5-84A1-4A0B-98DC-2F90CA5F8587}"/>
              </a:ext>
            </a:extLst>
          </p:cNvPr>
          <p:cNvPicPr>
            <a:picLocks noGrp="1" noChangeAspect="1"/>
          </p:cNvPicPr>
          <p:nvPr>
            <p:ph idx="1"/>
          </p:nvPr>
        </p:nvPicPr>
        <p:blipFill rotWithShape="1">
          <a:blip r:embed="rId2"/>
          <a:srcRect l="2461" t="32824" r="51060" b="12474"/>
          <a:stretch/>
        </p:blipFill>
        <p:spPr>
          <a:xfrm>
            <a:off x="5759065" y="1905015"/>
            <a:ext cx="3905439" cy="3971051"/>
          </a:xfrm>
        </p:spPr>
      </p:pic>
      <p:sp>
        <p:nvSpPr>
          <p:cNvPr id="10" name="TextBox 9">
            <a:extLst>
              <a:ext uri="{FF2B5EF4-FFF2-40B4-BE49-F238E27FC236}">
                <a16:creationId xmlns:a16="http://schemas.microsoft.com/office/drawing/2014/main" id="{743B4637-4922-4639-8A8D-181FF85D9FBD}"/>
              </a:ext>
            </a:extLst>
          </p:cNvPr>
          <p:cNvSpPr txBox="1"/>
          <p:nvPr/>
        </p:nvSpPr>
        <p:spPr>
          <a:xfrm>
            <a:off x="172278" y="3706241"/>
            <a:ext cx="5586788" cy="2169825"/>
          </a:xfrm>
          <a:prstGeom prst="rect">
            <a:avLst/>
          </a:prstGeom>
          <a:noFill/>
        </p:spPr>
        <p:txBody>
          <a:bodyPr wrap="square" rtlCol="0">
            <a:spAutoFit/>
          </a:bodyPr>
          <a:lstStyle/>
          <a:p>
            <a:r>
              <a:rPr lang="en-GB" sz="1500" dirty="0">
                <a:latin typeface="+mj-lt"/>
              </a:rPr>
              <a:t>The CRO stated the importance of being able to track learning so a tracker was devised (opposite)</a:t>
            </a:r>
          </a:p>
          <a:p>
            <a:endParaRPr lang="en-GB" sz="1500" dirty="0">
              <a:effectLst/>
              <a:latin typeface="+mj-lt"/>
              <a:ea typeface="Times New Roman" panose="02020603050405020304" pitchFamily="18" charset="0"/>
            </a:endParaRPr>
          </a:p>
          <a:p>
            <a:r>
              <a:rPr lang="en-GB" sz="1500" dirty="0">
                <a:effectLst/>
                <a:latin typeface="+mj-lt"/>
                <a:ea typeface="Times New Roman" panose="02020603050405020304" pitchFamily="18" charset="0"/>
              </a:rPr>
              <a:t>This will be linked to eLearning content that ends with a test that they need to pass. This is essential to ensure that the sales team don’t deliver rubbish or send the wrong messages. The biggest issue is that they do a little training and then put their own “reality” into their presentation by claiming that the product can do things that it can’t!   </a:t>
            </a:r>
            <a:endParaRPr lang="en-GB" sz="1500" dirty="0">
              <a:latin typeface="+mj-lt"/>
            </a:endParaRPr>
          </a:p>
        </p:txBody>
      </p:sp>
      <p:sp>
        <p:nvSpPr>
          <p:cNvPr id="3" name="TextBox 2">
            <a:extLst>
              <a:ext uri="{FF2B5EF4-FFF2-40B4-BE49-F238E27FC236}">
                <a16:creationId xmlns:a16="http://schemas.microsoft.com/office/drawing/2014/main" id="{59B5615B-1ACF-4755-BFFC-88050D948DE2}"/>
              </a:ext>
            </a:extLst>
          </p:cNvPr>
          <p:cNvSpPr txBox="1"/>
          <p:nvPr/>
        </p:nvSpPr>
        <p:spPr>
          <a:xfrm>
            <a:off x="172278" y="981934"/>
            <a:ext cx="7686261" cy="1523494"/>
          </a:xfrm>
          <a:prstGeom prst="rect">
            <a:avLst/>
          </a:prstGeom>
          <a:noFill/>
        </p:spPr>
        <p:txBody>
          <a:bodyPr wrap="square" rtlCol="0">
            <a:spAutoFit/>
          </a:bodyPr>
          <a:lstStyle/>
          <a:p>
            <a:r>
              <a:rPr lang="en-GB" sz="1500" dirty="0"/>
              <a:t>The Coggle will be utilised during a training introduction for new employees and will serve as a refresher training flow chart in the preparation and engagement of sales negotiations.</a:t>
            </a:r>
          </a:p>
          <a:p>
            <a:r>
              <a:rPr lang="en-GB" sz="1500" dirty="0"/>
              <a:t>The Coggle will be available post presentation as a print out as well as available in PDF format for all new sales trainees with Juniper to refer back to.</a:t>
            </a:r>
          </a:p>
          <a:p>
            <a:endParaRPr lang="en-GB" dirty="0"/>
          </a:p>
        </p:txBody>
      </p:sp>
      <p:sp>
        <p:nvSpPr>
          <p:cNvPr id="6" name="Title 1">
            <a:extLst>
              <a:ext uri="{FF2B5EF4-FFF2-40B4-BE49-F238E27FC236}">
                <a16:creationId xmlns:a16="http://schemas.microsoft.com/office/drawing/2014/main" id="{EC2FBF3D-6CD7-4DA3-AEEB-C044F07F2B16}"/>
              </a:ext>
            </a:extLst>
          </p:cNvPr>
          <p:cNvSpPr txBox="1">
            <a:spLocks/>
          </p:cNvSpPr>
          <p:nvPr/>
        </p:nvSpPr>
        <p:spPr>
          <a:xfrm>
            <a:off x="172278" y="321534"/>
            <a:ext cx="8596668" cy="132080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solidFill>
                  <a:schemeClr val="tx1"/>
                </a:solidFill>
              </a:rPr>
              <a:t>Point of Need?</a:t>
            </a:r>
          </a:p>
        </p:txBody>
      </p:sp>
    </p:spTree>
    <p:extLst>
      <p:ext uri="{BB962C8B-B14F-4D97-AF65-F5344CB8AC3E}">
        <p14:creationId xmlns:p14="http://schemas.microsoft.com/office/powerpoint/2010/main" val="17901917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25A2016-C7AD-4D08-AE3E-21C585B702E5}"/>
              </a:ext>
            </a:extLst>
          </p:cNvPr>
          <p:cNvSpPr txBox="1"/>
          <p:nvPr/>
        </p:nvSpPr>
        <p:spPr>
          <a:xfrm>
            <a:off x="1563756" y="172279"/>
            <a:ext cx="6135757" cy="7109639"/>
          </a:xfrm>
          <a:prstGeom prst="rect">
            <a:avLst/>
          </a:prstGeom>
          <a:noFill/>
        </p:spPr>
        <p:txBody>
          <a:bodyPr wrap="square" rtlCol="0">
            <a:spAutoFit/>
          </a:bodyPr>
          <a:lstStyle/>
          <a:p>
            <a:r>
              <a:rPr lang="en-GB" sz="3600" dirty="0"/>
              <a:t>Bibliography</a:t>
            </a:r>
          </a:p>
          <a:p>
            <a:endParaRPr lang="en-GB" sz="3600" dirty="0"/>
          </a:p>
          <a:p>
            <a:r>
              <a:rPr lang="en-US" sz="1600" dirty="0">
                <a:cs typeface="Arial" panose="020B0604020202020204" pitchFamily="34" charset="0"/>
              </a:rPr>
              <a:t>BASS, B.M. and VAUGHAN, J.S. (1976) </a:t>
            </a:r>
            <a:r>
              <a:rPr lang="en-US" sz="1600" i="1" dirty="0">
                <a:cs typeface="Arial" panose="020B0604020202020204" pitchFamily="34" charset="0"/>
              </a:rPr>
              <a:t>Training in industry: the management of learning</a:t>
            </a:r>
            <a:r>
              <a:rPr lang="en-US" sz="1600" dirty="0">
                <a:cs typeface="Arial" panose="020B0604020202020204" pitchFamily="34" charset="0"/>
              </a:rPr>
              <a:t>. London: </a:t>
            </a:r>
            <a:r>
              <a:rPr lang="en-US" sz="1600" dirty="0" err="1">
                <a:cs typeface="Arial" panose="020B0604020202020204" pitchFamily="34" charset="0"/>
              </a:rPr>
              <a:t>Tavistock</a:t>
            </a:r>
            <a:r>
              <a:rPr lang="en-US" sz="1600" dirty="0">
                <a:cs typeface="Arial" panose="020B0604020202020204" pitchFamily="34" charset="0"/>
              </a:rPr>
              <a:t> Publications.</a:t>
            </a:r>
          </a:p>
          <a:p>
            <a:endParaRPr lang="en-GB" sz="1600" dirty="0"/>
          </a:p>
          <a:p>
            <a:r>
              <a:rPr lang="en-GB" sz="1600" dirty="0"/>
              <a:t>CIPD (2020) Learning &amp; Development Strategy and Policy | Factsheets | CIPD (Accessed 20/03/2021)</a:t>
            </a:r>
          </a:p>
          <a:p>
            <a:endParaRPr lang="en-GB" sz="1600" dirty="0"/>
          </a:p>
          <a:p>
            <a:r>
              <a:rPr lang="en-GB" sz="1600" b="0" dirty="0">
                <a:effectLst/>
              </a:rPr>
              <a:t>Coggle, (2016). Coggle Introduction [video]. Available at: https://youtu.be/iL40u0uNYa8. (Accessed 21 March 2021).</a:t>
            </a:r>
          </a:p>
          <a:p>
            <a:endParaRPr lang="en-GB" sz="1600" dirty="0"/>
          </a:p>
          <a:p>
            <a:r>
              <a:rPr lang="en-US" sz="1600" dirty="0">
                <a:cs typeface="Arial" panose="020B0604020202020204" pitchFamily="34" charset="0"/>
              </a:rPr>
              <a:t>Honey, P. and Mumford, A. (2006) </a:t>
            </a:r>
            <a:r>
              <a:rPr lang="en-US" sz="1600" i="1" dirty="0">
                <a:cs typeface="Arial" panose="020B0604020202020204" pitchFamily="34" charset="0"/>
              </a:rPr>
              <a:t>The learning styles questionnaire, 80-item version</a:t>
            </a:r>
            <a:r>
              <a:rPr lang="en-US" sz="1600" dirty="0">
                <a:cs typeface="Arial" panose="020B0604020202020204" pitchFamily="34" charset="0"/>
              </a:rPr>
              <a:t>. Maidenhead: Peter Honey Publications.</a:t>
            </a:r>
          </a:p>
          <a:p>
            <a:endParaRPr lang="en-US" sz="1600" dirty="0">
              <a:latin typeface="+mj-lt"/>
              <a:cs typeface="Arial" panose="020B0604020202020204" pitchFamily="34" charset="0"/>
            </a:endParaRPr>
          </a:p>
          <a:p>
            <a:r>
              <a:rPr lang="en-US" sz="1600" dirty="0">
                <a:latin typeface="+mj-lt"/>
                <a:cs typeface="Arial" panose="020B0604020202020204" pitchFamily="34" charset="0"/>
              </a:rPr>
              <a:t>Kolb, David A.(1984) Ex</a:t>
            </a:r>
            <a:r>
              <a:rPr lang="en-GB" sz="1600" b="0" i="0" dirty="0" err="1">
                <a:effectLst/>
                <a:latin typeface="+mj-lt"/>
              </a:rPr>
              <a:t>periential</a:t>
            </a:r>
            <a:r>
              <a:rPr lang="en-GB" sz="1600" b="0" i="0" dirty="0">
                <a:effectLst/>
                <a:latin typeface="+mj-lt"/>
              </a:rPr>
              <a:t> Learning: Experience as the Source of Learning </a:t>
            </a:r>
            <a:r>
              <a:rPr lang="en-GB" sz="1600" b="1" i="0" dirty="0">
                <a:solidFill>
                  <a:srgbClr val="0F1111"/>
                </a:solidFill>
                <a:effectLst/>
                <a:latin typeface="+mj-lt"/>
              </a:rPr>
              <a:t> </a:t>
            </a:r>
            <a:r>
              <a:rPr lang="en-GB" sz="1600" b="0" i="0" dirty="0">
                <a:solidFill>
                  <a:srgbClr val="0F1111"/>
                </a:solidFill>
                <a:effectLst/>
                <a:latin typeface="+mj-lt"/>
              </a:rPr>
              <a:t>Pearson FT Press; 2nd edition (16 April 2015)</a:t>
            </a:r>
            <a:endParaRPr lang="en-GB" sz="1600" dirty="0">
              <a:latin typeface="+mj-lt"/>
              <a:cs typeface="Arial" panose="020B0604020202020204" pitchFamily="34" charset="0"/>
            </a:endParaRPr>
          </a:p>
          <a:p>
            <a:endParaRPr lang="en-GB" sz="1600" dirty="0"/>
          </a:p>
          <a:p>
            <a:r>
              <a:rPr lang="en-GB" sz="1600" dirty="0"/>
              <a:t>Shackleton-Jones, Nick. Chapter 5, Learning Elimination, Resources not courses (pages 109-117) in How People Learn</a:t>
            </a:r>
          </a:p>
          <a:p>
            <a:endParaRPr lang="en-GB" sz="1600" dirty="0"/>
          </a:p>
          <a:p>
            <a:r>
              <a:rPr lang="en-GB" sz="1600" dirty="0"/>
              <a:t>Stewart, J. &amp; Cureton, P., 2016. Designing Delivering and Evaluating Learning and Development. London: CIPD.</a:t>
            </a:r>
          </a:p>
          <a:p>
            <a:endParaRPr lang="en-GB" sz="1600" dirty="0"/>
          </a:p>
          <a:p>
            <a:endParaRPr lang="en-GB" sz="1600" dirty="0"/>
          </a:p>
          <a:p>
            <a:endParaRPr lang="en-GB" sz="1600" dirty="0"/>
          </a:p>
        </p:txBody>
      </p:sp>
    </p:spTree>
    <p:extLst>
      <p:ext uri="{BB962C8B-B14F-4D97-AF65-F5344CB8AC3E}">
        <p14:creationId xmlns:p14="http://schemas.microsoft.com/office/powerpoint/2010/main" val="1427069708"/>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Facet</Template>
  <TotalTime>4501</TotalTime>
  <Words>820</Words>
  <Application>Microsoft Office PowerPoint</Application>
  <PresentationFormat>Widescreen</PresentationFormat>
  <Paragraphs>45</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Trebuchet MS</vt:lpstr>
      <vt:lpstr>Wingdings 3</vt:lpstr>
      <vt:lpstr>Facet</vt:lpstr>
      <vt:lpstr> Designing, Delivering and Evaluating  Learning and Development Provision “Resources not Courses”    Julia Rees Student Number 2008523 </vt:lpstr>
      <vt:lpstr>What is learning and development?</vt:lpstr>
      <vt:lpstr>How do people learn? </vt:lpstr>
      <vt:lpstr>What is the learning need at Juniper?</vt:lpstr>
      <vt:lpstr>PowerPoint Presentation</vt:lpstr>
      <vt:lpstr>Measuring Successful L &amp; D Delivery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Julia Rees</dc:creator>
  <cp:lastModifiedBy>Julia Rees</cp:lastModifiedBy>
  <cp:revision>13</cp:revision>
  <dcterms:created xsi:type="dcterms:W3CDTF">2021-03-20T13:21:46Z</dcterms:created>
  <dcterms:modified xsi:type="dcterms:W3CDTF">2021-03-23T16:58:35Z</dcterms:modified>
</cp:coreProperties>
</file>