
<file path=[Content_Types].xml><?xml version="1.0" encoding="utf-8"?>
<Types xmlns="http://schemas.openxmlformats.org/package/2006/content-types">
  <Default Extension="glb" ContentType="model/gltf.binary"/>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0"/>
  </p:notesMasterIdLst>
  <p:sldIdLst>
    <p:sldId id="270" r:id="rId5"/>
    <p:sldId id="271" r:id="rId6"/>
    <p:sldId id="272" r:id="rId7"/>
    <p:sldId id="274" r:id="rId8"/>
    <p:sldId id="364" r:id="rId9"/>
    <p:sldId id="336" r:id="rId10"/>
    <p:sldId id="273" r:id="rId11"/>
    <p:sldId id="366" r:id="rId12"/>
    <p:sldId id="261" r:id="rId13"/>
    <p:sldId id="337" r:id="rId14"/>
    <p:sldId id="363" r:id="rId15"/>
    <p:sldId id="265" r:id="rId16"/>
    <p:sldId id="266" r:id="rId17"/>
    <p:sldId id="268" r:id="rId18"/>
    <p:sldId id="263"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5F5DC"/>
    <a:srgbClr val="FF9966"/>
    <a:srgbClr val="FCE4CE"/>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849D9EA-DDD7-4602-A676-E88B23FF15E7}" v="144" dt="2026-02-15T17:44:42.02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987" autoAdjust="0"/>
    <p:restoredTop sz="65328" autoAdjust="0"/>
  </p:normalViewPr>
  <p:slideViewPr>
    <p:cSldViewPr snapToGrid="0">
      <p:cViewPr>
        <p:scale>
          <a:sx n="82" d="100"/>
          <a:sy n="82" d="100"/>
        </p:scale>
        <p:origin x="40" y="40"/>
      </p:cViewPr>
      <p:guideLst/>
    </p:cSldViewPr>
  </p:slideViewPr>
  <p:outlineViewPr>
    <p:cViewPr>
      <p:scale>
        <a:sx n="33" d="100"/>
        <a:sy n="33" d="100"/>
      </p:scale>
      <p:origin x="0" y="-3404"/>
    </p:cViewPr>
  </p:outlin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microsoft.com/office/2015/10/relationships/revisionInfo" Target="revisionInfo.xml"/><Relationship Id="rId3" Type="http://schemas.openxmlformats.org/officeDocument/2006/relationships/customXml" Target="../customXml/item3.xml"/><Relationship Id="rId21" Type="http://schemas.openxmlformats.org/officeDocument/2006/relationships/presProps" Target="presProp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notesMaster" Target="notesMasters/notesMaster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theme" Target="theme/theme1.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egun Anthony Shanu (2505369)" userId="19c44a11-c536-489f-8b64-7e645f32b93c" providerId="ADAL" clId="{09FDF712-1070-4D5E-A091-9386C7B7DA89}"/>
    <pc:docChg chg="undo redo custSel addSld delSld modSld sldOrd addMainMaster delMainMaster modMainMaster">
      <pc:chgData name="Segun Anthony Shanu (2505369)" userId="19c44a11-c536-489f-8b64-7e645f32b93c" providerId="ADAL" clId="{09FDF712-1070-4D5E-A091-9386C7B7DA89}" dt="2026-02-15T17:44:42.027" v="10522"/>
      <pc:docMkLst>
        <pc:docMk/>
      </pc:docMkLst>
      <pc:sldChg chg="modSp mod setBg">
        <pc:chgData name="Segun Anthony Shanu (2505369)" userId="19c44a11-c536-489f-8b64-7e645f32b93c" providerId="ADAL" clId="{09FDF712-1070-4D5E-A091-9386C7B7DA89}" dt="2026-02-15T17:40:24.042" v="10505" actId="122"/>
        <pc:sldMkLst>
          <pc:docMk/>
          <pc:sldMk cId="764605052" sldId="261"/>
        </pc:sldMkLst>
        <pc:spChg chg="mod">
          <ac:chgData name="Segun Anthony Shanu (2505369)" userId="19c44a11-c536-489f-8b64-7e645f32b93c" providerId="ADAL" clId="{09FDF712-1070-4D5E-A091-9386C7B7DA89}" dt="2026-02-15T17:40:24.042" v="10505" actId="122"/>
          <ac:spMkLst>
            <pc:docMk/>
            <pc:sldMk cId="764605052" sldId="261"/>
            <ac:spMk id="2" creationId="{68A8AF1C-86E0-7043-44A2-DA950ED42D52}"/>
          </ac:spMkLst>
        </pc:spChg>
        <pc:spChg chg="mod">
          <ac:chgData name="Segun Anthony Shanu (2505369)" userId="19c44a11-c536-489f-8b64-7e645f32b93c" providerId="ADAL" clId="{09FDF712-1070-4D5E-A091-9386C7B7DA89}" dt="2026-02-15T17:30:38.062" v="10423" actId="20577"/>
          <ac:spMkLst>
            <pc:docMk/>
            <pc:sldMk cId="764605052" sldId="261"/>
            <ac:spMk id="3" creationId="{E04C29E1-0FF6-7114-4118-5B68E71110F6}"/>
          </ac:spMkLst>
        </pc:spChg>
        <pc:graphicFrameChg chg="mod modGraphic">
          <ac:chgData name="Segun Anthony Shanu (2505369)" userId="19c44a11-c536-489f-8b64-7e645f32b93c" providerId="ADAL" clId="{09FDF712-1070-4D5E-A091-9386C7B7DA89}" dt="2026-02-15T17:40:19.569" v="10504" actId="120"/>
          <ac:graphicFrameMkLst>
            <pc:docMk/>
            <pc:sldMk cId="764605052" sldId="261"/>
            <ac:graphicFrameMk id="7" creationId="{108D2D3F-BBD3-F859-AF29-5BEF174F1637}"/>
          </ac:graphicFrameMkLst>
        </pc:graphicFrameChg>
      </pc:sldChg>
      <pc:sldChg chg="modSp mod ord">
        <pc:chgData name="Segun Anthony Shanu (2505369)" userId="19c44a11-c536-489f-8b64-7e645f32b93c" providerId="ADAL" clId="{09FDF712-1070-4D5E-A091-9386C7B7DA89}" dt="2026-02-15T13:47:16.277" v="9632"/>
        <pc:sldMkLst>
          <pc:docMk/>
          <pc:sldMk cId="2451324015" sldId="263"/>
        </pc:sldMkLst>
        <pc:spChg chg="mod">
          <ac:chgData name="Segun Anthony Shanu (2505369)" userId="19c44a11-c536-489f-8b64-7e645f32b93c" providerId="ADAL" clId="{09FDF712-1070-4D5E-A091-9386C7B7DA89}" dt="2026-02-15T11:37:19.627" v="9168" actId="20577"/>
          <ac:spMkLst>
            <pc:docMk/>
            <pc:sldMk cId="2451324015" sldId="263"/>
            <ac:spMk id="3" creationId="{E04C29E1-0FF6-7114-4118-5B68E71110F6}"/>
          </ac:spMkLst>
        </pc:spChg>
      </pc:sldChg>
      <pc:sldChg chg="modSp mod">
        <pc:chgData name="Segun Anthony Shanu (2505369)" userId="19c44a11-c536-489f-8b64-7e645f32b93c" providerId="ADAL" clId="{09FDF712-1070-4D5E-A091-9386C7B7DA89}" dt="2026-02-15T15:39:50.377" v="10286" actId="20577"/>
        <pc:sldMkLst>
          <pc:docMk/>
          <pc:sldMk cId="1037257886" sldId="265"/>
        </pc:sldMkLst>
        <pc:spChg chg="mod">
          <ac:chgData name="Segun Anthony Shanu (2505369)" userId="19c44a11-c536-489f-8b64-7e645f32b93c" providerId="ADAL" clId="{09FDF712-1070-4D5E-A091-9386C7B7DA89}" dt="2026-02-15T15:39:50.377" v="10286" actId="20577"/>
          <ac:spMkLst>
            <pc:docMk/>
            <pc:sldMk cId="1037257886" sldId="265"/>
            <ac:spMk id="2" creationId="{68A8AF1C-86E0-7043-44A2-DA950ED42D52}"/>
          </ac:spMkLst>
        </pc:spChg>
        <pc:spChg chg="mod">
          <ac:chgData name="Segun Anthony Shanu (2505369)" userId="19c44a11-c536-489f-8b64-7e645f32b93c" providerId="ADAL" clId="{09FDF712-1070-4D5E-A091-9386C7B7DA89}" dt="2026-02-15T14:02:25.904" v="9847" actId="20577"/>
          <ac:spMkLst>
            <pc:docMk/>
            <pc:sldMk cId="1037257886" sldId="265"/>
            <ac:spMk id="3" creationId="{E04C29E1-0FF6-7114-4118-5B68E71110F6}"/>
          </ac:spMkLst>
        </pc:spChg>
      </pc:sldChg>
      <pc:sldChg chg="modSp mod">
        <pc:chgData name="Segun Anthony Shanu (2505369)" userId="19c44a11-c536-489f-8b64-7e645f32b93c" providerId="ADAL" clId="{09FDF712-1070-4D5E-A091-9386C7B7DA89}" dt="2026-02-15T15:40:48.026" v="10289" actId="2711"/>
        <pc:sldMkLst>
          <pc:docMk/>
          <pc:sldMk cId="3258301802" sldId="266"/>
        </pc:sldMkLst>
        <pc:spChg chg="mod">
          <ac:chgData name="Segun Anthony Shanu (2505369)" userId="19c44a11-c536-489f-8b64-7e645f32b93c" providerId="ADAL" clId="{09FDF712-1070-4D5E-A091-9386C7B7DA89}" dt="2026-02-15T13:58:17.895" v="9845"/>
          <ac:spMkLst>
            <pc:docMk/>
            <pc:sldMk cId="3258301802" sldId="266"/>
            <ac:spMk id="2" creationId="{68A8AF1C-86E0-7043-44A2-DA950ED42D52}"/>
          </ac:spMkLst>
        </pc:spChg>
        <pc:spChg chg="mod">
          <ac:chgData name="Segun Anthony Shanu (2505369)" userId="19c44a11-c536-489f-8b64-7e645f32b93c" providerId="ADAL" clId="{09FDF712-1070-4D5E-A091-9386C7B7DA89}" dt="2026-02-15T15:40:48.026" v="10289" actId="2711"/>
          <ac:spMkLst>
            <pc:docMk/>
            <pc:sldMk cId="3258301802" sldId="266"/>
            <ac:spMk id="3" creationId="{E04C29E1-0FF6-7114-4118-5B68E71110F6}"/>
          </ac:spMkLst>
        </pc:spChg>
      </pc:sldChg>
      <pc:sldChg chg="addSp modSp mod setBg modNotesTx">
        <pc:chgData name="Segun Anthony Shanu (2505369)" userId="19c44a11-c536-489f-8b64-7e645f32b93c" providerId="ADAL" clId="{09FDF712-1070-4D5E-A091-9386C7B7DA89}" dt="2026-02-15T17:31:09.958" v="10434" actId="20577"/>
        <pc:sldMkLst>
          <pc:docMk/>
          <pc:sldMk cId="702059637" sldId="270"/>
        </pc:sldMkLst>
        <pc:spChg chg="mod">
          <ac:chgData name="Segun Anthony Shanu (2505369)" userId="19c44a11-c536-489f-8b64-7e645f32b93c" providerId="ADAL" clId="{09FDF712-1070-4D5E-A091-9386C7B7DA89}" dt="2026-02-15T14:09:53.837" v="9850" actId="1076"/>
          <ac:spMkLst>
            <pc:docMk/>
            <pc:sldMk cId="702059637" sldId="270"/>
            <ac:spMk id="4" creationId="{0275301B-F9FE-639C-99FA-5A78A9B0F8AC}"/>
          </ac:spMkLst>
        </pc:spChg>
        <pc:picChg chg="add mod">
          <ac:chgData name="Segun Anthony Shanu (2505369)" userId="19c44a11-c536-489f-8b64-7e645f32b93c" providerId="ADAL" clId="{09FDF712-1070-4D5E-A091-9386C7B7DA89}" dt="2026-02-15T14:10:13.806" v="9851" actId="1076"/>
          <ac:picMkLst>
            <pc:docMk/>
            <pc:sldMk cId="702059637" sldId="270"/>
            <ac:picMk id="3" creationId="{F2C94A5E-3586-1872-533F-11DAF09830AB}"/>
          </ac:picMkLst>
        </pc:picChg>
      </pc:sldChg>
      <pc:sldChg chg="addSp delSp modSp mod setBg">
        <pc:chgData name="Segun Anthony Shanu (2505369)" userId="19c44a11-c536-489f-8b64-7e645f32b93c" providerId="ADAL" clId="{09FDF712-1070-4D5E-A091-9386C7B7DA89}" dt="2026-02-15T15:22:19.696" v="10181"/>
        <pc:sldMkLst>
          <pc:docMk/>
          <pc:sldMk cId="3321023050" sldId="271"/>
        </pc:sldMkLst>
        <pc:spChg chg="mod">
          <ac:chgData name="Segun Anthony Shanu (2505369)" userId="19c44a11-c536-489f-8b64-7e645f32b93c" providerId="ADAL" clId="{09FDF712-1070-4D5E-A091-9386C7B7DA89}" dt="2026-02-15T14:26:53.194" v="9881" actId="26606"/>
          <ac:spMkLst>
            <pc:docMk/>
            <pc:sldMk cId="3321023050" sldId="271"/>
            <ac:spMk id="2" creationId="{23379A11-1CF0-5125-F775-02C08085203B}"/>
          </ac:spMkLst>
        </pc:spChg>
        <pc:spChg chg="mod">
          <ac:chgData name="Segun Anthony Shanu (2505369)" userId="19c44a11-c536-489f-8b64-7e645f32b93c" providerId="ADAL" clId="{09FDF712-1070-4D5E-A091-9386C7B7DA89}" dt="2026-02-15T14:26:53.194" v="9881" actId="26606"/>
          <ac:spMkLst>
            <pc:docMk/>
            <pc:sldMk cId="3321023050" sldId="271"/>
            <ac:spMk id="3" creationId="{04A3744F-9B08-5DB9-23DC-76B7A65F7E67}"/>
          </ac:spMkLst>
        </pc:spChg>
        <pc:spChg chg="add del">
          <ac:chgData name="Segun Anthony Shanu (2505369)" userId="19c44a11-c536-489f-8b64-7e645f32b93c" providerId="ADAL" clId="{09FDF712-1070-4D5E-A091-9386C7B7DA89}" dt="2026-02-15T14:26:53.194" v="9881" actId="26606"/>
          <ac:spMkLst>
            <pc:docMk/>
            <pc:sldMk cId="3321023050" sldId="271"/>
            <ac:spMk id="8" creationId="{18873D23-2DCF-4B31-A009-95721C06E8E1}"/>
          </ac:spMkLst>
        </pc:spChg>
        <pc:spChg chg="add del">
          <ac:chgData name="Segun Anthony Shanu (2505369)" userId="19c44a11-c536-489f-8b64-7e645f32b93c" providerId="ADAL" clId="{09FDF712-1070-4D5E-A091-9386C7B7DA89}" dt="2026-02-15T14:26:53.194" v="9881" actId="26606"/>
          <ac:spMkLst>
            <pc:docMk/>
            <pc:sldMk cId="3321023050" sldId="271"/>
            <ac:spMk id="10" creationId="{C13EF075-D4EF-4929-ADBC-91B27DA19955}"/>
          </ac:spMkLst>
        </pc:spChg>
        <pc:spChg chg="add del">
          <ac:chgData name="Segun Anthony Shanu (2505369)" userId="19c44a11-c536-489f-8b64-7e645f32b93c" providerId="ADAL" clId="{09FDF712-1070-4D5E-A091-9386C7B7DA89}" dt="2026-02-15T14:26:50.975" v="9879" actId="26606"/>
          <ac:spMkLst>
            <pc:docMk/>
            <pc:sldMk cId="3321023050" sldId="271"/>
            <ac:spMk id="21" creationId="{18873D23-2DCF-4B31-A009-95721C06E8E1}"/>
          </ac:spMkLst>
        </pc:spChg>
        <pc:spChg chg="add del">
          <ac:chgData name="Segun Anthony Shanu (2505369)" userId="19c44a11-c536-489f-8b64-7e645f32b93c" providerId="ADAL" clId="{09FDF712-1070-4D5E-A091-9386C7B7DA89}" dt="2026-02-15T14:26:50.975" v="9879" actId="26606"/>
          <ac:spMkLst>
            <pc:docMk/>
            <pc:sldMk cId="3321023050" sldId="271"/>
            <ac:spMk id="23" creationId="{C13EF075-D4EF-4929-ADBC-91B27DA19955}"/>
          </ac:spMkLst>
        </pc:spChg>
        <pc:grpChg chg="add del">
          <ac:chgData name="Segun Anthony Shanu (2505369)" userId="19c44a11-c536-489f-8b64-7e645f32b93c" providerId="ADAL" clId="{09FDF712-1070-4D5E-A091-9386C7B7DA89}" dt="2026-02-15T14:26:53.194" v="9881" actId="26606"/>
          <ac:grpSpMkLst>
            <pc:docMk/>
            <pc:sldMk cId="3321023050" sldId="271"/>
            <ac:grpSpMk id="12" creationId="{DAA26DFA-AAB2-4973-9C17-16D587C7B198}"/>
          </ac:grpSpMkLst>
        </pc:grpChg>
        <pc:grpChg chg="add del">
          <ac:chgData name="Segun Anthony Shanu (2505369)" userId="19c44a11-c536-489f-8b64-7e645f32b93c" providerId="ADAL" clId="{09FDF712-1070-4D5E-A091-9386C7B7DA89}" dt="2026-02-15T14:26:50.975" v="9879" actId="26606"/>
          <ac:grpSpMkLst>
            <pc:docMk/>
            <pc:sldMk cId="3321023050" sldId="271"/>
            <ac:grpSpMk id="25" creationId="{DAA26DFA-AAB2-4973-9C17-16D587C7B198}"/>
          </ac:grpSpMkLst>
        </pc:grpChg>
      </pc:sldChg>
      <pc:sldChg chg="addSp delSp modSp mod setBg">
        <pc:chgData name="Segun Anthony Shanu (2505369)" userId="19c44a11-c536-489f-8b64-7e645f32b93c" providerId="ADAL" clId="{09FDF712-1070-4D5E-A091-9386C7B7DA89}" dt="2026-02-15T15:44:44.248" v="10292" actId="27636"/>
        <pc:sldMkLst>
          <pc:docMk/>
          <pc:sldMk cId="1027608494" sldId="272"/>
        </pc:sldMkLst>
        <pc:spChg chg="mod">
          <ac:chgData name="Segun Anthony Shanu (2505369)" userId="19c44a11-c536-489f-8b64-7e645f32b93c" providerId="ADAL" clId="{09FDF712-1070-4D5E-A091-9386C7B7DA89}" dt="2026-02-15T14:58:27.997" v="9970" actId="26606"/>
          <ac:spMkLst>
            <pc:docMk/>
            <pc:sldMk cId="1027608494" sldId="272"/>
            <ac:spMk id="2" creationId="{8A50C2D0-4F0F-32FA-368C-29CAACE5786E}"/>
          </ac:spMkLst>
        </pc:spChg>
        <pc:spChg chg="mod ord">
          <ac:chgData name="Segun Anthony Shanu (2505369)" userId="19c44a11-c536-489f-8b64-7e645f32b93c" providerId="ADAL" clId="{09FDF712-1070-4D5E-A091-9386C7B7DA89}" dt="2026-02-15T15:44:44.248" v="10292" actId="27636"/>
          <ac:spMkLst>
            <pc:docMk/>
            <pc:sldMk cId="1027608494" sldId="272"/>
            <ac:spMk id="3" creationId="{E292113E-450D-CB08-601E-E45AB99509E7}"/>
          </ac:spMkLst>
        </pc:spChg>
        <pc:spChg chg="add del">
          <ac:chgData name="Segun Anthony Shanu (2505369)" userId="19c44a11-c536-489f-8b64-7e645f32b93c" providerId="ADAL" clId="{09FDF712-1070-4D5E-A091-9386C7B7DA89}" dt="2026-02-15T14:57:53.930" v="9961" actId="26606"/>
          <ac:spMkLst>
            <pc:docMk/>
            <pc:sldMk cId="1027608494" sldId="272"/>
            <ac:spMk id="10" creationId="{12609869-9E80-471B-A487-A53288E0E791}"/>
          </ac:spMkLst>
        </pc:spChg>
        <pc:spChg chg="add del">
          <ac:chgData name="Segun Anthony Shanu (2505369)" userId="19c44a11-c536-489f-8b64-7e645f32b93c" providerId="ADAL" clId="{09FDF712-1070-4D5E-A091-9386C7B7DA89}" dt="2026-02-15T14:57:53.930" v="9961" actId="26606"/>
          <ac:spMkLst>
            <pc:docMk/>
            <pc:sldMk cId="1027608494" sldId="272"/>
            <ac:spMk id="12" creationId="{7004738A-9D34-43E8-97D2-CA0EED4F8BE0}"/>
          </ac:spMkLst>
        </pc:spChg>
        <pc:spChg chg="add del">
          <ac:chgData name="Segun Anthony Shanu (2505369)" userId="19c44a11-c536-489f-8b64-7e645f32b93c" providerId="ADAL" clId="{09FDF712-1070-4D5E-A091-9386C7B7DA89}" dt="2026-02-15T14:57:53.930" v="9961" actId="26606"/>
          <ac:spMkLst>
            <pc:docMk/>
            <pc:sldMk cId="1027608494" sldId="272"/>
            <ac:spMk id="14" creationId="{B8B8D07F-F13E-443E-BA68-2D26672D76B9}"/>
          </ac:spMkLst>
        </pc:spChg>
        <pc:spChg chg="add del">
          <ac:chgData name="Segun Anthony Shanu (2505369)" userId="19c44a11-c536-489f-8b64-7e645f32b93c" providerId="ADAL" clId="{09FDF712-1070-4D5E-A091-9386C7B7DA89}" dt="2026-02-15T14:57:53.930" v="9961" actId="26606"/>
          <ac:spMkLst>
            <pc:docMk/>
            <pc:sldMk cId="1027608494" sldId="272"/>
            <ac:spMk id="16" creationId="{2813A4FA-24A5-41ED-A534-3807D1B2F344}"/>
          </ac:spMkLst>
        </pc:spChg>
        <pc:spChg chg="add del">
          <ac:chgData name="Segun Anthony Shanu (2505369)" userId="19c44a11-c536-489f-8b64-7e645f32b93c" providerId="ADAL" clId="{09FDF712-1070-4D5E-A091-9386C7B7DA89}" dt="2026-02-15T14:57:53.930" v="9961" actId="26606"/>
          <ac:spMkLst>
            <pc:docMk/>
            <pc:sldMk cId="1027608494" sldId="272"/>
            <ac:spMk id="18" creationId="{C3944F27-CA70-4E84-A51A-E6BF89558979}"/>
          </ac:spMkLst>
        </pc:spChg>
        <pc:spChg chg="add del">
          <ac:chgData name="Segun Anthony Shanu (2505369)" userId="19c44a11-c536-489f-8b64-7e645f32b93c" providerId="ADAL" clId="{09FDF712-1070-4D5E-A091-9386C7B7DA89}" dt="2026-02-15T14:57:59.925" v="9965" actId="26606"/>
          <ac:spMkLst>
            <pc:docMk/>
            <pc:sldMk cId="1027608494" sldId="272"/>
            <ac:spMk id="22" creationId="{12609869-9E80-471B-A487-A53288E0E791}"/>
          </ac:spMkLst>
        </pc:spChg>
        <pc:spChg chg="add del">
          <ac:chgData name="Segun Anthony Shanu (2505369)" userId="19c44a11-c536-489f-8b64-7e645f32b93c" providerId="ADAL" clId="{09FDF712-1070-4D5E-A091-9386C7B7DA89}" dt="2026-02-15T14:57:59.925" v="9965" actId="26606"/>
          <ac:spMkLst>
            <pc:docMk/>
            <pc:sldMk cId="1027608494" sldId="272"/>
            <ac:spMk id="23" creationId="{7004738A-9D34-43E8-97D2-CA0EED4F8BE0}"/>
          </ac:spMkLst>
        </pc:spChg>
        <pc:spChg chg="add del">
          <ac:chgData name="Segun Anthony Shanu (2505369)" userId="19c44a11-c536-489f-8b64-7e645f32b93c" providerId="ADAL" clId="{09FDF712-1070-4D5E-A091-9386C7B7DA89}" dt="2026-02-15T14:57:59.925" v="9965" actId="26606"/>
          <ac:spMkLst>
            <pc:docMk/>
            <pc:sldMk cId="1027608494" sldId="272"/>
            <ac:spMk id="24" creationId="{B8B8D07F-F13E-443E-BA68-2D26672D76B9}"/>
          </ac:spMkLst>
        </pc:spChg>
        <pc:spChg chg="add del">
          <ac:chgData name="Segun Anthony Shanu (2505369)" userId="19c44a11-c536-489f-8b64-7e645f32b93c" providerId="ADAL" clId="{09FDF712-1070-4D5E-A091-9386C7B7DA89}" dt="2026-02-15T14:57:59.925" v="9965" actId="26606"/>
          <ac:spMkLst>
            <pc:docMk/>
            <pc:sldMk cId="1027608494" sldId="272"/>
            <ac:spMk id="25" creationId="{2813A4FA-24A5-41ED-A534-3807D1B2F344}"/>
          </ac:spMkLst>
        </pc:spChg>
        <pc:spChg chg="add del">
          <ac:chgData name="Segun Anthony Shanu (2505369)" userId="19c44a11-c536-489f-8b64-7e645f32b93c" providerId="ADAL" clId="{09FDF712-1070-4D5E-A091-9386C7B7DA89}" dt="2026-02-15T14:57:59.925" v="9965" actId="26606"/>
          <ac:spMkLst>
            <pc:docMk/>
            <pc:sldMk cId="1027608494" sldId="272"/>
            <ac:spMk id="26" creationId="{C3944F27-CA70-4E84-A51A-E6BF89558979}"/>
          </ac:spMkLst>
        </pc:spChg>
        <pc:spChg chg="add del">
          <ac:chgData name="Segun Anthony Shanu (2505369)" userId="19c44a11-c536-489f-8b64-7e645f32b93c" providerId="ADAL" clId="{09FDF712-1070-4D5E-A091-9386C7B7DA89}" dt="2026-02-15T14:58:16.108" v="9967" actId="26606"/>
          <ac:spMkLst>
            <pc:docMk/>
            <pc:sldMk cId="1027608494" sldId="272"/>
            <ac:spMk id="28" creationId="{A440A548-C0D4-4418-940E-EDC2F1D9A599}"/>
          </ac:spMkLst>
        </pc:spChg>
        <pc:spChg chg="add del">
          <ac:chgData name="Segun Anthony Shanu (2505369)" userId="19c44a11-c536-489f-8b64-7e645f32b93c" providerId="ADAL" clId="{09FDF712-1070-4D5E-A091-9386C7B7DA89}" dt="2026-02-15T14:58:16.108" v="9967" actId="26606"/>
          <ac:spMkLst>
            <pc:docMk/>
            <pc:sldMk cId="1027608494" sldId="272"/>
            <ac:spMk id="29" creationId="{E708B267-8CD2-4684-A57B-9F1070769203}"/>
          </ac:spMkLst>
        </pc:spChg>
        <pc:spChg chg="add del">
          <ac:chgData name="Segun Anthony Shanu (2505369)" userId="19c44a11-c536-489f-8b64-7e645f32b93c" providerId="ADAL" clId="{09FDF712-1070-4D5E-A091-9386C7B7DA89}" dt="2026-02-15T14:58:27.855" v="9969" actId="26606"/>
          <ac:spMkLst>
            <pc:docMk/>
            <pc:sldMk cId="1027608494" sldId="272"/>
            <ac:spMk id="33" creationId="{743AA782-23D1-4521-8CAD-47662984AA08}"/>
          </ac:spMkLst>
        </pc:spChg>
        <pc:spChg chg="add del">
          <ac:chgData name="Segun Anthony Shanu (2505369)" userId="19c44a11-c536-489f-8b64-7e645f32b93c" providerId="ADAL" clId="{09FDF712-1070-4D5E-A091-9386C7B7DA89}" dt="2026-02-15T14:58:27.855" v="9969" actId="26606"/>
          <ac:spMkLst>
            <pc:docMk/>
            <pc:sldMk cId="1027608494" sldId="272"/>
            <ac:spMk id="34" creationId="{71877DBC-BB60-40F0-AC93-2ACDBAAE60CE}"/>
          </ac:spMkLst>
        </pc:spChg>
        <pc:spChg chg="add">
          <ac:chgData name="Segun Anthony Shanu (2505369)" userId="19c44a11-c536-489f-8b64-7e645f32b93c" providerId="ADAL" clId="{09FDF712-1070-4D5E-A091-9386C7B7DA89}" dt="2026-02-15T14:58:27.997" v="9970" actId="26606"/>
          <ac:spMkLst>
            <pc:docMk/>
            <pc:sldMk cId="1027608494" sldId="272"/>
            <ac:spMk id="36" creationId="{22587ECF-85E9-4393-9D87-8EB6F3F6C208}"/>
          </ac:spMkLst>
        </pc:spChg>
        <pc:grpChg chg="add del">
          <ac:chgData name="Segun Anthony Shanu (2505369)" userId="19c44a11-c536-489f-8b64-7e645f32b93c" providerId="ADAL" clId="{09FDF712-1070-4D5E-A091-9386C7B7DA89}" dt="2026-02-15T14:58:16.108" v="9967" actId="26606"/>
          <ac:grpSpMkLst>
            <pc:docMk/>
            <pc:sldMk cId="1027608494" sldId="272"/>
            <ac:grpSpMk id="30" creationId="{41E5AB36-9328-47E9-95AD-E38AC1C0E18D}"/>
          </ac:grpSpMkLst>
        </pc:grpChg>
        <pc:picChg chg="add mod">
          <ac:chgData name="Segun Anthony Shanu (2505369)" userId="19c44a11-c536-489f-8b64-7e645f32b93c" providerId="ADAL" clId="{09FDF712-1070-4D5E-A091-9386C7B7DA89}" dt="2026-02-15T14:58:27.997" v="9970" actId="26606"/>
          <ac:picMkLst>
            <pc:docMk/>
            <pc:sldMk cId="1027608494" sldId="272"/>
            <ac:picMk id="5" creationId="{1A499C66-4BCA-46FE-7BC1-30EB1DA737F9}"/>
          </ac:picMkLst>
        </pc:picChg>
        <pc:cxnChg chg="add del">
          <ac:chgData name="Segun Anthony Shanu (2505369)" userId="19c44a11-c536-489f-8b64-7e645f32b93c" providerId="ADAL" clId="{09FDF712-1070-4D5E-A091-9386C7B7DA89}" dt="2026-02-15T14:57:57.954" v="9963" actId="26606"/>
          <ac:cxnSpMkLst>
            <pc:docMk/>
            <pc:sldMk cId="1027608494" sldId="272"/>
            <ac:cxnSpMk id="20" creationId="{FC23E3B9-5ABF-58B3-E2B0-E9A5DAA90037}"/>
          </ac:cxnSpMkLst>
        </pc:cxnChg>
      </pc:sldChg>
      <pc:sldChg chg="addSp delSp modSp mod">
        <pc:chgData name="Segun Anthony Shanu (2505369)" userId="19c44a11-c536-489f-8b64-7e645f32b93c" providerId="ADAL" clId="{09FDF712-1070-4D5E-A091-9386C7B7DA89}" dt="2026-02-15T15:30:37.352" v="10215" actId="207"/>
        <pc:sldMkLst>
          <pc:docMk/>
          <pc:sldMk cId="2661610389" sldId="273"/>
        </pc:sldMkLst>
        <pc:spChg chg="mod">
          <ac:chgData name="Segun Anthony Shanu (2505369)" userId="19c44a11-c536-489f-8b64-7e645f32b93c" providerId="ADAL" clId="{09FDF712-1070-4D5E-A091-9386C7B7DA89}" dt="2026-02-15T01:46:37.195" v="5810" actId="20577"/>
          <ac:spMkLst>
            <pc:docMk/>
            <pc:sldMk cId="2661610389" sldId="273"/>
            <ac:spMk id="2" creationId="{F1DF348C-F75E-75E9-74BA-22A65FB9E02F}"/>
          </ac:spMkLst>
        </pc:spChg>
        <pc:spChg chg="mod">
          <ac:chgData name="Segun Anthony Shanu (2505369)" userId="19c44a11-c536-489f-8b64-7e645f32b93c" providerId="ADAL" clId="{09FDF712-1070-4D5E-A091-9386C7B7DA89}" dt="2026-02-15T01:11:04.456" v="5283" actId="20577"/>
          <ac:spMkLst>
            <pc:docMk/>
            <pc:sldMk cId="2661610389" sldId="273"/>
            <ac:spMk id="3" creationId="{881B820E-B9B3-5CF2-E1AE-F54AA3FA003E}"/>
          </ac:spMkLst>
        </pc:spChg>
        <pc:spChg chg="add mod">
          <ac:chgData name="Segun Anthony Shanu (2505369)" userId="19c44a11-c536-489f-8b64-7e645f32b93c" providerId="ADAL" clId="{09FDF712-1070-4D5E-A091-9386C7B7DA89}" dt="2026-02-15T15:25:18.112" v="10195" actId="207"/>
          <ac:spMkLst>
            <pc:docMk/>
            <pc:sldMk cId="2661610389" sldId="273"/>
            <ac:spMk id="4" creationId="{8B62397B-3855-557C-6656-A159D3C2FD2B}"/>
          </ac:spMkLst>
        </pc:spChg>
        <pc:spChg chg="del mod">
          <ac:chgData name="Segun Anthony Shanu (2505369)" userId="19c44a11-c536-489f-8b64-7e645f32b93c" providerId="ADAL" clId="{09FDF712-1070-4D5E-A091-9386C7B7DA89}" dt="2026-02-15T00:14:26.037" v="4918"/>
          <ac:spMkLst>
            <pc:docMk/>
            <pc:sldMk cId="2661610389" sldId="273"/>
            <ac:spMk id="5" creationId="{EF01DF79-6A6A-BA50-4722-FF4B95BC5503}"/>
          </ac:spMkLst>
        </pc:spChg>
        <pc:spChg chg="add mod">
          <ac:chgData name="Segun Anthony Shanu (2505369)" userId="19c44a11-c536-489f-8b64-7e645f32b93c" providerId="ADAL" clId="{09FDF712-1070-4D5E-A091-9386C7B7DA89}" dt="2026-02-15T15:30:37.352" v="10215" actId="207"/>
          <ac:spMkLst>
            <pc:docMk/>
            <pc:sldMk cId="2661610389" sldId="273"/>
            <ac:spMk id="6" creationId="{5CFD0C48-F15B-0C18-37AC-201ACDD31A87}"/>
          </ac:spMkLst>
        </pc:spChg>
        <pc:spChg chg="add mod">
          <ac:chgData name="Segun Anthony Shanu (2505369)" userId="19c44a11-c536-489f-8b64-7e645f32b93c" providerId="ADAL" clId="{09FDF712-1070-4D5E-A091-9386C7B7DA89}" dt="2026-02-15T15:27:11.345" v="10198" actId="207"/>
          <ac:spMkLst>
            <pc:docMk/>
            <pc:sldMk cId="2661610389" sldId="273"/>
            <ac:spMk id="7" creationId="{CF0F2869-3888-C948-5298-0B832AA81B48}"/>
          </ac:spMkLst>
        </pc:spChg>
        <pc:spChg chg="add mod">
          <ac:chgData name="Segun Anthony Shanu (2505369)" userId="19c44a11-c536-489f-8b64-7e645f32b93c" providerId="ADAL" clId="{09FDF712-1070-4D5E-A091-9386C7B7DA89}" dt="2026-02-15T15:28:18.159" v="10205" actId="207"/>
          <ac:spMkLst>
            <pc:docMk/>
            <pc:sldMk cId="2661610389" sldId="273"/>
            <ac:spMk id="8" creationId="{CB5B1B0E-7C01-CE57-0192-9A5DBA82E9C6}"/>
          </ac:spMkLst>
        </pc:spChg>
        <pc:spChg chg="add mod">
          <ac:chgData name="Segun Anthony Shanu (2505369)" userId="19c44a11-c536-489f-8b64-7e645f32b93c" providerId="ADAL" clId="{09FDF712-1070-4D5E-A091-9386C7B7DA89}" dt="2026-02-15T15:28:35.243" v="10206" actId="207"/>
          <ac:spMkLst>
            <pc:docMk/>
            <pc:sldMk cId="2661610389" sldId="273"/>
            <ac:spMk id="9" creationId="{76BCDC7E-7CEE-64D5-2911-5B25EEAF69E1}"/>
          </ac:spMkLst>
        </pc:spChg>
        <pc:spChg chg="add mod">
          <ac:chgData name="Segun Anthony Shanu (2505369)" userId="19c44a11-c536-489f-8b64-7e645f32b93c" providerId="ADAL" clId="{09FDF712-1070-4D5E-A091-9386C7B7DA89}" dt="2026-02-15T15:29:19.783" v="10211" actId="207"/>
          <ac:spMkLst>
            <pc:docMk/>
            <pc:sldMk cId="2661610389" sldId="273"/>
            <ac:spMk id="10" creationId="{2C3C9CA7-CCAC-7DAB-9332-9D3A045BEEC9}"/>
          </ac:spMkLst>
        </pc:spChg>
        <pc:spChg chg="add mod">
          <ac:chgData name="Segun Anthony Shanu (2505369)" userId="19c44a11-c536-489f-8b64-7e645f32b93c" providerId="ADAL" clId="{09FDF712-1070-4D5E-A091-9386C7B7DA89}" dt="2026-02-15T00:26:05.036" v="5038" actId="20577"/>
          <ac:spMkLst>
            <pc:docMk/>
            <pc:sldMk cId="2661610389" sldId="273"/>
            <ac:spMk id="11" creationId="{14A26150-7C25-19EF-B325-C4F170D0734A}"/>
          </ac:spMkLst>
        </pc:spChg>
        <pc:spChg chg="add mod">
          <ac:chgData name="Segun Anthony Shanu (2505369)" userId="19c44a11-c536-489f-8b64-7e645f32b93c" providerId="ADAL" clId="{09FDF712-1070-4D5E-A091-9386C7B7DA89}" dt="2026-02-15T00:28:25.215" v="5045" actId="1076"/>
          <ac:spMkLst>
            <pc:docMk/>
            <pc:sldMk cId="2661610389" sldId="273"/>
            <ac:spMk id="12" creationId="{2844F084-2F1A-C08B-B7E0-7154043230CE}"/>
          </ac:spMkLst>
        </pc:spChg>
        <pc:spChg chg="add mod">
          <ac:chgData name="Segun Anthony Shanu (2505369)" userId="19c44a11-c536-489f-8b64-7e645f32b93c" providerId="ADAL" clId="{09FDF712-1070-4D5E-A091-9386C7B7DA89}" dt="2026-02-15T00:29:06.554" v="5048" actId="1076"/>
          <ac:spMkLst>
            <pc:docMk/>
            <pc:sldMk cId="2661610389" sldId="273"/>
            <ac:spMk id="13" creationId="{8F7AFAA7-9935-E662-4F6A-57006E8015E1}"/>
          </ac:spMkLst>
        </pc:spChg>
        <pc:spChg chg="add del mod">
          <ac:chgData name="Segun Anthony Shanu (2505369)" userId="19c44a11-c536-489f-8b64-7e645f32b93c" providerId="ADAL" clId="{09FDF712-1070-4D5E-A091-9386C7B7DA89}" dt="2026-02-15T00:29:44.070" v="5051" actId="21"/>
          <ac:spMkLst>
            <pc:docMk/>
            <pc:sldMk cId="2661610389" sldId="273"/>
            <ac:spMk id="14" creationId="{D3E079F1-6357-FEF8-1DC3-2C182E1F5003}"/>
          </ac:spMkLst>
        </pc:spChg>
        <pc:spChg chg="add mod">
          <ac:chgData name="Segun Anthony Shanu (2505369)" userId="19c44a11-c536-489f-8b64-7e645f32b93c" providerId="ADAL" clId="{09FDF712-1070-4D5E-A091-9386C7B7DA89}" dt="2026-02-15T00:31:04.384" v="5056" actId="1076"/>
          <ac:spMkLst>
            <pc:docMk/>
            <pc:sldMk cId="2661610389" sldId="273"/>
            <ac:spMk id="15" creationId="{FC73E84B-BCF5-8400-61ED-2896BBA4CD2E}"/>
          </ac:spMkLst>
        </pc:spChg>
        <pc:spChg chg="add mod">
          <ac:chgData name="Segun Anthony Shanu (2505369)" userId="19c44a11-c536-489f-8b64-7e645f32b93c" providerId="ADAL" clId="{09FDF712-1070-4D5E-A091-9386C7B7DA89}" dt="2026-02-15T00:32:05.960" v="5060" actId="14100"/>
          <ac:spMkLst>
            <pc:docMk/>
            <pc:sldMk cId="2661610389" sldId="273"/>
            <ac:spMk id="16" creationId="{F9EDA9DC-0E01-F9A7-CCD1-9DE3D2E6CFF6}"/>
          </ac:spMkLst>
        </pc:spChg>
        <pc:spChg chg="add mod">
          <ac:chgData name="Segun Anthony Shanu (2505369)" userId="19c44a11-c536-489f-8b64-7e645f32b93c" providerId="ADAL" clId="{09FDF712-1070-4D5E-A091-9386C7B7DA89}" dt="2026-02-15T00:32:24.720" v="5062" actId="1076"/>
          <ac:spMkLst>
            <pc:docMk/>
            <pc:sldMk cId="2661610389" sldId="273"/>
            <ac:spMk id="17" creationId="{03505DA9-F4DB-4CE1-DF12-CA79BE3DC97B}"/>
          </ac:spMkLst>
        </pc:spChg>
        <pc:spChg chg="add mod">
          <ac:chgData name="Segun Anthony Shanu (2505369)" userId="19c44a11-c536-489f-8b64-7e645f32b93c" providerId="ADAL" clId="{09FDF712-1070-4D5E-A091-9386C7B7DA89}" dt="2026-02-15T00:32:50.253" v="5064" actId="1076"/>
          <ac:spMkLst>
            <pc:docMk/>
            <pc:sldMk cId="2661610389" sldId="273"/>
            <ac:spMk id="18" creationId="{C126F960-7797-38E9-7F4D-97EE02A9E60D}"/>
          </ac:spMkLst>
        </pc:spChg>
        <pc:spChg chg="add mod">
          <ac:chgData name="Segun Anthony Shanu (2505369)" userId="19c44a11-c536-489f-8b64-7e645f32b93c" providerId="ADAL" clId="{09FDF712-1070-4D5E-A091-9386C7B7DA89}" dt="2026-02-15T01:03:13.210" v="5254" actId="14100"/>
          <ac:spMkLst>
            <pc:docMk/>
            <pc:sldMk cId="2661610389" sldId="273"/>
            <ac:spMk id="19" creationId="{2356F897-0938-C971-BE20-1A21AA27A13F}"/>
          </ac:spMkLst>
        </pc:spChg>
      </pc:sldChg>
      <pc:sldChg chg="addSp modSp mod setBg">
        <pc:chgData name="Segun Anthony Shanu (2505369)" userId="19c44a11-c536-489f-8b64-7e645f32b93c" providerId="ADAL" clId="{09FDF712-1070-4D5E-A091-9386C7B7DA89}" dt="2026-02-15T15:22:19.696" v="10181"/>
        <pc:sldMkLst>
          <pc:docMk/>
          <pc:sldMk cId="860344735" sldId="274"/>
        </pc:sldMkLst>
        <pc:spChg chg="mod">
          <ac:chgData name="Segun Anthony Shanu (2505369)" userId="19c44a11-c536-489f-8b64-7e645f32b93c" providerId="ADAL" clId="{09FDF712-1070-4D5E-A091-9386C7B7DA89}" dt="2026-02-15T00:01:38.562" v="4463" actId="20577"/>
          <ac:spMkLst>
            <pc:docMk/>
            <pc:sldMk cId="860344735" sldId="274"/>
            <ac:spMk id="2" creationId="{A4625D9A-89A8-7973-B86A-02BB98C95A4B}"/>
          </ac:spMkLst>
        </pc:spChg>
        <pc:spChg chg="mod">
          <ac:chgData name="Segun Anthony Shanu (2505369)" userId="19c44a11-c536-489f-8b64-7e645f32b93c" providerId="ADAL" clId="{09FDF712-1070-4D5E-A091-9386C7B7DA89}" dt="2026-02-14T17:54:02.020" v="4105" actId="113"/>
          <ac:spMkLst>
            <pc:docMk/>
            <pc:sldMk cId="860344735" sldId="274"/>
            <ac:spMk id="3" creationId="{5A83545D-6FBE-2985-5F35-4C84283CFC53}"/>
          </ac:spMkLst>
        </pc:spChg>
        <pc:graphicFrameChg chg="add mod modGraphic">
          <ac:chgData name="Segun Anthony Shanu (2505369)" userId="19c44a11-c536-489f-8b64-7e645f32b93c" providerId="ADAL" clId="{09FDF712-1070-4D5E-A091-9386C7B7DA89}" dt="2026-02-15T15:06:17.670" v="9974" actId="1076"/>
          <ac:graphicFrameMkLst>
            <pc:docMk/>
            <pc:sldMk cId="860344735" sldId="274"/>
            <ac:graphicFrameMk id="4" creationId="{C96231BC-2DAF-C90F-2BA4-F9EBD700A355}"/>
          </ac:graphicFrameMkLst>
        </pc:graphicFrameChg>
      </pc:sldChg>
      <pc:sldChg chg="addSp delSp modSp mod setBg">
        <pc:chgData name="Segun Anthony Shanu (2505369)" userId="19c44a11-c536-489f-8b64-7e645f32b93c" providerId="ADAL" clId="{09FDF712-1070-4D5E-A091-9386C7B7DA89}" dt="2026-02-15T15:47:35.032" v="10318"/>
        <pc:sldMkLst>
          <pc:docMk/>
          <pc:sldMk cId="2496961718" sldId="336"/>
        </pc:sldMkLst>
        <pc:spChg chg="mod">
          <ac:chgData name="Segun Anthony Shanu (2505369)" userId="19c44a11-c536-489f-8b64-7e645f32b93c" providerId="ADAL" clId="{09FDF712-1070-4D5E-A091-9386C7B7DA89}" dt="2026-02-15T13:58:17.895" v="9845"/>
          <ac:spMkLst>
            <pc:docMk/>
            <pc:sldMk cId="2496961718" sldId="336"/>
            <ac:spMk id="2" creationId="{114F40AF-1DC8-A37F-53F7-202B11A20FAE}"/>
          </ac:spMkLst>
        </pc:spChg>
        <pc:spChg chg="add del mod">
          <ac:chgData name="Segun Anthony Shanu (2505369)" userId="19c44a11-c536-489f-8b64-7e645f32b93c" providerId="ADAL" clId="{09FDF712-1070-4D5E-A091-9386C7B7DA89}" dt="2026-02-15T15:46:07.581" v="10294" actId="207"/>
          <ac:spMkLst>
            <pc:docMk/>
            <pc:sldMk cId="2496961718" sldId="336"/>
            <ac:spMk id="4" creationId="{DD952B0F-A8BB-9D6B-934D-A61E5A7B217E}"/>
          </ac:spMkLst>
        </pc:spChg>
        <pc:spChg chg="mod">
          <ac:chgData name="Segun Anthony Shanu (2505369)" userId="19c44a11-c536-489f-8b64-7e645f32b93c" providerId="ADAL" clId="{09FDF712-1070-4D5E-A091-9386C7B7DA89}" dt="2026-02-15T15:47:08.543" v="10317" actId="122"/>
          <ac:spMkLst>
            <pc:docMk/>
            <pc:sldMk cId="2496961718" sldId="336"/>
            <ac:spMk id="6" creationId="{BF06D522-2E79-CDE6-025D-40436EF041A1}"/>
          </ac:spMkLst>
        </pc:spChg>
        <pc:graphicFrameChg chg="mod modGraphic">
          <ac:chgData name="Segun Anthony Shanu (2505369)" userId="19c44a11-c536-489f-8b64-7e645f32b93c" providerId="ADAL" clId="{09FDF712-1070-4D5E-A091-9386C7B7DA89}" dt="2026-02-15T15:47:35.032" v="10318"/>
          <ac:graphicFrameMkLst>
            <pc:docMk/>
            <pc:sldMk cId="2496961718" sldId="336"/>
            <ac:graphicFrameMk id="5" creationId="{A2EE408F-2C4B-7EA4-C94A-EC225621176C}"/>
          </ac:graphicFrameMkLst>
        </pc:graphicFrameChg>
      </pc:sldChg>
      <pc:sldChg chg="addSp delSp modSp mod">
        <pc:chgData name="Segun Anthony Shanu (2505369)" userId="19c44a11-c536-489f-8b64-7e645f32b93c" providerId="ADAL" clId="{09FDF712-1070-4D5E-A091-9386C7B7DA89}" dt="2026-02-15T13:58:17.895" v="9845"/>
        <pc:sldMkLst>
          <pc:docMk/>
          <pc:sldMk cId="2319079123" sldId="337"/>
        </pc:sldMkLst>
        <pc:spChg chg="mod">
          <ac:chgData name="Segun Anthony Shanu (2505369)" userId="19c44a11-c536-489f-8b64-7e645f32b93c" providerId="ADAL" clId="{09FDF712-1070-4D5E-A091-9386C7B7DA89}" dt="2026-02-15T04:42:23.439" v="7143" actId="20577"/>
          <ac:spMkLst>
            <pc:docMk/>
            <pc:sldMk cId="2319079123" sldId="337"/>
            <ac:spMk id="2" creationId="{F6A380E8-2AC0-F0B7-9432-FB8903B92FD6}"/>
          </ac:spMkLst>
        </pc:spChg>
        <pc:spChg chg="mod">
          <ac:chgData name="Segun Anthony Shanu (2505369)" userId="19c44a11-c536-489f-8b64-7e645f32b93c" providerId="ADAL" clId="{09FDF712-1070-4D5E-A091-9386C7B7DA89}" dt="2026-02-15T13:58:17.895" v="9845"/>
          <ac:spMkLst>
            <pc:docMk/>
            <pc:sldMk cId="2319079123" sldId="337"/>
            <ac:spMk id="3" creationId="{1B4D8426-20C5-630E-80E5-EAB06B11CCD5}"/>
          </ac:spMkLst>
        </pc:spChg>
        <pc:spChg chg="add del mod">
          <ac:chgData name="Segun Anthony Shanu (2505369)" userId="19c44a11-c536-489f-8b64-7e645f32b93c" providerId="ADAL" clId="{09FDF712-1070-4D5E-A091-9386C7B7DA89}" dt="2026-02-15T05:22:42.041" v="8079"/>
          <ac:spMkLst>
            <pc:docMk/>
            <pc:sldMk cId="2319079123" sldId="337"/>
            <ac:spMk id="4" creationId="{58B7C2BA-8B92-6B01-D188-6438FE1C0794}"/>
          </ac:spMkLst>
        </pc:spChg>
        <pc:spChg chg="del mod">
          <ac:chgData name="Segun Anthony Shanu (2505369)" userId="19c44a11-c536-489f-8b64-7e645f32b93c" providerId="ADAL" clId="{09FDF712-1070-4D5E-A091-9386C7B7DA89}" dt="2026-02-15T05:35:05.953" v="8182"/>
          <ac:spMkLst>
            <pc:docMk/>
            <pc:sldMk cId="2319079123" sldId="337"/>
            <ac:spMk id="5" creationId="{4FE718F0-679C-850D-A5D4-2484229AD645}"/>
          </ac:spMkLst>
        </pc:spChg>
        <pc:spChg chg="add mod">
          <ac:chgData name="Segun Anthony Shanu (2505369)" userId="19c44a11-c536-489f-8b64-7e645f32b93c" providerId="ADAL" clId="{09FDF712-1070-4D5E-A091-9386C7B7DA89}" dt="2026-02-15T05:27:25.779" v="8151" actId="207"/>
          <ac:spMkLst>
            <pc:docMk/>
            <pc:sldMk cId="2319079123" sldId="337"/>
            <ac:spMk id="14" creationId="{19B3BDC9-1918-5DB0-D515-A26B80C6CDCA}"/>
          </ac:spMkLst>
        </pc:spChg>
        <pc:spChg chg="add mod">
          <ac:chgData name="Segun Anthony Shanu (2505369)" userId="19c44a11-c536-489f-8b64-7e645f32b93c" providerId="ADAL" clId="{09FDF712-1070-4D5E-A091-9386C7B7DA89}" dt="2026-02-15T05:27:11.282" v="8148" actId="207"/>
          <ac:spMkLst>
            <pc:docMk/>
            <pc:sldMk cId="2319079123" sldId="337"/>
            <ac:spMk id="17" creationId="{462A4F38-9DBC-C45B-A6CE-A1A01BC836B6}"/>
          </ac:spMkLst>
        </pc:spChg>
        <pc:spChg chg="add mod">
          <ac:chgData name="Segun Anthony Shanu (2505369)" userId="19c44a11-c536-489f-8b64-7e645f32b93c" providerId="ADAL" clId="{09FDF712-1070-4D5E-A091-9386C7B7DA89}" dt="2026-02-15T05:27:17.668" v="8149" actId="207"/>
          <ac:spMkLst>
            <pc:docMk/>
            <pc:sldMk cId="2319079123" sldId="337"/>
            <ac:spMk id="18" creationId="{2F49AF99-C0A3-F1C2-9888-D17907F98382}"/>
          </ac:spMkLst>
        </pc:spChg>
        <pc:spChg chg="add mod">
          <ac:chgData name="Segun Anthony Shanu (2505369)" userId="19c44a11-c536-489f-8b64-7e645f32b93c" providerId="ADAL" clId="{09FDF712-1070-4D5E-A091-9386C7B7DA89}" dt="2026-02-15T05:27:43.016" v="8158" actId="20577"/>
          <ac:spMkLst>
            <pc:docMk/>
            <pc:sldMk cId="2319079123" sldId="337"/>
            <ac:spMk id="19" creationId="{27834D39-EE28-36AE-4823-7B8318C58BC9}"/>
          </ac:spMkLst>
        </pc:spChg>
        <pc:spChg chg="add mod">
          <ac:chgData name="Segun Anthony Shanu (2505369)" userId="19c44a11-c536-489f-8b64-7e645f32b93c" providerId="ADAL" clId="{09FDF712-1070-4D5E-A091-9386C7B7DA89}" dt="2026-02-15T05:27:35.022" v="8153" actId="207"/>
          <ac:spMkLst>
            <pc:docMk/>
            <pc:sldMk cId="2319079123" sldId="337"/>
            <ac:spMk id="24" creationId="{4CF3FFC0-E25C-94E8-29D3-C4AD5B47F1ED}"/>
          </ac:spMkLst>
        </pc:spChg>
        <pc:spChg chg="add mod">
          <ac:chgData name="Segun Anthony Shanu (2505369)" userId="19c44a11-c536-489f-8b64-7e645f32b93c" providerId="ADAL" clId="{09FDF712-1070-4D5E-A091-9386C7B7DA89}" dt="2026-02-15T05:27:31.134" v="8152" actId="207"/>
          <ac:spMkLst>
            <pc:docMk/>
            <pc:sldMk cId="2319079123" sldId="337"/>
            <ac:spMk id="25" creationId="{04A97BB0-38FF-1A0F-8863-A9DDD9340F34}"/>
          </ac:spMkLst>
        </pc:spChg>
        <pc:spChg chg="add mod">
          <ac:chgData name="Segun Anthony Shanu (2505369)" userId="19c44a11-c536-489f-8b64-7e645f32b93c" providerId="ADAL" clId="{09FDF712-1070-4D5E-A091-9386C7B7DA89}" dt="2026-02-15T06:06:45.884" v="8224" actId="20577"/>
          <ac:spMkLst>
            <pc:docMk/>
            <pc:sldMk cId="2319079123" sldId="337"/>
            <ac:spMk id="28" creationId="{19E8E3A9-78D7-A605-D9C9-095046510458}"/>
          </ac:spMkLst>
        </pc:spChg>
        <pc:picChg chg="add mod">
          <ac:chgData name="Segun Anthony Shanu (2505369)" userId="19c44a11-c536-489f-8b64-7e645f32b93c" providerId="ADAL" clId="{09FDF712-1070-4D5E-A091-9386C7B7DA89}" dt="2026-02-15T05:32:00.432" v="8179" actId="1076"/>
          <ac:picMkLst>
            <pc:docMk/>
            <pc:sldMk cId="2319079123" sldId="337"/>
            <ac:picMk id="27" creationId="{890B88C4-F5B3-A7DF-7592-960EA22FC296}"/>
          </ac:picMkLst>
        </pc:picChg>
        <pc:cxnChg chg="add">
          <ac:chgData name="Segun Anthony Shanu (2505369)" userId="19c44a11-c536-489f-8b64-7e645f32b93c" providerId="ADAL" clId="{09FDF712-1070-4D5E-A091-9386C7B7DA89}" dt="2026-02-15T05:18:18.506" v="8062" actId="11529"/>
          <ac:cxnSpMkLst>
            <pc:docMk/>
            <pc:sldMk cId="2319079123" sldId="337"/>
            <ac:cxnSpMk id="7" creationId="{FB20A72D-0B9A-D205-241B-FBF3ED61C9FA}"/>
          </ac:cxnSpMkLst>
        </pc:cxnChg>
        <pc:cxnChg chg="add del mod">
          <ac:chgData name="Segun Anthony Shanu (2505369)" userId="19c44a11-c536-489f-8b64-7e645f32b93c" providerId="ADAL" clId="{09FDF712-1070-4D5E-A091-9386C7B7DA89}" dt="2026-02-15T05:31:44.130" v="8170" actId="21"/>
          <ac:cxnSpMkLst>
            <pc:docMk/>
            <pc:sldMk cId="2319079123" sldId="337"/>
            <ac:cxnSpMk id="9" creationId="{651E8758-1D49-E983-AEDF-89400F71BD62}"/>
          </ac:cxnSpMkLst>
        </pc:cxnChg>
        <pc:cxnChg chg="add mod">
          <ac:chgData name="Segun Anthony Shanu (2505369)" userId="19c44a11-c536-489f-8b64-7e645f32b93c" providerId="ADAL" clId="{09FDF712-1070-4D5E-A091-9386C7B7DA89}" dt="2026-02-15T05:24:14.105" v="8091" actId="1076"/>
          <ac:cxnSpMkLst>
            <pc:docMk/>
            <pc:sldMk cId="2319079123" sldId="337"/>
            <ac:cxnSpMk id="11" creationId="{9D0E10E7-AFCD-178E-EE31-ED7960FFA04D}"/>
          </ac:cxnSpMkLst>
        </pc:cxnChg>
        <pc:cxnChg chg="add">
          <ac:chgData name="Segun Anthony Shanu (2505369)" userId="19c44a11-c536-489f-8b64-7e645f32b93c" providerId="ADAL" clId="{09FDF712-1070-4D5E-A091-9386C7B7DA89}" dt="2026-02-15T05:20:08.215" v="8065" actId="11529"/>
          <ac:cxnSpMkLst>
            <pc:docMk/>
            <pc:sldMk cId="2319079123" sldId="337"/>
            <ac:cxnSpMk id="13" creationId="{70587764-5F4C-77C7-0F20-FD6A097F5313}"/>
          </ac:cxnSpMkLst>
        </pc:cxnChg>
        <pc:cxnChg chg="add mod">
          <ac:chgData name="Segun Anthony Shanu (2505369)" userId="19c44a11-c536-489f-8b64-7e645f32b93c" providerId="ADAL" clId="{09FDF712-1070-4D5E-A091-9386C7B7DA89}" dt="2026-02-15T05:24:09.169" v="8090" actId="1076"/>
          <ac:cxnSpMkLst>
            <pc:docMk/>
            <pc:sldMk cId="2319079123" sldId="337"/>
            <ac:cxnSpMk id="16" creationId="{6C280925-1342-A371-DB63-8F1046795DD5}"/>
          </ac:cxnSpMkLst>
        </pc:cxnChg>
        <pc:cxnChg chg="add">
          <ac:chgData name="Segun Anthony Shanu (2505369)" userId="19c44a11-c536-489f-8b64-7e645f32b93c" providerId="ADAL" clId="{09FDF712-1070-4D5E-A091-9386C7B7DA89}" dt="2026-02-15T05:21:56.709" v="8074" actId="11529"/>
          <ac:cxnSpMkLst>
            <pc:docMk/>
            <pc:sldMk cId="2319079123" sldId="337"/>
            <ac:cxnSpMk id="21" creationId="{B05B0FAB-02B3-DB76-D890-F02AC9B09571}"/>
          </ac:cxnSpMkLst>
        </pc:cxnChg>
        <pc:cxnChg chg="add">
          <ac:chgData name="Segun Anthony Shanu (2505369)" userId="19c44a11-c536-489f-8b64-7e645f32b93c" providerId="ADAL" clId="{09FDF712-1070-4D5E-A091-9386C7B7DA89}" dt="2026-02-15T05:22:08.527" v="8075" actId="11529"/>
          <ac:cxnSpMkLst>
            <pc:docMk/>
            <pc:sldMk cId="2319079123" sldId="337"/>
            <ac:cxnSpMk id="23" creationId="{79F1F6D0-1552-CA06-72E8-AAD24A7A899C}"/>
          </ac:cxnSpMkLst>
        </pc:cxnChg>
      </pc:sldChg>
      <pc:sldChg chg="addSp delSp modSp mod setBg">
        <pc:chgData name="Segun Anthony Shanu (2505369)" userId="19c44a11-c536-489f-8b64-7e645f32b93c" providerId="ADAL" clId="{09FDF712-1070-4D5E-A091-9386C7B7DA89}" dt="2026-02-15T17:44:42.027" v="10522"/>
        <pc:sldMkLst>
          <pc:docMk/>
          <pc:sldMk cId="642852813" sldId="363"/>
        </pc:sldMkLst>
        <pc:spChg chg="mod">
          <ac:chgData name="Segun Anthony Shanu (2505369)" userId="19c44a11-c536-489f-8b64-7e645f32b93c" providerId="ADAL" clId="{09FDF712-1070-4D5E-A091-9386C7B7DA89}" dt="2026-02-15T17:44:42.027" v="10522"/>
          <ac:spMkLst>
            <pc:docMk/>
            <pc:sldMk cId="642852813" sldId="363"/>
            <ac:spMk id="2" creationId="{4123C5DD-9135-EA5A-0C12-57ABF0012AEF}"/>
          </ac:spMkLst>
        </pc:spChg>
        <pc:spChg chg="add mod">
          <ac:chgData name="Segun Anthony Shanu (2505369)" userId="19c44a11-c536-489f-8b64-7e645f32b93c" providerId="ADAL" clId="{09FDF712-1070-4D5E-A091-9386C7B7DA89}" dt="2026-02-15T15:35:48.189" v="10246" actId="207"/>
          <ac:spMkLst>
            <pc:docMk/>
            <pc:sldMk cId="642852813" sldId="363"/>
            <ac:spMk id="3" creationId="{C1F46925-6BD7-45B2-B2F7-07C03F0D66CB}"/>
          </ac:spMkLst>
        </pc:spChg>
        <pc:spChg chg="mod">
          <ac:chgData name="Segun Anthony Shanu (2505369)" userId="19c44a11-c536-489f-8b64-7e645f32b93c" providerId="ADAL" clId="{09FDF712-1070-4D5E-A091-9386C7B7DA89}" dt="2026-02-15T06:08:21.942" v="8340" actId="115"/>
          <ac:spMkLst>
            <pc:docMk/>
            <pc:sldMk cId="642852813" sldId="363"/>
            <ac:spMk id="5" creationId="{180A04F2-4F22-A08C-F5B4-F30F002E227B}"/>
          </ac:spMkLst>
        </pc:spChg>
        <pc:spChg chg="del mod">
          <ac:chgData name="Segun Anthony Shanu (2505369)" userId="19c44a11-c536-489f-8b64-7e645f32b93c" providerId="ADAL" clId="{09FDF712-1070-4D5E-A091-9386C7B7DA89}" dt="2026-02-15T10:49:55.882" v="8863"/>
          <ac:spMkLst>
            <pc:docMk/>
            <pc:sldMk cId="642852813" sldId="363"/>
            <ac:spMk id="9" creationId="{61E62149-100D-392D-3127-3D301273C6F0}"/>
          </ac:spMkLst>
        </pc:spChg>
        <pc:spChg chg="mod">
          <ac:chgData name="Segun Anthony Shanu (2505369)" userId="19c44a11-c536-489f-8b64-7e645f32b93c" providerId="ADAL" clId="{09FDF712-1070-4D5E-A091-9386C7B7DA89}" dt="2026-02-15T17:44:21.201" v="10521" actId="255"/>
          <ac:spMkLst>
            <pc:docMk/>
            <pc:sldMk cId="642852813" sldId="363"/>
            <ac:spMk id="22" creationId="{280A6708-DF3B-47D7-80AD-BED7584E4872}"/>
          </ac:spMkLst>
        </pc:spChg>
        <pc:spChg chg="mod">
          <ac:chgData name="Segun Anthony Shanu (2505369)" userId="19c44a11-c536-489f-8b64-7e645f32b93c" providerId="ADAL" clId="{09FDF712-1070-4D5E-A091-9386C7B7DA89}" dt="2026-02-15T15:33:43.489" v="10228" actId="207"/>
          <ac:spMkLst>
            <pc:docMk/>
            <pc:sldMk cId="642852813" sldId="363"/>
            <ac:spMk id="23" creationId="{8F167E83-1CE4-F3CA-7557-1CDDF3628DBE}"/>
          </ac:spMkLst>
        </pc:spChg>
        <pc:spChg chg="mod">
          <ac:chgData name="Segun Anthony Shanu (2505369)" userId="19c44a11-c536-489f-8b64-7e645f32b93c" providerId="ADAL" clId="{09FDF712-1070-4D5E-A091-9386C7B7DA89}" dt="2026-02-15T17:43:23.675" v="10518" actId="255"/>
          <ac:spMkLst>
            <pc:docMk/>
            <pc:sldMk cId="642852813" sldId="363"/>
            <ac:spMk id="24" creationId="{B2F0A62B-BCD1-8AD8-F315-6F09A31F7FFE}"/>
          </ac:spMkLst>
        </pc:spChg>
        <pc:spChg chg="mod">
          <ac:chgData name="Segun Anthony Shanu (2505369)" userId="19c44a11-c536-489f-8b64-7e645f32b93c" providerId="ADAL" clId="{09FDF712-1070-4D5E-A091-9386C7B7DA89}" dt="2026-02-15T17:43:32.906" v="10519" actId="255"/>
          <ac:spMkLst>
            <pc:docMk/>
            <pc:sldMk cId="642852813" sldId="363"/>
            <ac:spMk id="25" creationId="{2A30538D-67ED-A3A1-CFA1-39377D70B9B9}"/>
          </ac:spMkLst>
        </pc:spChg>
        <pc:spChg chg="add del mod">
          <ac:chgData name="Segun Anthony Shanu (2505369)" userId="19c44a11-c536-489f-8b64-7e645f32b93c" providerId="ADAL" clId="{09FDF712-1070-4D5E-A091-9386C7B7DA89}" dt="2026-02-15T17:42:58.543" v="10515" actId="255"/>
          <ac:spMkLst>
            <pc:docMk/>
            <pc:sldMk cId="642852813" sldId="363"/>
            <ac:spMk id="26" creationId="{19E1DBE5-167E-78C1-BCD0-8D2DCE9A4F68}"/>
          </ac:spMkLst>
        </pc:spChg>
        <pc:spChg chg="mod">
          <ac:chgData name="Segun Anthony Shanu (2505369)" userId="19c44a11-c536-489f-8b64-7e645f32b93c" providerId="ADAL" clId="{09FDF712-1070-4D5E-A091-9386C7B7DA89}" dt="2026-02-15T17:42:47.042" v="10514" actId="255"/>
          <ac:spMkLst>
            <pc:docMk/>
            <pc:sldMk cId="642852813" sldId="363"/>
            <ac:spMk id="27" creationId="{BDD08689-6B7D-0F8F-480D-F4AAD7FE2D5B}"/>
          </ac:spMkLst>
        </pc:spChg>
        <pc:spChg chg="mod">
          <ac:chgData name="Segun Anthony Shanu (2505369)" userId="19c44a11-c536-489f-8b64-7e645f32b93c" providerId="ADAL" clId="{09FDF712-1070-4D5E-A091-9386C7B7DA89}" dt="2026-02-15T17:42:13.717" v="10513" actId="255"/>
          <ac:spMkLst>
            <pc:docMk/>
            <pc:sldMk cId="642852813" sldId="363"/>
            <ac:spMk id="28" creationId="{44AB04F4-8499-0CBD-C2DD-C750D2568FD9}"/>
          </ac:spMkLst>
        </pc:spChg>
        <pc:spChg chg="add del mod">
          <ac:chgData name="Segun Anthony Shanu (2505369)" userId="19c44a11-c536-489f-8b64-7e645f32b93c" providerId="ADAL" clId="{09FDF712-1070-4D5E-A091-9386C7B7DA89}" dt="2026-02-15T17:41:31.159" v="10509" actId="255"/>
          <ac:spMkLst>
            <pc:docMk/>
            <pc:sldMk cId="642852813" sldId="363"/>
            <ac:spMk id="29" creationId="{327A92EC-E2CD-E0BC-131F-C601B5DE7C4F}"/>
          </ac:spMkLst>
        </pc:spChg>
        <pc:spChg chg="mod">
          <ac:chgData name="Segun Anthony Shanu (2505369)" userId="19c44a11-c536-489f-8b64-7e645f32b93c" providerId="ADAL" clId="{09FDF712-1070-4D5E-A091-9386C7B7DA89}" dt="2026-02-15T17:43:07.791" v="10516" actId="255"/>
          <ac:spMkLst>
            <pc:docMk/>
            <pc:sldMk cId="642852813" sldId="363"/>
            <ac:spMk id="30" creationId="{93894965-CBAF-C3E0-3A1E-98F25A8DA3BD}"/>
          </ac:spMkLst>
        </pc:spChg>
        <pc:spChg chg="mod">
          <ac:chgData name="Segun Anthony Shanu (2505369)" userId="19c44a11-c536-489f-8b64-7e645f32b93c" providerId="ADAL" clId="{09FDF712-1070-4D5E-A091-9386C7B7DA89}" dt="2026-02-15T15:34:54.724" v="10241" actId="207"/>
          <ac:spMkLst>
            <pc:docMk/>
            <pc:sldMk cId="642852813" sldId="363"/>
            <ac:spMk id="31" creationId="{D3B994F6-BB20-88F1-925A-272C4C1BB063}"/>
          </ac:spMkLst>
        </pc:spChg>
        <pc:spChg chg="mod">
          <ac:chgData name="Segun Anthony Shanu (2505369)" userId="19c44a11-c536-489f-8b64-7e645f32b93c" providerId="ADAL" clId="{09FDF712-1070-4D5E-A091-9386C7B7DA89}" dt="2026-02-15T15:34:51.703" v="10240" actId="207"/>
          <ac:spMkLst>
            <pc:docMk/>
            <pc:sldMk cId="642852813" sldId="363"/>
            <ac:spMk id="32" creationId="{5DB6A20C-CFF4-B26B-E98B-7BE2AD6107BC}"/>
          </ac:spMkLst>
        </pc:spChg>
        <pc:spChg chg="mod">
          <ac:chgData name="Segun Anthony Shanu (2505369)" userId="19c44a11-c536-489f-8b64-7e645f32b93c" providerId="ADAL" clId="{09FDF712-1070-4D5E-A091-9386C7B7DA89}" dt="2026-02-15T15:34:46.207" v="10239" actId="207"/>
          <ac:spMkLst>
            <pc:docMk/>
            <pc:sldMk cId="642852813" sldId="363"/>
            <ac:spMk id="33" creationId="{41489ABC-2CE6-75F6-77BF-F7A56B625F65}"/>
          </ac:spMkLst>
        </pc:spChg>
        <pc:spChg chg="mod">
          <ac:chgData name="Segun Anthony Shanu (2505369)" userId="19c44a11-c536-489f-8b64-7e645f32b93c" providerId="ADAL" clId="{09FDF712-1070-4D5E-A091-9386C7B7DA89}" dt="2026-02-15T15:34:30.575" v="10236" actId="207"/>
          <ac:spMkLst>
            <pc:docMk/>
            <pc:sldMk cId="642852813" sldId="363"/>
            <ac:spMk id="34" creationId="{18A0BA3C-0398-33B0-8A61-9B6B82677B43}"/>
          </ac:spMkLst>
        </pc:spChg>
        <pc:spChg chg="mod">
          <ac:chgData name="Segun Anthony Shanu (2505369)" userId="19c44a11-c536-489f-8b64-7e645f32b93c" providerId="ADAL" clId="{09FDF712-1070-4D5E-A091-9386C7B7DA89}" dt="2026-02-15T15:34:34.634" v="10237" actId="207"/>
          <ac:spMkLst>
            <pc:docMk/>
            <pc:sldMk cId="642852813" sldId="363"/>
            <ac:spMk id="35" creationId="{25280725-B1FF-C78B-7A5D-9000F381FF02}"/>
          </ac:spMkLst>
        </pc:spChg>
        <pc:spChg chg="mod">
          <ac:chgData name="Segun Anthony Shanu (2505369)" userId="19c44a11-c536-489f-8b64-7e645f32b93c" providerId="ADAL" clId="{09FDF712-1070-4D5E-A091-9386C7B7DA89}" dt="2026-02-15T15:34:38.016" v="10238" actId="207"/>
          <ac:spMkLst>
            <pc:docMk/>
            <pc:sldMk cId="642852813" sldId="363"/>
            <ac:spMk id="36" creationId="{182A6F30-A98D-AA4B-6D38-F12F52305694}"/>
          </ac:spMkLst>
        </pc:spChg>
        <pc:spChg chg="mod">
          <ac:chgData name="Segun Anthony Shanu (2505369)" userId="19c44a11-c536-489f-8b64-7e645f32b93c" providerId="ADAL" clId="{09FDF712-1070-4D5E-A091-9386C7B7DA89}" dt="2026-02-15T17:43:16.902" v="10517" actId="255"/>
          <ac:spMkLst>
            <pc:docMk/>
            <pc:sldMk cId="642852813" sldId="363"/>
            <ac:spMk id="37" creationId="{B1E4133F-2751-3952-C07B-9EBB9CE035BD}"/>
          </ac:spMkLst>
        </pc:spChg>
        <pc:spChg chg="mod">
          <ac:chgData name="Segun Anthony Shanu (2505369)" userId="19c44a11-c536-489f-8b64-7e645f32b93c" providerId="ADAL" clId="{09FDF712-1070-4D5E-A091-9386C7B7DA89}" dt="2026-02-15T15:35:01.512" v="10242" actId="207"/>
          <ac:spMkLst>
            <pc:docMk/>
            <pc:sldMk cId="642852813" sldId="363"/>
            <ac:spMk id="38" creationId="{CE1BD776-63C4-D3EE-069C-C9BBE2DC4B45}"/>
          </ac:spMkLst>
        </pc:spChg>
        <pc:spChg chg="mod">
          <ac:chgData name="Segun Anthony Shanu (2505369)" userId="19c44a11-c536-489f-8b64-7e645f32b93c" providerId="ADAL" clId="{09FDF712-1070-4D5E-A091-9386C7B7DA89}" dt="2026-02-15T17:40:58.204" v="10506" actId="255"/>
          <ac:spMkLst>
            <pc:docMk/>
            <pc:sldMk cId="642852813" sldId="363"/>
            <ac:spMk id="39" creationId="{D9B946EB-160F-14E8-6E65-A3ACFE53BA8E}"/>
          </ac:spMkLst>
        </pc:spChg>
        <pc:spChg chg="mod">
          <ac:chgData name="Segun Anthony Shanu (2505369)" userId="19c44a11-c536-489f-8b64-7e645f32b93c" providerId="ADAL" clId="{09FDF712-1070-4D5E-A091-9386C7B7DA89}" dt="2026-02-15T17:41:22.385" v="10508" actId="255"/>
          <ac:spMkLst>
            <pc:docMk/>
            <pc:sldMk cId="642852813" sldId="363"/>
            <ac:spMk id="40" creationId="{1A129B97-8AB0-A07D-27D5-16E805A4DFB6}"/>
          </ac:spMkLst>
        </pc:spChg>
      </pc:sldChg>
      <pc:sldChg chg="addSp delSp modSp add mod setBg">
        <pc:chgData name="Segun Anthony Shanu (2505369)" userId="19c44a11-c536-489f-8b64-7e645f32b93c" providerId="ADAL" clId="{09FDF712-1070-4D5E-A091-9386C7B7DA89}" dt="2026-02-15T15:22:19.696" v="10181"/>
        <pc:sldMkLst>
          <pc:docMk/>
          <pc:sldMk cId="3027174418" sldId="364"/>
        </pc:sldMkLst>
        <pc:spChg chg="mod">
          <ac:chgData name="Segun Anthony Shanu (2505369)" userId="19c44a11-c536-489f-8b64-7e645f32b93c" providerId="ADAL" clId="{09FDF712-1070-4D5E-A091-9386C7B7DA89}" dt="2026-02-15T15:16:29.760" v="9983" actId="26606"/>
          <ac:spMkLst>
            <pc:docMk/>
            <pc:sldMk cId="3027174418" sldId="364"/>
            <ac:spMk id="2" creationId="{A4625D9A-89A8-7973-B86A-02BB98C95A4B}"/>
          </ac:spMkLst>
        </pc:spChg>
        <pc:spChg chg="mod ord">
          <ac:chgData name="Segun Anthony Shanu (2505369)" userId="19c44a11-c536-489f-8b64-7e645f32b93c" providerId="ADAL" clId="{09FDF712-1070-4D5E-A091-9386C7B7DA89}" dt="2026-02-15T15:21:23.933" v="10178" actId="20577"/>
          <ac:spMkLst>
            <pc:docMk/>
            <pc:sldMk cId="3027174418" sldId="364"/>
            <ac:spMk id="3" creationId="{5A83545D-6FBE-2985-5F35-4C84283CFC53}"/>
          </ac:spMkLst>
        </pc:spChg>
        <pc:spChg chg="add del">
          <ac:chgData name="Segun Anthony Shanu (2505369)" userId="19c44a11-c536-489f-8b64-7e645f32b93c" providerId="ADAL" clId="{09FDF712-1070-4D5E-A091-9386C7B7DA89}" dt="2026-02-15T15:16:08.040" v="9978" actId="26606"/>
          <ac:spMkLst>
            <pc:docMk/>
            <pc:sldMk cId="3027174418" sldId="364"/>
            <ac:spMk id="9" creationId="{8FC9BE17-9A7B-462D-AE50-3D8777387304}"/>
          </ac:spMkLst>
        </pc:spChg>
        <pc:spChg chg="add del">
          <ac:chgData name="Segun Anthony Shanu (2505369)" userId="19c44a11-c536-489f-8b64-7e645f32b93c" providerId="ADAL" clId="{09FDF712-1070-4D5E-A091-9386C7B7DA89}" dt="2026-02-15T15:16:08.040" v="9978" actId="26606"/>
          <ac:spMkLst>
            <pc:docMk/>
            <pc:sldMk cId="3027174418" sldId="364"/>
            <ac:spMk id="11" creationId="{3EBE8569-6AEC-4B8C-8D53-2DE337CDBA65}"/>
          </ac:spMkLst>
        </pc:spChg>
        <pc:spChg chg="add del">
          <ac:chgData name="Segun Anthony Shanu (2505369)" userId="19c44a11-c536-489f-8b64-7e645f32b93c" providerId="ADAL" clId="{09FDF712-1070-4D5E-A091-9386C7B7DA89}" dt="2026-02-15T15:16:08.040" v="9978" actId="26606"/>
          <ac:spMkLst>
            <pc:docMk/>
            <pc:sldMk cId="3027174418" sldId="364"/>
            <ac:spMk id="13" creationId="{55D4142C-5077-457F-A6AD-3FECFDB39685}"/>
          </ac:spMkLst>
        </pc:spChg>
        <pc:spChg chg="add del">
          <ac:chgData name="Segun Anthony Shanu (2505369)" userId="19c44a11-c536-489f-8b64-7e645f32b93c" providerId="ADAL" clId="{09FDF712-1070-4D5E-A091-9386C7B7DA89}" dt="2026-02-15T15:16:08.040" v="9978" actId="26606"/>
          <ac:spMkLst>
            <pc:docMk/>
            <pc:sldMk cId="3027174418" sldId="364"/>
            <ac:spMk id="15" creationId="{7A5F0580-5EE9-419F-96EE-B6529EF6E7D0}"/>
          </ac:spMkLst>
        </pc:spChg>
        <pc:spChg chg="add del">
          <ac:chgData name="Segun Anthony Shanu (2505369)" userId="19c44a11-c536-489f-8b64-7e645f32b93c" providerId="ADAL" clId="{09FDF712-1070-4D5E-A091-9386C7B7DA89}" dt="2026-02-15T15:16:13.002" v="9980" actId="26606"/>
          <ac:spMkLst>
            <pc:docMk/>
            <pc:sldMk cId="3027174418" sldId="364"/>
            <ac:spMk id="17" creationId="{45D37F4E-DDB4-456B-97E0-9937730A039F}"/>
          </ac:spMkLst>
        </pc:spChg>
        <pc:spChg chg="add del">
          <ac:chgData name="Segun Anthony Shanu (2505369)" userId="19c44a11-c536-489f-8b64-7e645f32b93c" providerId="ADAL" clId="{09FDF712-1070-4D5E-A091-9386C7B7DA89}" dt="2026-02-15T15:16:13.002" v="9980" actId="26606"/>
          <ac:spMkLst>
            <pc:docMk/>
            <pc:sldMk cId="3027174418" sldId="364"/>
            <ac:spMk id="18" creationId="{B2DD41CD-8F47-4F56-AD12-4E2FF7696987}"/>
          </ac:spMkLst>
        </pc:spChg>
        <pc:spChg chg="add del">
          <ac:chgData name="Segun Anthony Shanu (2505369)" userId="19c44a11-c536-489f-8b64-7e645f32b93c" providerId="ADAL" clId="{09FDF712-1070-4D5E-A091-9386C7B7DA89}" dt="2026-02-15T15:16:29.745" v="9982" actId="26606"/>
          <ac:spMkLst>
            <pc:docMk/>
            <pc:sldMk cId="3027174418" sldId="364"/>
            <ac:spMk id="20" creationId="{8FC9BE17-9A7B-462D-AE50-3D8777387304}"/>
          </ac:spMkLst>
        </pc:spChg>
        <pc:spChg chg="add del">
          <ac:chgData name="Segun Anthony Shanu (2505369)" userId="19c44a11-c536-489f-8b64-7e645f32b93c" providerId="ADAL" clId="{09FDF712-1070-4D5E-A091-9386C7B7DA89}" dt="2026-02-15T15:16:29.745" v="9982" actId="26606"/>
          <ac:spMkLst>
            <pc:docMk/>
            <pc:sldMk cId="3027174418" sldId="364"/>
            <ac:spMk id="21" creationId="{3EBE8569-6AEC-4B8C-8D53-2DE337CDBA65}"/>
          </ac:spMkLst>
        </pc:spChg>
        <pc:spChg chg="add del">
          <ac:chgData name="Segun Anthony Shanu (2505369)" userId="19c44a11-c536-489f-8b64-7e645f32b93c" providerId="ADAL" clId="{09FDF712-1070-4D5E-A091-9386C7B7DA89}" dt="2026-02-15T15:16:29.745" v="9982" actId="26606"/>
          <ac:spMkLst>
            <pc:docMk/>
            <pc:sldMk cId="3027174418" sldId="364"/>
            <ac:spMk id="22" creationId="{55D4142C-5077-457F-A6AD-3FECFDB39685}"/>
          </ac:spMkLst>
        </pc:spChg>
        <pc:spChg chg="add del">
          <ac:chgData name="Segun Anthony Shanu (2505369)" userId="19c44a11-c536-489f-8b64-7e645f32b93c" providerId="ADAL" clId="{09FDF712-1070-4D5E-A091-9386C7B7DA89}" dt="2026-02-15T15:16:29.745" v="9982" actId="26606"/>
          <ac:spMkLst>
            <pc:docMk/>
            <pc:sldMk cId="3027174418" sldId="364"/>
            <ac:spMk id="23" creationId="{7A5F0580-5EE9-419F-96EE-B6529EF6E7D0}"/>
          </ac:spMkLst>
        </pc:spChg>
        <pc:spChg chg="add">
          <ac:chgData name="Segun Anthony Shanu (2505369)" userId="19c44a11-c536-489f-8b64-7e645f32b93c" providerId="ADAL" clId="{09FDF712-1070-4D5E-A091-9386C7B7DA89}" dt="2026-02-15T15:16:29.760" v="9983" actId="26606"/>
          <ac:spMkLst>
            <pc:docMk/>
            <pc:sldMk cId="3027174418" sldId="364"/>
            <ac:spMk id="25" creationId="{79BB35BC-D5C2-4C8B-A22A-A71E6191913B}"/>
          </ac:spMkLst>
        </pc:spChg>
        <pc:picChg chg="add mod ord">
          <ac:chgData name="Segun Anthony Shanu (2505369)" userId="19c44a11-c536-489f-8b64-7e645f32b93c" providerId="ADAL" clId="{09FDF712-1070-4D5E-A091-9386C7B7DA89}" dt="2026-02-15T15:16:29.760" v="9983" actId="26606"/>
          <ac:picMkLst>
            <pc:docMk/>
            <pc:sldMk cId="3027174418" sldId="364"/>
            <ac:picMk id="4" creationId="{E4945107-F1B0-F7D4-648E-D544B9243DAD}"/>
          </ac:picMkLst>
        </pc:picChg>
      </pc:sldChg>
      <pc:sldChg chg="new del">
        <pc:chgData name="Segun Anthony Shanu (2505369)" userId="19c44a11-c536-489f-8b64-7e645f32b93c" providerId="ADAL" clId="{09FDF712-1070-4D5E-A091-9386C7B7DA89}" dt="2026-02-15T01:04:00.955" v="5256" actId="680"/>
        <pc:sldMkLst>
          <pc:docMk/>
          <pc:sldMk cId="825029359" sldId="365"/>
        </pc:sldMkLst>
      </pc:sldChg>
      <pc:sldChg chg="new del">
        <pc:chgData name="Segun Anthony Shanu (2505369)" userId="19c44a11-c536-489f-8b64-7e645f32b93c" providerId="ADAL" clId="{09FDF712-1070-4D5E-A091-9386C7B7DA89}" dt="2026-02-15T01:42:13.455" v="5788" actId="2696"/>
        <pc:sldMkLst>
          <pc:docMk/>
          <pc:sldMk cId="3095995966" sldId="365"/>
        </pc:sldMkLst>
      </pc:sldChg>
      <pc:sldChg chg="addSp delSp modSp new mod">
        <pc:chgData name="Segun Anthony Shanu (2505369)" userId="19c44a11-c536-489f-8b64-7e645f32b93c" providerId="ADAL" clId="{09FDF712-1070-4D5E-A091-9386C7B7DA89}" dt="2026-02-15T13:58:17.895" v="9845"/>
        <pc:sldMkLst>
          <pc:docMk/>
          <pc:sldMk cId="2142469052" sldId="366"/>
        </pc:sldMkLst>
        <pc:spChg chg="mod">
          <ac:chgData name="Segun Anthony Shanu (2505369)" userId="19c44a11-c536-489f-8b64-7e645f32b93c" providerId="ADAL" clId="{09FDF712-1070-4D5E-A091-9386C7B7DA89}" dt="2026-02-15T13:58:17.895" v="9845"/>
          <ac:spMkLst>
            <pc:docMk/>
            <pc:sldMk cId="2142469052" sldId="366"/>
            <ac:spMk id="2" creationId="{FD15613F-FB63-2003-C058-FD5C9F433F0F}"/>
          </ac:spMkLst>
        </pc:spChg>
        <pc:spChg chg="mod">
          <ac:chgData name="Segun Anthony Shanu (2505369)" userId="19c44a11-c536-489f-8b64-7e645f32b93c" providerId="ADAL" clId="{09FDF712-1070-4D5E-A091-9386C7B7DA89}" dt="2026-02-15T13:58:17.895" v="9845"/>
          <ac:spMkLst>
            <pc:docMk/>
            <pc:sldMk cId="2142469052" sldId="366"/>
            <ac:spMk id="3" creationId="{BB4E7E6C-FCD3-8C6D-F8BE-3B8FFE845F93}"/>
          </ac:spMkLst>
        </pc:spChg>
        <pc:spChg chg="add del mod">
          <ac:chgData name="Segun Anthony Shanu (2505369)" userId="19c44a11-c536-489f-8b64-7e645f32b93c" providerId="ADAL" clId="{09FDF712-1070-4D5E-A091-9386C7B7DA89}" dt="2026-02-15T01:20:21.698" v="5708"/>
          <ac:spMkLst>
            <pc:docMk/>
            <pc:sldMk cId="2142469052" sldId="366"/>
            <ac:spMk id="4" creationId="{E59CE66C-FE9B-6C72-24BC-5533FEF07269}"/>
          </ac:spMkLst>
        </pc:spChg>
        <pc:spChg chg="add del mod">
          <ac:chgData name="Segun Anthony Shanu (2505369)" userId="19c44a11-c536-489f-8b64-7e645f32b93c" providerId="ADAL" clId="{09FDF712-1070-4D5E-A091-9386C7B7DA89}" dt="2026-02-15T01:20:21.699" v="5710"/>
          <ac:spMkLst>
            <pc:docMk/>
            <pc:sldMk cId="2142469052" sldId="366"/>
            <ac:spMk id="5" creationId="{81937D63-7DC2-82DE-B636-AE46BF749109}"/>
          </ac:spMkLst>
        </pc:spChg>
        <pc:spChg chg="add del mod">
          <ac:chgData name="Segun Anthony Shanu (2505369)" userId="19c44a11-c536-489f-8b64-7e645f32b93c" providerId="ADAL" clId="{09FDF712-1070-4D5E-A091-9386C7B7DA89}" dt="2026-02-15T01:32:47.931" v="5714"/>
          <ac:spMkLst>
            <pc:docMk/>
            <pc:sldMk cId="2142469052" sldId="366"/>
            <ac:spMk id="6" creationId="{C391EE9E-039E-8BCC-CC84-88872EC34BFE}"/>
          </ac:spMkLst>
        </pc:spChg>
        <pc:spChg chg="add del mod">
          <ac:chgData name="Segun Anthony Shanu (2505369)" userId="19c44a11-c536-489f-8b64-7e645f32b93c" providerId="ADAL" clId="{09FDF712-1070-4D5E-A091-9386C7B7DA89}" dt="2026-02-15T01:39:08.603" v="5743"/>
          <ac:spMkLst>
            <pc:docMk/>
            <pc:sldMk cId="2142469052" sldId="366"/>
            <ac:spMk id="7" creationId="{D55970EA-EEA2-363F-963D-4B263D560920}"/>
          </ac:spMkLst>
        </pc:spChg>
        <pc:spChg chg="add del mod">
          <ac:chgData name="Segun Anthony Shanu (2505369)" userId="19c44a11-c536-489f-8b64-7e645f32b93c" providerId="ADAL" clId="{09FDF712-1070-4D5E-A091-9386C7B7DA89}" dt="2026-02-15T01:41:36.048" v="5787" actId="14100"/>
          <ac:spMkLst>
            <pc:docMk/>
            <pc:sldMk cId="2142469052" sldId="366"/>
            <ac:spMk id="8" creationId="{7E044E8E-D3AC-F237-5C37-CAAAD4679BCA}"/>
          </ac:spMkLst>
        </pc:spChg>
      </pc:sldChg>
      <pc:sldMasterChg chg="setBg modSldLayout">
        <pc:chgData name="Segun Anthony Shanu (2505369)" userId="19c44a11-c536-489f-8b64-7e645f32b93c" providerId="ADAL" clId="{09FDF712-1070-4D5E-A091-9386C7B7DA89}" dt="2026-02-15T15:22:19.696" v="10181"/>
        <pc:sldMasterMkLst>
          <pc:docMk/>
          <pc:sldMasterMk cId="106364948" sldId="2147483648"/>
        </pc:sldMasterMkLst>
        <pc:sldLayoutChg chg="setBg">
          <pc:chgData name="Segun Anthony Shanu (2505369)" userId="19c44a11-c536-489f-8b64-7e645f32b93c" providerId="ADAL" clId="{09FDF712-1070-4D5E-A091-9386C7B7DA89}" dt="2026-02-15T15:22:19.696" v="10181"/>
          <pc:sldLayoutMkLst>
            <pc:docMk/>
            <pc:sldMasterMk cId="106364948" sldId="2147483648"/>
            <pc:sldLayoutMk cId="4190891854" sldId="2147483649"/>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2947225413" sldId="2147483650"/>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182437979" sldId="2147483651"/>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1794155023" sldId="2147483652"/>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3137179076" sldId="2147483653"/>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2356511308" sldId="2147483654"/>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770900673" sldId="2147483655"/>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2673929761" sldId="2147483656"/>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2504548307" sldId="2147483657"/>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3698254274" sldId="2147483658"/>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4241844182" sldId="2147483659"/>
          </pc:sldLayoutMkLst>
        </pc:sldLayoutChg>
        <pc:sldLayoutChg chg="setBg">
          <pc:chgData name="Segun Anthony Shanu (2505369)" userId="19c44a11-c536-489f-8b64-7e645f32b93c" providerId="ADAL" clId="{09FDF712-1070-4D5E-A091-9386C7B7DA89}" dt="2026-02-15T15:22:19.696" v="10181"/>
          <pc:sldLayoutMkLst>
            <pc:docMk/>
            <pc:sldMasterMk cId="106364948" sldId="2147483648"/>
            <pc:sldLayoutMk cId="3547030344" sldId="2147483660"/>
          </pc:sldLayoutMkLst>
        </pc:sldLayoutChg>
      </pc:sldMasterChg>
      <pc:sldMasterChg chg="new del mod addSldLayout delSldLayout">
        <pc:chgData name="Segun Anthony Shanu (2505369)" userId="19c44a11-c536-489f-8b64-7e645f32b93c" providerId="ADAL" clId="{09FDF712-1070-4D5E-A091-9386C7B7DA89}" dt="2026-02-15T14:26:27.297" v="9869" actId="6938"/>
        <pc:sldMasterMkLst>
          <pc:docMk/>
          <pc:sldMasterMk cId="887769381" sldId="2147483661"/>
        </pc:sldMasterMkLst>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2636704405" sldId="2147483662"/>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360153556" sldId="2147483663"/>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2815267785" sldId="2147483664"/>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2760096246" sldId="2147483665"/>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1709704633" sldId="2147483666"/>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710556293" sldId="2147483667"/>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452138821" sldId="2147483668"/>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1639853592" sldId="2147483669"/>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1311243236" sldId="2147483670"/>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1845881283" sldId="2147483671"/>
          </pc:sldLayoutMkLst>
        </pc:sldLayoutChg>
        <pc:sldLayoutChg chg="new del replId">
          <pc:chgData name="Segun Anthony Shanu (2505369)" userId="19c44a11-c536-489f-8b64-7e645f32b93c" providerId="ADAL" clId="{09FDF712-1070-4D5E-A091-9386C7B7DA89}" dt="2026-02-15T14:26:27.297" v="9869" actId="6938"/>
          <pc:sldLayoutMkLst>
            <pc:docMk/>
            <pc:sldMasterMk cId="887769381" sldId="2147483661"/>
            <pc:sldLayoutMk cId="2431781939" sldId="2147483672"/>
          </pc:sldLayoutMkLst>
        </pc:sldLayoutChg>
      </pc:sldMaster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C4B65BC-5C07-40E2-B238-B67F2B5655BE}" type="datetimeFigureOut">
              <a:rPr lang="en-GB" smtClean="0"/>
              <a:t>15/02/2026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000756B-BA56-4DD9-A98A-D432E2714EC2}" type="slidenum">
              <a:rPr lang="en-GB" smtClean="0"/>
              <a:t>‹#›</a:t>
            </a:fld>
            <a:endParaRPr lang="en-GB"/>
          </a:p>
        </p:txBody>
      </p:sp>
    </p:spTree>
    <p:extLst>
      <p:ext uri="{BB962C8B-B14F-4D97-AF65-F5344CB8AC3E}">
        <p14:creationId xmlns:p14="http://schemas.microsoft.com/office/powerpoint/2010/main" val="356680704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00756B-BA56-4DD9-A98A-D432E2714EC2}" type="slidenum">
              <a:rPr lang="en-GB" smtClean="0"/>
              <a:t>1</a:t>
            </a:fld>
            <a:endParaRPr lang="en-GB"/>
          </a:p>
        </p:txBody>
      </p:sp>
    </p:spTree>
    <p:extLst>
      <p:ext uri="{BB962C8B-B14F-4D97-AF65-F5344CB8AC3E}">
        <p14:creationId xmlns:p14="http://schemas.microsoft.com/office/powerpoint/2010/main" val="18052964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00756B-BA56-4DD9-A98A-D432E2714EC2}" type="slidenum">
              <a:rPr lang="en-GB" smtClean="0"/>
              <a:t>5</a:t>
            </a:fld>
            <a:endParaRPr lang="en-GB"/>
          </a:p>
        </p:txBody>
      </p:sp>
    </p:spTree>
    <p:extLst>
      <p:ext uri="{BB962C8B-B14F-4D97-AF65-F5344CB8AC3E}">
        <p14:creationId xmlns:p14="http://schemas.microsoft.com/office/powerpoint/2010/main" val="187654249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000756B-BA56-4DD9-A98A-D432E2714EC2}" type="slidenum">
              <a:rPr lang="en-GB" smtClean="0"/>
              <a:t>9</a:t>
            </a:fld>
            <a:endParaRPr lang="en-GB"/>
          </a:p>
        </p:txBody>
      </p:sp>
    </p:spTree>
    <p:extLst>
      <p:ext uri="{BB962C8B-B14F-4D97-AF65-F5344CB8AC3E}">
        <p14:creationId xmlns:p14="http://schemas.microsoft.com/office/powerpoint/2010/main" val="397221297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02CD33-534C-B817-D6C5-0035DDDB31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FD81D51A-4E90-9539-7287-792F65D1C51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7A172D7-415E-C638-1838-F2A1AC04C6A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5A0DE3B-D840-F080-F672-744EA3F5746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A9FEC32-32CD-96CD-93CA-273D656FBEA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1908918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C52202-8840-F6D6-2785-3F30D78F22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7B48098-0A2D-72B6-ADE8-C0FCF702744E}"/>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E93227-FA89-B654-E5FC-8E175E40457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24D39A5-53D4-5681-33D1-78B1644DB9D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68E27D9-8FEF-BC06-E435-9DEEF9E6B16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94722541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328449-99AD-2300-6505-783E03633A1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0E51451-1DEE-DF1C-8932-8F2BA1F91EC6}"/>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108B37D-6C44-EF54-B306-C18DE0870FAA}"/>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5D72D176-2F12-D02D-F7A0-1A8626BB523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9E1CDD-F42B-8422-443E-F7C800585A7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8243797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7AFBA7-AF06-E5B3-BF76-2760DE224D0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E00EEF7-9A11-3976-9B44-CA52AF6B907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12ABD27F-ACA4-4D1D-C776-035CAA02E239}"/>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D5AF4B07-9540-C834-B538-8A628C7989D1}"/>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3BEE38A2-08DF-B536-6ACE-177E004C64C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8D9E6CA-C68B-C2A5-C2EF-2F834F7A6A48}"/>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179415502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C0245-8529-3A07-E236-4301D70D350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58F0759-B2B2-A189-56B5-4E86F42C670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4F546AA-1BA5-345F-CBDC-1F2CDCDA97E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955D8868-B877-BD03-9E47-AEC5875CD626}"/>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3BE001C7-8CC9-A9BA-9BAD-E0F2E2057B02}"/>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DFD2FCF4-1870-31F3-A7CB-BABCD35EA5CD}"/>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8" name="Footer Placeholder 7">
            <a:extLst>
              <a:ext uri="{FF2B5EF4-FFF2-40B4-BE49-F238E27FC236}">
                <a16:creationId xmlns:a16="http://schemas.microsoft.com/office/drawing/2014/main" id="{CA68DFE7-BE7E-128F-BC4A-652B0F84094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DBDA6D2-5734-0117-144F-76452860423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137179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E606A7-DE5D-7F8B-3A5A-B7390AC790B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9C8AA5-3CB3-CE98-87BB-3D47A7F75254}"/>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4" name="Footer Placeholder 3">
            <a:extLst>
              <a:ext uri="{FF2B5EF4-FFF2-40B4-BE49-F238E27FC236}">
                <a16:creationId xmlns:a16="http://schemas.microsoft.com/office/drawing/2014/main" id="{876C4BDF-07E7-7A36-027B-B338D64502D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FA62B33-DF0E-C306-7E2A-2555BF4436CD}"/>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3565113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7264652-B357-F5F7-E3C5-55028B1F9CCF}"/>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3" name="Footer Placeholder 2">
            <a:extLst>
              <a:ext uri="{FF2B5EF4-FFF2-40B4-BE49-F238E27FC236}">
                <a16:creationId xmlns:a16="http://schemas.microsoft.com/office/drawing/2014/main" id="{0F261BA1-DD65-BB7B-0C88-A02448566611}"/>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811B36F-6601-9FA9-CF36-AB29D94D203B}"/>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7709006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112CEAE-C2F8-6AA4-42E6-F08C4639AFC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FAB0F1B6-05B1-4A88-54DF-E080D1DE2D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9E4AD992-EB52-40BF-2FD4-B04362B5FB6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C926B5C-4B32-D0B8-503E-5A194EAA6EB9}"/>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47E924C2-3B1D-698E-7038-BAA78B4E325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8DFF7B8-4D26-7920-9807-DEC9F6338480}"/>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673929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FA124D-2201-1EE1-0586-A5939171E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CEEF2C4-CD67-37F6-645F-1961879F5E3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73F7EF4F-EA08-0BE8-1EDA-624FAF843F5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5565BBF-790E-D721-D0E2-B3834AFB5BD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6" name="Footer Placeholder 5">
            <a:extLst>
              <a:ext uri="{FF2B5EF4-FFF2-40B4-BE49-F238E27FC236}">
                <a16:creationId xmlns:a16="http://schemas.microsoft.com/office/drawing/2014/main" id="{6AA79ED5-67A9-A334-3E72-4C0985DA966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EF749F-BFAD-83F7-CBB2-E912B4BB995C}"/>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25045483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BC0747-B7B5-0657-E01F-28B12EA3D3A9}"/>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0C3D568-DAAB-2826-154D-2A1A047910F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BF086BE-AF14-1D75-A87D-166FB43CD506}"/>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A47ADDDB-E825-8775-5BD0-BC7BF49518D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BD825C0-F4DD-19AD-22B0-6395439AD7D3}"/>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36982542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75B8BC6-0D8B-6111-5DBB-CD7D258B323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5B0DC8-9869-45C2-DD0C-190A22D88D3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E4EAE24-E95A-5C8F-C2E7-DFE924CE6838}"/>
              </a:ext>
            </a:extLst>
          </p:cNvPr>
          <p:cNvSpPr>
            <a:spLocks noGrp="1"/>
          </p:cNvSpPr>
          <p:nvPr>
            <p:ph type="dt" sz="half" idx="10"/>
          </p:nvPr>
        </p:nvSpPr>
        <p:spPr/>
        <p:txBody>
          <a:body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76CC1E0F-D7D9-43FC-EE38-33FD5FE4792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A0415D0-1A8E-3919-AE24-D9251016D671}"/>
              </a:ext>
            </a:extLst>
          </p:cNvPr>
          <p:cNvSpPr>
            <a:spLocks noGrp="1"/>
          </p:cNvSpPr>
          <p:nvPr>
            <p:ph type="sldNum" sz="quarter" idx="12"/>
          </p:nvPr>
        </p:nvSpPr>
        <p:spPr/>
        <p:txBody>
          <a:bodyPr/>
          <a:lstStyle/>
          <a:p>
            <a:fld id="{EE422D91-C28E-4462-962A-EE4FD1785A07}" type="slidenum">
              <a:rPr lang="en-GB" smtClean="0"/>
              <a:t>‹#›</a:t>
            </a:fld>
            <a:endParaRPr lang="en-GB"/>
          </a:p>
        </p:txBody>
      </p:sp>
    </p:spTree>
    <p:extLst>
      <p:ext uri="{BB962C8B-B14F-4D97-AF65-F5344CB8AC3E}">
        <p14:creationId xmlns:p14="http://schemas.microsoft.com/office/powerpoint/2010/main" val="424184418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dirty="0"/>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5470303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CE4CE"/>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5CA8AA1-F3E8-1AA4-E86C-5A43C95AD0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1F9691C-5AEE-0645-EE96-9745546BC8C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75B7BB-AC3F-94F6-9255-7853032C007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C5998CB-538F-45AF-896C-2191D41163B7}" type="datetimeFigureOut">
              <a:rPr lang="en-GB" smtClean="0"/>
              <a:t>14/02/2026</a:t>
            </a:fld>
            <a:endParaRPr lang="en-GB"/>
          </a:p>
        </p:txBody>
      </p:sp>
      <p:sp>
        <p:nvSpPr>
          <p:cNvPr id="5" name="Footer Placeholder 4">
            <a:extLst>
              <a:ext uri="{FF2B5EF4-FFF2-40B4-BE49-F238E27FC236}">
                <a16:creationId xmlns:a16="http://schemas.microsoft.com/office/drawing/2014/main" id="{FC917672-A8DE-B52E-4E84-BDD229D5EB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7C990AA7-A2CB-E7F6-4E14-7133357783A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E422D91-C28E-4462-962A-EE4FD1785A07}" type="slidenum">
              <a:rPr lang="en-GB" smtClean="0"/>
              <a:t>‹#›</a:t>
            </a:fld>
            <a:endParaRPr lang="en-GB"/>
          </a:p>
        </p:txBody>
      </p:sp>
    </p:spTree>
    <p:extLst>
      <p:ext uri="{BB962C8B-B14F-4D97-AF65-F5344CB8AC3E}">
        <p14:creationId xmlns:p14="http://schemas.microsoft.com/office/powerpoint/2010/main" val="10636494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sv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microsoft.com/office/2017/06/relationships/model3d" Target="../media/model3d1.glb"/><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hyperlink" Target="https://www-sciencedirect-com.uwtsd.idm.oclc.org/science/article/pii/S1364032117307037"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0275301B-F9FE-639C-99FA-5A78A9B0F8AC}"/>
              </a:ext>
            </a:extLst>
          </p:cNvPr>
          <p:cNvSpPr txBox="1"/>
          <p:nvPr/>
        </p:nvSpPr>
        <p:spPr>
          <a:xfrm>
            <a:off x="791849" y="876198"/>
            <a:ext cx="10774392" cy="4893647"/>
          </a:xfrm>
          <a:prstGeom prst="rect">
            <a:avLst/>
          </a:prstGeom>
          <a:noFill/>
        </p:spPr>
        <p:txBody>
          <a:bodyPr wrap="square" rtlCol="0">
            <a:spAutoFit/>
          </a:bodyPr>
          <a:lstStyle/>
          <a:p>
            <a:r>
              <a:rPr lang="en-GB" sz="3200" b="1" dirty="0">
                <a:latin typeface="Arial" panose="020B0604020202020204" pitchFamily="34" charset="0"/>
                <a:cs typeface="Arial" panose="020B0604020202020204" pitchFamily="34" charset="0"/>
              </a:rPr>
              <a:t>Student Name:	Segun Shanu</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Student ID:		2505369</a:t>
            </a:r>
            <a:endParaRPr lang="en-GB" sz="3200" dirty="0">
              <a:latin typeface="Arial" panose="020B0604020202020204" pitchFamily="34" charset="0"/>
              <a:cs typeface="Arial" panose="020B0604020202020204" pitchFamily="34" charset="0"/>
            </a:endParaRPr>
          </a:p>
          <a:p>
            <a:endParaRPr lang="en-GB" sz="16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Lecturer’s Name:	Deji </a:t>
            </a:r>
            <a:r>
              <a:rPr lang="en-GB" sz="3200" b="1" dirty="0" err="1">
                <a:latin typeface="Arial" panose="020B0604020202020204" pitchFamily="34" charset="0"/>
                <a:cs typeface="Arial" panose="020B0604020202020204" pitchFamily="34" charset="0"/>
              </a:rPr>
              <a:t>Olagboye</a:t>
            </a:r>
            <a:r>
              <a:rPr lang="en-GB" sz="3200" b="1" dirty="0">
                <a:latin typeface="Arial" panose="020B0604020202020204" pitchFamily="34" charset="0"/>
                <a:cs typeface="Arial" panose="020B0604020202020204" pitchFamily="34" charset="0"/>
              </a:rPr>
              <a:t> </a:t>
            </a:r>
          </a:p>
          <a:p>
            <a:endParaRPr lang="en-GB" sz="32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Code: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LCLM 4004</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Module Name: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Problem Solving and Decision-Making</a:t>
            </a:r>
          </a:p>
          <a:p>
            <a:endParaRPr lang="en-GB" sz="2800" dirty="0">
              <a:latin typeface="Arial" panose="020B0604020202020204" pitchFamily="34" charset="0"/>
              <a:cs typeface="Arial" panose="020B0604020202020204" pitchFamily="34" charset="0"/>
            </a:endParaRPr>
          </a:p>
          <a:p>
            <a:r>
              <a:rPr lang="en-GB" sz="3200" b="1" dirty="0">
                <a:latin typeface="Arial" panose="020B0604020202020204" pitchFamily="34" charset="0"/>
                <a:cs typeface="Arial" panose="020B0604020202020204" pitchFamily="34" charset="0"/>
              </a:rPr>
              <a:t>Component 1: </a:t>
            </a:r>
            <a:r>
              <a:rPr lang="en-GB" sz="2800" b="1" dirty="0">
                <a:latin typeface="Arial" panose="020B0604020202020204" pitchFamily="34" charset="0"/>
                <a:cs typeface="Arial" panose="020B0604020202020204" pitchFamily="34" charset="0"/>
              </a:rPr>
              <a:t>	</a:t>
            </a:r>
            <a:r>
              <a:rPr lang="en-GB" sz="2800" dirty="0">
                <a:latin typeface="Arial" panose="020B0604020202020204" pitchFamily="34" charset="0"/>
                <a:cs typeface="Arial" panose="020B0604020202020204" pitchFamily="34" charset="0"/>
              </a:rPr>
              <a:t>Green Haven Florists</a:t>
            </a:r>
          </a:p>
        </p:txBody>
      </p:sp>
      <p:pic>
        <p:nvPicPr>
          <p:cNvPr id="3" name="Picture 2">
            <a:extLst>
              <a:ext uri="{FF2B5EF4-FFF2-40B4-BE49-F238E27FC236}">
                <a16:creationId xmlns:a16="http://schemas.microsoft.com/office/drawing/2014/main" id="{F2C94A5E-3586-1872-533F-11DAF09830A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8516" y="96159"/>
            <a:ext cx="733333" cy="314286"/>
          </a:xfrm>
          <a:prstGeom prst="rect">
            <a:avLst/>
          </a:prstGeom>
        </p:spPr>
      </p:pic>
    </p:spTree>
    <p:extLst>
      <p:ext uri="{BB962C8B-B14F-4D97-AF65-F5344CB8AC3E}">
        <p14:creationId xmlns:p14="http://schemas.microsoft.com/office/powerpoint/2010/main" val="70205963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379A11-1CF0-5125-F775-02C08085203B}"/>
              </a:ext>
            </a:extLst>
          </p:cNvPr>
          <p:cNvSpPr>
            <a:spLocks noGrp="1"/>
          </p:cNvSpPr>
          <p:nvPr>
            <p:ph type="title"/>
          </p:nvPr>
        </p:nvSpPr>
        <p:spPr>
          <a:xfrm>
            <a:off x="526211" y="227104"/>
            <a:ext cx="11326483" cy="747682"/>
          </a:xfrm>
        </p:spPr>
        <p:txBody>
          <a:bodyPr>
            <a:normAutofit/>
          </a:bodyPr>
          <a:lstStyle/>
          <a:p>
            <a:r>
              <a:rPr lang="en-GB" sz="3200" b="1" u="sng">
                <a:latin typeface="Arial" panose="020B0604020202020204" pitchFamily="34" charset="0"/>
                <a:cs typeface="Arial" panose="020B0604020202020204" pitchFamily="34" charset="0"/>
              </a:rPr>
              <a:t>General Overview.</a:t>
            </a:r>
            <a:endParaRPr lang="en-GB" sz="3200" b="1" u="sng"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4A3744F-9B08-5DB9-23DC-76B7A65F7E67}"/>
              </a:ext>
            </a:extLst>
          </p:cNvPr>
          <p:cNvSpPr>
            <a:spLocks noGrp="1"/>
          </p:cNvSpPr>
          <p:nvPr>
            <p:ph idx="1"/>
          </p:nvPr>
        </p:nvSpPr>
        <p:spPr>
          <a:xfrm>
            <a:off x="526211" y="1161751"/>
            <a:ext cx="11102197" cy="5451893"/>
          </a:xfrm>
        </p:spPr>
        <p:txBody>
          <a:bodyPr>
            <a:normAutofit/>
          </a:bodyPr>
          <a:lstStyle/>
          <a:p>
            <a:pPr marL="0" indent="0">
              <a:lnSpc>
                <a:spcPct val="120000"/>
              </a:lnSpc>
              <a:buNone/>
            </a:pPr>
            <a:r>
              <a:rPr lang="en-GB" dirty="0">
                <a:latin typeface="Arial" panose="020B0604020202020204" pitchFamily="34" charset="0"/>
                <a:cs typeface="Arial" panose="020B0604020202020204" pitchFamily="34" charset="0"/>
              </a:rPr>
              <a:t>Good morning, everyone. My name is Segun Shanu.</a:t>
            </a:r>
          </a:p>
          <a:p>
            <a:pPr marL="0" indent="0">
              <a:lnSpc>
                <a:spcPct val="120000"/>
              </a:lnSpc>
              <a:buNone/>
            </a:pPr>
            <a:endParaRPr lang="en-GB" sz="900" dirty="0">
              <a:latin typeface="Arial" panose="020B0604020202020204" pitchFamily="34" charset="0"/>
              <a:cs typeface="Arial" panose="020B0604020202020204" pitchFamily="34" charset="0"/>
            </a:endParaRPr>
          </a:p>
          <a:p>
            <a:pPr marL="0" indent="0">
              <a:lnSpc>
                <a:spcPct val="120000"/>
              </a:lnSpc>
              <a:buNone/>
            </a:pPr>
            <a:r>
              <a:rPr lang="en-GB" dirty="0">
                <a:latin typeface="Arial" panose="020B0604020202020204" pitchFamily="34" charset="0"/>
                <a:cs typeface="Arial" panose="020B0604020202020204" pitchFamily="34" charset="0"/>
              </a:rPr>
              <a:t>In this presentation, I will: </a:t>
            </a:r>
          </a:p>
          <a:p>
            <a:pPr lvl="1">
              <a:lnSpc>
                <a:spcPct val="120000"/>
              </a:lnSpc>
            </a:pPr>
            <a:r>
              <a:rPr lang="en-GB" dirty="0">
                <a:latin typeface="Arial" panose="020B0604020202020204" pitchFamily="34" charset="0"/>
                <a:cs typeface="Arial" panose="020B0604020202020204" pitchFamily="34" charset="0"/>
              </a:rPr>
              <a:t>Provide an overview of Green Havan Florists, the nature and scope of the problems they are encountering.</a:t>
            </a:r>
          </a:p>
          <a:p>
            <a:pPr lvl="1">
              <a:lnSpc>
                <a:spcPct val="120000"/>
              </a:lnSpc>
            </a:pPr>
            <a:r>
              <a:rPr lang="en-GB" dirty="0">
                <a:latin typeface="Arial" panose="020B0604020202020204" pitchFamily="34" charset="0"/>
                <a:cs typeface="Arial" panose="020B0604020202020204" pitchFamily="34" charset="0"/>
              </a:rPr>
              <a:t>Provide an application of the 5W2H model that summarises these issues.</a:t>
            </a:r>
          </a:p>
          <a:p>
            <a:pPr lvl="1">
              <a:lnSpc>
                <a:spcPct val="120000"/>
              </a:lnSpc>
            </a:pPr>
            <a:r>
              <a:rPr lang="en-GB" dirty="0">
                <a:latin typeface="Arial" panose="020B0604020202020204" pitchFamily="34" charset="0"/>
                <a:cs typeface="Arial" panose="020B0604020202020204" pitchFamily="34" charset="0"/>
              </a:rPr>
              <a:t>Provide a critique and application of the PESTEL framework.</a:t>
            </a:r>
          </a:p>
          <a:p>
            <a:pPr lvl="1">
              <a:lnSpc>
                <a:spcPct val="120000"/>
              </a:lnSpc>
            </a:pPr>
            <a:r>
              <a:rPr lang="en-GB" dirty="0">
                <a:latin typeface="Arial" panose="020B0604020202020204" pitchFamily="34" charset="0"/>
                <a:cs typeface="Arial" panose="020B0604020202020204" pitchFamily="34" charset="0"/>
              </a:rPr>
              <a:t>Provide a critique and application of the Cause-and-Effect model.</a:t>
            </a:r>
          </a:p>
          <a:p>
            <a:pPr lvl="1">
              <a:lnSpc>
                <a:spcPct val="120000"/>
              </a:lnSpc>
            </a:pPr>
            <a:r>
              <a:rPr lang="en-GB" dirty="0">
                <a:latin typeface="Arial" panose="020B0604020202020204" pitchFamily="34" charset="0"/>
                <a:cs typeface="Arial" panose="020B0604020202020204" pitchFamily="34" charset="0"/>
              </a:rPr>
              <a:t>And, finally, provide a summary of my key findings.</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a:p>
            <a:endParaRPr lang="en-GB" dirty="0"/>
          </a:p>
        </p:txBody>
      </p:sp>
    </p:spTree>
    <p:extLst>
      <p:ext uri="{BB962C8B-B14F-4D97-AF65-F5344CB8AC3E}">
        <p14:creationId xmlns:p14="http://schemas.microsoft.com/office/powerpoint/2010/main" val="332102305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6" name="Rectangle 35">
            <a:extLst>
              <a:ext uri="{FF2B5EF4-FFF2-40B4-BE49-F238E27FC236}">
                <a16:creationId xmlns:a16="http://schemas.microsoft.com/office/drawing/2014/main" id="{22587ECF-85E9-4393-9D87-8EB6F3F6C2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50C2D0-4F0F-32FA-368C-29CAACE5786E}"/>
              </a:ext>
            </a:extLst>
          </p:cNvPr>
          <p:cNvSpPr>
            <a:spLocks noGrp="1"/>
          </p:cNvSpPr>
          <p:nvPr>
            <p:ph type="title"/>
          </p:nvPr>
        </p:nvSpPr>
        <p:spPr>
          <a:xfrm>
            <a:off x="838199" y="537883"/>
            <a:ext cx="4783697" cy="1942810"/>
          </a:xfrm>
        </p:spPr>
        <p:txBody>
          <a:bodyPr anchor="b">
            <a:normAutofit/>
          </a:bodyPr>
          <a:lstStyle/>
          <a:p>
            <a:r>
              <a:rPr lang="en-GB" sz="3100" b="1" u="sng">
                <a:latin typeface="Arial" panose="020B0604020202020204" pitchFamily="34" charset="0"/>
                <a:cs typeface="Arial" panose="020B0604020202020204" pitchFamily="34" charset="0"/>
              </a:rPr>
              <a:t>Background Information on Green Havan Florists and the Business Environment.</a:t>
            </a:r>
            <a:endParaRPr lang="en-GB" sz="3100" u="sng"/>
          </a:p>
        </p:txBody>
      </p:sp>
      <p:sp>
        <p:nvSpPr>
          <p:cNvPr id="3" name="Content Placeholder 2">
            <a:extLst>
              <a:ext uri="{FF2B5EF4-FFF2-40B4-BE49-F238E27FC236}">
                <a16:creationId xmlns:a16="http://schemas.microsoft.com/office/drawing/2014/main" id="{E292113E-450D-CB08-601E-E45AB99509E7}"/>
              </a:ext>
            </a:extLst>
          </p:cNvPr>
          <p:cNvSpPr>
            <a:spLocks noGrp="1"/>
          </p:cNvSpPr>
          <p:nvPr>
            <p:ph idx="1"/>
          </p:nvPr>
        </p:nvSpPr>
        <p:spPr>
          <a:xfrm>
            <a:off x="838199" y="2686323"/>
            <a:ext cx="4783697" cy="4033654"/>
          </a:xfrm>
        </p:spPr>
        <p:txBody>
          <a:bodyPr>
            <a:normAutofit lnSpcReduction="10000"/>
          </a:bodyPr>
          <a:lstStyle/>
          <a:p>
            <a:pPr marL="0" indent="0">
              <a:buNone/>
            </a:pPr>
            <a:r>
              <a:rPr lang="en-GB" sz="1800" dirty="0">
                <a:latin typeface="Arial" panose="020B0604020202020204" pitchFamily="34" charset="0"/>
                <a:cs typeface="Arial" panose="020B0604020202020204" pitchFamily="34" charset="0"/>
              </a:rPr>
              <a:t>In 2016, partners Liam and Priya Patel co-founded </a:t>
            </a:r>
            <a:r>
              <a:rPr lang="en-US" sz="1800" dirty="0">
                <a:latin typeface="Arial" panose="020B0604020202020204" pitchFamily="34" charset="0"/>
                <a:cs typeface="Arial" panose="020B0604020202020204" pitchFamily="34" charset="0"/>
              </a:rPr>
              <a:t>Green Haven Florists, a small, independent floral shop </a:t>
            </a:r>
            <a:r>
              <a:rPr lang="en-GB" sz="1800" dirty="0">
                <a:latin typeface="Arial" panose="020B0604020202020204" pitchFamily="34" charset="0"/>
                <a:cs typeface="Arial" panose="020B0604020202020204" pitchFamily="34" charset="0"/>
              </a:rPr>
              <a:t>in Norwich, UK. Their business rapidly attracted attention for its services, both formal and informal, and for its connection to the community.</a:t>
            </a:r>
          </a:p>
          <a:p>
            <a:pPr marL="0" indent="0">
              <a:buNone/>
            </a:pPr>
            <a:endParaRPr lang="en-GB" sz="1800" dirty="0">
              <a:latin typeface="Arial" panose="020B0604020202020204" pitchFamily="34" charset="0"/>
              <a:cs typeface="Arial" panose="020B0604020202020204" pitchFamily="34" charset="0"/>
            </a:endParaRPr>
          </a:p>
          <a:p>
            <a:pPr marL="0" indent="0">
              <a:buNone/>
            </a:pPr>
            <a:r>
              <a:rPr lang="en-GB" sz="1800" dirty="0">
                <a:latin typeface="Arial" panose="020B0604020202020204" pitchFamily="34" charset="0"/>
                <a:cs typeface="Arial" panose="020B0604020202020204" pitchFamily="34" charset="0"/>
              </a:rPr>
              <a:t>On the other hand, </a:t>
            </a:r>
            <a:r>
              <a:rPr lang="en-US" sz="1800" dirty="0">
                <a:latin typeface="Arial" panose="020B0604020202020204" pitchFamily="34" charset="0"/>
                <a:cs typeface="Arial" panose="020B0604020202020204" pitchFamily="34" charset="0"/>
              </a:rPr>
              <a:t>over the past year, they have experienced a slump in in-store sales as clients have preferred ordering flowers online, and they are faced with an increase in operational costs due to inflation and supply chain disruptions</a:t>
            </a:r>
            <a:r>
              <a:rPr lang="en-GB" sz="1800" dirty="0">
                <a:latin typeface="Arial" panose="020B0604020202020204" pitchFamily="34" charset="0"/>
                <a:cs typeface="Arial" panose="020B0604020202020204" pitchFamily="34" charset="0"/>
              </a:rPr>
              <a:t>. Liam and Priya are currently reviewing the </a:t>
            </a:r>
            <a:r>
              <a:rPr lang="en-US" sz="1800" dirty="0">
                <a:latin typeface="Arial" panose="020B0604020202020204" pitchFamily="34" charset="0"/>
                <a:cs typeface="Arial" panose="020B0604020202020204" pitchFamily="34" charset="0"/>
              </a:rPr>
              <a:t>challenges of adapting their business model to the rise in</a:t>
            </a:r>
            <a:r>
              <a:rPr lang="en-GB" sz="1800" dirty="0">
                <a:latin typeface="Arial" panose="020B0604020202020204" pitchFamily="34" charset="0"/>
                <a:cs typeface="Arial" panose="020B0604020202020204" pitchFamily="34" charset="0"/>
              </a:rPr>
              <a:t> online retail shopping.</a:t>
            </a:r>
          </a:p>
          <a:p>
            <a:pPr marL="0" indent="0">
              <a:buNone/>
            </a:pPr>
            <a:endParaRPr lang="en-GB" sz="1600" dirty="0">
              <a:latin typeface="Arial" panose="020B0604020202020204" pitchFamily="34" charset="0"/>
              <a:cs typeface="Arial" panose="020B0604020202020204" pitchFamily="34" charset="0"/>
            </a:endParaRPr>
          </a:p>
        </p:txBody>
      </p:sp>
      <p:pic>
        <p:nvPicPr>
          <p:cNvPr id="5" name="Graphic 4" descr="An arch of leaves, pinecones, lights and bells">
            <a:extLst>
              <a:ext uri="{FF2B5EF4-FFF2-40B4-BE49-F238E27FC236}">
                <a16:creationId xmlns:a16="http://schemas.microsoft.com/office/drawing/2014/main" id="{1A499C66-4BCA-46FE-7BC1-30EB1DA737F9}"/>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88424" y="646206"/>
            <a:ext cx="5365375" cy="5365375"/>
          </a:xfrm>
          <a:prstGeom prst="rect">
            <a:avLst/>
          </a:prstGeom>
        </p:spPr>
      </p:pic>
    </p:spTree>
    <p:extLst>
      <p:ext uri="{BB962C8B-B14F-4D97-AF65-F5344CB8AC3E}">
        <p14:creationId xmlns:p14="http://schemas.microsoft.com/office/powerpoint/2010/main" val="102760849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575094" y="277362"/>
            <a:ext cx="11179834" cy="637039"/>
          </a:xfrm>
        </p:spPr>
        <p:txBody>
          <a:bodyPr>
            <a:normAutofit/>
          </a:bodyPr>
          <a:lstStyle/>
          <a:p>
            <a:pPr algn="ctr"/>
            <a:r>
              <a:rPr lang="en-GB" sz="3200" b="1" u="sng" dirty="0">
                <a:latin typeface="Arial" panose="020B0604020202020204" pitchFamily="34" charset="0"/>
                <a:cs typeface="Arial" panose="020B0604020202020204" pitchFamily="34" charset="0"/>
              </a:rPr>
              <a:t>The Identified Problems Facing Green Haven Florists.</a:t>
            </a:r>
            <a:endParaRPr lang="en-GB" sz="3200" u="sng" dirty="0"/>
          </a:p>
        </p:txBody>
      </p:sp>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488830" y="1231988"/>
            <a:ext cx="10515600" cy="5427604"/>
          </a:xfrm>
        </p:spPr>
        <p:txBody>
          <a:bodyPr>
            <a:normAutofit fontScale="85000" lnSpcReduction="20000"/>
          </a:bodyPr>
          <a:lstStyle/>
          <a:p>
            <a:endParaRPr lang="en-GB" sz="900" dirty="0">
              <a:latin typeface="Arial" panose="020B0604020202020204" pitchFamily="34" charset="0"/>
              <a:cs typeface="Arial" panose="020B0604020202020204" pitchFamily="34" charset="0"/>
            </a:endParaRPr>
          </a:p>
          <a:p>
            <a:pPr marL="0" indent="0">
              <a:lnSpc>
                <a:spcPct val="120000"/>
              </a:lnSpc>
              <a:buNone/>
            </a:pPr>
            <a:r>
              <a:rPr lang="en-US" sz="3200" b="1" dirty="0">
                <a:latin typeface="Arial" panose="020B0604020202020204" pitchFamily="34" charset="0"/>
                <a:cs typeface="Arial" panose="020B0604020202020204" pitchFamily="34" charset="0"/>
              </a:rPr>
              <a:t>The major problem:</a:t>
            </a:r>
          </a:p>
          <a:p>
            <a:pPr>
              <a:lnSpc>
                <a:spcPct val="120000"/>
              </a:lnSpc>
            </a:pPr>
            <a:r>
              <a:rPr lang="en-US" sz="3200" dirty="0">
                <a:latin typeface="Arial" panose="020B0604020202020204" pitchFamily="34" charset="0"/>
                <a:cs typeface="Arial" panose="020B0604020202020204" pitchFamily="34" charset="0"/>
              </a:rPr>
              <a:t>30% decline in in-store sales in the last year.</a:t>
            </a:r>
          </a:p>
          <a:p>
            <a:pPr marL="0" indent="0">
              <a:lnSpc>
                <a:spcPct val="120000"/>
              </a:lnSpc>
              <a:buNone/>
            </a:pPr>
            <a:endParaRPr lang="en-US" sz="3200" dirty="0">
              <a:latin typeface="Arial" panose="020B0604020202020204" pitchFamily="34" charset="0"/>
              <a:cs typeface="Arial" panose="020B0604020202020204" pitchFamily="34" charset="0"/>
            </a:endParaRPr>
          </a:p>
          <a:p>
            <a:pPr marL="0" indent="0">
              <a:lnSpc>
                <a:spcPct val="120000"/>
              </a:lnSpc>
              <a:buNone/>
            </a:pPr>
            <a:r>
              <a:rPr lang="en-US" sz="3200" b="1" dirty="0">
                <a:latin typeface="Arial" panose="020B0604020202020204" pitchFamily="34" charset="0"/>
                <a:cs typeface="Arial" panose="020B0604020202020204" pitchFamily="34" charset="0"/>
              </a:rPr>
              <a:t>Possible root causes of the problem:</a:t>
            </a:r>
          </a:p>
          <a:p>
            <a:pPr marL="0" indent="0">
              <a:lnSpc>
                <a:spcPct val="120000"/>
              </a:lnSpc>
              <a:buNone/>
            </a:pPr>
            <a:r>
              <a:rPr lang="en-US" sz="3200" dirty="0">
                <a:latin typeface="Arial" panose="020B0604020202020204" pitchFamily="34" charset="0"/>
                <a:cs typeface="Arial" panose="020B0604020202020204" pitchFamily="34" charset="0"/>
              </a:rPr>
              <a:t>. Online orders have a slight increase, but have not replaced foot traffic</a:t>
            </a:r>
          </a:p>
          <a:p>
            <a:pPr marL="0" indent="0">
              <a:lnSpc>
                <a:spcPct val="120000"/>
              </a:lnSpc>
              <a:buNone/>
            </a:pPr>
            <a:r>
              <a:rPr lang="en-US" sz="3200" dirty="0">
                <a:latin typeface="Arial" panose="020B0604020202020204" pitchFamily="34" charset="0"/>
                <a:cs typeface="Arial" panose="020B0604020202020204" pitchFamily="34" charset="0"/>
              </a:rPr>
              <a:t>. Reduced activity in the area due to the closure of nearby businesses and a general shift towards online shopping</a:t>
            </a:r>
          </a:p>
          <a:p>
            <a:pPr marL="0" indent="0">
              <a:lnSpc>
                <a:spcPct val="120000"/>
              </a:lnSpc>
              <a:buNone/>
            </a:pPr>
            <a:r>
              <a:rPr lang="en-US" sz="3200" dirty="0">
                <a:latin typeface="Arial" panose="020B0604020202020204" pitchFamily="34" charset="0"/>
                <a:cs typeface="Arial" panose="020B0604020202020204" pitchFamily="34" charset="0"/>
              </a:rPr>
              <a:t>. Customers prefer online shopping because of discounts, delivery and convenience.</a:t>
            </a:r>
          </a:p>
        </p:txBody>
      </p:sp>
      <mc:AlternateContent xmlns:mc="http://schemas.openxmlformats.org/markup-compatibility/2006">
        <mc:Choice xmlns:am3d="http://schemas.microsoft.com/office/drawing/2017/model3d" Requires="am3d">
          <p:graphicFrame>
            <p:nvGraphicFramePr>
              <p:cNvPr id="4" name="3D Model 3" descr="Rose">
                <a:extLst>
                  <a:ext uri="{FF2B5EF4-FFF2-40B4-BE49-F238E27FC236}">
                    <a16:creationId xmlns:a16="http://schemas.microsoft.com/office/drawing/2014/main" id="{C96231BC-2DAF-C90F-2BA4-F9EBD700A355}"/>
                  </a:ext>
                </a:extLst>
              </p:cNvPr>
              <p:cNvGraphicFramePr/>
              <p:nvPr>
                <p:extLst>
                  <p:ext uri="{D42A27DB-BD31-4B8C-83A1-F6EECF244321}">
                    <p14:modId xmlns:p14="http://schemas.microsoft.com/office/powerpoint/2010/main" val="1224739235"/>
                  </p:ext>
                </p:extLst>
              </p:nvPr>
            </p:nvGraphicFramePr>
            <p:xfrm>
              <a:off x="9701082" y="2008474"/>
              <a:ext cx="2302669" cy="4024390"/>
            </p:xfrm>
            <a:graphic>
              <a:graphicData uri="http://schemas.microsoft.com/office/drawing/2017/model3d">
                <am3d:model3d r:embed="rId2">
                  <am3d:spPr>
                    <a:xfrm>
                      <a:off x="0" y="0"/>
                      <a:ext cx="2302669" cy="4024390"/>
                    </a:xfrm>
                    <a:prstGeom prst="rect">
                      <a:avLst/>
                    </a:prstGeom>
                  </am3d:spPr>
                  <am3d:camera>
                    <am3d:pos x="0" y="0" z="58546095"/>
                    <am3d:up dx="0" dy="36000000" dz="0"/>
                    <am3d:lookAt x="0" y="0" z="0"/>
                    <am3d:perspective fov="2700000"/>
                  </am3d:camera>
                  <am3d:trans>
                    <am3d:meterPerModelUnit n="29266536" d="1000000"/>
                    <am3d:preTrans dx="-458597" dy="-18000957" dz="-2705583"/>
                    <am3d:scale>
                      <am3d:sx n="1000000" d="1000000"/>
                      <am3d:sy n="1000000" d="1000000"/>
                      <am3d:sz n="1000000" d="1000000"/>
                    </am3d:scale>
                    <am3d:rot/>
                    <am3d:postTrans dx="0" dy="0" dz="0"/>
                  </am3d:trans>
                  <am3d:raster rName="Office3DRenderer" rVer="16.0.8326">
                    <am3d:blip r:embed="rId3"/>
                  </am3d:raster>
                  <am3d:objViewport viewportSz="5351112"/>
                  <am3d:ambientLight>
                    <am3d:clr>
                      <a:scrgbClr r="50000" g="50000" b="50000"/>
                    </am3d:clr>
                    <am3d:illuminance n="500000" d="1000000"/>
                  </am3d:ambientLight>
                  <am3d:ptLight rad="0">
                    <am3d:clr>
                      <a:scrgbClr r="100000" g="75000" b="50000"/>
                    </am3d:clr>
                    <am3d:intensity n="9765625" d="1000000"/>
                    <am3d:pos x="21959998" y="70920001" z="16344003"/>
                  </am3d:ptLight>
                  <am3d:ptLight rad="0">
                    <am3d:clr>
                      <a:scrgbClr r="40000" g="60000" b="95000"/>
                    </am3d:clr>
                    <am3d:intensity n="12250000" d="1000000"/>
                    <am3d:pos x="-37964106" y="51130435" z="57631972"/>
                  </am3d:ptLight>
                  <am3d:ptLight rad="0">
                    <am3d:clr>
                      <a:scrgbClr r="86837" g="72700" b="100000"/>
                    </am3d:clr>
                    <am3d:intensity n="3125000" d="1000000"/>
                    <am3d:pos x="-37739122" y="58056624" z="-34769649"/>
                  </am3d:ptLight>
                </am3d:model3d>
              </a:graphicData>
            </a:graphic>
          </p:graphicFrame>
        </mc:Choice>
        <mc:Fallback>
          <p:pic>
            <p:nvPicPr>
              <p:cNvPr id="4" name="3D Model 3" descr="Rose">
                <a:extLst>
                  <a:ext uri="{FF2B5EF4-FFF2-40B4-BE49-F238E27FC236}">
                    <a16:creationId xmlns:a16="http://schemas.microsoft.com/office/drawing/2014/main" id="{C96231BC-2DAF-C90F-2BA4-F9EBD700A355}"/>
                  </a:ext>
                </a:extLst>
              </p:cNvPr>
              <p:cNvPicPr>
                <a:picLocks noGrp="1" noRot="1" noChangeAspect="1" noMove="1" noResize="1" noEditPoints="1" noAdjustHandles="1" noChangeArrowheads="1" noChangeShapeType="1" noCrop="1"/>
              </p:cNvPicPr>
              <p:nvPr/>
            </p:nvPicPr>
            <p:blipFill>
              <a:blip r:embed="rId3"/>
              <a:stretch>
                <a:fillRect/>
              </a:stretch>
            </p:blipFill>
            <p:spPr>
              <a:xfrm>
                <a:off x="9701082" y="2008474"/>
                <a:ext cx="2302669" cy="4024390"/>
              </a:xfrm>
              <a:prstGeom prst="rect">
                <a:avLst/>
              </a:prstGeom>
            </p:spPr>
          </p:pic>
        </mc:Fallback>
      </mc:AlternateContent>
    </p:spTree>
    <p:extLst>
      <p:ext uri="{BB962C8B-B14F-4D97-AF65-F5344CB8AC3E}">
        <p14:creationId xmlns:p14="http://schemas.microsoft.com/office/powerpoint/2010/main" val="86034473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DF156AF-6980-9FD1-A09C-4898272CE230}"/>
            </a:ext>
          </a:extLst>
        </p:cNvPr>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625D9A-89A8-7973-B86A-02BB98C95A4B}"/>
              </a:ext>
            </a:extLst>
          </p:cNvPr>
          <p:cNvSpPr>
            <a:spLocks noGrp="1"/>
          </p:cNvSpPr>
          <p:nvPr>
            <p:ph type="title"/>
          </p:nvPr>
        </p:nvSpPr>
        <p:spPr>
          <a:xfrm>
            <a:off x="6513788" y="365125"/>
            <a:ext cx="4840010" cy="1807305"/>
          </a:xfrm>
        </p:spPr>
        <p:txBody>
          <a:bodyPr>
            <a:normAutofit/>
          </a:bodyPr>
          <a:lstStyle/>
          <a:p>
            <a:r>
              <a:rPr lang="en-GB" sz="3100" b="1" u="sng" dirty="0">
                <a:latin typeface="Arial" panose="020B0604020202020204" pitchFamily="34" charset="0"/>
                <a:cs typeface="Arial" panose="020B0604020202020204" pitchFamily="34" charset="0"/>
              </a:rPr>
              <a:t>Insight into the problems Green Haven Florists are facing.</a:t>
            </a:r>
            <a:endParaRPr lang="en-GB" sz="3100" u="sng" dirty="0"/>
          </a:p>
        </p:txBody>
      </p:sp>
      <p:pic>
        <p:nvPicPr>
          <p:cNvPr id="4" name="Picture 3">
            <a:extLst>
              <a:ext uri="{FF2B5EF4-FFF2-40B4-BE49-F238E27FC236}">
                <a16:creationId xmlns:a16="http://schemas.microsoft.com/office/drawing/2014/main" id="{E4945107-F1B0-F7D4-648E-D544B9243DAD}"/>
              </a:ext>
            </a:extLst>
          </p:cNvPr>
          <p:cNvPicPr>
            <a:picLocks noChangeAspect="1"/>
          </p:cNvPicPr>
          <p:nvPr/>
        </p:nvPicPr>
        <p:blipFill>
          <a:blip r:embed="rId3"/>
          <a:srcRect l="22201" r="18264" b="-1"/>
          <a:stretch>
            <a:fillRect/>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5A83545D-6FBE-2985-5F35-4C84283CFC53}"/>
              </a:ext>
            </a:extLst>
          </p:cNvPr>
          <p:cNvSpPr>
            <a:spLocks noGrp="1"/>
          </p:cNvSpPr>
          <p:nvPr>
            <p:ph idx="1"/>
          </p:nvPr>
        </p:nvSpPr>
        <p:spPr>
          <a:xfrm>
            <a:off x="6513788" y="1940944"/>
            <a:ext cx="4840010" cy="4839418"/>
          </a:xfrm>
        </p:spPr>
        <p:txBody>
          <a:bodyPr>
            <a:normAutofit fontScale="92500" lnSpcReduction="10000"/>
          </a:bodyPr>
          <a:lstStyle/>
          <a:p>
            <a:pPr marL="0" indent="0">
              <a:buNone/>
            </a:pPr>
            <a:endParaRPr lang="en-US" sz="1300" dirty="0">
              <a:latin typeface="Arial" panose="020B0604020202020204" pitchFamily="34" charset="0"/>
              <a:cs typeface="Arial" panose="020B0604020202020204" pitchFamily="34" charset="0"/>
            </a:endParaRPr>
          </a:p>
          <a:p>
            <a:pPr marL="0" indent="0">
              <a:buNone/>
            </a:pPr>
            <a:r>
              <a:rPr lang="en-US" sz="1800" dirty="0">
                <a:latin typeface="Arial" panose="020B0604020202020204" pitchFamily="34" charset="0"/>
                <a:cs typeface="Arial" panose="020B0604020202020204" pitchFamily="34" charset="0"/>
              </a:rPr>
              <a:t>The nature and scope of these problems can be classified into ‘Internal' and 'External’ </a:t>
            </a:r>
          </a:p>
          <a:p>
            <a:pPr marL="0" indent="0">
              <a:buNone/>
            </a:pPr>
            <a:r>
              <a:rPr lang="en-US" sz="1800" dirty="0">
                <a:latin typeface="Arial" panose="020B0604020202020204" pitchFamily="34" charset="0"/>
                <a:cs typeface="Arial" panose="020B0604020202020204" pitchFamily="34" charset="0"/>
              </a:rPr>
              <a:t>The Internal problems have prevented them from keeping up with digital marketing trends, as they rely on word of mouth and occasional social media posts.</a:t>
            </a:r>
          </a:p>
          <a:p>
            <a:pPr marL="0" indent="0">
              <a:buNone/>
            </a:pPr>
            <a:r>
              <a:rPr lang="en-US" sz="1800" dirty="0">
                <a:latin typeface="Arial" panose="020B0604020202020204" pitchFamily="34" charset="0"/>
                <a:cs typeface="Arial" panose="020B0604020202020204" pitchFamily="34" charset="0"/>
              </a:rPr>
              <a:t>While external factors such as rising product costs, supply chain disruptions, and inflation are driving prices of fresh flowers higher, these factors are also causing prices to surge. Sustainable materials, e.g., biodegradable wrapping and locally sourced blooms have become expensive, and finally, there are two competitors within the local market with high social media presence and wider national delivery services.</a:t>
            </a:r>
          </a:p>
          <a:p>
            <a:pPr marL="0" indent="0">
              <a:buNone/>
            </a:pPr>
            <a:r>
              <a:rPr lang="en-US" sz="1800" dirty="0">
                <a:latin typeface="Arial" panose="020B0604020202020204" pitchFamily="34" charset="0"/>
                <a:cs typeface="Arial" panose="020B0604020202020204" pitchFamily="34" charset="0"/>
              </a:rPr>
              <a:t>Green Haven Florists could more easily resolve the internal problems because these are issues that they can control.</a:t>
            </a:r>
            <a:endParaRPr lang="en-GB" sz="1800" dirty="0">
              <a:latin typeface="Arial" panose="020B0604020202020204" pitchFamily="34" charset="0"/>
              <a:cs typeface="Arial" panose="020B0604020202020204" pitchFamily="34" charset="0"/>
            </a:endParaRPr>
          </a:p>
          <a:p>
            <a:endParaRPr lang="en-GB" sz="13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2717441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FCE4CE"/>
        </a:solidFill>
        <a:effectLst/>
      </p:bgPr>
    </p:bg>
    <p:spTree>
      <p:nvGrpSpPr>
        <p:cNvPr id="1" name="">
          <a:extLst>
            <a:ext uri="{FF2B5EF4-FFF2-40B4-BE49-F238E27FC236}">
              <a16:creationId xmlns:a16="http://schemas.microsoft.com/office/drawing/2014/main" id="{2691700C-58CD-EBB6-FE17-E01673FE0F59}"/>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114F40AF-1DC8-A37F-53F7-202B11A20FAE}"/>
              </a:ext>
            </a:extLst>
          </p:cNvPr>
          <p:cNvSpPr>
            <a:spLocks noGrp="1"/>
          </p:cNvSpPr>
          <p:nvPr>
            <p:ph type="pic" sz="quarter" idx="11"/>
          </p:nvPr>
        </p:nvSpPr>
        <p:spPr>
          <a:xfrm>
            <a:off x="664234" y="2102688"/>
            <a:ext cx="12192000" cy="6858000"/>
          </a:xfrm>
        </p:spPr>
        <p:txBody>
          <a:bodyPr/>
          <a:lstStyle/>
          <a:p>
            <a:pPr marL="0" indent="0">
              <a:buNone/>
            </a:pPr>
            <a:endParaRPr lang="en-GB" dirty="0"/>
          </a:p>
          <a:p>
            <a:pPr marL="0" indent="0">
              <a:buNone/>
            </a:pPr>
            <a:endParaRPr lang="en-GB" dirty="0"/>
          </a:p>
        </p:txBody>
      </p:sp>
      <p:graphicFrame>
        <p:nvGraphicFramePr>
          <p:cNvPr id="5" name="Table 4">
            <a:extLst>
              <a:ext uri="{FF2B5EF4-FFF2-40B4-BE49-F238E27FC236}">
                <a16:creationId xmlns:a16="http://schemas.microsoft.com/office/drawing/2014/main" id="{A2EE408F-2C4B-7EA4-C94A-EC225621176C}"/>
              </a:ext>
            </a:extLst>
          </p:cNvPr>
          <p:cNvGraphicFramePr>
            <a:graphicFrameLocks noGrp="1"/>
          </p:cNvGraphicFramePr>
          <p:nvPr>
            <p:extLst>
              <p:ext uri="{D42A27DB-BD31-4B8C-83A1-F6EECF244321}">
                <p14:modId xmlns:p14="http://schemas.microsoft.com/office/powerpoint/2010/main" val="810397830"/>
              </p:ext>
            </p:extLst>
          </p:nvPr>
        </p:nvGraphicFramePr>
        <p:xfrm>
          <a:off x="213833" y="798171"/>
          <a:ext cx="11764333" cy="5581402"/>
        </p:xfrm>
        <a:graphic>
          <a:graphicData uri="http://schemas.openxmlformats.org/drawingml/2006/table">
            <a:tbl>
              <a:tblPr firstRow="1" bandRow="1">
                <a:tableStyleId>{93296810-A885-4BE3-A3E7-6D5BEEA58F35}</a:tableStyleId>
              </a:tblPr>
              <a:tblGrid>
                <a:gridCol w="1680619">
                  <a:extLst>
                    <a:ext uri="{9D8B030D-6E8A-4147-A177-3AD203B41FA5}">
                      <a16:colId xmlns:a16="http://schemas.microsoft.com/office/drawing/2014/main" val="516700139"/>
                    </a:ext>
                  </a:extLst>
                </a:gridCol>
                <a:gridCol w="1680619">
                  <a:extLst>
                    <a:ext uri="{9D8B030D-6E8A-4147-A177-3AD203B41FA5}">
                      <a16:colId xmlns:a16="http://schemas.microsoft.com/office/drawing/2014/main" val="1482979515"/>
                    </a:ext>
                  </a:extLst>
                </a:gridCol>
                <a:gridCol w="1680619">
                  <a:extLst>
                    <a:ext uri="{9D8B030D-6E8A-4147-A177-3AD203B41FA5}">
                      <a16:colId xmlns:a16="http://schemas.microsoft.com/office/drawing/2014/main" val="1537974666"/>
                    </a:ext>
                  </a:extLst>
                </a:gridCol>
                <a:gridCol w="1680619">
                  <a:extLst>
                    <a:ext uri="{9D8B030D-6E8A-4147-A177-3AD203B41FA5}">
                      <a16:colId xmlns:a16="http://schemas.microsoft.com/office/drawing/2014/main" val="2616223528"/>
                    </a:ext>
                  </a:extLst>
                </a:gridCol>
                <a:gridCol w="1680619">
                  <a:extLst>
                    <a:ext uri="{9D8B030D-6E8A-4147-A177-3AD203B41FA5}">
                      <a16:colId xmlns:a16="http://schemas.microsoft.com/office/drawing/2014/main" val="3425015451"/>
                    </a:ext>
                  </a:extLst>
                </a:gridCol>
                <a:gridCol w="1680619">
                  <a:extLst>
                    <a:ext uri="{9D8B030D-6E8A-4147-A177-3AD203B41FA5}">
                      <a16:colId xmlns:a16="http://schemas.microsoft.com/office/drawing/2014/main" val="1430925739"/>
                    </a:ext>
                  </a:extLst>
                </a:gridCol>
                <a:gridCol w="1680619">
                  <a:extLst>
                    <a:ext uri="{9D8B030D-6E8A-4147-A177-3AD203B41FA5}">
                      <a16:colId xmlns:a16="http://schemas.microsoft.com/office/drawing/2014/main" val="283900714"/>
                    </a:ext>
                  </a:extLst>
                </a:gridCol>
              </a:tblGrid>
              <a:tr h="555895">
                <a:tc gridSpan="7">
                  <a:txBody>
                    <a:bodyPr/>
                    <a:lstStyle/>
                    <a:p>
                      <a:pPr algn="ctr"/>
                      <a:r>
                        <a:rPr lang="en-GB" sz="2400" dirty="0">
                          <a:solidFill>
                            <a:schemeClr val="tx1"/>
                          </a:solidFill>
                        </a:rPr>
                        <a:t>30% Decline in in-store sales.</a:t>
                      </a:r>
                    </a:p>
                  </a:txBody>
                  <a:tcPr>
                    <a:solidFill>
                      <a:srgbClr val="FCE4CE"/>
                    </a:solidFill>
                  </a:tcPr>
                </a:tc>
                <a:tc hMerge="1">
                  <a:txBody>
                    <a:bodyPr/>
                    <a:lstStyle/>
                    <a:p>
                      <a:pPr algn="ctr"/>
                      <a:endParaRPr lang="en-GB" sz="2400" dirty="0">
                        <a:solidFill>
                          <a:schemeClr val="tx1"/>
                        </a:solidFill>
                      </a:endParaRPr>
                    </a:p>
                  </a:txBody>
                  <a:tcPr>
                    <a:solidFill>
                      <a:srgbClr val="FFC000"/>
                    </a:solidFill>
                  </a:tcPr>
                </a:tc>
                <a:tc hMerge="1">
                  <a:txBody>
                    <a:bodyPr/>
                    <a:lstStyle/>
                    <a:p>
                      <a:pPr algn="ctr"/>
                      <a:endParaRPr lang="en-GB" sz="2400" dirty="0">
                        <a:solidFill>
                          <a:schemeClr val="tx1"/>
                        </a:solidFill>
                      </a:endParaRPr>
                    </a:p>
                  </a:txBody>
                  <a:tcPr>
                    <a:solidFill>
                      <a:srgbClr val="FFFF00"/>
                    </a:solidFill>
                  </a:tcPr>
                </a:tc>
                <a:tc hMerge="1">
                  <a:txBody>
                    <a:bodyPr/>
                    <a:lstStyle/>
                    <a:p>
                      <a:pPr algn="ctr"/>
                      <a:endParaRPr lang="en-GB" sz="2400" dirty="0">
                        <a:solidFill>
                          <a:schemeClr val="tx1"/>
                        </a:solidFill>
                      </a:endParaRPr>
                    </a:p>
                  </a:txBody>
                  <a:tcPr>
                    <a:solidFill>
                      <a:srgbClr val="92D050"/>
                    </a:solidFill>
                  </a:tcPr>
                </a:tc>
                <a:tc hMerge="1">
                  <a:txBody>
                    <a:bodyPr/>
                    <a:lstStyle/>
                    <a:p>
                      <a:pPr algn="ctr"/>
                      <a:endParaRPr lang="en-GB" sz="2400" dirty="0">
                        <a:solidFill>
                          <a:schemeClr val="tx1"/>
                        </a:solidFill>
                      </a:endParaRPr>
                    </a:p>
                  </a:txBody>
                  <a:tcPr>
                    <a:solidFill>
                      <a:srgbClr val="00B0F0"/>
                    </a:solidFill>
                  </a:tcPr>
                </a:tc>
                <a:tc hMerge="1">
                  <a:txBody>
                    <a:bodyPr/>
                    <a:lstStyle/>
                    <a:p>
                      <a:pPr algn="ctr"/>
                      <a:endParaRPr lang="en-GB" sz="2400" dirty="0">
                        <a:solidFill>
                          <a:schemeClr val="tx1"/>
                        </a:solidFill>
                      </a:endParaRPr>
                    </a:p>
                  </a:txBody>
                  <a:tcPr>
                    <a:solidFill>
                      <a:srgbClr val="0070C0"/>
                    </a:solidFill>
                  </a:tcPr>
                </a:tc>
                <a:tc hMerge="1">
                  <a:txBody>
                    <a:bodyPr/>
                    <a:lstStyle/>
                    <a:p>
                      <a:pPr algn="ctr"/>
                      <a:endParaRPr lang="en-GB" sz="2400" dirty="0">
                        <a:solidFill>
                          <a:schemeClr val="tx1"/>
                        </a:solidFill>
                      </a:endParaRPr>
                    </a:p>
                  </a:txBody>
                  <a:tcPr>
                    <a:solidFill>
                      <a:srgbClr val="7030A0"/>
                    </a:solidFill>
                  </a:tcPr>
                </a:tc>
                <a:extLst>
                  <a:ext uri="{0D108BD9-81ED-4DB2-BD59-A6C34878D82A}">
                    <a16:rowId xmlns:a16="http://schemas.microsoft.com/office/drawing/2014/main" val="680339614"/>
                  </a:ext>
                </a:extLst>
              </a:tr>
              <a:tr h="837371">
                <a:tc>
                  <a:txBody>
                    <a:bodyPr/>
                    <a:lstStyle/>
                    <a:p>
                      <a:pPr algn="ctr"/>
                      <a:r>
                        <a:rPr lang="en-GB" sz="2400" dirty="0">
                          <a:solidFill>
                            <a:schemeClr val="tx1"/>
                          </a:solidFill>
                        </a:rPr>
                        <a:t>What?</a:t>
                      </a:r>
                    </a:p>
                  </a:txBody>
                  <a:tcPr>
                    <a:solidFill>
                      <a:srgbClr val="FF0000"/>
                    </a:solidFill>
                  </a:tcPr>
                </a:tc>
                <a:tc>
                  <a:txBody>
                    <a:bodyPr/>
                    <a:lstStyle/>
                    <a:p>
                      <a:pPr algn="ctr"/>
                      <a:r>
                        <a:rPr lang="en-GB" sz="2400" dirty="0">
                          <a:solidFill>
                            <a:schemeClr val="tx1"/>
                          </a:solidFill>
                        </a:rPr>
                        <a:t>Where? </a:t>
                      </a:r>
                    </a:p>
                  </a:txBody>
                  <a:tcPr>
                    <a:solidFill>
                      <a:srgbClr val="FFC000"/>
                    </a:solidFill>
                  </a:tcPr>
                </a:tc>
                <a:tc>
                  <a:txBody>
                    <a:bodyPr/>
                    <a:lstStyle/>
                    <a:p>
                      <a:pPr algn="ctr"/>
                      <a:r>
                        <a:rPr lang="en-GB" sz="2400" dirty="0">
                          <a:solidFill>
                            <a:schemeClr val="tx1"/>
                          </a:solidFill>
                        </a:rPr>
                        <a:t>When?</a:t>
                      </a:r>
                    </a:p>
                  </a:txBody>
                  <a:tcPr>
                    <a:solidFill>
                      <a:srgbClr val="FFFF00"/>
                    </a:solidFill>
                  </a:tcPr>
                </a:tc>
                <a:tc>
                  <a:txBody>
                    <a:bodyPr/>
                    <a:lstStyle/>
                    <a:p>
                      <a:pPr algn="ctr"/>
                      <a:r>
                        <a:rPr lang="en-GB" sz="2400" dirty="0">
                          <a:solidFill>
                            <a:schemeClr val="tx1"/>
                          </a:solidFill>
                        </a:rPr>
                        <a:t>Who?</a:t>
                      </a:r>
                    </a:p>
                  </a:txBody>
                  <a:tcPr>
                    <a:solidFill>
                      <a:srgbClr val="92D050"/>
                    </a:solidFill>
                  </a:tcPr>
                </a:tc>
                <a:tc>
                  <a:txBody>
                    <a:bodyPr/>
                    <a:lstStyle/>
                    <a:p>
                      <a:pPr algn="ctr"/>
                      <a:r>
                        <a:rPr lang="en-GB" sz="2400" dirty="0">
                          <a:solidFill>
                            <a:schemeClr val="tx1"/>
                          </a:solidFill>
                        </a:rPr>
                        <a:t>Why?</a:t>
                      </a:r>
                    </a:p>
                  </a:txBody>
                  <a:tcPr>
                    <a:solidFill>
                      <a:srgbClr val="00B0F0"/>
                    </a:solidFill>
                  </a:tcPr>
                </a:tc>
                <a:tc>
                  <a:txBody>
                    <a:bodyPr/>
                    <a:lstStyle/>
                    <a:p>
                      <a:pPr algn="ctr"/>
                      <a:r>
                        <a:rPr lang="en-GB" sz="2400" dirty="0">
                          <a:solidFill>
                            <a:schemeClr val="tx1"/>
                          </a:solidFill>
                        </a:rPr>
                        <a:t>How?</a:t>
                      </a:r>
                    </a:p>
                  </a:txBody>
                  <a:tcPr>
                    <a:solidFill>
                      <a:srgbClr val="0070C0"/>
                    </a:solidFill>
                  </a:tcPr>
                </a:tc>
                <a:tc>
                  <a:txBody>
                    <a:bodyPr/>
                    <a:lstStyle/>
                    <a:p>
                      <a:pPr algn="ctr"/>
                      <a:r>
                        <a:rPr lang="en-GB" sz="2400" dirty="0">
                          <a:solidFill>
                            <a:schemeClr val="tx1"/>
                          </a:solidFill>
                        </a:rPr>
                        <a:t>How much?</a:t>
                      </a:r>
                    </a:p>
                  </a:txBody>
                  <a:tcPr>
                    <a:solidFill>
                      <a:srgbClr val="FCE4CE"/>
                    </a:solidFill>
                  </a:tcPr>
                </a:tc>
                <a:extLst>
                  <a:ext uri="{0D108BD9-81ED-4DB2-BD59-A6C34878D82A}">
                    <a16:rowId xmlns:a16="http://schemas.microsoft.com/office/drawing/2014/main" val="1480788629"/>
                  </a:ext>
                </a:extLst>
              </a:tr>
              <a:tr h="1902776">
                <a:tc>
                  <a:txBody>
                    <a:bodyPr/>
                    <a:lstStyle/>
                    <a:p>
                      <a:r>
                        <a:rPr lang="en-GB" dirty="0"/>
                        <a:t>Decline in in-store orders.</a:t>
                      </a:r>
                    </a:p>
                  </a:txBody>
                  <a:tcPr>
                    <a:solidFill>
                      <a:srgbClr val="FF0000"/>
                    </a:solidFill>
                  </a:tcPr>
                </a:tc>
                <a:tc>
                  <a:txBody>
                    <a:bodyPr/>
                    <a:lstStyle/>
                    <a:p>
                      <a:r>
                        <a:rPr lang="en-GB" dirty="0"/>
                        <a:t>At the Green Haven Florist store.</a:t>
                      </a:r>
                    </a:p>
                  </a:txBody>
                  <a:tcPr>
                    <a:solidFill>
                      <a:srgbClr val="FFC000"/>
                    </a:solidFill>
                  </a:tcPr>
                </a:tc>
                <a:tc>
                  <a:txBody>
                    <a:bodyPr/>
                    <a:lstStyle/>
                    <a:p>
                      <a:r>
                        <a:rPr lang="en-GB" dirty="0"/>
                        <a:t>Within the past year.</a:t>
                      </a:r>
                    </a:p>
                  </a:txBody>
                  <a:tcPr>
                    <a:solidFill>
                      <a:srgbClr val="FFFF00"/>
                    </a:solidFill>
                  </a:tcPr>
                </a:tc>
                <a:tc>
                  <a:txBody>
                    <a:bodyPr/>
                    <a:lstStyle/>
                    <a:p>
                      <a:r>
                        <a:rPr lang="en-GB" dirty="0"/>
                        <a:t>The store owners.</a:t>
                      </a:r>
                    </a:p>
                  </a:txBody>
                  <a:tcPr>
                    <a:solidFill>
                      <a:srgbClr val="92D050"/>
                    </a:solidFill>
                  </a:tcPr>
                </a:tc>
                <a:tc>
                  <a:txBody>
                    <a:bodyPr/>
                    <a:lstStyle/>
                    <a:p>
                      <a:r>
                        <a:rPr lang="en-GB" dirty="0"/>
                        <a:t>Why is the problem happening?</a:t>
                      </a:r>
                    </a:p>
                  </a:txBody>
                  <a:tcPr>
                    <a:solidFill>
                      <a:srgbClr val="00B0F0"/>
                    </a:solidFill>
                  </a:tcPr>
                </a:tc>
                <a:tc>
                  <a:txBody>
                    <a:bodyPr/>
                    <a:lstStyle/>
                    <a:p>
                      <a:r>
                        <a:rPr lang="en-GB" dirty="0"/>
                        <a:t>Can be classified as severe</a:t>
                      </a:r>
                    </a:p>
                  </a:txBody>
                  <a:tcPr>
                    <a:solidFill>
                      <a:srgbClr val="0070C0"/>
                    </a:solidFill>
                  </a:tcPr>
                </a:tc>
                <a:tc>
                  <a:txBody>
                    <a:bodyPr/>
                    <a:lstStyle/>
                    <a:p>
                      <a:r>
                        <a:rPr lang="en-GB" dirty="0"/>
                        <a:t>Up to 30% loss.</a:t>
                      </a:r>
                    </a:p>
                  </a:txBody>
                  <a:tcPr>
                    <a:solidFill>
                      <a:srgbClr val="FCE4CE"/>
                    </a:solidFill>
                  </a:tcPr>
                </a:tc>
                <a:extLst>
                  <a:ext uri="{0D108BD9-81ED-4DB2-BD59-A6C34878D82A}">
                    <a16:rowId xmlns:a16="http://schemas.microsoft.com/office/drawing/2014/main" val="2046650194"/>
                  </a:ext>
                </a:extLst>
              </a:tr>
              <a:tr h="2285360">
                <a:tc>
                  <a:txBody>
                    <a:bodyPr/>
                    <a:lstStyle/>
                    <a:p>
                      <a:pPr marL="0" indent="0">
                        <a:buFont typeface="Arial" panose="020B0604020202020204" pitchFamily="34" charset="0"/>
                        <a:buNone/>
                      </a:pPr>
                      <a:r>
                        <a:rPr lang="en-GB" dirty="0"/>
                        <a:t>30% decline in in-store sales. Online orders have grown but have not offset the decline in in-store sales.</a:t>
                      </a:r>
                    </a:p>
                  </a:txBody>
                  <a:tcPr>
                    <a:solidFill>
                      <a:srgbClr val="FF0000"/>
                    </a:solidFill>
                  </a:tcPr>
                </a:tc>
                <a:tc>
                  <a:txBody>
                    <a:bodyPr/>
                    <a:lstStyle/>
                    <a:p>
                      <a:pPr marL="0" indent="0">
                        <a:buFont typeface="Arial" panose="020B0604020202020204" pitchFamily="34" charset="0"/>
                        <a:buNone/>
                      </a:pPr>
                      <a:r>
                        <a:rPr lang="en-GB" dirty="0"/>
                        <a:t>The problem </a:t>
                      </a:r>
                      <a:r>
                        <a:rPr lang="en-US" dirty="0"/>
                        <a:t>has been occurring at Green Haven Florist for</a:t>
                      </a:r>
                      <a:r>
                        <a:rPr lang="en-GB" dirty="0"/>
                        <a:t> the last 12 months.</a:t>
                      </a:r>
                    </a:p>
                  </a:txBody>
                  <a:tcPr>
                    <a:solidFill>
                      <a:srgbClr val="FFC000"/>
                    </a:solidFill>
                  </a:tcPr>
                </a:tc>
                <a:tc>
                  <a:txBody>
                    <a:bodyPr/>
                    <a:lstStyle/>
                    <a:p>
                      <a:pPr marL="0" indent="0">
                        <a:buFont typeface="Arial" panose="020B0604020202020204" pitchFamily="34" charset="0"/>
                        <a:buNone/>
                      </a:pPr>
                      <a:r>
                        <a:rPr lang="en-GB" dirty="0"/>
                        <a:t>Over the last 12 months, in-store sales have declined by up to 30%.</a:t>
                      </a:r>
                    </a:p>
                  </a:txBody>
                  <a:tcPr>
                    <a:solidFill>
                      <a:srgbClr val="FFFF00"/>
                    </a:solidFill>
                  </a:tcPr>
                </a:tc>
                <a:tc>
                  <a:txBody>
                    <a:bodyPr/>
                    <a:lstStyle/>
                    <a:p>
                      <a:pPr marL="0" indent="0">
                        <a:buFont typeface="Arial" panose="020B0604020202020204" pitchFamily="34" charset="0"/>
                        <a:buNone/>
                      </a:pPr>
                      <a:r>
                        <a:rPr lang="en-GB" dirty="0"/>
                        <a:t>The founders of the flower shop, Liam and Priya.</a:t>
                      </a:r>
                    </a:p>
                  </a:txBody>
                  <a:tcPr>
                    <a:solidFill>
                      <a:srgbClr val="92D050"/>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The problem is happening because of some internal and external issues.</a:t>
                      </a:r>
                    </a:p>
                    <a:p>
                      <a:pPr marL="0" indent="0">
                        <a:buFont typeface="Arial" panose="020B0604020202020204" pitchFamily="34" charset="0"/>
                        <a:buNone/>
                      </a:pPr>
                      <a:endParaRPr lang="en-GB" dirty="0"/>
                    </a:p>
                  </a:txBody>
                  <a:tcPr>
                    <a:solidFill>
                      <a:srgbClr val="00B0F0"/>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It is a severe problem because it could result in loss of business.</a:t>
                      </a:r>
                    </a:p>
                    <a:p>
                      <a:pPr marL="0" indent="0">
                        <a:buFont typeface="Arial" panose="020B0604020202020204" pitchFamily="34" charset="0"/>
                        <a:buNone/>
                      </a:pPr>
                      <a:endParaRPr lang="en-GB" dirty="0"/>
                    </a:p>
                  </a:txBody>
                  <a:tcPr>
                    <a:solidFill>
                      <a:srgbClr val="0070C0"/>
                    </a:solidFill>
                  </a:tcPr>
                </a:tc>
                <a:tc>
                  <a:txBody>
                    <a:bodyPr/>
                    <a:lstStyle/>
                    <a:p>
                      <a:pPr marL="0" marR="0" lvl="0" indent="0" algn="l" defTabSz="914400" rtl="0" eaLnBrk="1" fontAlgn="auto" latinLnBrk="0" hangingPunct="1">
                        <a:lnSpc>
                          <a:spcPct val="100000"/>
                        </a:lnSpc>
                        <a:spcBef>
                          <a:spcPts val="0"/>
                        </a:spcBef>
                        <a:spcAft>
                          <a:spcPts val="0"/>
                        </a:spcAft>
                        <a:buClrTx/>
                        <a:buSzTx/>
                        <a:buFont typeface="Arial" panose="020B0604020202020204" pitchFamily="34" charset="0"/>
                        <a:buNone/>
                        <a:tabLst/>
                        <a:defRPr/>
                      </a:pPr>
                      <a:r>
                        <a:rPr lang="en-GB" dirty="0"/>
                        <a:t>A significant amount of money.</a:t>
                      </a:r>
                    </a:p>
                    <a:p>
                      <a:pPr marL="0" indent="0">
                        <a:buFont typeface="Arial" panose="020B0604020202020204" pitchFamily="34" charset="0"/>
                        <a:buNone/>
                      </a:pPr>
                      <a:endParaRPr lang="en-GB" dirty="0"/>
                    </a:p>
                  </a:txBody>
                  <a:tcPr>
                    <a:solidFill>
                      <a:srgbClr val="FCE4CE"/>
                    </a:solidFill>
                  </a:tcPr>
                </a:tc>
                <a:extLst>
                  <a:ext uri="{0D108BD9-81ED-4DB2-BD59-A6C34878D82A}">
                    <a16:rowId xmlns:a16="http://schemas.microsoft.com/office/drawing/2014/main" val="3439326847"/>
                  </a:ext>
                </a:extLst>
              </a:tr>
            </a:tbl>
          </a:graphicData>
        </a:graphic>
      </p:graphicFrame>
      <p:sp>
        <p:nvSpPr>
          <p:cNvPr id="6" name="TextBox 5">
            <a:extLst>
              <a:ext uri="{FF2B5EF4-FFF2-40B4-BE49-F238E27FC236}">
                <a16:creationId xmlns:a16="http://schemas.microsoft.com/office/drawing/2014/main" id="{BF06D522-2E79-CDE6-025D-40436EF041A1}"/>
              </a:ext>
            </a:extLst>
          </p:cNvPr>
          <p:cNvSpPr txBox="1"/>
          <p:nvPr/>
        </p:nvSpPr>
        <p:spPr>
          <a:xfrm>
            <a:off x="854015" y="332045"/>
            <a:ext cx="10584611" cy="523220"/>
          </a:xfrm>
          <a:prstGeom prst="rect">
            <a:avLst/>
          </a:prstGeom>
          <a:noFill/>
        </p:spPr>
        <p:txBody>
          <a:bodyPr wrap="square">
            <a:spAutoFit/>
          </a:bodyPr>
          <a:lstStyle/>
          <a:p>
            <a:pPr algn="ctr"/>
            <a:r>
              <a:rPr lang="en-GB" sz="2800" b="1" u="sng" dirty="0">
                <a:latin typeface="Arial" panose="020B0604020202020204" pitchFamily="34" charset="0"/>
                <a:cs typeface="Arial" panose="020B0604020202020204" pitchFamily="34" charset="0"/>
              </a:rPr>
              <a:t>5W2H of Green Haven Model Analysis </a:t>
            </a:r>
          </a:p>
        </p:txBody>
      </p:sp>
      <p:sp>
        <p:nvSpPr>
          <p:cNvPr id="4" name="TextBox 3">
            <a:extLst>
              <a:ext uri="{FF2B5EF4-FFF2-40B4-BE49-F238E27FC236}">
                <a16:creationId xmlns:a16="http://schemas.microsoft.com/office/drawing/2014/main" id="{DD952B0F-A8BB-9D6B-934D-A61E5A7B217E}"/>
              </a:ext>
            </a:extLst>
          </p:cNvPr>
          <p:cNvSpPr txBox="1"/>
          <p:nvPr/>
        </p:nvSpPr>
        <p:spPr>
          <a:xfrm>
            <a:off x="368135" y="6379573"/>
            <a:ext cx="8087096" cy="369332"/>
          </a:xfrm>
          <a:prstGeom prst="rect">
            <a:avLst/>
          </a:prstGeom>
          <a:solidFill>
            <a:srgbClr val="FCE4CE"/>
          </a:solidFill>
        </p:spPr>
        <p:txBody>
          <a:bodyPr wrap="square" rtlCol="0">
            <a:spAutoFit/>
          </a:bodyPr>
          <a:lstStyle/>
          <a:p>
            <a:r>
              <a:rPr lang="en-GB" dirty="0"/>
              <a:t>Adapted from: Super series Solving Problems and Making Decisions ( 2013, Page 15)</a:t>
            </a:r>
          </a:p>
        </p:txBody>
      </p:sp>
    </p:spTree>
    <p:extLst>
      <p:ext uri="{BB962C8B-B14F-4D97-AF65-F5344CB8AC3E}">
        <p14:creationId xmlns:p14="http://schemas.microsoft.com/office/powerpoint/2010/main" val="24969617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DF348C-F75E-75E9-74BA-22A65FB9E02F}"/>
              </a:ext>
            </a:extLst>
          </p:cNvPr>
          <p:cNvSpPr>
            <a:spLocks noGrp="1"/>
          </p:cNvSpPr>
          <p:nvPr>
            <p:ph type="title"/>
          </p:nvPr>
        </p:nvSpPr>
        <p:spPr>
          <a:xfrm>
            <a:off x="838200" y="0"/>
            <a:ext cx="10515600" cy="500332"/>
          </a:xfrm>
        </p:spPr>
        <p:txBody>
          <a:bodyPr>
            <a:normAutofit fontScale="90000"/>
          </a:bodyPr>
          <a:lstStyle/>
          <a:p>
            <a:pPr algn="just"/>
            <a:r>
              <a:rPr lang="en-GB" sz="3200" b="1" u="sng" dirty="0">
                <a:latin typeface="Arial" panose="020B0604020202020204" pitchFamily="34" charset="0"/>
                <a:cs typeface="Arial" panose="020B0604020202020204" pitchFamily="34" charset="0"/>
              </a:rPr>
              <a:t>PESTEL framework.</a:t>
            </a:r>
          </a:p>
        </p:txBody>
      </p:sp>
      <p:sp>
        <p:nvSpPr>
          <p:cNvPr id="3" name="Content Placeholder 2">
            <a:extLst>
              <a:ext uri="{FF2B5EF4-FFF2-40B4-BE49-F238E27FC236}">
                <a16:creationId xmlns:a16="http://schemas.microsoft.com/office/drawing/2014/main" id="{881B820E-B9B3-5CF2-E1AE-F54AA3FA003E}"/>
              </a:ext>
            </a:extLst>
          </p:cNvPr>
          <p:cNvSpPr>
            <a:spLocks noGrp="1"/>
          </p:cNvSpPr>
          <p:nvPr>
            <p:ph idx="1"/>
          </p:nvPr>
        </p:nvSpPr>
        <p:spPr>
          <a:xfrm>
            <a:off x="87702" y="634871"/>
            <a:ext cx="10515600" cy="3393665"/>
          </a:xfrm>
        </p:spPr>
        <p:txBody>
          <a:bodyPr>
            <a:normAutofit fontScale="92500" lnSpcReduction="10000"/>
          </a:bodyPr>
          <a:lstStyle/>
          <a:p>
            <a:pPr marL="0" indent="0">
              <a:lnSpc>
                <a:spcPct val="100000"/>
              </a:lnSpc>
              <a:buNone/>
            </a:pPr>
            <a:r>
              <a:rPr lang="en-GB" b="1" dirty="0">
                <a:latin typeface="Arial" panose="020B0604020202020204" pitchFamily="34" charset="0"/>
                <a:cs typeface="Arial" panose="020B0604020202020204" pitchFamily="34" charset="0"/>
              </a:rPr>
              <a:t>    Firstly, what is a PESTEL Framework?</a:t>
            </a:r>
          </a:p>
          <a:p>
            <a:pPr lvl="1">
              <a:lnSpc>
                <a:spcPct val="100000"/>
              </a:lnSpc>
            </a:pPr>
            <a:r>
              <a:rPr lang="en-GB" sz="2800" dirty="0">
                <a:latin typeface="Arial" panose="020B0604020202020204" pitchFamily="34" charset="0"/>
                <a:cs typeface="Arial" panose="020B0604020202020204" pitchFamily="34" charset="0"/>
              </a:rPr>
              <a:t>A PESTEL framework helps with assessing the orientation of an industry.</a:t>
            </a:r>
          </a:p>
          <a:p>
            <a:pPr lvl="1">
              <a:lnSpc>
                <a:spcPct val="100000"/>
              </a:lnSpc>
            </a:pPr>
            <a:r>
              <a:rPr lang="en-GB" sz="2800" dirty="0">
                <a:latin typeface="Arial" panose="020B0604020202020204" pitchFamily="34" charset="0"/>
                <a:cs typeface="Arial" panose="020B0604020202020204" pitchFamily="34" charset="0"/>
              </a:rPr>
              <a:t>It is used to analyse and draw out the influences of external environmental factors affecting an organisation.</a:t>
            </a:r>
          </a:p>
          <a:p>
            <a:pPr lvl="1">
              <a:lnSpc>
                <a:spcPct val="100000"/>
              </a:lnSpc>
              <a:buFont typeface="Wingdings" panose="05000000000000000000" pitchFamily="2" charset="2"/>
              <a:buChar char="§"/>
            </a:pPr>
            <a:endParaRPr lang="en-GB" sz="2800" dirty="0">
              <a:latin typeface="Arial" panose="020B0604020202020204" pitchFamily="34" charset="0"/>
              <a:cs typeface="Arial" panose="020B0604020202020204" pitchFamily="34" charset="0"/>
            </a:endParaRPr>
          </a:p>
          <a:p>
            <a:pPr lvl="1">
              <a:lnSpc>
                <a:spcPct val="100000"/>
              </a:lnSpc>
              <a:buFont typeface="Wingdings" panose="05000000000000000000" pitchFamily="2" charset="2"/>
              <a:buChar char="§"/>
            </a:pPr>
            <a:r>
              <a:rPr lang="en-GB" sz="2800" dirty="0">
                <a:latin typeface="Arial" panose="020B0604020202020204" pitchFamily="34" charset="0"/>
                <a:cs typeface="Arial" panose="020B0604020202020204" pitchFamily="34" charset="0"/>
              </a:rPr>
              <a:t>PESTEL analysis focuses on the six factors: Political, Economic, Social, Technological, Environmental, and Legal.</a:t>
            </a:r>
          </a:p>
          <a:p>
            <a:pPr marL="457200" lvl="1" indent="0">
              <a:lnSpc>
                <a:spcPct val="100000"/>
              </a:lnSpc>
              <a:buNone/>
            </a:pPr>
            <a:endParaRPr lang="en-GB" sz="2800" dirty="0">
              <a:latin typeface="Arial" panose="020B0604020202020204" pitchFamily="34" charset="0"/>
              <a:cs typeface="Arial" panose="020B0604020202020204" pitchFamily="34" charset="0"/>
            </a:endParaRPr>
          </a:p>
        </p:txBody>
      </p:sp>
      <p:sp>
        <p:nvSpPr>
          <p:cNvPr id="4" name="Hexagon 3">
            <a:extLst>
              <a:ext uri="{FF2B5EF4-FFF2-40B4-BE49-F238E27FC236}">
                <a16:creationId xmlns:a16="http://schemas.microsoft.com/office/drawing/2014/main" id="{8B62397B-3855-557C-6656-A159D3C2FD2B}"/>
              </a:ext>
            </a:extLst>
          </p:cNvPr>
          <p:cNvSpPr/>
          <p:nvPr/>
        </p:nvSpPr>
        <p:spPr>
          <a:xfrm>
            <a:off x="1035168" y="3985400"/>
            <a:ext cx="1337095" cy="862641"/>
          </a:xfrm>
          <a:prstGeom prst="hexagon">
            <a:avLst/>
          </a:prstGeom>
          <a:gradFill>
            <a:gsLst>
              <a:gs pos="80750">
                <a:srgbClr val="ABC0E4"/>
              </a:gs>
              <a:gs pos="78500">
                <a:srgbClr val="ABC0E4"/>
              </a:gs>
              <a:gs pos="74000">
                <a:schemeClr val="accent1">
                  <a:lumMod val="45000"/>
                  <a:lumOff val="55000"/>
                </a:schemeClr>
              </a:gs>
              <a:gs pos="83000">
                <a:schemeClr val="accent1">
                  <a:lumMod val="45000"/>
                  <a:lumOff val="55000"/>
                </a:schemeClr>
              </a:gs>
              <a:gs pos="45977">
                <a:srgbClr val="7030A0"/>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Political</a:t>
            </a:r>
          </a:p>
        </p:txBody>
      </p:sp>
      <p:sp>
        <p:nvSpPr>
          <p:cNvPr id="6" name="Hexagon 5">
            <a:extLst>
              <a:ext uri="{FF2B5EF4-FFF2-40B4-BE49-F238E27FC236}">
                <a16:creationId xmlns:a16="http://schemas.microsoft.com/office/drawing/2014/main" id="{5CFD0C48-F15B-0C18-37AC-201ACDD31A87}"/>
              </a:ext>
            </a:extLst>
          </p:cNvPr>
          <p:cNvSpPr/>
          <p:nvPr/>
        </p:nvSpPr>
        <p:spPr>
          <a:xfrm>
            <a:off x="3459193" y="3985402"/>
            <a:ext cx="1515372" cy="862641"/>
          </a:xfrm>
          <a:prstGeom prst="hexagon">
            <a:avLst/>
          </a:prstGeom>
          <a:blipFill>
            <a:blip r:embed="rId2"/>
            <a:tile tx="0" ty="0" sx="100000" sy="100000" flip="none" algn="tl"/>
          </a:blipFill>
          <a:ln>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Economic</a:t>
            </a:r>
          </a:p>
        </p:txBody>
      </p:sp>
      <p:sp>
        <p:nvSpPr>
          <p:cNvPr id="7" name="Hexagon 6">
            <a:extLst>
              <a:ext uri="{FF2B5EF4-FFF2-40B4-BE49-F238E27FC236}">
                <a16:creationId xmlns:a16="http://schemas.microsoft.com/office/drawing/2014/main" id="{CF0F2869-3888-C948-5298-0B832AA81B48}"/>
              </a:ext>
            </a:extLst>
          </p:cNvPr>
          <p:cNvSpPr/>
          <p:nvPr/>
        </p:nvSpPr>
        <p:spPr>
          <a:xfrm>
            <a:off x="6061495" y="4006968"/>
            <a:ext cx="1331344" cy="862641"/>
          </a:xfrm>
          <a:prstGeom prst="hexagon">
            <a:avLst/>
          </a:prstGeom>
          <a:gradFill>
            <a:gsLst>
              <a:gs pos="0">
                <a:schemeClr val="accent3">
                  <a:lumMod val="5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Social</a:t>
            </a:r>
          </a:p>
        </p:txBody>
      </p:sp>
      <p:sp>
        <p:nvSpPr>
          <p:cNvPr id="8" name="Hexagon 7">
            <a:extLst>
              <a:ext uri="{FF2B5EF4-FFF2-40B4-BE49-F238E27FC236}">
                <a16:creationId xmlns:a16="http://schemas.microsoft.com/office/drawing/2014/main" id="{CB5B1B0E-7C01-CE57-0192-9A5DBA82E9C6}"/>
              </a:ext>
            </a:extLst>
          </p:cNvPr>
          <p:cNvSpPr/>
          <p:nvPr/>
        </p:nvSpPr>
        <p:spPr>
          <a:xfrm>
            <a:off x="1035168" y="5914838"/>
            <a:ext cx="1337095" cy="862641"/>
          </a:xfrm>
          <a:prstGeom prst="hexagon">
            <a:avLst/>
          </a:prstGeom>
          <a:gradFill>
            <a:gsLst>
              <a:gs pos="0">
                <a:schemeClr val="accent6">
                  <a:lumMod val="40000"/>
                  <a:lumOff val="60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Legal</a:t>
            </a:r>
          </a:p>
        </p:txBody>
      </p:sp>
      <p:sp>
        <p:nvSpPr>
          <p:cNvPr id="9" name="Hexagon 8">
            <a:extLst>
              <a:ext uri="{FF2B5EF4-FFF2-40B4-BE49-F238E27FC236}">
                <a16:creationId xmlns:a16="http://schemas.microsoft.com/office/drawing/2014/main" id="{76BCDC7E-7CEE-64D5-2911-5B25EEAF69E1}"/>
              </a:ext>
            </a:extLst>
          </p:cNvPr>
          <p:cNvSpPr/>
          <p:nvPr/>
        </p:nvSpPr>
        <p:spPr>
          <a:xfrm>
            <a:off x="3459193" y="5914838"/>
            <a:ext cx="1515372" cy="862641"/>
          </a:xfrm>
          <a:prstGeom prst="hexagon">
            <a:avLst/>
          </a:prstGeom>
          <a:blipFill>
            <a:blip r:embed="rId3"/>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Environmental</a:t>
            </a:r>
          </a:p>
        </p:txBody>
      </p:sp>
      <p:sp>
        <p:nvSpPr>
          <p:cNvPr id="10" name="Hexagon 9">
            <a:extLst>
              <a:ext uri="{FF2B5EF4-FFF2-40B4-BE49-F238E27FC236}">
                <a16:creationId xmlns:a16="http://schemas.microsoft.com/office/drawing/2014/main" id="{2C3C9CA7-CCAC-7DAB-9332-9D3A045BEEC9}"/>
              </a:ext>
            </a:extLst>
          </p:cNvPr>
          <p:cNvSpPr/>
          <p:nvPr/>
        </p:nvSpPr>
        <p:spPr>
          <a:xfrm>
            <a:off x="6061495" y="5914839"/>
            <a:ext cx="1331344" cy="862641"/>
          </a:xfrm>
          <a:prstGeom prst="hexagon">
            <a:avLst/>
          </a:prstGeom>
          <a:blipFill>
            <a:blip r:embed="rId4"/>
            <a:tile tx="0" ty="0" sx="100000" sy="100000" flip="none" algn="tl"/>
          </a:blip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Technological</a:t>
            </a:r>
          </a:p>
        </p:txBody>
      </p:sp>
      <p:sp>
        <p:nvSpPr>
          <p:cNvPr id="11" name="Hexagon 10">
            <a:extLst>
              <a:ext uri="{FF2B5EF4-FFF2-40B4-BE49-F238E27FC236}">
                <a16:creationId xmlns:a16="http://schemas.microsoft.com/office/drawing/2014/main" id="{14A26150-7C25-19EF-B325-C4F170D0734A}"/>
              </a:ext>
            </a:extLst>
          </p:cNvPr>
          <p:cNvSpPr/>
          <p:nvPr/>
        </p:nvSpPr>
        <p:spPr>
          <a:xfrm>
            <a:off x="2901355" y="5193102"/>
            <a:ext cx="2562045" cy="491706"/>
          </a:xfrm>
          <a:prstGeom prst="hexagon">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t>PESTEL ANALYSIS</a:t>
            </a:r>
          </a:p>
        </p:txBody>
      </p:sp>
      <p:sp>
        <p:nvSpPr>
          <p:cNvPr id="12" name="Arrow: Right 11">
            <a:extLst>
              <a:ext uri="{FF2B5EF4-FFF2-40B4-BE49-F238E27FC236}">
                <a16:creationId xmlns:a16="http://schemas.microsoft.com/office/drawing/2014/main" id="{2844F084-2F1A-C08B-B7E0-7154043230CE}"/>
              </a:ext>
            </a:extLst>
          </p:cNvPr>
          <p:cNvSpPr/>
          <p:nvPr/>
        </p:nvSpPr>
        <p:spPr>
          <a:xfrm>
            <a:off x="2458528" y="4270071"/>
            <a:ext cx="914400" cy="2933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Arrow: Right 12">
            <a:extLst>
              <a:ext uri="{FF2B5EF4-FFF2-40B4-BE49-F238E27FC236}">
                <a16:creationId xmlns:a16="http://schemas.microsoft.com/office/drawing/2014/main" id="{8F7AFAA7-9935-E662-4F6A-57006E8015E1}"/>
              </a:ext>
            </a:extLst>
          </p:cNvPr>
          <p:cNvSpPr/>
          <p:nvPr/>
        </p:nvSpPr>
        <p:spPr>
          <a:xfrm>
            <a:off x="5060830" y="4270069"/>
            <a:ext cx="914400" cy="293301"/>
          </a:xfrm>
          <a:prstGeom prst="righ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Arrow: Down 14">
            <a:extLst>
              <a:ext uri="{FF2B5EF4-FFF2-40B4-BE49-F238E27FC236}">
                <a16:creationId xmlns:a16="http://schemas.microsoft.com/office/drawing/2014/main" id="{FC73E84B-BCF5-8400-61ED-2896BBA4CD2E}"/>
              </a:ext>
            </a:extLst>
          </p:cNvPr>
          <p:cNvSpPr/>
          <p:nvPr/>
        </p:nvSpPr>
        <p:spPr>
          <a:xfrm>
            <a:off x="6590581" y="4960903"/>
            <a:ext cx="258793" cy="862641"/>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Arrow: Left 15">
            <a:extLst>
              <a:ext uri="{FF2B5EF4-FFF2-40B4-BE49-F238E27FC236}">
                <a16:creationId xmlns:a16="http://schemas.microsoft.com/office/drawing/2014/main" id="{F9EDA9DC-0E01-F9A7-CCD1-9DE3D2E6CFF6}"/>
              </a:ext>
            </a:extLst>
          </p:cNvPr>
          <p:cNvSpPr/>
          <p:nvPr/>
        </p:nvSpPr>
        <p:spPr>
          <a:xfrm>
            <a:off x="5060830" y="6199507"/>
            <a:ext cx="914399" cy="29330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Arrow: Left 16">
            <a:extLst>
              <a:ext uri="{FF2B5EF4-FFF2-40B4-BE49-F238E27FC236}">
                <a16:creationId xmlns:a16="http://schemas.microsoft.com/office/drawing/2014/main" id="{03505DA9-F4DB-4CE1-DF12-CA79BE3DC97B}"/>
              </a:ext>
            </a:extLst>
          </p:cNvPr>
          <p:cNvSpPr/>
          <p:nvPr/>
        </p:nvSpPr>
        <p:spPr>
          <a:xfrm>
            <a:off x="2458528" y="6222504"/>
            <a:ext cx="914399" cy="293301"/>
          </a:xfrm>
          <a:prstGeom prst="left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Arrow: Up 17">
            <a:extLst>
              <a:ext uri="{FF2B5EF4-FFF2-40B4-BE49-F238E27FC236}">
                <a16:creationId xmlns:a16="http://schemas.microsoft.com/office/drawing/2014/main" id="{C126F960-7797-38E9-7F4D-97EE02A9E60D}"/>
              </a:ext>
            </a:extLst>
          </p:cNvPr>
          <p:cNvSpPr/>
          <p:nvPr/>
        </p:nvSpPr>
        <p:spPr>
          <a:xfrm>
            <a:off x="1515381" y="4941493"/>
            <a:ext cx="258793" cy="862641"/>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TextBox 18">
            <a:extLst>
              <a:ext uri="{FF2B5EF4-FFF2-40B4-BE49-F238E27FC236}">
                <a16:creationId xmlns:a16="http://schemas.microsoft.com/office/drawing/2014/main" id="{2356F897-0938-C971-BE20-1A21AA27A13F}"/>
              </a:ext>
            </a:extLst>
          </p:cNvPr>
          <p:cNvSpPr txBox="1"/>
          <p:nvPr/>
        </p:nvSpPr>
        <p:spPr>
          <a:xfrm>
            <a:off x="8367623" y="6409426"/>
            <a:ext cx="3700732" cy="369332"/>
          </a:xfrm>
          <a:prstGeom prst="rect">
            <a:avLst/>
          </a:prstGeom>
          <a:noFill/>
        </p:spPr>
        <p:txBody>
          <a:bodyPr wrap="square" rtlCol="0">
            <a:spAutoFit/>
          </a:bodyPr>
          <a:lstStyle/>
          <a:p>
            <a:r>
              <a:rPr lang="en-GB" dirty="0"/>
              <a:t>(Jinbo Song et al., 2017, pp. 276-289)</a:t>
            </a:r>
          </a:p>
        </p:txBody>
      </p:sp>
    </p:spTree>
    <p:extLst>
      <p:ext uri="{BB962C8B-B14F-4D97-AF65-F5344CB8AC3E}">
        <p14:creationId xmlns:p14="http://schemas.microsoft.com/office/powerpoint/2010/main" val="266161038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15613F-FB63-2003-C058-FD5C9F433F0F}"/>
              </a:ext>
            </a:extLst>
          </p:cNvPr>
          <p:cNvSpPr>
            <a:spLocks noGrp="1"/>
          </p:cNvSpPr>
          <p:nvPr>
            <p:ph type="title"/>
          </p:nvPr>
        </p:nvSpPr>
        <p:spPr/>
        <p:txBody>
          <a:bodyPr>
            <a:normAutofit/>
          </a:bodyPr>
          <a:lstStyle/>
          <a:p>
            <a:r>
              <a:rPr lang="en-GB" sz="3200" b="1" u="sng" dirty="0">
                <a:latin typeface="+mn-lt"/>
              </a:rPr>
              <a:t>Basic Critiques of the PETSEL ANALYSIS.</a:t>
            </a:r>
          </a:p>
        </p:txBody>
      </p:sp>
      <p:sp>
        <p:nvSpPr>
          <p:cNvPr id="3" name="Content Placeholder 2">
            <a:extLst>
              <a:ext uri="{FF2B5EF4-FFF2-40B4-BE49-F238E27FC236}">
                <a16:creationId xmlns:a16="http://schemas.microsoft.com/office/drawing/2014/main" id="{BB4E7E6C-FCD3-8C6D-F8BE-3B8FFE845F93}"/>
              </a:ext>
            </a:extLst>
          </p:cNvPr>
          <p:cNvSpPr>
            <a:spLocks noGrp="1"/>
          </p:cNvSpPr>
          <p:nvPr>
            <p:ph idx="1"/>
          </p:nvPr>
        </p:nvSpPr>
        <p:spPr>
          <a:xfrm>
            <a:off x="838200" y="1825625"/>
            <a:ext cx="10515600" cy="3401983"/>
          </a:xfrm>
        </p:spPr>
        <p:txBody>
          <a:bodyPr>
            <a:normAutofit/>
          </a:bodyPr>
          <a:lstStyle/>
          <a:p>
            <a:pPr marL="0" indent="0">
              <a:buNone/>
            </a:pPr>
            <a:r>
              <a:rPr lang="en-GB" sz="2400" dirty="0">
                <a:latin typeface="Arial" panose="020B0604020202020204" pitchFamily="34" charset="0"/>
                <a:cs typeface="Arial" panose="020B0604020202020204" pitchFamily="34" charset="0"/>
              </a:rPr>
              <a:t>Some of the benefits include;</a:t>
            </a:r>
          </a:p>
          <a:p>
            <a:r>
              <a:rPr lang="en-GB" sz="2400" dirty="0">
                <a:latin typeface="Arial" panose="020B0604020202020204" pitchFamily="34" charset="0"/>
                <a:cs typeface="Arial" panose="020B0604020202020204" pitchFamily="34" charset="0"/>
              </a:rPr>
              <a:t>Business opportunities can be realised during analysis.</a:t>
            </a:r>
          </a:p>
          <a:p>
            <a:r>
              <a:rPr lang="en-GB" sz="2400" dirty="0">
                <a:latin typeface="Arial" panose="020B0604020202020204" pitchFamily="34" charset="0"/>
                <a:cs typeface="Arial" panose="020B0604020202020204" pitchFamily="34" charset="0"/>
              </a:rPr>
              <a:t>It enables organisations to anticipate future business shortcomings.</a:t>
            </a: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However, there have been some criticisms, which are;</a:t>
            </a:r>
          </a:p>
          <a:p>
            <a:r>
              <a:rPr lang="en-GB" sz="2400" dirty="0">
                <a:latin typeface="Arial" panose="020B0604020202020204" pitchFamily="34" charset="0"/>
                <a:cs typeface="Arial" panose="020B0604020202020204" pitchFamily="34" charset="0"/>
              </a:rPr>
              <a:t>It can be hard to get a concrete decision from the data.</a:t>
            </a:r>
          </a:p>
          <a:p>
            <a:r>
              <a:rPr lang="en-GB" sz="2400" dirty="0">
                <a:latin typeface="Arial" panose="020B0604020202020204" pitchFamily="34" charset="0"/>
                <a:cs typeface="Arial" panose="020B0604020202020204" pitchFamily="34" charset="0"/>
              </a:rPr>
              <a:t>The process needs to be repeated on a regular basis for it to be effective.</a:t>
            </a:r>
          </a:p>
        </p:txBody>
      </p:sp>
      <p:sp>
        <p:nvSpPr>
          <p:cNvPr id="8" name="TextBox 7">
            <a:extLst>
              <a:ext uri="{FF2B5EF4-FFF2-40B4-BE49-F238E27FC236}">
                <a16:creationId xmlns:a16="http://schemas.microsoft.com/office/drawing/2014/main" id="{7E044E8E-D3AC-F237-5C37-CAAAD4679BCA}"/>
              </a:ext>
            </a:extLst>
          </p:cNvPr>
          <p:cNvSpPr txBox="1"/>
          <p:nvPr/>
        </p:nvSpPr>
        <p:spPr>
          <a:xfrm>
            <a:off x="8436634" y="5753819"/>
            <a:ext cx="3027872" cy="369332"/>
          </a:xfrm>
          <a:prstGeom prst="rect">
            <a:avLst/>
          </a:prstGeom>
          <a:noFill/>
        </p:spPr>
        <p:txBody>
          <a:bodyPr wrap="square" rtlCol="0">
            <a:spAutoFit/>
          </a:bodyPr>
          <a:lstStyle/>
          <a:p>
            <a:r>
              <a:rPr lang="en-GB" dirty="0"/>
              <a:t>PETSEL analysis (CIPD, 2025)</a:t>
            </a:r>
          </a:p>
        </p:txBody>
      </p:sp>
    </p:spTree>
    <p:extLst>
      <p:ext uri="{BB962C8B-B14F-4D97-AF65-F5344CB8AC3E}">
        <p14:creationId xmlns:p14="http://schemas.microsoft.com/office/powerpoint/2010/main" val="21424690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682304" y="-212491"/>
            <a:ext cx="10515600" cy="1179002"/>
          </a:xfrm>
        </p:spPr>
        <p:txBody>
          <a:bodyPr>
            <a:normAutofit fontScale="90000"/>
          </a:bodyPr>
          <a:lstStyle/>
          <a:p>
            <a:pPr algn="ctr"/>
            <a:br>
              <a:rPr lang="en-GB" b="1" u="sng" dirty="0">
                <a:latin typeface="Arial" panose="020B0604020202020204" pitchFamily="34" charset="0"/>
                <a:cs typeface="Arial" panose="020B0604020202020204" pitchFamily="34" charset="0"/>
              </a:rPr>
            </a:br>
            <a:br>
              <a:rPr lang="en-GB" b="1" u="sng" dirty="0">
                <a:latin typeface="Arial" panose="020B0604020202020204" pitchFamily="34" charset="0"/>
                <a:cs typeface="Arial" panose="020B0604020202020204" pitchFamily="34" charset="0"/>
              </a:rPr>
            </a:br>
            <a:r>
              <a:rPr lang="en-GB" sz="3600" b="1" u="sng" dirty="0">
                <a:latin typeface="Arial" panose="020B0604020202020204" pitchFamily="34" charset="0"/>
                <a:cs typeface="Arial" panose="020B0604020202020204" pitchFamily="34" charset="0"/>
              </a:rPr>
              <a:t>PESTEL framework for Green Haven Florists.</a:t>
            </a:r>
            <a:br>
              <a:rPr lang="en-GB" b="1" u="sng" dirty="0"/>
            </a:br>
            <a:br>
              <a:rPr lang="en-GB" b="1" dirty="0">
                <a:latin typeface="Arial" panose="020B0604020202020204" pitchFamily="34" charset="0"/>
                <a:cs typeface="Arial" panose="020B0604020202020204" pitchFamily="34" charset="0"/>
              </a:rPr>
            </a:b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682304" y="1763353"/>
            <a:ext cx="10671496" cy="4974328"/>
          </a:xfrm>
        </p:spPr>
        <p:txBody>
          <a:bodyPr>
            <a:normAutofit/>
          </a:bodyPr>
          <a:lstStyle/>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Here is the tabular PESTLE analysis of </a:t>
            </a:r>
            <a:r>
              <a:rPr lang="en-GB" sz="2800" b="1" dirty="0">
                <a:effectLst/>
                <a:latin typeface="Arial" panose="020B0604020202020204" pitchFamily="34" charset="0"/>
                <a:ea typeface="Aptos" panose="020B0004020202020204" pitchFamily="34" charset="0"/>
                <a:cs typeface="Arial" panose="020B0604020202020204" pitchFamily="34" charset="0"/>
              </a:rPr>
              <a:t>Olive Tree Bistro.</a:t>
            </a: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r>
              <a:rPr lang="en-GB" sz="1800" b="1" dirty="0">
                <a:solidFill>
                  <a:srgbClr val="FF0000"/>
                </a:solidFill>
                <a:latin typeface="Arial" panose="020B0604020202020204" pitchFamily="34" charset="0"/>
                <a:cs typeface="Arial" panose="020B0604020202020204" pitchFamily="34" charset="0"/>
              </a:rPr>
              <a:t>Ensure that you reference all the sources you have used in this discussion on this slide.</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pPr marL="0" indent="0">
              <a:buNone/>
            </a:pPr>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a:p>
            <a:endParaRPr lang="en-GB" dirty="0"/>
          </a:p>
        </p:txBody>
      </p:sp>
      <p:graphicFrame>
        <p:nvGraphicFramePr>
          <p:cNvPr id="7" name="Table 6">
            <a:extLst>
              <a:ext uri="{FF2B5EF4-FFF2-40B4-BE49-F238E27FC236}">
                <a16:creationId xmlns:a16="http://schemas.microsoft.com/office/drawing/2014/main" id="{108D2D3F-BBD3-F859-AF29-5BEF174F1637}"/>
              </a:ext>
            </a:extLst>
          </p:cNvPr>
          <p:cNvGraphicFramePr>
            <a:graphicFrameLocks noGrp="1"/>
          </p:cNvGraphicFramePr>
          <p:nvPr>
            <p:extLst>
              <p:ext uri="{D42A27DB-BD31-4B8C-83A1-F6EECF244321}">
                <p14:modId xmlns:p14="http://schemas.microsoft.com/office/powerpoint/2010/main" val="2723994367"/>
              </p:ext>
            </p:extLst>
          </p:nvPr>
        </p:nvGraphicFramePr>
        <p:xfrm>
          <a:off x="245292" y="757543"/>
          <a:ext cx="11389624" cy="5803692"/>
        </p:xfrm>
        <a:graphic>
          <a:graphicData uri="http://schemas.openxmlformats.org/drawingml/2006/table">
            <a:tbl>
              <a:tblPr firstRow="1" bandRow="1">
                <a:tableStyleId>{5C22544A-7EE6-4342-B048-85BDC9FD1C3A}</a:tableStyleId>
              </a:tblPr>
              <a:tblGrid>
                <a:gridCol w="1856865">
                  <a:extLst>
                    <a:ext uri="{9D8B030D-6E8A-4147-A177-3AD203B41FA5}">
                      <a16:colId xmlns:a16="http://schemas.microsoft.com/office/drawing/2014/main" val="1284065850"/>
                    </a:ext>
                  </a:extLst>
                </a:gridCol>
                <a:gridCol w="1949584">
                  <a:extLst>
                    <a:ext uri="{9D8B030D-6E8A-4147-A177-3AD203B41FA5}">
                      <a16:colId xmlns:a16="http://schemas.microsoft.com/office/drawing/2014/main" val="1858564028"/>
                    </a:ext>
                  </a:extLst>
                </a:gridCol>
                <a:gridCol w="1934002">
                  <a:extLst>
                    <a:ext uri="{9D8B030D-6E8A-4147-A177-3AD203B41FA5}">
                      <a16:colId xmlns:a16="http://schemas.microsoft.com/office/drawing/2014/main" val="1949424782"/>
                    </a:ext>
                  </a:extLst>
                </a:gridCol>
                <a:gridCol w="1937149">
                  <a:extLst>
                    <a:ext uri="{9D8B030D-6E8A-4147-A177-3AD203B41FA5}">
                      <a16:colId xmlns:a16="http://schemas.microsoft.com/office/drawing/2014/main" val="446382655"/>
                    </a:ext>
                  </a:extLst>
                </a:gridCol>
                <a:gridCol w="1934280">
                  <a:extLst>
                    <a:ext uri="{9D8B030D-6E8A-4147-A177-3AD203B41FA5}">
                      <a16:colId xmlns:a16="http://schemas.microsoft.com/office/drawing/2014/main" val="3644160467"/>
                    </a:ext>
                  </a:extLst>
                </a:gridCol>
                <a:gridCol w="1777744">
                  <a:extLst>
                    <a:ext uri="{9D8B030D-6E8A-4147-A177-3AD203B41FA5}">
                      <a16:colId xmlns:a16="http://schemas.microsoft.com/office/drawing/2014/main" val="66830876"/>
                    </a:ext>
                  </a:extLst>
                </a:gridCol>
              </a:tblGrid>
              <a:tr h="1292652">
                <a:tc>
                  <a:txBody>
                    <a:bodyPr/>
                    <a:lstStyle/>
                    <a:p>
                      <a:pPr algn="l"/>
                      <a:endParaRPr lang="en-GB" sz="1600" dirty="0"/>
                    </a:p>
                    <a:p>
                      <a:pPr algn="l"/>
                      <a:r>
                        <a:rPr lang="en-GB" sz="2400" dirty="0">
                          <a:solidFill>
                            <a:schemeClr val="tx1"/>
                          </a:solidFill>
                        </a:rPr>
                        <a:t>Political  Factors</a:t>
                      </a:r>
                    </a:p>
                  </a:txBody>
                  <a:tcPr>
                    <a:pattFill prst="trellis">
                      <a:fgClr>
                        <a:srgbClr val="FFFF00"/>
                      </a:fgClr>
                      <a:bgClr>
                        <a:schemeClr val="bg1"/>
                      </a:bgClr>
                    </a:pattFill>
                  </a:tcPr>
                </a:tc>
                <a:tc>
                  <a:txBody>
                    <a:bodyPr/>
                    <a:lstStyle/>
                    <a:p>
                      <a:pPr algn="l"/>
                      <a:endParaRPr lang="en-GB" sz="1600" dirty="0"/>
                    </a:p>
                    <a:p>
                      <a:pPr algn="l"/>
                      <a:r>
                        <a:rPr lang="en-GB" sz="2400" dirty="0">
                          <a:solidFill>
                            <a:schemeClr val="tx1"/>
                          </a:solidFill>
                        </a:rPr>
                        <a:t>Economic Factors</a:t>
                      </a:r>
                    </a:p>
                  </a:txBody>
                  <a:tcPr>
                    <a:pattFill prst="pct60">
                      <a:fgClr>
                        <a:schemeClr val="accent4">
                          <a:lumMod val="40000"/>
                          <a:lumOff val="60000"/>
                        </a:schemeClr>
                      </a:fgClr>
                      <a:bgClr>
                        <a:schemeClr val="bg1"/>
                      </a:bgClr>
                    </a:pattFill>
                  </a:tcPr>
                </a:tc>
                <a:tc>
                  <a:txBody>
                    <a:bodyPr/>
                    <a:lstStyle/>
                    <a:p>
                      <a:pPr algn="l"/>
                      <a:endParaRPr lang="en-GB" sz="1600" dirty="0"/>
                    </a:p>
                    <a:p>
                      <a:pPr algn="l"/>
                      <a:r>
                        <a:rPr lang="en-GB" sz="2400" dirty="0">
                          <a:solidFill>
                            <a:schemeClr val="tx1"/>
                          </a:solidFill>
                        </a:rPr>
                        <a:t>Social Factors</a:t>
                      </a:r>
                    </a:p>
                  </a:txBody>
                  <a:tcPr>
                    <a:pattFill prst="pct20">
                      <a:fgClr>
                        <a:srgbClr val="FFFF00"/>
                      </a:fgClr>
                      <a:bgClr>
                        <a:schemeClr val="bg1"/>
                      </a:bgClr>
                    </a:pattFill>
                  </a:tcPr>
                </a:tc>
                <a:tc>
                  <a:txBody>
                    <a:bodyPr/>
                    <a:lstStyle/>
                    <a:p>
                      <a:pPr algn="l"/>
                      <a:endParaRPr lang="en-GB" sz="1600" dirty="0"/>
                    </a:p>
                    <a:p>
                      <a:pPr algn="l"/>
                      <a:r>
                        <a:rPr lang="en-GB" sz="2000" dirty="0">
                          <a:solidFill>
                            <a:schemeClr val="tx1"/>
                          </a:solidFill>
                        </a:rPr>
                        <a:t>Technological </a:t>
                      </a:r>
                    </a:p>
                    <a:p>
                      <a:pPr algn="l"/>
                      <a:r>
                        <a:rPr lang="en-GB" sz="2000" dirty="0">
                          <a:solidFill>
                            <a:schemeClr val="tx1"/>
                          </a:solidFill>
                        </a:rPr>
                        <a:t>Factors</a:t>
                      </a:r>
                    </a:p>
                  </a:txBody>
                  <a:tcPr>
                    <a:pattFill prst="horzBrick">
                      <a:fgClr>
                        <a:srgbClr val="92D050"/>
                      </a:fgClr>
                      <a:bgClr>
                        <a:schemeClr val="bg1"/>
                      </a:bgClr>
                    </a:pattFill>
                  </a:tcPr>
                </a:tc>
                <a:tc>
                  <a:txBody>
                    <a:bodyPr/>
                    <a:lstStyle/>
                    <a:p>
                      <a:pPr algn="l"/>
                      <a:endParaRPr lang="en-GB" sz="1600" dirty="0"/>
                    </a:p>
                    <a:p>
                      <a:pPr algn="l"/>
                      <a:r>
                        <a:rPr lang="en-GB" sz="2400" dirty="0">
                          <a:solidFill>
                            <a:schemeClr val="tx1"/>
                          </a:solidFill>
                        </a:rPr>
                        <a:t>Legal Factors</a:t>
                      </a:r>
                    </a:p>
                  </a:txBody>
                  <a:tcPr>
                    <a:pattFill prst="pct20">
                      <a:fgClr>
                        <a:srgbClr val="00B0F0"/>
                      </a:fgClr>
                      <a:bgClr>
                        <a:schemeClr val="bg1"/>
                      </a:bgClr>
                    </a:pattFill>
                  </a:tcPr>
                </a:tc>
                <a:tc>
                  <a:txBody>
                    <a:bodyPr/>
                    <a:lstStyle/>
                    <a:p>
                      <a:pPr algn="l"/>
                      <a:endParaRPr lang="en-GB" sz="1600" dirty="0"/>
                    </a:p>
                    <a:p>
                      <a:pPr algn="l"/>
                      <a:r>
                        <a:rPr lang="en-GB" sz="2000" dirty="0">
                          <a:solidFill>
                            <a:schemeClr val="tx1"/>
                          </a:solidFill>
                        </a:rPr>
                        <a:t>Environmental Factors</a:t>
                      </a:r>
                    </a:p>
                  </a:txBody>
                  <a:tcPr>
                    <a:pattFill prst="weave">
                      <a:fgClr>
                        <a:schemeClr val="accent1"/>
                      </a:fgClr>
                      <a:bgClr>
                        <a:schemeClr val="bg1"/>
                      </a:bgClr>
                    </a:pattFill>
                  </a:tcPr>
                </a:tc>
                <a:extLst>
                  <a:ext uri="{0D108BD9-81ED-4DB2-BD59-A6C34878D82A}">
                    <a16:rowId xmlns:a16="http://schemas.microsoft.com/office/drawing/2014/main" val="2083540418"/>
                  </a:ext>
                </a:extLst>
              </a:tr>
              <a:tr h="3214753">
                <a:tc>
                  <a:txBody>
                    <a:bodyPr/>
                    <a:lstStyle/>
                    <a:p>
                      <a:pPr marL="285750" indent="-285750" algn="l">
                        <a:buFont typeface="Wingdings" panose="05000000000000000000" pitchFamily="2" charset="2"/>
                        <a:buChar char="§"/>
                      </a:pPr>
                      <a:r>
                        <a:rPr lang="en-GB" sz="1800" b="1" dirty="0"/>
                        <a:t>International trade dynamics, </a:t>
                      </a:r>
                      <a:r>
                        <a:rPr lang="en-GB" sz="1800" b="1" dirty="0" err="1"/>
                        <a:t>e.g</a:t>
                      </a:r>
                      <a:r>
                        <a:rPr lang="en-GB" sz="1800" b="1" dirty="0"/>
                        <a:t>  </a:t>
                      </a:r>
                      <a:r>
                        <a:rPr lang="en-GB" sz="1800" b="1" dirty="0" err="1"/>
                        <a:t>Tarrifs</a:t>
                      </a:r>
                      <a:r>
                        <a:rPr lang="en-GB" sz="1800" b="1" dirty="0"/>
                        <a:t>.</a:t>
                      </a:r>
                    </a:p>
                    <a:p>
                      <a:pPr marL="285750" indent="-285750" algn="l">
                        <a:buFont typeface="Wingdings" panose="05000000000000000000" pitchFamily="2" charset="2"/>
                        <a:buChar char="§"/>
                      </a:pPr>
                      <a:endParaRPr lang="en-GB" sz="1800" b="1" dirty="0"/>
                    </a:p>
                    <a:p>
                      <a:pPr marL="0" indent="0" algn="l">
                        <a:buFont typeface="Wingdings" panose="05000000000000000000" pitchFamily="2" charset="2"/>
                        <a:buNone/>
                      </a:pPr>
                      <a:r>
                        <a:rPr lang="en-GB" sz="1800" b="1" dirty="0"/>
                        <a:t>Trump imposed 10% tariffs, which led to higher flower prices globally.(</a:t>
                      </a:r>
                      <a:r>
                        <a:rPr lang="en-US" sz="1800" b="1" i="1" dirty="0"/>
                        <a:t>Cut Flowers Market </a:t>
                      </a:r>
                      <a:r>
                        <a:rPr lang="en-US" sz="1800" b="1" dirty="0"/>
                        <a:t>(2025 - 2030), 2025) </a:t>
                      </a:r>
                      <a:r>
                        <a:rPr lang="en-GB" sz="1800" b="1" dirty="0"/>
                        <a:t> </a:t>
                      </a:r>
                    </a:p>
                    <a:p>
                      <a:pPr marL="285750" indent="-285750" algn="l">
                        <a:buFont typeface="Wingdings" panose="05000000000000000000" pitchFamily="2" charset="2"/>
                        <a:buChar char="§"/>
                      </a:pPr>
                      <a:endParaRPr lang="en-GB" sz="1400" b="1" dirty="0"/>
                    </a:p>
                  </a:txBody>
                  <a:tcPr>
                    <a:pattFill prst="openDmnd">
                      <a:fgClr>
                        <a:srgbClr val="FFC000"/>
                      </a:fgClr>
                      <a:bgClr>
                        <a:schemeClr val="bg1"/>
                      </a:bgClr>
                    </a:pattFill>
                  </a:tcPr>
                </a:tc>
                <a:tc>
                  <a:txBody>
                    <a:bodyPr/>
                    <a:lstStyle/>
                    <a:p>
                      <a:pPr marL="285750" indent="-285750" algn="l">
                        <a:buFont typeface="Wingdings" panose="05000000000000000000" pitchFamily="2" charset="2"/>
                        <a:buChar char="§"/>
                      </a:pPr>
                      <a:r>
                        <a:rPr lang="en-GB" sz="1800" b="1" dirty="0"/>
                        <a:t>Consumer prefers lower prices.</a:t>
                      </a:r>
                    </a:p>
                    <a:p>
                      <a:pPr marL="285750" indent="-285750" algn="l">
                        <a:buFont typeface="Wingdings" panose="05000000000000000000" pitchFamily="2" charset="2"/>
                        <a:buChar char="§"/>
                      </a:pPr>
                      <a:endParaRPr lang="en-GB" sz="1400" b="1" dirty="0"/>
                    </a:p>
                    <a:p>
                      <a:pPr marL="0" indent="0" algn="l">
                        <a:buFont typeface="Wingdings" panose="05000000000000000000" pitchFamily="2" charset="2"/>
                        <a:buNone/>
                      </a:pPr>
                      <a:endParaRPr lang="en-GB" sz="1400" b="1" dirty="0"/>
                    </a:p>
                    <a:p>
                      <a:pPr marL="0" indent="0" algn="l">
                        <a:buFont typeface="Wingdings" panose="05000000000000000000" pitchFamily="2" charset="2"/>
                        <a:buNone/>
                      </a:pPr>
                      <a:endParaRPr lang="en-GB" sz="1400" b="1" dirty="0"/>
                    </a:p>
                    <a:p>
                      <a:pPr algn="l"/>
                      <a:endParaRPr lang="en-GB" sz="1400" b="1" dirty="0"/>
                    </a:p>
                  </a:txBody>
                  <a:tcPr>
                    <a:pattFill prst="trellis">
                      <a:fgClr>
                        <a:srgbClr val="FFC000"/>
                      </a:fgClr>
                      <a:bgClr>
                        <a:schemeClr val="bg1"/>
                      </a:bgClr>
                    </a:pattFill>
                  </a:tcPr>
                </a:tc>
                <a:tc>
                  <a:txBody>
                    <a:bodyPr/>
                    <a:lstStyle/>
                    <a:p>
                      <a:pPr marL="285750" indent="-285750" algn="l">
                        <a:buFont typeface="Wingdings" panose="05000000000000000000" pitchFamily="2" charset="2"/>
                        <a:buChar char="§"/>
                      </a:pPr>
                      <a:r>
                        <a:rPr lang="en-GB" sz="1800" b="1" dirty="0"/>
                        <a:t>Social Media and AI influencing consumer behaviour.</a:t>
                      </a:r>
                    </a:p>
                    <a:p>
                      <a:pPr marL="0" indent="0" algn="l">
                        <a:buFont typeface="Wingdings" panose="05000000000000000000" pitchFamily="2" charset="2"/>
                        <a:buNone/>
                      </a:pPr>
                      <a:endParaRPr lang="en-GB" sz="1400" b="1" dirty="0"/>
                    </a:p>
                    <a:p>
                      <a:pPr marL="0" indent="0" algn="l">
                        <a:buFont typeface="Wingdings" panose="05000000000000000000" pitchFamily="2" charset="2"/>
                        <a:buNone/>
                      </a:pPr>
                      <a:r>
                        <a:rPr lang="en-GB" sz="1800" b="1" dirty="0"/>
                        <a:t>Consumers’ shopping decisions are being influenced by social media trends. (2025 Floral Industry Trend, 2026)</a:t>
                      </a:r>
                    </a:p>
                    <a:p>
                      <a:pPr marL="0" indent="0" algn="l">
                        <a:buFont typeface="Wingdings" panose="05000000000000000000" pitchFamily="2" charset="2"/>
                        <a:buNone/>
                      </a:pPr>
                      <a:endParaRPr lang="en-GB" sz="1400" b="1" dirty="0"/>
                    </a:p>
                    <a:p>
                      <a:pPr marL="0" indent="0" algn="l">
                        <a:buFont typeface="Wingdings" panose="05000000000000000000" pitchFamily="2" charset="2"/>
                        <a:buNone/>
                      </a:pPr>
                      <a:endParaRPr lang="en-GB" sz="1400" b="1" dirty="0"/>
                    </a:p>
                    <a:p>
                      <a:pPr marL="0" indent="0" algn="l">
                        <a:buFont typeface="Wingdings" panose="05000000000000000000" pitchFamily="2" charset="2"/>
                        <a:buNone/>
                      </a:pPr>
                      <a:endParaRPr lang="en-GB" sz="1400" b="1" dirty="0"/>
                    </a:p>
                  </a:txBody>
                  <a:tcPr>
                    <a:pattFill prst="trellis">
                      <a:fgClr>
                        <a:schemeClr val="accent2"/>
                      </a:fgClr>
                      <a:bgClr>
                        <a:schemeClr val="bg1"/>
                      </a:bgClr>
                    </a:pattFill>
                  </a:tcPr>
                </a:tc>
                <a:tc>
                  <a:txBody>
                    <a:bodyPr/>
                    <a:lstStyle/>
                    <a:p>
                      <a:pPr marL="285750" indent="-285750" algn="l">
                        <a:buFont typeface="Wingdings" panose="05000000000000000000" pitchFamily="2" charset="2"/>
                        <a:buChar char="§"/>
                      </a:pPr>
                      <a:r>
                        <a:rPr lang="en-GB" sz="1800" b="1" dirty="0"/>
                        <a:t>Lack of a user-friendly online system.</a:t>
                      </a:r>
                    </a:p>
                    <a:p>
                      <a:pPr marL="285750" indent="-285750" algn="l">
                        <a:buFont typeface="Wingdings" panose="05000000000000000000" pitchFamily="2" charset="2"/>
                        <a:buChar char="§"/>
                      </a:pPr>
                      <a:endParaRPr lang="en-GB" sz="1400" b="1" dirty="0"/>
                    </a:p>
                    <a:p>
                      <a:pPr marL="285750" indent="-285750" algn="l">
                        <a:buFont typeface="Wingdings" panose="05000000000000000000" pitchFamily="2" charset="2"/>
                        <a:buChar char="§"/>
                      </a:pPr>
                      <a:endParaRPr lang="en-GB" sz="1400" b="1" dirty="0"/>
                    </a:p>
                    <a:p>
                      <a:pPr marL="285750" indent="-285750" algn="l">
                        <a:buFont typeface="Wingdings" panose="05000000000000000000" pitchFamily="2" charset="2"/>
                        <a:buChar char="§"/>
                      </a:pPr>
                      <a:endParaRPr lang="en-GB" sz="1400" b="1" dirty="0"/>
                    </a:p>
                    <a:p>
                      <a:pPr algn="l"/>
                      <a:endParaRPr lang="en-GB" sz="1400" b="1" dirty="0"/>
                    </a:p>
                  </a:txBody>
                  <a:tcPr>
                    <a:pattFill prst="trellis">
                      <a:fgClr>
                        <a:srgbClr val="92D050"/>
                      </a:fgClr>
                      <a:bgClr>
                        <a:schemeClr val="bg1"/>
                      </a:bgClr>
                    </a:pattFill>
                  </a:tcPr>
                </a:tc>
                <a:tc>
                  <a:txBody>
                    <a:bodyPr/>
                    <a:lstStyle/>
                    <a:p>
                      <a:pPr marL="285750" indent="-285750" algn="l">
                        <a:buFont typeface="Wingdings" panose="05000000000000000000" pitchFamily="2" charset="2"/>
                        <a:buChar char="§"/>
                      </a:pPr>
                      <a:r>
                        <a:rPr lang="en-GB" sz="1800" b="1" dirty="0"/>
                        <a:t>They are using biodegradable which is in accordance with environmental laws.</a:t>
                      </a:r>
                    </a:p>
                    <a:p>
                      <a:pPr algn="l"/>
                      <a:endParaRPr lang="en-GB" sz="1400" b="1" dirty="0"/>
                    </a:p>
                  </a:txBody>
                  <a:tcPr>
                    <a:pattFill prst="trellis">
                      <a:fgClr>
                        <a:srgbClr val="00B0F0"/>
                      </a:fgClr>
                      <a:bgClr>
                        <a:schemeClr val="bg1"/>
                      </a:bgClr>
                    </a:pattFill>
                  </a:tcPr>
                </a:tc>
                <a:tc>
                  <a:txBody>
                    <a:bodyPr/>
                    <a:lstStyle/>
                    <a:p>
                      <a:pPr marL="285750" indent="-285750" algn="l">
                        <a:buFont typeface="Wingdings" panose="05000000000000000000" pitchFamily="2" charset="2"/>
                        <a:buChar char="§"/>
                      </a:pPr>
                      <a:r>
                        <a:rPr lang="en-GB" sz="1800" b="1" dirty="0"/>
                        <a:t>The shop’s commitment to biodegradable wrapping and locally sourced blooms.</a:t>
                      </a:r>
                    </a:p>
                    <a:p>
                      <a:pPr marL="0" indent="0" algn="l">
                        <a:buFont typeface="Wingdings" panose="05000000000000000000" pitchFamily="2" charset="2"/>
                        <a:buNone/>
                      </a:pPr>
                      <a:endParaRPr lang="en-GB" sz="1400" b="1" dirty="0"/>
                    </a:p>
                    <a:p>
                      <a:pPr algn="l"/>
                      <a:endParaRPr lang="en-GB" sz="1400" b="1" dirty="0"/>
                    </a:p>
                  </a:txBody>
                  <a:tcPr>
                    <a:pattFill prst="trellis">
                      <a:fgClr>
                        <a:srgbClr val="0070C0"/>
                      </a:fgClr>
                      <a:bgClr>
                        <a:schemeClr val="bg1"/>
                      </a:bgClr>
                    </a:pattFill>
                  </a:tcPr>
                </a:tc>
                <a:extLst>
                  <a:ext uri="{0D108BD9-81ED-4DB2-BD59-A6C34878D82A}">
                    <a16:rowId xmlns:a16="http://schemas.microsoft.com/office/drawing/2014/main" val="654891230"/>
                  </a:ext>
                </a:extLst>
              </a:tr>
            </a:tbl>
          </a:graphicData>
        </a:graphic>
      </p:graphicFrame>
    </p:spTree>
    <p:extLst>
      <p:ext uri="{BB962C8B-B14F-4D97-AF65-F5344CB8AC3E}">
        <p14:creationId xmlns:p14="http://schemas.microsoft.com/office/powerpoint/2010/main" val="76460505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19E5FA-F1CF-36CD-E382-64C73BB8A98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6A380E8-2AC0-F0B7-9432-FB8903B92FD6}"/>
              </a:ext>
            </a:extLst>
          </p:cNvPr>
          <p:cNvSpPr>
            <a:spLocks noGrp="1"/>
          </p:cNvSpPr>
          <p:nvPr>
            <p:ph type="title"/>
          </p:nvPr>
        </p:nvSpPr>
        <p:spPr>
          <a:xfrm>
            <a:off x="838200" y="218476"/>
            <a:ext cx="10515600" cy="1325563"/>
          </a:xfrm>
        </p:spPr>
        <p:txBody>
          <a:bodyPr>
            <a:normAutofit/>
          </a:bodyPr>
          <a:lstStyle/>
          <a:p>
            <a:r>
              <a:rPr lang="en-GB" sz="3200" b="1" u="sng" dirty="0">
                <a:latin typeface="Arial" panose="020B0604020202020204" pitchFamily="34" charset="0"/>
                <a:cs typeface="Arial" panose="020B0604020202020204" pitchFamily="34" charset="0"/>
              </a:rPr>
              <a:t>Cause-and-Effect model.</a:t>
            </a:r>
          </a:p>
        </p:txBody>
      </p:sp>
      <p:sp>
        <p:nvSpPr>
          <p:cNvPr id="3" name="Content Placeholder 2">
            <a:extLst>
              <a:ext uri="{FF2B5EF4-FFF2-40B4-BE49-F238E27FC236}">
                <a16:creationId xmlns:a16="http://schemas.microsoft.com/office/drawing/2014/main" id="{1B4D8426-20C5-630E-80E5-EAB06B11CCD5}"/>
              </a:ext>
            </a:extLst>
          </p:cNvPr>
          <p:cNvSpPr>
            <a:spLocks noGrp="1"/>
          </p:cNvSpPr>
          <p:nvPr>
            <p:ph idx="1"/>
          </p:nvPr>
        </p:nvSpPr>
        <p:spPr>
          <a:xfrm>
            <a:off x="838200" y="1135366"/>
            <a:ext cx="5536721" cy="4523562"/>
          </a:xfrm>
        </p:spPr>
        <p:txBody>
          <a:bodyPr>
            <a:normAutofit fontScale="70000" lnSpcReduction="20000"/>
          </a:bodyPr>
          <a:lstStyle/>
          <a:p>
            <a:pPr marL="0" indent="0">
              <a:lnSpc>
                <a:spcPct val="100000"/>
              </a:lnSpc>
              <a:buNone/>
            </a:pPr>
            <a:endParaRPr lang="en-GB" dirty="0">
              <a:latin typeface="Arial" panose="020B0604020202020204" pitchFamily="34" charset="0"/>
              <a:cs typeface="Arial" panose="020B0604020202020204" pitchFamily="34" charset="0"/>
            </a:endParaRPr>
          </a:p>
          <a:p>
            <a:pPr marL="457200" lvl="1" indent="0">
              <a:lnSpc>
                <a:spcPct val="100000"/>
              </a:lnSpc>
              <a:buNone/>
            </a:pPr>
            <a:r>
              <a:rPr lang="en-GB" sz="2800" dirty="0">
                <a:latin typeface="Arial" panose="020B0604020202020204" pitchFamily="34" charset="0"/>
                <a:cs typeface="Arial" panose="020B0604020202020204" pitchFamily="34" charset="0"/>
              </a:rPr>
              <a:t>The Cause-and-Effect Model, also known as </a:t>
            </a:r>
            <a:r>
              <a:rPr lang="en-GB" sz="2800" i="1" dirty="0">
                <a:latin typeface="Arial" panose="020B0604020202020204" pitchFamily="34" charset="0"/>
                <a:cs typeface="Arial" panose="020B0604020202020204" pitchFamily="34" charset="0"/>
              </a:rPr>
              <a:t>fishbone diagram, </a:t>
            </a:r>
            <a:r>
              <a:rPr lang="en-GB" sz="2800" dirty="0">
                <a:latin typeface="Arial" panose="020B0604020202020204" pitchFamily="34" charset="0"/>
                <a:cs typeface="Arial" panose="020B0604020202020204" pitchFamily="34" charset="0"/>
              </a:rPr>
              <a:t>is a tool that enables us to identify, organise and display causes associated with a specific problem. It graphically shows the association between an effect and the given causes that might have influenced it. </a:t>
            </a:r>
          </a:p>
          <a:p>
            <a:pPr marL="457200" lvl="1" indent="0">
              <a:lnSpc>
                <a:spcPct val="100000"/>
              </a:lnSpc>
              <a:buNone/>
            </a:pPr>
            <a:r>
              <a:rPr lang="en-US" sz="2800" dirty="0">
                <a:latin typeface="Arial" panose="020B0604020202020204" pitchFamily="34" charset="0"/>
                <a:cs typeface="Arial" panose="020B0604020202020204" pitchFamily="34" charset="0"/>
              </a:rPr>
              <a:t>A fishbone diagram can be very useful for identifying</a:t>
            </a:r>
            <a:r>
              <a:rPr lang="en-GB" sz="2800" dirty="0">
                <a:latin typeface="Arial" panose="020B0604020202020204" pitchFamily="34" charset="0"/>
                <a:cs typeface="Arial" panose="020B0604020202020204" pitchFamily="34" charset="0"/>
              </a:rPr>
              <a:t> potential causes of a recent problem. </a:t>
            </a: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r>
              <a:rPr lang="en-GB" sz="2800" b="1" dirty="0">
                <a:latin typeface="Arial" panose="020B0604020202020204" pitchFamily="34" charset="0"/>
                <a:cs typeface="Arial" panose="020B0604020202020204" pitchFamily="34" charset="0"/>
              </a:rPr>
              <a:t>Some of its benefits include</a:t>
            </a:r>
          </a:p>
          <a:p>
            <a:pPr lvl="1">
              <a:lnSpc>
                <a:spcPct val="100000"/>
              </a:lnSpc>
            </a:pPr>
            <a:r>
              <a:rPr lang="en-GB" sz="2800" dirty="0">
                <a:latin typeface="Arial" panose="020B0604020202020204" pitchFamily="34" charset="0"/>
                <a:cs typeface="Arial" panose="020B0604020202020204" pitchFamily="34" charset="0"/>
              </a:rPr>
              <a:t>It breaks down the problems.</a:t>
            </a:r>
          </a:p>
          <a:p>
            <a:pPr lvl="1">
              <a:lnSpc>
                <a:spcPct val="100000"/>
              </a:lnSpc>
            </a:pPr>
            <a:r>
              <a:rPr lang="en-GB" sz="2800" dirty="0">
                <a:latin typeface="Arial" panose="020B0604020202020204" pitchFamily="34" charset="0"/>
                <a:cs typeface="Arial" panose="020B0604020202020204" pitchFamily="34" charset="0"/>
              </a:rPr>
              <a:t>It is easy to understand and use.</a:t>
            </a:r>
          </a:p>
          <a:p>
            <a:pPr lvl="1">
              <a:lnSpc>
                <a:spcPct val="100000"/>
              </a:lnSpc>
            </a:pPr>
            <a:r>
              <a:rPr lang="en-GB" sz="2800" dirty="0">
                <a:latin typeface="Arial" panose="020B0604020202020204" pitchFamily="34" charset="0"/>
                <a:cs typeface="Arial" panose="020B0604020202020204" pitchFamily="34" charset="0"/>
              </a:rPr>
              <a:t>The availability of structure.</a:t>
            </a:r>
          </a:p>
          <a:p>
            <a:pPr lvl="1">
              <a:lnSpc>
                <a:spcPct val="100000"/>
              </a:lnSpc>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a:p>
            <a:pPr marL="457200" lvl="1" indent="0">
              <a:lnSpc>
                <a:spcPct val="100000"/>
              </a:lnSpc>
              <a:buNone/>
            </a:pPr>
            <a:endParaRPr lang="en-GB" sz="2800" dirty="0">
              <a:latin typeface="Arial" panose="020B0604020202020204" pitchFamily="34" charset="0"/>
              <a:cs typeface="Arial" panose="020B0604020202020204" pitchFamily="34" charset="0"/>
            </a:endParaRPr>
          </a:p>
        </p:txBody>
      </p:sp>
      <p:cxnSp>
        <p:nvCxnSpPr>
          <p:cNvPr id="7" name="Straight Connector 6">
            <a:extLst>
              <a:ext uri="{FF2B5EF4-FFF2-40B4-BE49-F238E27FC236}">
                <a16:creationId xmlns:a16="http://schemas.microsoft.com/office/drawing/2014/main" id="{FB20A72D-0B9A-D205-241B-FBF3ED61C9FA}"/>
              </a:ext>
            </a:extLst>
          </p:cNvPr>
          <p:cNvCxnSpPr/>
          <p:nvPr/>
        </p:nvCxnSpPr>
        <p:spPr>
          <a:xfrm>
            <a:off x="6374921" y="3295291"/>
            <a:ext cx="3692105" cy="0"/>
          </a:xfrm>
          <a:prstGeom prst="line">
            <a:avLst/>
          </a:prstGeom>
        </p:spPr>
        <p:style>
          <a:lnRef idx="1">
            <a:schemeClr val="accent1"/>
          </a:lnRef>
          <a:fillRef idx="0">
            <a:schemeClr val="accent1"/>
          </a:fillRef>
          <a:effectRef idx="0">
            <a:schemeClr val="accent1"/>
          </a:effectRef>
          <a:fontRef idx="minor">
            <a:schemeClr val="tx1"/>
          </a:fontRef>
        </p:style>
      </p:cxnSp>
      <p:cxnSp>
        <p:nvCxnSpPr>
          <p:cNvPr id="9" name="Straight Connector 8">
            <a:extLst>
              <a:ext uri="{FF2B5EF4-FFF2-40B4-BE49-F238E27FC236}">
                <a16:creationId xmlns:a16="http://schemas.microsoft.com/office/drawing/2014/main" id="{651E8758-1D49-E983-AEDF-89400F71BD62}"/>
              </a:ext>
            </a:extLst>
          </p:cNvPr>
          <p:cNvCxnSpPr/>
          <p:nvPr/>
        </p:nvCxnSpPr>
        <p:spPr>
          <a:xfrm flipH="1" flipV="1">
            <a:off x="7131890" y="2449813"/>
            <a:ext cx="664234" cy="810883"/>
          </a:xfrm>
          <a:prstGeom prst="line">
            <a:avLst/>
          </a:prstGeom>
        </p:spPr>
        <p:style>
          <a:lnRef idx="1">
            <a:schemeClr val="accent1"/>
          </a:lnRef>
          <a:fillRef idx="0">
            <a:schemeClr val="accent1"/>
          </a:fillRef>
          <a:effectRef idx="0">
            <a:schemeClr val="accent1"/>
          </a:effectRef>
          <a:fontRef idx="minor">
            <a:schemeClr val="tx1"/>
          </a:fontRef>
        </p:style>
      </p:cxnSp>
      <p:cxnSp>
        <p:nvCxnSpPr>
          <p:cNvPr id="11" name="Straight Connector 10">
            <a:extLst>
              <a:ext uri="{FF2B5EF4-FFF2-40B4-BE49-F238E27FC236}">
                <a16:creationId xmlns:a16="http://schemas.microsoft.com/office/drawing/2014/main" id="{9D0E10E7-AFCD-178E-EE31-ED7960FFA04D}"/>
              </a:ext>
            </a:extLst>
          </p:cNvPr>
          <p:cNvCxnSpPr/>
          <p:nvPr/>
        </p:nvCxnSpPr>
        <p:spPr>
          <a:xfrm flipH="1" flipV="1">
            <a:off x="8492705" y="2346385"/>
            <a:ext cx="767751" cy="966159"/>
          </a:xfrm>
          <a:prstGeom prst="line">
            <a:avLst/>
          </a:prstGeom>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70587764-5F4C-77C7-0F20-FD6A097F5313}"/>
              </a:ext>
            </a:extLst>
          </p:cNvPr>
          <p:cNvCxnSpPr/>
          <p:nvPr/>
        </p:nvCxnSpPr>
        <p:spPr>
          <a:xfrm>
            <a:off x="10067026" y="3295291"/>
            <a:ext cx="940280" cy="0"/>
          </a:xfrm>
          <a:prstGeom prst="line">
            <a:avLst/>
          </a:prstGeom>
        </p:spPr>
        <p:style>
          <a:lnRef idx="1">
            <a:schemeClr val="accent1"/>
          </a:lnRef>
          <a:fillRef idx="0">
            <a:schemeClr val="accent1"/>
          </a:fillRef>
          <a:effectRef idx="0">
            <a:schemeClr val="accent1"/>
          </a:effectRef>
          <a:fontRef idx="minor">
            <a:schemeClr val="tx1"/>
          </a:fontRef>
        </p:style>
      </p:cxnSp>
      <p:sp>
        <p:nvSpPr>
          <p:cNvPr id="14" name="Rectangle 13">
            <a:extLst>
              <a:ext uri="{FF2B5EF4-FFF2-40B4-BE49-F238E27FC236}">
                <a16:creationId xmlns:a16="http://schemas.microsoft.com/office/drawing/2014/main" id="{19B3BDC9-1918-5DB0-D515-A26B80C6CDCA}"/>
              </a:ext>
            </a:extLst>
          </p:cNvPr>
          <p:cNvSpPr/>
          <p:nvPr/>
        </p:nvSpPr>
        <p:spPr>
          <a:xfrm>
            <a:off x="11041812" y="3122764"/>
            <a:ext cx="1078301" cy="306234"/>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Problem</a:t>
            </a:r>
          </a:p>
        </p:txBody>
      </p:sp>
      <p:cxnSp>
        <p:nvCxnSpPr>
          <p:cNvPr id="16" name="Straight Connector 15">
            <a:extLst>
              <a:ext uri="{FF2B5EF4-FFF2-40B4-BE49-F238E27FC236}">
                <a16:creationId xmlns:a16="http://schemas.microsoft.com/office/drawing/2014/main" id="{6C280925-1342-A371-DB63-8F1046795DD5}"/>
              </a:ext>
            </a:extLst>
          </p:cNvPr>
          <p:cNvCxnSpPr/>
          <p:nvPr/>
        </p:nvCxnSpPr>
        <p:spPr>
          <a:xfrm flipH="1" flipV="1">
            <a:off x="9881557" y="2365831"/>
            <a:ext cx="776377" cy="966159"/>
          </a:xfrm>
          <a:prstGeom prst="line">
            <a:avLst/>
          </a:prstGeom>
        </p:spPr>
        <p:style>
          <a:lnRef idx="1">
            <a:schemeClr val="accent1"/>
          </a:lnRef>
          <a:fillRef idx="0">
            <a:schemeClr val="accent1"/>
          </a:fillRef>
          <a:effectRef idx="0">
            <a:schemeClr val="accent1"/>
          </a:effectRef>
          <a:fontRef idx="minor">
            <a:schemeClr val="tx1"/>
          </a:fontRef>
        </p:style>
      </p:cxnSp>
      <p:sp>
        <p:nvSpPr>
          <p:cNvPr id="17" name="Rectangle 16">
            <a:extLst>
              <a:ext uri="{FF2B5EF4-FFF2-40B4-BE49-F238E27FC236}">
                <a16:creationId xmlns:a16="http://schemas.microsoft.com/office/drawing/2014/main" id="{462A4F38-9DBC-C45B-A6CE-A1A01BC836B6}"/>
              </a:ext>
            </a:extLst>
          </p:cNvPr>
          <p:cNvSpPr/>
          <p:nvPr/>
        </p:nvSpPr>
        <p:spPr>
          <a:xfrm>
            <a:off x="6421648" y="2070343"/>
            <a:ext cx="974785" cy="302825"/>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Man</a:t>
            </a:r>
          </a:p>
        </p:txBody>
      </p:sp>
      <p:sp>
        <p:nvSpPr>
          <p:cNvPr id="18" name="Rectangle 17">
            <a:extLst>
              <a:ext uri="{FF2B5EF4-FFF2-40B4-BE49-F238E27FC236}">
                <a16:creationId xmlns:a16="http://schemas.microsoft.com/office/drawing/2014/main" id="{2F49AF99-C0A3-F1C2-9888-D17907F98382}"/>
              </a:ext>
            </a:extLst>
          </p:cNvPr>
          <p:cNvSpPr/>
          <p:nvPr/>
        </p:nvSpPr>
        <p:spPr>
          <a:xfrm>
            <a:off x="7796125" y="2064201"/>
            <a:ext cx="1464332" cy="276740"/>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Environment</a:t>
            </a:r>
          </a:p>
        </p:txBody>
      </p:sp>
      <p:sp>
        <p:nvSpPr>
          <p:cNvPr id="19" name="Rectangle 18">
            <a:extLst>
              <a:ext uri="{FF2B5EF4-FFF2-40B4-BE49-F238E27FC236}">
                <a16:creationId xmlns:a16="http://schemas.microsoft.com/office/drawing/2014/main" id="{27834D39-EE28-36AE-4823-7B8318C58BC9}"/>
              </a:ext>
            </a:extLst>
          </p:cNvPr>
          <p:cNvSpPr/>
          <p:nvPr/>
        </p:nvSpPr>
        <p:spPr>
          <a:xfrm>
            <a:off x="9571003" y="2070343"/>
            <a:ext cx="974785" cy="276739"/>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Method</a:t>
            </a:r>
          </a:p>
        </p:txBody>
      </p:sp>
      <p:cxnSp>
        <p:nvCxnSpPr>
          <p:cNvPr id="21" name="Straight Connector 20">
            <a:extLst>
              <a:ext uri="{FF2B5EF4-FFF2-40B4-BE49-F238E27FC236}">
                <a16:creationId xmlns:a16="http://schemas.microsoft.com/office/drawing/2014/main" id="{B05B0FAB-02B3-DB76-D890-F02AC9B09571}"/>
              </a:ext>
            </a:extLst>
          </p:cNvPr>
          <p:cNvCxnSpPr/>
          <p:nvPr/>
        </p:nvCxnSpPr>
        <p:spPr>
          <a:xfrm flipH="1">
            <a:off x="7272068" y="3295291"/>
            <a:ext cx="841075" cy="1069675"/>
          </a:xfrm>
          <a:prstGeom prst="line">
            <a:avLst/>
          </a:prstGeom>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79F1F6D0-1552-CA06-72E8-AAD24A7A899C}"/>
              </a:ext>
            </a:extLst>
          </p:cNvPr>
          <p:cNvCxnSpPr/>
          <p:nvPr/>
        </p:nvCxnSpPr>
        <p:spPr>
          <a:xfrm flipH="1">
            <a:off x="8885208" y="3295291"/>
            <a:ext cx="629728" cy="1069675"/>
          </a:xfrm>
          <a:prstGeom prst="line">
            <a:avLst/>
          </a:prstGeom>
        </p:spPr>
        <p:style>
          <a:lnRef idx="1">
            <a:schemeClr val="accent1"/>
          </a:lnRef>
          <a:fillRef idx="0">
            <a:schemeClr val="accent1"/>
          </a:fillRef>
          <a:effectRef idx="0">
            <a:schemeClr val="accent1"/>
          </a:effectRef>
          <a:fontRef idx="minor">
            <a:schemeClr val="tx1"/>
          </a:fontRef>
        </p:style>
      </p:cxnSp>
      <p:sp>
        <p:nvSpPr>
          <p:cNvPr id="24" name="Rectangle 23">
            <a:extLst>
              <a:ext uri="{FF2B5EF4-FFF2-40B4-BE49-F238E27FC236}">
                <a16:creationId xmlns:a16="http://schemas.microsoft.com/office/drawing/2014/main" id="{4CF3FFC0-E25C-94E8-29D3-C4AD5B47F1ED}"/>
              </a:ext>
            </a:extLst>
          </p:cNvPr>
          <p:cNvSpPr/>
          <p:nvPr/>
        </p:nvSpPr>
        <p:spPr>
          <a:xfrm>
            <a:off x="6633713" y="4364962"/>
            <a:ext cx="1224951" cy="276041"/>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Machine</a:t>
            </a:r>
          </a:p>
        </p:txBody>
      </p:sp>
      <p:sp>
        <p:nvSpPr>
          <p:cNvPr id="25" name="Rectangle 24">
            <a:extLst>
              <a:ext uri="{FF2B5EF4-FFF2-40B4-BE49-F238E27FC236}">
                <a16:creationId xmlns:a16="http://schemas.microsoft.com/office/drawing/2014/main" id="{04A97BB0-38FF-1A0F-8863-A9DDD9340F34}"/>
              </a:ext>
            </a:extLst>
          </p:cNvPr>
          <p:cNvSpPr/>
          <p:nvPr/>
        </p:nvSpPr>
        <p:spPr>
          <a:xfrm>
            <a:off x="8453886" y="4364966"/>
            <a:ext cx="1224951" cy="276042"/>
          </a:xfrm>
          <a:prstGeom prst="rect">
            <a:avLst/>
          </a:prstGeom>
          <a:gradFill>
            <a:gsLst>
              <a:gs pos="0">
                <a:schemeClr val="accent1">
                  <a:lumMod val="5000"/>
                  <a:lumOff val="95000"/>
                </a:schemeClr>
              </a:gs>
              <a:gs pos="74000">
                <a:schemeClr val="accent1">
                  <a:lumMod val="45000"/>
                  <a:lumOff val="55000"/>
                </a:schemeClr>
              </a:gs>
              <a:gs pos="83000">
                <a:schemeClr val="accent1">
                  <a:lumMod val="45000"/>
                  <a:lumOff val="55000"/>
                </a:schemeClr>
              </a:gs>
              <a:gs pos="100000">
                <a:schemeClr val="accent1">
                  <a:lumMod val="30000"/>
                  <a:lumOff val="70000"/>
                </a:schemeClr>
              </a:gs>
            </a:gsLst>
            <a:lin ang="5400000" scaled="1"/>
          </a:gra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rPr>
              <a:t>Material</a:t>
            </a:r>
          </a:p>
        </p:txBody>
      </p:sp>
      <p:sp>
        <p:nvSpPr>
          <p:cNvPr id="28" name="TextBox 27">
            <a:extLst>
              <a:ext uri="{FF2B5EF4-FFF2-40B4-BE49-F238E27FC236}">
                <a16:creationId xmlns:a16="http://schemas.microsoft.com/office/drawing/2014/main" id="{19E8E3A9-78D7-A605-D9C9-095046510458}"/>
              </a:ext>
            </a:extLst>
          </p:cNvPr>
          <p:cNvSpPr txBox="1"/>
          <p:nvPr/>
        </p:nvSpPr>
        <p:spPr>
          <a:xfrm>
            <a:off x="6374921" y="6154225"/>
            <a:ext cx="5604746" cy="369332"/>
          </a:xfrm>
          <a:prstGeom prst="rect">
            <a:avLst/>
          </a:prstGeom>
          <a:noFill/>
        </p:spPr>
        <p:txBody>
          <a:bodyPr wrap="square" rtlCol="0">
            <a:spAutoFit/>
          </a:bodyPr>
          <a:lstStyle/>
          <a:p>
            <a:r>
              <a:rPr lang="en-GB" dirty="0"/>
              <a:t>(Maslo, 2018, pp. 22-25)</a:t>
            </a:r>
          </a:p>
        </p:txBody>
      </p:sp>
    </p:spTree>
    <p:extLst>
      <p:ext uri="{BB962C8B-B14F-4D97-AF65-F5344CB8AC3E}">
        <p14:creationId xmlns:p14="http://schemas.microsoft.com/office/powerpoint/2010/main" val="23190791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FCE4CE"/>
        </a:solidFill>
        <a:effectLst/>
      </p:bgPr>
    </p:bg>
    <p:spTree>
      <p:nvGrpSpPr>
        <p:cNvPr id="1" name="">
          <a:extLst>
            <a:ext uri="{FF2B5EF4-FFF2-40B4-BE49-F238E27FC236}">
              <a16:creationId xmlns:a16="http://schemas.microsoft.com/office/drawing/2014/main" id="{1A3999EB-1E12-5C58-5C22-A29517B98577}"/>
            </a:ext>
          </a:extLst>
        </p:cNvPr>
        <p:cNvGrpSpPr/>
        <p:nvPr/>
      </p:nvGrpSpPr>
      <p:grpSpPr>
        <a:xfrm>
          <a:off x="0" y="0"/>
          <a:ext cx="0" cy="0"/>
          <a:chOff x="0" y="0"/>
          <a:chExt cx="0" cy="0"/>
        </a:xfrm>
      </p:grpSpPr>
      <p:sp>
        <p:nvSpPr>
          <p:cNvPr id="2" name="Picture Placeholder 1">
            <a:extLst>
              <a:ext uri="{FF2B5EF4-FFF2-40B4-BE49-F238E27FC236}">
                <a16:creationId xmlns:a16="http://schemas.microsoft.com/office/drawing/2014/main" id="{4123C5DD-9135-EA5A-0C12-57ABF0012AEF}"/>
              </a:ext>
            </a:extLst>
          </p:cNvPr>
          <p:cNvSpPr>
            <a:spLocks noGrp="1" noRot="1" noMove="1" noResize="1" noEditPoints="1" noAdjustHandles="1" noChangeArrowheads="1" noChangeShapeType="1"/>
          </p:cNvSpPr>
          <p:nvPr>
            <p:ph type="pic" sz="quarter" idx="11"/>
          </p:nvPr>
        </p:nvSpPr>
        <p:spPr>
          <a:xfrm>
            <a:off x="388466" y="1028763"/>
            <a:ext cx="11585447" cy="4496781"/>
          </a:xfrm>
          <a:solidFill>
            <a:srgbClr val="FCE4CE"/>
          </a:solidFill>
          <a:ln w="38100">
            <a:noFill/>
          </a:ln>
        </p:spPr>
        <p:txBody>
          <a:bodyPr/>
          <a:lstStyle/>
          <a:p>
            <a:endParaRPr lang="en-GB" sz="2400" dirty="0">
              <a:latin typeface="Arial" panose="020B0604020202020204" pitchFamily="34" charset="0"/>
              <a:cs typeface="Arial" panose="020B0604020202020204" pitchFamily="34" charset="0"/>
            </a:endParaRPr>
          </a:p>
          <a:p>
            <a:pPr marL="0" indent="0">
              <a:buNone/>
            </a:pPr>
            <a:endParaRPr lang="en-GB" dirty="0"/>
          </a:p>
          <a:p>
            <a:endParaRPr lang="en-GB" sz="2400" dirty="0">
              <a:latin typeface="Arial" panose="020B0604020202020204" pitchFamily="34" charset="0"/>
              <a:cs typeface="Arial" panose="020B0604020202020204" pitchFamily="34" charset="0"/>
            </a:endParaRPr>
          </a:p>
        </p:txBody>
      </p:sp>
      <p:cxnSp>
        <p:nvCxnSpPr>
          <p:cNvPr id="4" name="Straight Connector 3">
            <a:extLst>
              <a:ext uri="{FF2B5EF4-FFF2-40B4-BE49-F238E27FC236}">
                <a16:creationId xmlns:a16="http://schemas.microsoft.com/office/drawing/2014/main" id="{E35EC745-8DDF-8193-3996-4E29B255A570}"/>
              </a:ext>
            </a:extLst>
          </p:cNvPr>
          <p:cNvCxnSpPr>
            <a:cxnSpLocks noGrp="1" noRot="1" noMove="1" noResize="1" noEditPoints="1" noAdjustHandles="1" noChangeArrowheads="1" noChangeShapeType="1"/>
          </p:cNvCxnSpPr>
          <p:nvPr/>
        </p:nvCxnSpPr>
        <p:spPr>
          <a:xfrm>
            <a:off x="701977" y="3417569"/>
            <a:ext cx="8615759" cy="22861"/>
          </a:xfrm>
          <a:prstGeom prst="line">
            <a:avLst/>
          </a:prstGeom>
          <a:ln w="57150"/>
        </p:spPr>
        <p:style>
          <a:lnRef idx="2">
            <a:schemeClr val="dk1"/>
          </a:lnRef>
          <a:fillRef idx="0">
            <a:schemeClr val="dk1"/>
          </a:fillRef>
          <a:effectRef idx="1">
            <a:schemeClr val="dk1"/>
          </a:effectRef>
          <a:fontRef idx="minor">
            <a:schemeClr val="tx1"/>
          </a:fontRef>
        </p:style>
      </p:cxnSp>
      <p:cxnSp>
        <p:nvCxnSpPr>
          <p:cNvPr id="6" name="Straight Connector 5">
            <a:extLst>
              <a:ext uri="{FF2B5EF4-FFF2-40B4-BE49-F238E27FC236}">
                <a16:creationId xmlns:a16="http://schemas.microsoft.com/office/drawing/2014/main" id="{CEBF51E1-6883-0050-E453-1275DE8C76EA}"/>
              </a:ext>
            </a:extLst>
          </p:cNvPr>
          <p:cNvCxnSpPr>
            <a:cxnSpLocks noGrp="1" noRot="1" noMove="1" noResize="1" noEditPoints="1" noAdjustHandles="1" noChangeArrowheads="1" noChangeShapeType="1"/>
          </p:cNvCxnSpPr>
          <p:nvPr/>
        </p:nvCxnSpPr>
        <p:spPr>
          <a:xfrm flipH="1" flipV="1">
            <a:off x="1744458" y="1936353"/>
            <a:ext cx="1466092" cy="1453896"/>
          </a:xfrm>
          <a:prstGeom prst="line">
            <a:avLst/>
          </a:prstGeom>
          <a:ln w="57150">
            <a:solidFill>
              <a:srgbClr val="FFC000"/>
            </a:solidFill>
          </a:ln>
        </p:spPr>
        <p:style>
          <a:lnRef idx="2">
            <a:schemeClr val="accent1"/>
          </a:lnRef>
          <a:fillRef idx="0">
            <a:schemeClr val="accent1"/>
          </a:fillRef>
          <a:effectRef idx="1">
            <a:schemeClr val="accent1"/>
          </a:effectRef>
          <a:fontRef idx="minor">
            <a:schemeClr val="tx1"/>
          </a:fontRef>
        </p:style>
      </p:cxnSp>
      <p:cxnSp>
        <p:nvCxnSpPr>
          <p:cNvPr id="8" name="Straight Connector 7">
            <a:extLst>
              <a:ext uri="{FF2B5EF4-FFF2-40B4-BE49-F238E27FC236}">
                <a16:creationId xmlns:a16="http://schemas.microsoft.com/office/drawing/2014/main" id="{1902D90E-0568-B698-BA32-5F1274C8837F}"/>
              </a:ext>
            </a:extLst>
          </p:cNvPr>
          <p:cNvCxnSpPr>
            <a:cxnSpLocks noGrp="1" noRot="1" noMove="1" noResize="1" noEditPoints="1" noAdjustHandles="1" noChangeArrowheads="1" noChangeShapeType="1"/>
          </p:cNvCxnSpPr>
          <p:nvPr/>
        </p:nvCxnSpPr>
        <p:spPr>
          <a:xfrm flipH="1">
            <a:off x="1736841" y="3456320"/>
            <a:ext cx="1481326" cy="1460754"/>
          </a:xfrm>
          <a:prstGeom prst="line">
            <a:avLst/>
          </a:prstGeom>
          <a:ln w="57150">
            <a:solidFill>
              <a:srgbClr val="7030A0"/>
            </a:solidFill>
          </a:ln>
        </p:spPr>
        <p:style>
          <a:lnRef idx="2">
            <a:schemeClr val="accent1"/>
          </a:lnRef>
          <a:fillRef idx="0">
            <a:schemeClr val="accent1"/>
          </a:fillRef>
          <a:effectRef idx="1">
            <a:schemeClr val="accent1"/>
          </a:effectRef>
          <a:fontRef idx="minor">
            <a:schemeClr val="tx1"/>
          </a:fontRef>
        </p:style>
      </p:cxnSp>
      <p:cxnSp>
        <p:nvCxnSpPr>
          <p:cNvPr id="12" name="Straight Connector 11">
            <a:extLst>
              <a:ext uri="{FF2B5EF4-FFF2-40B4-BE49-F238E27FC236}">
                <a16:creationId xmlns:a16="http://schemas.microsoft.com/office/drawing/2014/main" id="{39FBF2EE-573C-DA56-3517-AE139519B342}"/>
              </a:ext>
            </a:extLst>
          </p:cNvPr>
          <p:cNvCxnSpPr>
            <a:cxnSpLocks noGrp="1" noRot="1" noMove="1" noResize="1" noEditPoints="1" noAdjustHandles="1" noChangeArrowheads="1" noChangeShapeType="1"/>
          </p:cNvCxnSpPr>
          <p:nvPr/>
        </p:nvCxnSpPr>
        <p:spPr>
          <a:xfrm flipH="1" flipV="1">
            <a:off x="4610100" y="1967102"/>
            <a:ext cx="1485900" cy="1442466"/>
          </a:xfrm>
          <a:prstGeom prst="line">
            <a:avLst/>
          </a:prstGeom>
          <a:ln w="57150">
            <a:solidFill>
              <a:srgbClr val="FF0000"/>
            </a:solidFill>
          </a:ln>
        </p:spPr>
        <p:style>
          <a:lnRef idx="2">
            <a:schemeClr val="accent1"/>
          </a:lnRef>
          <a:fillRef idx="0">
            <a:schemeClr val="accent1"/>
          </a:fillRef>
          <a:effectRef idx="1">
            <a:schemeClr val="accent1"/>
          </a:effectRef>
          <a:fontRef idx="minor">
            <a:schemeClr val="tx1"/>
          </a:fontRef>
        </p:style>
      </p:cxnSp>
      <p:cxnSp>
        <p:nvCxnSpPr>
          <p:cNvPr id="13" name="Straight Connector 12">
            <a:extLst>
              <a:ext uri="{FF2B5EF4-FFF2-40B4-BE49-F238E27FC236}">
                <a16:creationId xmlns:a16="http://schemas.microsoft.com/office/drawing/2014/main" id="{E696966A-8DDB-1540-1AA9-A6B1EC86C103}"/>
              </a:ext>
            </a:extLst>
          </p:cNvPr>
          <p:cNvCxnSpPr>
            <a:cxnSpLocks noGrp="1" noRot="1" noMove="1" noResize="1" noEditPoints="1" noAdjustHandles="1" noChangeArrowheads="1" noChangeShapeType="1"/>
          </p:cNvCxnSpPr>
          <p:nvPr/>
        </p:nvCxnSpPr>
        <p:spPr>
          <a:xfrm flipH="1">
            <a:off x="4578912" y="3445002"/>
            <a:ext cx="1485900" cy="1440180"/>
          </a:xfrm>
          <a:prstGeom prst="line">
            <a:avLst/>
          </a:prstGeom>
          <a:ln w="57150">
            <a:solidFill>
              <a:srgbClr val="00B0F0"/>
            </a:solidFill>
          </a:ln>
        </p:spPr>
        <p:style>
          <a:lnRef idx="2">
            <a:schemeClr val="accent1"/>
          </a:lnRef>
          <a:fillRef idx="0">
            <a:schemeClr val="accent1"/>
          </a:fillRef>
          <a:effectRef idx="1">
            <a:schemeClr val="accent1"/>
          </a:effectRef>
          <a:fontRef idx="minor">
            <a:schemeClr val="tx1"/>
          </a:fontRef>
        </p:style>
      </p:cxnSp>
      <p:cxnSp>
        <p:nvCxnSpPr>
          <p:cNvPr id="15" name="Straight Connector 14">
            <a:extLst>
              <a:ext uri="{FF2B5EF4-FFF2-40B4-BE49-F238E27FC236}">
                <a16:creationId xmlns:a16="http://schemas.microsoft.com/office/drawing/2014/main" id="{7629CFFD-B4EB-9320-8F6D-4F5EB8E5314C}"/>
              </a:ext>
            </a:extLst>
          </p:cNvPr>
          <p:cNvCxnSpPr>
            <a:cxnSpLocks noGrp="1" noRot="1" noMove="1" noResize="1" noEditPoints="1" noAdjustHandles="1" noChangeArrowheads="1" noChangeShapeType="1"/>
            <a:endCxn id="33" idx="2"/>
          </p:cNvCxnSpPr>
          <p:nvPr/>
        </p:nvCxnSpPr>
        <p:spPr>
          <a:xfrm flipH="1" flipV="1">
            <a:off x="7481250" y="1976409"/>
            <a:ext cx="1524174" cy="1441161"/>
          </a:xfrm>
          <a:prstGeom prst="line">
            <a:avLst/>
          </a:prstGeom>
          <a:ln w="57150">
            <a:solidFill>
              <a:srgbClr val="C00000"/>
            </a:solidFill>
          </a:ln>
        </p:spPr>
        <p:style>
          <a:lnRef idx="2">
            <a:schemeClr val="accent1"/>
          </a:lnRef>
          <a:fillRef idx="0">
            <a:schemeClr val="accent1"/>
          </a:fillRef>
          <a:effectRef idx="1">
            <a:schemeClr val="accent1"/>
          </a:effectRef>
          <a:fontRef idx="minor">
            <a:schemeClr val="tx1"/>
          </a:fontRef>
        </p:style>
      </p:cxnSp>
      <p:cxnSp>
        <p:nvCxnSpPr>
          <p:cNvPr id="16" name="Straight Connector 15">
            <a:extLst>
              <a:ext uri="{FF2B5EF4-FFF2-40B4-BE49-F238E27FC236}">
                <a16:creationId xmlns:a16="http://schemas.microsoft.com/office/drawing/2014/main" id="{1D541A4B-1442-05EB-EE74-A156786522DE}"/>
              </a:ext>
            </a:extLst>
          </p:cNvPr>
          <p:cNvCxnSpPr>
            <a:cxnSpLocks noGrp="1" noRot="1" noMove="1" noResize="1" noEditPoints="1" noAdjustHandles="1" noChangeArrowheads="1" noChangeShapeType="1"/>
          </p:cNvCxnSpPr>
          <p:nvPr/>
        </p:nvCxnSpPr>
        <p:spPr>
          <a:xfrm flipH="1">
            <a:off x="7481251" y="3458662"/>
            <a:ext cx="1501135" cy="1440180"/>
          </a:xfrm>
          <a:prstGeom prst="line">
            <a:avLst/>
          </a:prstGeom>
          <a:ln w="57150">
            <a:solidFill>
              <a:srgbClr val="00B050"/>
            </a:solidFill>
          </a:ln>
        </p:spPr>
        <p:style>
          <a:lnRef idx="2">
            <a:schemeClr val="accent1"/>
          </a:lnRef>
          <a:fillRef idx="0">
            <a:schemeClr val="accent1"/>
          </a:fillRef>
          <a:effectRef idx="1">
            <a:schemeClr val="accent1"/>
          </a:effectRef>
          <a:fontRef idx="minor">
            <a:schemeClr val="tx1"/>
          </a:fontRef>
        </p:style>
      </p:cxnSp>
      <p:sp>
        <p:nvSpPr>
          <p:cNvPr id="31" name="TextBox 30">
            <a:extLst>
              <a:ext uri="{FF2B5EF4-FFF2-40B4-BE49-F238E27FC236}">
                <a16:creationId xmlns:a16="http://schemas.microsoft.com/office/drawing/2014/main" id="{D3B994F6-BB20-88F1-925A-272C4C1BB063}"/>
              </a:ext>
            </a:extLst>
          </p:cNvPr>
          <p:cNvSpPr txBox="1">
            <a:spLocks noGrp="1" noRot="1" noMove="1" noResize="1" noEditPoints="1" noAdjustHandles="1" noChangeArrowheads="1" noChangeShapeType="1"/>
          </p:cNvSpPr>
          <p:nvPr/>
        </p:nvSpPr>
        <p:spPr>
          <a:xfrm>
            <a:off x="608512" y="1484101"/>
            <a:ext cx="2129680" cy="461665"/>
          </a:xfrm>
          <a:prstGeom prst="rect">
            <a:avLst/>
          </a:prstGeom>
          <a:solidFill>
            <a:srgbClr val="FCE4CE"/>
          </a:solidFill>
          <a:ln w="57150">
            <a:solidFill>
              <a:srgbClr val="FFC000"/>
            </a:solidFill>
          </a:ln>
        </p:spPr>
        <p:txBody>
          <a:bodyPr wrap="square" rtlCol="0">
            <a:spAutoFit/>
          </a:bodyPr>
          <a:lstStyle/>
          <a:p>
            <a:pPr algn="ctr"/>
            <a:r>
              <a:rPr lang="en-GB" sz="2400" b="1" dirty="0">
                <a:solidFill>
                  <a:srgbClr val="FFC000"/>
                </a:solidFill>
                <a:latin typeface="Arial" panose="020B0604020202020204" pitchFamily="34" charset="0"/>
                <a:cs typeface="Arial" panose="020B0604020202020204" pitchFamily="34" charset="0"/>
              </a:rPr>
              <a:t>Methods</a:t>
            </a:r>
          </a:p>
        </p:txBody>
      </p:sp>
      <p:sp>
        <p:nvSpPr>
          <p:cNvPr id="32" name="TextBox 31">
            <a:extLst>
              <a:ext uri="{FF2B5EF4-FFF2-40B4-BE49-F238E27FC236}">
                <a16:creationId xmlns:a16="http://schemas.microsoft.com/office/drawing/2014/main" id="{5DB6A20C-CFF4-B26B-E98B-7BE2AD6107BC}"/>
              </a:ext>
            </a:extLst>
          </p:cNvPr>
          <p:cNvSpPr txBox="1">
            <a:spLocks noGrp="1" noRot="1" noMove="1" noResize="1" noEditPoints="1" noAdjustHandles="1" noChangeArrowheads="1" noChangeShapeType="1"/>
          </p:cNvSpPr>
          <p:nvPr/>
        </p:nvSpPr>
        <p:spPr>
          <a:xfrm>
            <a:off x="3545260" y="1505437"/>
            <a:ext cx="2129680" cy="461665"/>
          </a:xfrm>
          <a:prstGeom prst="rect">
            <a:avLst/>
          </a:prstGeom>
          <a:solidFill>
            <a:srgbClr val="FCE4CE"/>
          </a:solidFill>
          <a:ln w="57150">
            <a:solidFill>
              <a:srgbClr val="FF0000"/>
            </a:solidFill>
          </a:ln>
        </p:spPr>
        <p:txBody>
          <a:bodyPr wrap="square" rtlCol="0">
            <a:spAutoFit/>
          </a:bodyPr>
          <a:lstStyle/>
          <a:p>
            <a:pPr algn="ctr"/>
            <a:r>
              <a:rPr lang="en-GB" sz="2400" b="1" dirty="0">
                <a:solidFill>
                  <a:srgbClr val="FF0000"/>
                </a:solidFill>
                <a:latin typeface="Arial" panose="020B0604020202020204" pitchFamily="34" charset="0"/>
                <a:cs typeface="Arial" panose="020B0604020202020204" pitchFamily="34" charset="0"/>
              </a:rPr>
              <a:t>Machines</a:t>
            </a:r>
          </a:p>
        </p:txBody>
      </p:sp>
      <p:sp>
        <p:nvSpPr>
          <p:cNvPr id="33" name="TextBox 32">
            <a:extLst>
              <a:ext uri="{FF2B5EF4-FFF2-40B4-BE49-F238E27FC236}">
                <a16:creationId xmlns:a16="http://schemas.microsoft.com/office/drawing/2014/main" id="{41489ABC-2CE6-75F6-77BF-F7A56B625F65}"/>
              </a:ext>
            </a:extLst>
          </p:cNvPr>
          <p:cNvSpPr txBox="1">
            <a:spLocks noGrp="1" noRot="1" noMove="1" noResize="1" noEditPoints="1" noAdjustHandles="1" noChangeArrowheads="1" noChangeShapeType="1"/>
          </p:cNvSpPr>
          <p:nvPr/>
        </p:nvSpPr>
        <p:spPr>
          <a:xfrm>
            <a:off x="6405359" y="1514744"/>
            <a:ext cx="2151782" cy="461665"/>
          </a:xfrm>
          <a:prstGeom prst="rect">
            <a:avLst/>
          </a:prstGeom>
          <a:solidFill>
            <a:srgbClr val="FCE4CE"/>
          </a:solidFill>
          <a:ln w="57150">
            <a:solidFill>
              <a:srgbClr val="C00000"/>
            </a:solidFill>
          </a:ln>
        </p:spPr>
        <p:txBody>
          <a:bodyPr wrap="square" rtlCol="0">
            <a:spAutoFit/>
          </a:bodyPr>
          <a:lstStyle/>
          <a:p>
            <a:pPr algn="ctr"/>
            <a:r>
              <a:rPr lang="en-GB" sz="2400" b="1" dirty="0">
                <a:solidFill>
                  <a:srgbClr val="C00000"/>
                </a:solidFill>
                <a:latin typeface="Arial" panose="020B0604020202020204" pitchFamily="34" charset="0"/>
                <a:cs typeface="Arial" panose="020B0604020202020204" pitchFamily="34" charset="0"/>
              </a:rPr>
              <a:t>People</a:t>
            </a:r>
          </a:p>
        </p:txBody>
      </p:sp>
      <p:sp>
        <p:nvSpPr>
          <p:cNvPr id="34" name="TextBox 33">
            <a:extLst>
              <a:ext uri="{FF2B5EF4-FFF2-40B4-BE49-F238E27FC236}">
                <a16:creationId xmlns:a16="http://schemas.microsoft.com/office/drawing/2014/main" id="{18A0BA3C-0398-33B0-8A61-9B6B82677B43}"/>
              </a:ext>
            </a:extLst>
          </p:cNvPr>
          <p:cNvSpPr txBox="1">
            <a:spLocks noGrp="1" noRot="1" noMove="1" noResize="1" noEditPoints="1" noAdjustHandles="1" noChangeArrowheads="1" noChangeShapeType="1"/>
          </p:cNvSpPr>
          <p:nvPr/>
        </p:nvSpPr>
        <p:spPr>
          <a:xfrm>
            <a:off x="587172" y="4912234"/>
            <a:ext cx="2151020" cy="461665"/>
          </a:xfrm>
          <a:prstGeom prst="rect">
            <a:avLst/>
          </a:prstGeom>
          <a:solidFill>
            <a:srgbClr val="FCE4CE"/>
          </a:solidFill>
          <a:ln w="57150">
            <a:solidFill>
              <a:srgbClr val="7030A0"/>
            </a:solidFill>
          </a:ln>
        </p:spPr>
        <p:txBody>
          <a:bodyPr wrap="square" rtlCol="0">
            <a:spAutoFit/>
          </a:bodyPr>
          <a:lstStyle/>
          <a:p>
            <a:pPr algn="ctr"/>
            <a:r>
              <a:rPr lang="en-GB" sz="2400" b="1" dirty="0">
                <a:solidFill>
                  <a:srgbClr val="7030A0"/>
                </a:solidFill>
                <a:latin typeface="Arial" panose="020B0604020202020204" pitchFamily="34" charset="0"/>
                <a:cs typeface="Arial" panose="020B0604020202020204" pitchFamily="34" charset="0"/>
              </a:rPr>
              <a:t>Materials</a:t>
            </a:r>
          </a:p>
        </p:txBody>
      </p:sp>
      <p:sp>
        <p:nvSpPr>
          <p:cNvPr id="35" name="TextBox 34">
            <a:extLst>
              <a:ext uri="{FF2B5EF4-FFF2-40B4-BE49-F238E27FC236}">
                <a16:creationId xmlns:a16="http://schemas.microsoft.com/office/drawing/2014/main" id="{25280725-B1FF-C78B-7A5D-9000F381FF02}"/>
              </a:ext>
            </a:extLst>
          </p:cNvPr>
          <p:cNvSpPr txBox="1">
            <a:spLocks noGrp="1" noRot="1" noMove="1" noResize="1" noEditPoints="1" noAdjustHandles="1" noChangeArrowheads="1" noChangeShapeType="1"/>
          </p:cNvSpPr>
          <p:nvPr/>
        </p:nvSpPr>
        <p:spPr>
          <a:xfrm>
            <a:off x="3503402" y="4921646"/>
            <a:ext cx="2151020" cy="461665"/>
          </a:xfrm>
          <a:prstGeom prst="rect">
            <a:avLst/>
          </a:prstGeom>
          <a:solidFill>
            <a:srgbClr val="FCE4CE"/>
          </a:solidFill>
          <a:ln w="57150">
            <a:solidFill>
              <a:srgbClr val="00B0F0"/>
            </a:solidFill>
          </a:ln>
        </p:spPr>
        <p:txBody>
          <a:bodyPr wrap="square" rtlCol="0">
            <a:spAutoFit/>
          </a:bodyPr>
          <a:lstStyle/>
          <a:p>
            <a:pPr algn="ctr"/>
            <a:r>
              <a:rPr lang="en-GB" sz="2400" b="1" dirty="0">
                <a:solidFill>
                  <a:srgbClr val="00B0F0"/>
                </a:solidFill>
                <a:latin typeface="Arial" panose="020B0604020202020204" pitchFamily="34" charset="0"/>
                <a:cs typeface="Arial" panose="020B0604020202020204" pitchFamily="34" charset="0"/>
              </a:rPr>
              <a:t>Measurement</a:t>
            </a:r>
          </a:p>
        </p:txBody>
      </p:sp>
      <p:sp>
        <p:nvSpPr>
          <p:cNvPr id="36" name="TextBox 35">
            <a:extLst>
              <a:ext uri="{FF2B5EF4-FFF2-40B4-BE49-F238E27FC236}">
                <a16:creationId xmlns:a16="http://schemas.microsoft.com/office/drawing/2014/main" id="{182A6F30-A98D-AA4B-6D38-F12F52305694}"/>
              </a:ext>
            </a:extLst>
          </p:cNvPr>
          <p:cNvSpPr txBox="1">
            <a:spLocks noGrp="1" noRot="1" noMove="1" noResize="1" noEditPoints="1" noAdjustHandles="1" noChangeArrowheads="1" noChangeShapeType="1"/>
          </p:cNvSpPr>
          <p:nvPr/>
        </p:nvSpPr>
        <p:spPr>
          <a:xfrm>
            <a:off x="6385494" y="4917074"/>
            <a:ext cx="2191513" cy="461665"/>
          </a:xfrm>
          <a:prstGeom prst="rect">
            <a:avLst/>
          </a:prstGeom>
          <a:solidFill>
            <a:srgbClr val="FCE4CE"/>
          </a:solidFill>
          <a:ln w="57150">
            <a:solidFill>
              <a:srgbClr val="00B050"/>
            </a:solidFill>
          </a:ln>
        </p:spPr>
        <p:txBody>
          <a:bodyPr wrap="square" rtlCol="0">
            <a:spAutoFit/>
          </a:bodyPr>
          <a:lstStyle/>
          <a:p>
            <a:pPr algn="ctr"/>
            <a:r>
              <a:rPr lang="en-GB" sz="2400" b="1" dirty="0">
                <a:solidFill>
                  <a:srgbClr val="00B050"/>
                </a:solidFill>
                <a:latin typeface="Arial" panose="020B0604020202020204" pitchFamily="34" charset="0"/>
                <a:cs typeface="Arial" panose="020B0604020202020204" pitchFamily="34" charset="0"/>
              </a:rPr>
              <a:t>Environment</a:t>
            </a:r>
          </a:p>
        </p:txBody>
      </p:sp>
      <p:sp>
        <p:nvSpPr>
          <p:cNvPr id="38" name="TextBox 37">
            <a:extLst>
              <a:ext uri="{FF2B5EF4-FFF2-40B4-BE49-F238E27FC236}">
                <a16:creationId xmlns:a16="http://schemas.microsoft.com/office/drawing/2014/main" id="{CE1BD776-63C4-D3EE-069C-C9BBE2DC4B45}"/>
              </a:ext>
            </a:extLst>
          </p:cNvPr>
          <p:cNvSpPr txBox="1">
            <a:spLocks noGrp="1" noRot="1" noMove="1" noResize="1" noEditPoints="1" noAdjustHandles="1" noChangeArrowheads="1" noChangeShapeType="1"/>
          </p:cNvSpPr>
          <p:nvPr/>
        </p:nvSpPr>
        <p:spPr>
          <a:xfrm>
            <a:off x="9424002" y="3186737"/>
            <a:ext cx="2167128" cy="461665"/>
          </a:xfrm>
          <a:prstGeom prst="rect">
            <a:avLst/>
          </a:prstGeom>
          <a:solidFill>
            <a:srgbClr val="FCE4CE"/>
          </a:solidFill>
          <a:ln w="57150">
            <a:solidFill>
              <a:schemeClr val="tx1"/>
            </a:solidFill>
          </a:ln>
        </p:spPr>
        <p:txBody>
          <a:bodyPr wrap="square" rtlCol="0">
            <a:spAutoFit/>
          </a:bodyPr>
          <a:lstStyle/>
          <a:p>
            <a:r>
              <a:rPr lang="en-GB" sz="1200" b="1" dirty="0">
                <a:latin typeface="Arial" panose="020B0604020202020204" pitchFamily="34" charset="0"/>
                <a:cs typeface="Arial" panose="020B0604020202020204" pitchFamily="34" charset="0"/>
              </a:rPr>
              <a:t>30% decline in in-store sales</a:t>
            </a:r>
          </a:p>
        </p:txBody>
      </p:sp>
      <p:sp>
        <p:nvSpPr>
          <p:cNvPr id="22" name="TextBox 21">
            <a:extLst>
              <a:ext uri="{FF2B5EF4-FFF2-40B4-BE49-F238E27FC236}">
                <a16:creationId xmlns:a16="http://schemas.microsoft.com/office/drawing/2014/main" id="{280A6708-DF3B-47D7-80AD-BED7584E4872}"/>
              </a:ext>
            </a:extLst>
          </p:cNvPr>
          <p:cNvSpPr txBox="1">
            <a:spLocks noGrp="1" noRot="1" noMove="1" noResize="1" noEditPoints="1" noAdjustHandles="1" noChangeArrowheads="1" noChangeShapeType="1"/>
          </p:cNvSpPr>
          <p:nvPr/>
        </p:nvSpPr>
        <p:spPr>
          <a:xfrm>
            <a:off x="6369413" y="4416742"/>
            <a:ext cx="2207594" cy="276999"/>
          </a:xfrm>
          <a:prstGeom prst="rect">
            <a:avLst/>
          </a:prstGeom>
          <a:solidFill>
            <a:srgbClr val="FCE4CE"/>
          </a:solid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Local competition presence</a:t>
            </a:r>
          </a:p>
        </p:txBody>
      </p:sp>
      <p:sp>
        <p:nvSpPr>
          <p:cNvPr id="23" name="TextBox 22">
            <a:extLst>
              <a:ext uri="{FF2B5EF4-FFF2-40B4-BE49-F238E27FC236}">
                <a16:creationId xmlns:a16="http://schemas.microsoft.com/office/drawing/2014/main" id="{8F167E83-1CE4-F3CA-7557-1CDDF3628DBE}"/>
              </a:ext>
            </a:extLst>
          </p:cNvPr>
          <p:cNvSpPr txBox="1">
            <a:spLocks noGrp="1" noRot="1" noMove="1" noResize="1" noEditPoints="1" noAdjustHandles="1" noChangeArrowheads="1" noChangeShapeType="1"/>
          </p:cNvSpPr>
          <p:nvPr/>
        </p:nvSpPr>
        <p:spPr>
          <a:xfrm>
            <a:off x="6377453" y="3799203"/>
            <a:ext cx="2207594" cy="461665"/>
          </a:xfrm>
          <a:prstGeom prst="rect">
            <a:avLst/>
          </a:prstGeom>
          <a:solidFill>
            <a:srgbClr val="FCE4CE"/>
          </a:solidFill>
          <a:ln w="12700">
            <a:solidFill>
              <a:schemeClr val="tx1"/>
            </a:solidFill>
          </a:ln>
        </p:spPr>
        <p:txBody>
          <a:bodyPr wrap="square" rtlCol="0">
            <a:spAutoFit/>
          </a:bodyPr>
          <a:lstStyle/>
          <a:p>
            <a:r>
              <a:rPr lang="en-GB" sz="1200" dirty="0">
                <a:latin typeface="Arial" panose="020B0604020202020204" pitchFamily="34" charset="0"/>
                <a:cs typeface="Arial" panose="020B0604020202020204" pitchFamily="34" charset="0"/>
              </a:rPr>
              <a:t>Geographical location not corresponding with foot traffic</a:t>
            </a:r>
          </a:p>
        </p:txBody>
      </p:sp>
      <p:sp>
        <p:nvSpPr>
          <p:cNvPr id="24" name="TextBox 23">
            <a:extLst>
              <a:ext uri="{FF2B5EF4-FFF2-40B4-BE49-F238E27FC236}">
                <a16:creationId xmlns:a16="http://schemas.microsoft.com/office/drawing/2014/main" id="{B2F0A62B-BCD1-8AD8-F315-6F09A31F7FFE}"/>
              </a:ext>
            </a:extLst>
          </p:cNvPr>
          <p:cNvSpPr txBox="1">
            <a:spLocks noGrp="1" noRot="1" noMove="1" noResize="1" noEditPoints="1" noAdjustHandles="1" noChangeArrowheads="1" noChangeShapeType="1"/>
          </p:cNvSpPr>
          <p:nvPr/>
        </p:nvSpPr>
        <p:spPr>
          <a:xfrm>
            <a:off x="6405359" y="2241614"/>
            <a:ext cx="2207594" cy="307777"/>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Buying structure</a:t>
            </a:r>
          </a:p>
        </p:txBody>
      </p:sp>
      <p:sp>
        <p:nvSpPr>
          <p:cNvPr id="25" name="TextBox 24">
            <a:extLst>
              <a:ext uri="{FF2B5EF4-FFF2-40B4-BE49-F238E27FC236}">
                <a16:creationId xmlns:a16="http://schemas.microsoft.com/office/drawing/2014/main" id="{2A30538D-67ED-A3A1-CFA1-39377D70B9B9}"/>
              </a:ext>
            </a:extLst>
          </p:cNvPr>
          <p:cNvSpPr txBox="1">
            <a:spLocks noGrp="1" noRot="1" noMove="1" noResize="1" noEditPoints="1" noAdjustHandles="1" noChangeArrowheads="1" noChangeShapeType="1"/>
          </p:cNvSpPr>
          <p:nvPr/>
        </p:nvSpPr>
        <p:spPr>
          <a:xfrm>
            <a:off x="6405359" y="2814221"/>
            <a:ext cx="2207594" cy="307777"/>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Economical shift</a:t>
            </a:r>
          </a:p>
        </p:txBody>
      </p:sp>
      <p:sp>
        <p:nvSpPr>
          <p:cNvPr id="26" name="TextBox 25">
            <a:extLst>
              <a:ext uri="{FF2B5EF4-FFF2-40B4-BE49-F238E27FC236}">
                <a16:creationId xmlns:a16="http://schemas.microsoft.com/office/drawing/2014/main" id="{19E1DBE5-167E-78C1-BCD0-8D2DCE9A4F68}"/>
              </a:ext>
            </a:extLst>
          </p:cNvPr>
          <p:cNvSpPr txBox="1">
            <a:spLocks noGrp="1" noRot="1" noMove="1" noResize="1" noEditPoints="1" noAdjustHandles="1" noChangeArrowheads="1" noChangeShapeType="1"/>
          </p:cNvSpPr>
          <p:nvPr/>
        </p:nvSpPr>
        <p:spPr>
          <a:xfrm>
            <a:off x="3506303" y="4416742"/>
            <a:ext cx="2207594" cy="307777"/>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Social media trend</a:t>
            </a:r>
          </a:p>
        </p:txBody>
      </p:sp>
      <p:sp>
        <p:nvSpPr>
          <p:cNvPr id="27" name="TextBox 26">
            <a:extLst>
              <a:ext uri="{FF2B5EF4-FFF2-40B4-BE49-F238E27FC236}">
                <a16:creationId xmlns:a16="http://schemas.microsoft.com/office/drawing/2014/main" id="{BDD08689-6B7D-0F8F-480D-F4AAD7FE2D5B}"/>
              </a:ext>
            </a:extLst>
          </p:cNvPr>
          <p:cNvSpPr txBox="1">
            <a:spLocks noGrp="1" noRot="1" noMove="1" noResize="1" noEditPoints="1" noAdjustHandles="1" noChangeArrowheads="1" noChangeShapeType="1"/>
          </p:cNvSpPr>
          <p:nvPr/>
        </p:nvSpPr>
        <p:spPr>
          <a:xfrm>
            <a:off x="3545260" y="3791588"/>
            <a:ext cx="2207594" cy="523220"/>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Keeping up with competition</a:t>
            </a:r>
          </a:p>
        </p:txBody>
      </p:sp>
      <p:sp>
        <p:nvSpPr>
          <p:cNvPr id="28" name="TextBox 27">
            <a:extLst>
              <a:ext uri="{FF2B5EF4-FFF2-40B4-BE49-F238E27FC236}">
                <a16:creationId xmlns:a16="http://schemas.microsoft.com/office/drawing/2014/main" id="{44AB04F4-8499-0CBD-C2DD-C750D2568FD9}"/>
              </a:ext>
            </a:extLst>
          </p:cNvPr>
          <p:cNvSpPr txBox="1">
            <a:spLocks noGrp="1" noRot="1" noMove="1" noResize="1" noEditPoints="1" noAdjustHandles="1" noChangeArrowheads="1" noChangeShapeType="1"/>
          </p:cNvSpPr>
          <p:nvPr/>
        </p:nvSpPr>
        <p:spPr>
          <a:xfrm>
            <a:off x="614996" y="4389626"/>
            <a:ext cx="2207594" cy="307777"/>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Supply chain disruption</a:t>
            </a:r>
          </a:p>
        </p:txBody>
      </p:sp>
      <p:sp>
        <p:nvSpPr>
          <p:cNvPr id="29" name="TextBox 28">
            <a:extLst>
              <a:ext uri="{FF2B5EF4-FFF2-40B4-BE49-F238E27FC236}">
                <a16:creationId xmlns:a16="http://schemas.microsoft.com/office/drawing/2014/main" id="{327A92EC-E2CD-E0BC-131F-C601B5DE7C4F}"/>
              </a:ext>
            </a:extLst>
          </p:cNvPr>
          <p:cNvSpPr txBox="1">
            <a:spLocks noGrp="1" noRot="1" noMove="1" noResize="1" noEditPoints="1" noAdjustHandles="1" noChangeArrowheads="1" noChangeShapeType="1"/>
          </p:cNvSpPr>
          <p:nvPr/>
        </p:nvSpPr>
        <p:spPr>
          <a:xfrm>
            <a:off x="614996" y="3799203"/>
            <a:ext cx="2207594" cy="338554"/>
          </a:xfrm>
          <a:prstGeom prst="rect">
            <a:avLst/>
          </a:prstGeom>
          <a:solidFill>
            <a:srgbClr val="FCE4CE"/>
          </a:solidFill>
          <a:ln w="127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Inflation</a:t>
            </a:r>
          </a:p>
        </p:txBody>
      </p:sp>
      <p:sp>
        <p:nvSpPr>
          <p:cNvPr id="30" name="TextBox 29">
            <a:extLst>
              <a:ext uri="{FF2B5EF4-FFF2-40B4-BE49-F238E27FC236}">
                <a16:creationId xmlns:a16="http://schemas.microsoft.com/office/drawing/2014/main" id="{93894965-CBAF-C3E0-3A1E-98F25A8DA3BD}"/>
              </a:ext>
            </a:extLst>
          </p:cNvPr>
          <p:cNvSpPr txBox="1">
            <a:spLocks noGrp="1" noRot="1" noMove="1" noResize="1" noEditPoints="1" noAdjustHandles="1" noChangeArrowheads="1" noChangeShapeType="1"/>
          </p:cNvSpPr>
          <p:nvPr/>
        </p:nvSpPr>
        <p:spPr>
          <a:xfrm>
            <a:off x="3492003" y="2178258"/>
            <a:ext cx="2207594" cy="523220"/>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Lack of adequate online presence</a:t>
            </a:r>
          </a:p>
        </p:txBody>
      </p:sp>
      <p:sp>
        <p:nvSpPr>
          <p:cNvPr id="37" name="TextBox 36">
            <a:extLst>
              <a:ext uri="{FF2B5EF4-FFF2-40B4-BE49-F238E27FC236}">
                <a16:creationId xmlns:a16="http://schemas.microsoft.com/office/drawing/2014/main" id="{B1E4133F-2751-3952-C07B-9EBB9CE035BD}"/>
              </a:ext>
            </a:extLst>
          </p:cNvPr>
          <p:cNvSpPr txBox="1">
            <a:spLocks noGrp="1" noRot="1" noMove="1" noResize="1" noEditPoints="1" noAdjustHandles="1" noChangeArrowheads="1" noChangeShapeType="1"/>
          </p:cNvSpPr>
          <p:nvPr/>
        </p:nvSpPr>
        <p:spPr>
          <a:xfrm>
            <a:off x="3519909" y="2814220"/>
            <a:ext cx="2207594" cy="307777"/>
          </a:xfrm>
          <a:prstGeom prst="rect">
            <a:avLst/>
          </a:prstGeom>
          <a:solidFill>
            <a:srgbClr val="FCE4CE"/>
          </a:solidFill>
          <a:ln w="12700">
            <a:solidFill>
              <a:schemeClr val="tx1"/>
            </a:solidFill>
          </a:ln>
        </p:spPr>
        <p:txBody>
          <a:bodyPr wrap="square" rtlCol="0">
            <a:spAutoFit/>
          </a:bodyPr>
          <a:lstStyle/>
          <a:p>
            <a:r>
              <a:rPr lang="en-GB" sz="1400" dirty="0">
                <a:latin typeface="Arial" panose="020B0604020202020204" pitchFamily="34" charset="0"/>
                <a:cs typeface="Arial" panose="020B0604020202020204" pitchFamily="34" charset="0"/>
              </a:rPr>
              <a:t>Low user-friendly website</a:t>
            </a:r>
          </a:p>
        </p:txBody>
      </p:sp>
      <p:sp>
        <p:nvSpPr>
          <p:cNvPr id="39" name="TextBox 38">
            <a:extLst>
              <a:ext uri="{FF2B5EF4-FFF2-40B4-BE49-F238E27FC236}">
                <a16:creationId xmlns:a16="http://schemas.microsoft.com/office/drawing/2014/main" id="{D9B946EB-160F-14E8-6E65-A3ACFE53BA8E}"/>
              </a:ext>
            </a:extLst>
          </p:cNvPr>
          <p:cNvSpPr txBox="1">
            <a:spLocks noGrp="1" noRot="1" noMove="1" noResize="1" noEditPoints="1" noAdjustHandles="1" noChangeArrowheads="1" noChangeShapeType="1"/>
          </p:cNvSpPr>
          <p:nvPr/>
        </p:nvSpPr>
        <p:spPr>
          <a:xfrm>
            <a:off x="569555" y="2177470"/>
            <a:ext cx="2207594" cy="338554"/>
          </a:xfrm>
          <a:prstGeom prst="rect">
            <a:avLst/>
          </a:prstGeom>
          <a:solidFill>
            <a:srgbClr val="FCE4CE"/>
          </a:solidFill>
          <a:ln w="127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Better delivery options</a:t>
            </a:r>
          </a:p>
        </p:txBody>
      </p:sp>
      <p:sp>
        <p:nvSpPr>
          <p:cNvPr id="40" name="TextBox 39">
            <a:extLst>
              <a:ext uri="{FF2B5EF4-FFF2-40B4-BE49-F238E27FC236}">
                <a16:creationId xmlns:a16="http://schemas.microsoft.com/office/drawing/2014/main" id="{1A129B97-8AB0-A07D-27D5-16E805A4DFB6}"/>
              </a:ext>
            </a:extLst>
          </p:cNvPr>
          <p:cNvSpPr txBox="1">
            <a:spLocks noGrp="1" noRot="1" noMove="1" noResize="1" noEditPoints="1" noAdjustHandles="1" noChangeArrowheads="1" noChangeShapeType="1"/>
          </p:cNvSpPr>
          <p:nvPr/>
        </p:nvSpPr>
        <p:spPr>
          <a:xfrm>
            <a:off x="606084" y="2797352"/>
            <a:ext cx="2207594" cy="338554"/>
          </a:xfrm>
          <a:prstGeom prst="rect">
            <a:avLst/>
          </a:prstGeom>
          <a:solidFill>
            <a:srgbClr val="FCE4CE"/>
          </a:solidFill>
          <a:ln w="12700">
            <a:solidFill>
              <a:schemeClr val="tx1"/>
            </a:solidFill>
          </a:ln>
        </p:spPr>
        <p:txBody>
          <a:bodyPr wrap="square" rtlCol="0">
            <a:spAutoFit/>
          </a:bodyPr>
          <a:lstStyle/>
          <a:p>
            <a:r>
              <a:rPr lang="en-GB" sz="1600" dirty="0">
                <a:latin typeface="Arial" panose="020B0604020202020204" pitchFamily="34" charset="0"/>
                <a:cs typeface="Arial" panose="020B0604020202020204" pitchFamily="34" charset="0"/>
              </a:rPr>
              <a:t>Competitive</a:t>
            </a:r>
            <a:r>
              <a:rPr lang="en-GB" sz="1200" dirty="0">
                <a:latin typeface="Arial" panose="020B0604020202020204" pitchFamily="34" charset="0"/>
                <a:cs typeface="Arial" panose="020B0604020202020204" pitchFamily="34" charset="0"/>
              </a:rPr>
              <a:t> </a:t>
            </a:r>
            <a:r>
              <a:rPr lang="en-GB" sz="1600" dirty="0">
                <a:latin typeface="Arial" panose="020B0604020202020204" pitchFamily="34" charset="0"/>
                <a:cs typeface="Arial" panose="020B0604020202020204" pitchFamily="34" charset="0"/>
              </a:rPr>
              <a:t>prices</a:t>
            </a:r>
          </a:p>
        </p:txBody>
      </p:sp>
      <p:sp>
        <p:nvSpPr>
          <p:cNvPr id="5" name="TextBox 4">
            <a:extLst>
              <a:ext uri="{FF2B5EF4-FFF2-40B4-BE49-F238E27FC236}">
                <a16:creationId xmlns:a16="http://schemas.microsoft.com/office/drawing/2014/main" id="{180A04F2-4F22-A08C-F5B4-F30F002E227B}"/>
              </a:ext>
            </a:extLst>
          </p:cNvPr>
          <p:cNvSpPr txBox="1"/>
          <p:nvPr/>
        </p:nvSpPr>
        <p:spPr>
          <a:xfrm>
            <a:off x="292474" y="94505"/>
            <a:ext cx="10920760" cy="523220"/>
          </a:xfrm>
          <a:prstGeom prst="rect">
            <a:avLst/>
          </a:prstGeom>
          <a:noFill/>
        </p:spPr>
        <p:txBody>
          <a:bodyPr wrap="square" rtlCol="0">
            <a:spAutoFit/>
          </a:bodyPr>
          <a:lstStyle/>
          <a:p>
            <a:r>
              <a:rPr lang="en-GB" sz="2800" b="1" u="sng" dirty="0"/>
              <a:t>An application of the Cause-and-Effect diagram for Green Haven Florists.</a:t>
            </a:r>
          </a:p>
        </p:txBody>
      </p:sp>
      <p:sp>
        <p:nvSpPr>
          <p:cNvPr id="3" name="TextBox 2">
            <a:extLst>
              <a:ext uri="{FF2B5EF4-FFF2-40B4-BE49-F238E27FC236}">
                <a16:creationId xmlns:a16="http://schemas.microsoft.com/office/drawing/2014/main" id="{C1F46925-6BD7-45B2-B2F7-07C03F0D66CB}"/>
              </a:ext>
            </a:extLst>
          </p:cNvPr>
          <p:cNvSpPr txBox="1"/>
          <p:nvPr/>
        </p:nvSpPr>
        <p:spPr>
          <a:xfrm flipH="1">
            <a:off x="5578923" y="5821152"/>
            <a:ext cx="6012207" cy="646331"/>
          </a:xfrm>
          <a:prstGeom prst="rect">
            <a:avLst/>
          </a:prstGeom>
          <a:solidFill>
            <a:srgbClr val="FCE4CE"/>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solidFill>
                  <a:prstClr val="black"/>
                </a:solidFill>
                <a:latin typeface="Calibri" panose="020F0502020204030204"/>
              </a:rPr>
              <a:t>Inspired</a:t>
            </a:r>
            <a:r>
              <a:rPr kumimoji="0" lang="en-GB" sz="1800" b="0" i="0" u="none" strike="noStrike" kern="1200" cap="none" spc="0" normalizeH="0" baseline="0" noProof="0" dirty="0">
                <a:ln>
                  <a:noFill/>
                </a:ln>
                <a:solidFill>
                  <a:prstClr val="black"/>
                </a:solidFill>
                <a:effectLst/>
                <a:uLnTx/>
                <a:uFillTx/>
                <a:latin typeface="Calibri" panose="020F0502020204030204"/>
                <a:ea typeface="+mn-ea"/>
                <a:cs typeface="+mn-cs"/>
              </a:rPr>
              <a:t> by: Super series Solving Problems and Making Decisions ( 2013, Page 33 - 34)</a:t>
            </a:r>
          </a:p>
        </p:txBody>
      </p:sp>
    </p:spTree>
    <p:extLst>
      <p:ext uri="{BB962C8B-B14F-4D97-AF65-F5344CB8AC3E}">
        <p14:creationId xmlns:p14="http://schemas.microsoft.com/office/powerpoint/2010/main" val="64285281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563533"/>
            <a:ext cx="10515600" cy="930275"/>
          </a:xfrm>
        </p:spPr>
        <p:txBody>
          <a:bodyPr>
            <a:noAutofit/>
          </a:bodyPr>
          <a:lstStyle/>
          <a:p>
            <a:r>
              <a:rPr lang="en-GB" sz="3200" b="1" dirty="0">
                <a:latin typeface="Arial" panose="020B0604020202020204" pitchFamily="34" charset="0"/>
                <a:cs typeface="Arial" panose="020B0604020202020204" pitchFamily="34" charset="0"/>
              </a:rPr>
              <a:t>KEY TAKEAWAYS</a:t>
            </a: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141537"/>
            <a:ext cx="10515600" cy="4351338"/>
          </a:xfrm>
        </p:spPr>
        <p:txBody>
          <a:bodyPr>
            <a:normAutofit fontScale="92500" lnSpcReduction="10000"/>
          </a:bodyPr>
          <a:lstStyle/>
          <a:p>
            <a:endParaRPr lang="en-GB" sz="1000"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1</a:t>
            </a:r>
            <a:r>
              <a:rPr lang="en-GB" sz="2400" dirty="0">
                <a:latin typeface="Arial" panose="020B0604020202020204" pitchFamily="34" charset="0"/>
                <a:cs typeface="Arial" panose="020B0604020202020204" pitchFamily="34" charset="0"/>
              </a:rPr>
              <a:t>: 5W2H analysis is an essential tool for approaching problems or issues by asking a set of structured questions for a deeper understanding.</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2</a:t>
            </a:r>
            <a:r>
              <a:rPr lang="en-GB" sz="2400" dirty="0">
                <a:latin typeface="Arial" panose="020B0604020202020204" pitchFamily="34" charset="0"/>
                <a:cs typeface="Arial" panose="020B0604020202020204" pitchFamily="34" charset="0"/>
              </a:rPr>
              <a:t>: The PETSEL model helps us understand definite or shortcomings situations that occur outside of an organisation.</a:t>
            </a:r>
          </a:p>
          <a:p>
            <a:endParaRPr lang="en-GB" dirty="0">
              <a:latin typeface="Arial" panose="020B0604020202020204" pitchFamily="34" charset="0"/>
              <a:cs typeface="Arial" panose="020B0604020202020204" pitchFamily="34" charset="0"/>
            </a:endParaRPr>
          </a:p>
          <a:p>
            <a:pPr lvl="2"/>
            <a:r>
              <a:rPr lang="en-GB" sz="2400" b="1" dirty="0">
                <a:latin typeface="Arial" panose="020B0604020202020204" pitchFamily="34" charset="0"/>
                <a:cs typeface="Arial" panose="020B0604020202020204" pitchFamily="34" charset="0"/>
              </a:rPr>
              <a:t>Key Finding 3</a:t>
            </a:r>
            <a:r>
              <a:rPr lang="en-GB" sz="2400" dirty="0">
                <a:latin typeface="Arial" panose="020B0604020202020204" pitchFamily="34" charset="0"/>
                <a:cs typeface="Arial" panose="020B0604020202020204" pitchFamily="34" charset="0"/>
              </a:rPr>
              <a:t>: The Cause–and–Effect logic, also known </a:t>
            </a:r>
            <a:r>
              <a:rPr lang="en-GB" sz="2400" i="1" dirty="0">
                <a:latin typeface="Arial" panose="020B0604020202020204" pitchFamily="34" charset="0"/>
                <a:cs typeface="Arial" panose="020B0604020202020204" pitchFamily="34" charset="0"/>
              </a:rPr>
              <a:t>as the fishbone diagram, </a:t>
            </a:r>
            <a:r>
              <a:rPr lang="en-GB" sz="2400" dirty="0">
                <a:latin typeface="Arial" panose="020B0604020202020204" pitchFamily="34" charset="0"/>
                <a:cs typeface="Arial" panose="020B0604020202020204" pitchFamily="34" charset="0"/>
              </a:rPr>
              <a:t>identifies and shows possible causes for an effect or problem</a:t>
            </a:r>
          </a:p>
          <a:p>
            <a:pPr lvl="2"/>
            <a:endParaRPr lang="en-GB" sz="2400" i="1"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In conclusion, all these methods are valuable for </a:t>
            </a:r>
            <a:r>
              <a:rPr lang="en-US" sz="2400" dirty="0">
                <a:latin typeface="Arial" panose="020B0604020202020204" pitchFamily="34" charset="0"/>
                <a:cs typeface="Arial" panose="020B0604020202020204" pitchFamily="34" charset="0"/>
              </a:rPr>
              <a:t>preventing problems, adapting to external and internal industry changes,</a:t>
            </a:r>
            <a:r>
              <a:rPr lang="en-GB" sz="2400" dirty="0">
                <a:latin typeface="Arial" panose="020B0604020202020204" pitchFamily="34" charset="0"/>
                <a:cs typeface="Arial" panose="020B0604020202020204" pitchFamily="34" charset="0"/>
              </a:rPr>
              <a:t> and solving problems.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3725788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p:txBody>
          <a:bodyPr>
            <a:normAutofit/>
          </a:bodyPr>
          <a:lstStyle/>
          <a:p>
            <a:pPr algn="ctr"/>
            <a:br>
              <a:rPr lang="en-GB" b="1" dirty="0">
                <a:latin typeface="Arial" panose="020B0604020202020204" pitchFamily="34" charset="0"/>
                <a:cs typeface="Arial" panose="020B0604020202020204" pitchFamily="34" charset="0"/>
              </a:rPr>
            </a:br>
            <a:endParaRPr lang="en-GB" b="1"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838200" y="2424023"/>
            <a:ext cx="10515600" cy="1570007"/>
          </a:xfrm>
        </p:spPr>
        <p:txBody>
          <a:bodyPr/>
          <a:lstStyle/>
          <a:p>
            <a:endParaRPr lang="en-GB" dirty="0">
              <a:latin typeface="Arial" panose="020B0604020202020204" pitchFamily="34" charset="0"/>
              <a:cs typeface="Arial" panose="020B0604020202020204" pitchFamily="34" charset="0"/>
            </a:endParaRPr>
          </a:p>
          <a:p>
            <a:pPr marL="0" indent="0" algn="ctr">
              <a:buNone/>
            </a:pPr>
            <a:r>
              <a:rPr lang="en-GB" sz="4800" b="1" dirty="0">
                <a:latin typeface="Baskerville Old Face" panose="02020602080505020303" pitchFamily="18" charset="0"/>
                <a:cs typeface="Arial" panose="020B0604020202020204" pitchFamily="34" charset="0"/>
              </a:rPr>
              <a:t>Thank you for listening</a:t>
            </a:r>
          </a:p>
        </p:txBody>
      </p:sp>
    </p:spTree>
    <p:extLst>
      <p:ext uri="{BB962C8B-B14F-4D97-AF65-F5344CB8AC3E}">
        <p14:creationId xmlns:p14="http://schemas.microsoft.com/office/powerpoint/2010/main" val="325830180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90EBE6B-1F90-48B4-CACC-172FF691D670}"/>
            </a:ext>
          </a:extLst>
        </p:cNvPr>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B6873B1-82D2-71A9-F5A9-13A8B7E33DE2}"/>
              </a:ext>
            </a:extLst>
          </p:cNvPr>
          <p:cNvSpPr>
            <a:spLocks noGrp="1"/>
          </p:cNvSpPr>
          <p:nvPr>
            <p:ph idx="1"/>
          </p:nvPr>
        </p:nvSpPr>
        <p:spPr>
          <a:xfrm>
            <a:off x="769121" y="1495426"/>
            <a:ext cx="10584679" cy="4681537"/>
          </a:xfrm>
        </p:spPr>
        <p:txBody>
          <a:bodyPr/>
          <a:lstStyle/>
          <a:p>
            <a:endParaRPr lang="en-GB" dirty="0">
              <a:latin typeface="Arial" panose="020B0604020202020204" pitchFamily="34" charset="0"/>
              <a:cs typeface="Arial" panose="020B0604020202020204" pitchFamily="34" charset="0"/>
            </a:endParaRPr>
          </a:p>
          <a:p>
            <a:pPr marL="0" indent="0" algn="ctr">
              <a:buNone/>
            </a:pPr>
            <a:endParaRPr lang="en-GB" sz="4800" dirty="0">
              <a:latin typeface="Arial" panose="020B0604020202020204" pitchFamily="34" charset="0"/>
              <a:cs typeface="Arial" panose="020B0604020202020204" pitchFamily="34" charset="0"/>
            </a:endParaRPr>
          </a:p>
        </p:txBody>
      </p:sp>
      <p:pic>
        <p:nvPicPr>
          <p:cNvPr id="1026" name="Picture 2" descr="Questions &amp; Answers on Collaboration ...">
            <a:extLst>
              <a:ext uri="{FF2B5EF4-FFF2-40B4-BE49-F238E27FC236}">
                <a16:creationId xmlns:a16="http://schemas.microsoft.com/office/drawing/2014/main" id="{BC1C6B8B-3E57-B212-0064-3A197FA3543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885871" y="2087592"/>
            <a:ext cx="6551427" cy="2737628"/>
          </a:xfrm>
          <a:prstGeom prst="rect">
            <a:avLst/>
          </a:prstGeom>
          <a:noFill/>
          <a:ln w="571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0633478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A8AF1C-86E0-7043-44A2-DA950ED42D52}"/>
              </a:ext>
            </a:extLst>
          </p:cNvPr>
          <p:cNvSpPr>
            <a:spLocks noGrp="1"/>
          </p:cNvSpPr>
          <p:nvPr>
            <p:ph type="title"/>
          </p:nvPr>
        </p:nvSpPr>
        <p:spPr>
          <a:xfrm>
            <a:off x="838200" y="365125"/>
            <a:ext cx="10515600" cy="796925"/>
          </a:xfrm>
        </p:spPr>
        <p:txBody>
          <a:bodyPr>
            <a:normAutofit/>
          </a:bodyPr>
          <a:lstStyle/>
          <a:p>
            <a:r>
              <a:rPr lang="en-GB" b="1" dirty="0">
                <a:latin typeface="Arial" panose="020B0604020202020204" pitchFamily="34" charset="0"/>
                <a:cs typeface="Arial" panose="020B0604020202020204" pitchFamily="34" charset="0"/>
              </a:rPr>
              <a:t>Reference List:</a:t>
            </a:r>
            <a:endParaRPr lang="en-GB" dirty="0"/>
          </a:p>
        </p:txBody>
      </p:sp>
      <p:sp>
        <p:nvSpPr>
          <p:cNvPr id="3" name="Content Placeholder 2">
            <a:extLst>
              <a:ext uri="{FF2B5EF4-FFF2-40B4-BE49-F238E27FC236}">
                <a16:creationId xmlns:a16="http://schemas.microsoft.com/office/drawing/2014/main" id="{E04C29E1-0FF6-7114-4118-5B68E71110F6}"/>
              </a:ext>
            </a:extLst>
          </p:cNvPr>
          <p:cNvSpPr>
            <a:spLocks noGrp="1"/>
          </p:cNvSpPr>
          <p:nvPr>
            <p:ph idx="1"/>
          </p:nvPr>
        </p:nvSpPr>
        <p:spPr>
          <a:xfrm>
            <a:off x="734683" y="1460364"/>
            <a:ext cx="10515600" cy="5397635"/>
          </a:xfrm>
        </p:spPr>
        <p:txBody>
          <a:bodyPr>
            <a:normAutofit fontScale="40000" lnSpcReduction="20000"/>
          </a:bodyPr>
          <a:lstStyle/>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kumimoji="0" lang="en-US" sz="4400" b="0" i="0" u="none" strike="noStrike" kern="1200" cap="none" spc="0" normalizeH="0" baseline="0" noProof="0" dirty="0">
                <a:ln>
                  <a:noFill/>
                </a:ln>
                <a:solidFill>
                  <a:srgbClr val="333333"/>
                </a:solidFill>
                <a:effectLst/>
                <a:uLnTx/>
                <a:uFillTx/>
                <a:latin typeface="avenir-regular-class"/>
                <a:ea typeface="+mn-ea"/>
                <a:cs typeface="+mn-cs"/>
              </a:rPr>
              <a:t>CIPD (2025) </a:t>
            </a:r>
            <a:r>
              <a:rPr kumimoji="0" lang="en-US" sz="4400" b="0" i="1" u="none" strike="noStrike" kern="1200" cap="none" spc="0" normalizeH="0" baseline="0" noProof="0" dirty="0">
                <a:ln>
                  <a:noFill/>
                </a:ln>
                <a:solidFill>
                  <a:srgbClr val="333333"/>
                </a:solidFill>
                <a:effectLst/>
                <a:uLnTx/>
                <a:uFillTx/>
                <a:latin typeface="avenir-regular-class"/>
                <a:ea typeface="+mn-ea"/>
                <a:cs typeface="+mn-cs"/>
              </a:rPr>
              <a:t>PESTLE analysis</a:t>
            </a:r>
            <a:r>
              <a:rPr kumimoji="0" lang="en-US" sz="4400" b="0" i="0" u="none" strike="noStrike" kern="1200" cap="none" spc="0" normalizeH="0" baseline="0" noProof="0" dirty="0">
                <a:ln>
                  <a:noFill/>
                </a:ln>
                <a:solidFill>
                  <a:srgbClr val="333333"/>
                </a:solidFill>
                <a:effectLst/>
                <a:uLnTx/>
                <a:uFillTx/>
                <a:latin typeface="avenir-regular-class"/>
                <a:ea typeface="+mn-ea"/>
                <a:cs typeface="+mn-cs"/>
              </a:rPr>
              <a:t>. Available at: https://www.cipd.org/uk/knowledge/factsheets/pestle-analysis-factsheet (Accessed: 13 February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US" sz="4400" b="0" i="0" u="none" strike="noStrike" kern="1200" cap="none" spc="0" normalizeH="0" baseline="0" noProof="0" dirty="0">
              <a:ln>
                <a:noFill/>
              </a:ln>
              <a:solidFill>
                <a:srgbClr val="333333"/>
              </a:solidFill>
              <a:effectLst/>
              <a:uLnTx/>
              <a:uFillTx/>
              <a:latin typeface="avenir-regular-class"/>
              <a:ea typeface="+mn-ea"/>
              <a:cs typeface="+mn-cs"/>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4400" i="1" dirty="0">
                <a:solidFill>
                  <a:prstClr val="black"/>
                </a:solidFill>
                <a:latin typeface="Calibri" panose="020F0502020204030204"/>
              </a:rPr>
              <a:t>Cut Flowers Market </a:t>
            </a:r>
            <a:r>
              <a:rPr lang="en-US" sz="4400" dirty="0">
                <a:solidFill>
                  <a:prstClr val="black"/>
                </a:solidFill>
                <a:latin typeface="Calibri" panose="020F0502020204030204"/>
              </a:rPr>
              <a:t>(2025 - 2030) (2025) Available at: https://www.grandviewresearch.com/industry-analysis/cut-flowers-market-report(Accessed: 13 February 2026 ).</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sz="4400" dirty="0">
              <a:solidFill>
                <a:prstClr val="black"/>
              </a:solidFill>
              <a:latin typeface="Calibri" panose="020F0502020204030204"/>
            </a:endParaRP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r>
              <a:rPr lang="en-US" sz="4400" dirty="0">
                <a:solidFill>
                  <a:prstClr val="black"/>
                </a:solidFill>
                <a:latin typeface="Calibri" panose="020F0502020204030204"/>
              </a:rPr>
              <a:t>International Fresh Produce Association (2026) </a:t>
            </a:r>
            <a:r>
              <a:rPr lang="en-US" sz="4400" i="1" dirty="0">
                <a:solidFill>
                  <a:prstClr val="black"/>
                </a:solidFill>
                <a:latin typeface="Calibri" panose="020F0502020204030204"/>
              </a:rPr>
              <a:t>2025 Floral Industry Trend</a:t>
            </a:r>
            <a:r>
              <a:rPr lang="en-US" sz="4400" dirty="0">
                <a:solidFill>
                  <a:prstClr val="black"/>
                </a:solidFill>
                <a:latin typeface="Calibri" panose="020F0502020204030204"/>
              </a:rPr>
              <a:t>. Available at: https://www.freshproduce.com/resources/floral/2025-floral-industry-trends/ (Accessed: 13 February 2026).</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lang="en-US" dirty="0"/>
          </a:p>
          <a:p>
            <a:pPr algn="just"/>
            <a:r>
              <a:rPr lang="en-US" sz="4400" dirty="0"/>
              <a:t>Management, Institute of Leadership &amp;. (2013) </a:t>
            </a:r>
            <a:r>
              <a:rPr lang="en-US" sz="4400" i="1" dirty="0"/>
              <a:t>Solving problems and making decisions</a:t>
            </a:r>
            <a:r>
              <a:rPr lang="en-US" sz="4400" dirty="0"/>
              <a:t>. Routledge.</a:t>
            </a:r>
          </a:p>
          <a:p>
            <a:pPr algn="just"/>
            <a:endParaRPr lang="en-US" sz="4400" dirty="0"/>
          </a:p>
          <a:p>
            <a:pPr algn="just"/>
            <a:r>
              <a:rPr lang="en-US" sz="4400" dirty="0"/>
              <a:t>Maslow, A. (2018) 'Four Basic Tools For Problem Solving', in B. Sproull (Online </a:t>
            </a:r>
            <a:r>
              <a:rPr lang="en-US" sz="4400" dirty="0" err="1"/>
              <a:t>edn</a:t>
            </a:r>
            <a:r>
              <a:rPr lang="en-US" sz="4400" dirty="0"/>
              <a:t>), </a:t>
            </a:r>
            <a:r>
              <a:rPr lang="en-US" sz="4400" i="1" dirty="0"/>
              <a:t>The Problem-Solving, Problem-Prevention And Decision-Making Guide</a:t>
            </a:r>
            <a:r>
              <a:rPr lang="en-US" sz="4400" dirty="0"/>
              <a:t>. CRC Press, pp. 22-25. </a:t>
            </a:r>
          </a:p>
          <a:p>
            <a:pPr algn="just"/>
            <a:endParaRPr lang="en-US" sz="4400" dirty="0"/>
          </a:p>
          <a:p>
            <a:r>
              <a:rPr lang="en-US" sz="4400" dirty="0"/>
              <a:t>Song, J., Sun, Y. and Jin, L. (2017) “PESTEL analysis of the development of the waste-to-energy incineration industry in China,” </a:t>
            </a:r>
            <a:r>
              <a:rPr lang="en-US" sz="4400" i="1" dirty="0"/>
              <a:t>Renewable &amp; sustainable energy reviews</a:t>
            </a:r>
            <a:r>
              <a:rPr lang="en-US" sz="4400" dirty="0"/>
              <a:t>, 80, pp. 276–289. Available at: </a:t>
            </a:r>
            <a:r>
              <a:rPr lang="en-US" sz="4400" dirty="0">
                <a:hlinkClick r:id="rId2"/>
              </a:rPr>
              <a:t>https://www-sciencedirect-com.uwtsd.idm.oclc.org/science/article/pii/S1364032117307037</a:t>
            </a:r>
            <a:r>
              <a:rPr lang="en-US" sz="4400" dirty="0"/>
              <a:t> (Accessed 13 February 2026).</a:t>
            </a:r>
            <a:endParaRPr lang="en-GB" sz="4400"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dirty="0">
              <a:effectLst/>
              <a:latin typeface="Arial" panose="020B0604020202020204" pitchFamily="34" charset="0"/>
              <a:ea typeface="DengXian" panose="02010600030101010101" pitchFamily="2" charset="-122"/>
              <a:cs typeface="Arial" panose="020B0604020202020204" pitchFamily="34" charset="0"/>
            </a:endParaRPr>
          </a:p>
          <a:p>
            <a:pPr algn="just"/>
            <a:endParaRPr lang="en-GB" dirty="0">
              <a:latin typeface="Arial" panose="020B0604020202020204" pitchFamily="34" charset="0"/>
              <a:ea typeface="DengXian" panose="02010600030101010101" pitchFamily="2" charset="-122"/>
              <a:cs typeface="Arial" panose="020B0604020202020204" pitchFamily="34" charset="0"/>
            </a:endParaRPr>
          </a:p>
          <a:p>
            <a:pPr marL="0" indent="0" algn="just">
              <a:buNone/>
            </a:pPr>
            <a:endParaRPr lang="en-GB" sz="1600" dirty="0">
              <a:latin typeface="Arial" panose="020B0604020202020204" pitchFamily="34" charset="0"/>
              <a:ea typeface="DengXian" panose="02010600030101010101" pitchFamily="2" charset="-122"/>
              <a:cs typeface="Arial" panose="020B0604020202020204" pitchFamily="34" charset="0"/>
            </a:endParaRPr>
          </a:p>
        </p:txBody>
      </p:sp>
    </p:spTree>
    <p:extLst>
      <p:ext uri="{BB962C8B-B14F-4D97-AF65-F5344CB8AC3E}">
        <p14:creationId xmlns:p14="http://schemas.microsoft.com/office/powerpoint/2010/main" val="245132401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9EFF472D76CF0A40888B78A9EA0200F3" ma:contentTypeVersion="8" ma:contentTypeDescription="Create a new document." ma:contentTypeScope="" ma:versionID="a8eac0a0cf35691c15004f0dd5bde203">
  <xsd:schema xmlns:xsd="http://www.w3.org/2001/XMLSchema" xmlns:xs="http://www.w3.org/2001/XMLSchema" xmlns:p="http://schemas.microsoft.com/office/2006/metadata/properties" xmlns:ns2="3e4d8a5d-01f3-43bc-a8af-65fd9717c730" targetNamespace="http://schemas.microsoft.com/office/2006/metadata/properties" ma:root="true" ma:fieldsID="3917609a5edacb8f5c90364ee40942c1" ns2:_="">
    <xsd:import namespace="3e4d8a5d-01f3-43bc-a8af-65fd9717c730"/>
    <xsd:element name="properties">
      <xsd:complexType>
        <xsd:sequence>
          <xsd:element name="documentManagement">
            <xsd:complexType>
              <xsd:all>
                <xsd:element ref="ns2:MediaServiceMetadata" minOccurs="0"/>
                <xsd:element ref="ns2:MediaServiceFastMetadata" minOccurs="0"/>
                <xsd:element ref="ns2:MediaServiceSearchProperties" minOccurs="0"/>
                <xsd:element ref="ns2:MediaServiceDateTaken" minOccurs="0"/>
                <xsd:element ref="ns2:MediaServiceObjectDetectorVersions" minOccurs="0"/>
                <xsd:element ref="ns2:MediaServiceGenerationTime" minOccurs="0"/>
                <xsd:element ref="ns2:MediaServiceEventHashCode" minOccurs="0"/>
                <xsd:element ref="ns2: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e4d8a5d-01f3-43bc-a8af-65fd9717c73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SearchProperties" ma:index="10" nillable="true" ma:displayName="MediaServiceSearchProperties" ma:hidden="true" ma:internalName="MediaServiceSearchProperties" ma:readOnly="true">
      <xsd:simpleType>
        <xsd:restriction base="dms:Note"/>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ObjectDetectorVersions" ma:index="12" nillable="true" ma:displayName="MediaServiceObjectDetectorVersions" ma:hidden="true" ma:indexed="true" ma:internalName="MediaServiceObjectDetectorVersions"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EventHashCode" ma:index="14" nillable="true" ma:displayName="MediaServiceEventHashCode" ma:hidden="true" ma:internalName="MediaServiceEventHashCode" ma:readOnly="true">
      <xsd:simpleType>
        <xsd:restriction base="dms:Text"/>
      </xsd:simpleType>
    </xsd:element>
    <xsd:element name="MediaLengthInSeconds" ma:index="15" nillable="true" ma:displayName="MediaLengthInSeconds" ma:hidden="true" ma:internalName="MediaLengthInSeconds" ma:readOnly="tru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8A555A84-5542-4C22-B1A5-EDBFC0292EFA}">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e4d8a5d-01f3-43bc-a8af-65fd9717c730"/>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5CCAF22-9EA3-4C2F-9092-C861B73393C1}">
  <ds:schemaRefs>
    <ds:schemaRef ds:uri="http://purl.org/dc/terms/"/>
    <ds:schemaRef ds:uri="http://schemas.microsoft.com/office/2006/documentManagement/types"/>
    <ds:schemaRef ds:uri="http://purl.org/dc/elements/1.1/"/>
    <ds:schemaRef ds:uri="3e4d8a5d-01f3-43bc-a8af-65fd9717c730"/>
    <ds:schemaRef ds:uri="http://www.w3.org/XML/1998/namespace"/>
    <ds:schemaRef ds:uri="http://schemas.microsoft.com/office/infopath/2007/PartnerControls"/>
    <ds:schemaRef ds:uri="http://schemas.openxmlformats.org/package/2006/metadata/core-properties"/>
    <ds:schemaRef ds:uri="http://schemas.microsoft.com/office/2006/metadata/properties"/>
    <ds:schemaRef ds:uri="http://purl.org/dc/dcmitype/"/>
  </ds:schemaRefs>
</ds:datastoreItem>
</file>

<file path=customXml/itemProps3.xml><?xml version="1.0" encoding="utf-8"?>
<ds:datastoreItem xmlns:ds="http://schemas.openxmlformats.org/officeDocument/2006/customXml" ds:itemID="{A7A9B301-5F2D-4EFE-969F-254C13339DE5}">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Facet</Template>
  <TotalTime>6734</TotalTime>
  <Words>1471</Words>
  <Application>Microsoft Office PowerPoint</Application>
  <PresentationFormat>Widescreen</PresentationFormat>
  <Paragraphs>198</Paragraphs>
  <Slides>15</Slides>
  <Notes>3</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15</vt:i4>
      </vt:variant>
    </vt:vector>
  </HeadingPairs>
  <TitlesOfParts>
    <vt:vector size="23" baseType="lpstr">
      <vt:lpstr>Aptos</vt:lpstr>
      <vt:lpstr>Arial</vt:lpstr>
      <vt:lpstr>avenir-regular-class</vt:lpstr>
      <vt:lpstr>Baskerville Old Face</vt:lpstr>
      <vt:lpstr>Calibri</vt:lpstr>
      <vt:lpstr>Calibri Light</vt:lpstr>
      <vt:lpstr>Wingdings</vt:lpstr>
      <vt:lpstr>Office Theme</vt:lpstr>
      <vt:lpstr>PowerPoint Presentation</vt:lpstr>
      <vt:lpstr>General Overview.</vt:lpstr>
      <vt:lpstr>Background Information on Green Havan Florists and the Business Environment.</vt:lpstr>
      <vt:lpstr>The Identified Problems Facing Green Haven Florists.</vt:lpstr>
      <vt:lpstr>Insight into the problems Green Haven Florists are facing.</vt:lpstr>
      <vt:lpstr>PowerPoint Presentation</vt:lpstr>
      <vt:lpstr>PESTEL framework.</vt:lpstr>
      <vt:lpstr>Basic Critiques of the PETSEL ANALYSIS.</vt:lpstr>
      <vt:lpstr>  PESTEL framework for Green Haven Florists.  </vt:lpstr>
      <vt:lpstr>Cause-and-Effect model.</vt:lpstr>
      <vt:lpstr>PowerPoint Presentation</vt:lpstr>
      <vt:lpstr>KEY TAKEAWAYS</vt:lpstr>
      <vt:lpstr> </vt:lpstr>
      <vt:lpstr>PowerPoint Presentation</vt:lpstr>
      <vt:lpstr>Reference List: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Name -XXXXX Student Number - XXXX</dc:title>
  <dc:creator>Olu Adegbite</dc:creator>
  <cp:lastModifiedBy>Segun Anthony Shanu (2505369)</cp:lastModifiedBy>
  <cp:revision>90</cp:revision>
  <dcterms:created xsi:type="dcterms:W3CDTF">2024-01-29T11:42:05Z</dcterms:created>
  <dcterms:modified xsi:type="dcterms:W3CDTF">2026-02-15T17:44:51Z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0x0101009EFF472D76CF0A40888B78A9EA0200F3</vt:lpwstr>
  </property>
</Properties>
</file>