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5" r:id="rId22"/>
    <p:sldId id="276" r:id="rId23"/>
    <p:sldId id="278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99"/>
  </p:normalViewPr>
  <p:slideViewPr>
    <p:cSldViewPr snapToGrid="0" snapToObjects="1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83CE51-5A0A-444A-8081-74D3C551F0A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8A20E12-8E1A-4D7C-9D1F-871083E7C320}">
      <dgm:prSet/>
      <dgm:spPr/>
      <dgm:t>
        <a:bodyPr/>
        <a:lstStyle/>
        <a:p>
          <a:r>
            <a:rPr lang="en-US"/>
            <a:t>Overview of the module</a:t>
          </a:r>
        </a:p>
      </dgm:t>
    </dgm:pt>
    <dgm:pt modelId="{E1C49861-52C1-41ED-B486-F6F8FBE37D9E}" type="parTrans" cxnId="{F328FFFF-A18D-4E30-8225-596F27206974}">
      <dgm:prSet/>
      <dgm:spPr/>
      <dgm:t>
        <a:bodyPr/>
        <a:lstStyle/>
        <a:p>
          <a:endParaRPr lang="en-US"/>
        </a:p>
      </dgm:t>
    </dgm:pt>
    <dgm:pt modelId="{E63B4704-38AB-49FF-A5AF-5BEF14B6CA9F}" type="sibTrans" cxnId="{F328FFFF-A18D-4E30-8225-596F27206974}">
      <dgm:prSet/>
      <dgm:spPr/>
      <dgm:t>
        <a:bodyPr/>
        <a:lstStyle/>
        <a:p>
          <a:endParaRPr lang="en-US"/>
        </a:p>
      </dgm:t>
    </dgm:pt>
    <dgm:pt modelId="{36925D21-DDFE-4322-8B11-02FDCAB3E6E4}">
      <dgm:prSet/>
      <dgm:spPr/>
      <dgm:t>
        <a:bodyPr/>
        <a:lstStyle/>
        <a:p>
          <a:r>
            <a:rPr lang="en-US"/>
            <a:t>Overview of the learning outcomes</a:t>
          </a:r>
        </a:p>
      </dgm:t>
    </dgm:pt>
    <dgm:pt modelId="{A6E58CEC-FB5E-42E1-B74D-C8682F3FE093}" type="parTrans" cxnId="{5DB89046-9C24-4C37-AC7A-BFCFA1EA5AD7}">
      <dgm:prSet/>
      <dgm:spPr/>
      <dgm:t>
        <a:bodyPr/>
        <a:lstStyle/>
        <a:p>
          <a:endParaRPr lang="en-US"/>
        </a:p>
      </dgm:t>
    </dgm:pt>
    <dgm:pt modelId="{237026AA-399C-4823-9017-80BF67CA49F8}" type="sibTrans" cxnId="{5DB89046-9C24-4C37-AC7A-BFCFA1EA5AD7}">
      <dgm:prSet/>
      <dgm:spPr/>
      <dgm:t>
        <a:bodyPr/>
        <a:lstStyle/>
        <a:p>
          <a:endParaRPr lang="en-US"/>
        </a:p>
      </dgm:t>
    </dgm:pt>
    <dgm:pt modelId="{93D81ECE-92CE-41E3-A4DE-76981518A5C8}">
      <dgm:prSet/>
      <dgm:spPr/>
      <dgm:t>
        <a:bodyPr/>
        <a:lstStyle/>
        <a:p>
          <a:r>
            <a:rPr lang="en-US"/>
            <a:t>Mode of assessment</a:t>
          </a:r>
        </a:p>
      </dgm:t>
    </dgm:pt>
    <dgm:pt modelId="{FA07F3FB-BCDF-46C3-A3A5-2F7BE90935A0}" type="parTrans" cxnId="{058000D3-2A59-4437-AE13-90BA8AF1EE3B}">
      <dgm:prSet/>
      <dgm:spPr/>
      <dgm:t>
        <a:bodyPr/>
        <a:lstStyle/>
        <a:p>
          <a:endParaRPr lang="en-US"/>
        </a:p>
      </dgm:t>
    </dgm:pt>
    <dgm:pt modelId="{0A51EA65-03EE-494B-9B49-C7EC8FCEAE09}" type="sibTrans" cxnId="{058000D3-2A59-4437-AE13-90BA8AF1EE3B}">
      <dgm:prSet/>
      <dgm:spPr/>
      <dgm:t>
        <a:bodyPr/>
        <a:lstStyle/>
        <a:p>
          <a:endParaRPr lang="en-US"/>
        </a:p>
      </dgm:t>
    </dgm:pt>
    <dgm:pt modelId="{F5EFF25C-C53F-4F39-A2F4-2188078F3BE4}">
      <dgm:prSet/>
      <dgm:spPr/>
      <dgm:t>
        <a:bodyPr/>
        <a:lstStyle/>
        <a:p>
          <a:r>
            <a:rPr lang="en-US"/>
            <a:t>Overview of assessment one</a:t>
          </a:r>
        </a:p>
      </dgm:t>
    </dgm:pt>
    <dgm:pt modelId="{2EEC5488-B3B1-4745-9D10-94DA871033A2}" type="parTrans" cxnId="{1F656557-7495-412F-B6F3-81814CFFB39A}">
      <dgm:prSet/>
      <dgm:spPr/>
      <dgm:t>
        <a:bodyPr/>
        <a:lstStyle/>
        <a:p>
          <a:endParaRPr lang="en-US"/>
        </a:p>
      </dgm:t>
    </dgm:pt>
    <dgm:pt modelId="{8D5ADFBE-94E2-4E64-8669-6188742F3198}" type="sibTrans" cxnId="{1F656557-7495-412F-B6F3-81814CFFB39A}">
      <dgm:prSet/>
      <dgm:spPr/>
      <dgm:t>
        <a:bodyPr/>
        <a:lstStyle/>
        <a:p>
          <a:endParaRPr lang="en-US"/>
        </a:p>
      </dgm:t>
    </dgm:pt>
    <dgm:pt modelId="{4EE93370-EC73-4A42-9E2F-DBE465861B91}">
      <dgm:prSet/>
      <dgm:spPr/>
      <dgm:t>
        <a:bodyPr/>
        <a:lstStyle/>
        <a:p>
          <a:r>
            <a:rPr lang="en-US"/>
            <a:t>Constraints for assessment one</a:t>
          </a:r>
        </a:p>
      </dgm:t>
    </dgm:pt>
    <dgm:pt modelId="{124995B2-56D9-4307-988B-3C24F68975E0}" type="parTrans" cxnId="{0D3D85E4-EE43-4780-8BA1-62E330E208F9}">
      <dgm:prSet/>
      <dgm:spPr/>
      <dgm:t>
        <a:bodyPr/>
        <a:lstStyle/>
        <a:p>
          <a:endParaRPr lang="en-US"/>
        </a:p>
      </dgm:t>
    </dgm:pt>
    <dgm:pt modelId="{A418D1E1-0B42-428C-94A5-7382308EBE3A}" type="sibTrans" cxnId="{0D3D85E4-EE43-4780-8BA1-62E330E208F9}">
      <dgm:prSet/>
      <dgm:spPr/>
      <dgm:t>
        <a:bodyPr/>
        <a:lstStyle/>
        <a:p>
          <a:endParaRPr lang="en-US"/>
        </a:p>
      </dgm:t>
    </dgm:pt>
    <dgm:pt modelId="{B429252C-8085-4CB5-B995-D9545A298965}">
      <dgm:prSet/>
      <dgm:spPr/>
      <dgm:t>
        <a:bodyPr/>
        <a:lstStyle/>
        <a:p>
          <a:r>
            <a:rPr lang="en-US"/>
            <a:t>Document Structure for assessment one</a:t>
          </a:r>
        </a:p>
      </dgm:t>
    </dgm:pt>
    <dgm:pt modelId="{B6D18E86-C8E1-45F0-B37D-12E96DC3A566}" type="parTrans" cxnId="{E15E41D5-56B5-40AE-B74E-1BB5ED915F7C}">
      <dgm:prSet/>
      <dgm:spPr/>
      <dgm:t>
        <a:bodyPr/>
        <a:lstStyle/>
        <a:p>
          <a:endParaRPr lang="en-US"/>
        </a:p>
      </dgm:t>
    </dgm:pt>
    <dgm:pt modelId="{06146381-EAFE-4E46-BF89-78A9C1AC0762}" type="sibTrans" cxnId="{E15E41D5-56B5-40AE-B74E-1BB5ED915F7C}">
      <dgm:prSet/>
      <dgm:spPr/>
      <dgm:t>
        <a:bodyPr/>
        <a:lstStyle/>
        <a:p>
          <a:endParaRPr lang="en-US"/>
        </a:p>
      </dgm:t>
    </dgm:pt>
    <dgm:pt modelId="{F02A9A46-BDD5-4719-AF4E-B2CAA9D3981C}">
      <dgm:prSet/>
      <dgm:spPr/>
      <dgm:t>
        <a:bodyPr/>
        <a:lstStyle/>
        <a:p>
          <a:r>
            <a:rPr lang="en-US"/>
            <a:t>Dates for assignment one</a:t>
          </a:r>
        </a:p>
      </dgm:t>
    </dgm:pt>
    <dgm:pt modelId="{F6F131A5-7739-457C-9BE9-CB35B28AF6B6}" type="parTrans" cxnId="{5854C02A-5233-4D96-BDB7-C1836D7B425D}">
      <dgm:prSet/>
      <dgm:spPr/>
      <dgm:t>
        <a:bodyPr/>
        <a:lstStyle/>
        <a:p>
          <a:endParaRPr lang="en-US"/>
        </a:p>
      </dgm:t>
    </dgm:pt>
    <dgm:pt modelId="{DB36B526-30BA-4DD5-A776-06F5E6851D34}" type="sibTrans" cxnId="{5854C02A-5233-4D96-BDB7-C1836D7B425D}">
      <dgm:prSet/>
      <dgm:spPr/>
      <dgm:t>
        <a:bodyPr/>
        <a:lstStyle/>
        <a:p>
          <a:endParaRPr lang="en-US"/>
        </a:p>
      </dgm:t>
    </dgm:pt>
    <dgm:pt modelId="{1D777F12-1B0F-42F0-AEF3-44D0ABD1F31C}">
      <dgm:prSet/>
      <dgm:spPr/>
      <dgm:t>
        <a:bodyPr/>
        <a:lstStyle/>
        <a:p>
          <a:r>
            <a:rPr lang="en-US"/>
            <a:t>Submission method</a:t>
          </a:r>
        </a:p>
      </dgm:t>
    </dgm:pt>
    <dgm:pt modelId="{5D07DB24-807D-4C01-99D9-2179D7AE0458}" type="parTrans" cxnId="{F0C4307C-9765-4A3B-88B1-24D86025AD46}">
      <dgm:prSet/>
      <dgm:spPr/>
      <dgm:t>
        <a:bodyPr/>
        <a:lstStyle/>
        <a:p>
          <a:endParaRPr lang="en-US"/>
        </a:p>
      </dgm:t>
    </dgm:pt>
    <dgm:pt modelId="{474B6A6D-86E8-49A7-84B7-10505C553D7B}" type="sibTrans" cxnId="{F0C4307C-9765-4A3B-88B1-24D86025AD46}">
      <dgm:prSet/>
      <dgm:spPr/>
      <dgm:t>
        <a:bodyPr/>
        <a:lstStyle/>
        <a:p>
          <a:endParaRPr lang="en-US"/>
        </a:p>
      </dgm:t>
    </dgm:pt>
    <dgm:pt modelId="{3D278553-4101-4272-86B6-214E36BB20BD}">
      <dgm:prSet/>
      <dgm:spPr/>
      <dgm:t>
        <a:bodyPr/>
        <a:lstStyle/>
        <a:p>
          <a:r>
            <a:rPr lang="en-US"/>
            <a:t>Overview of assessment two</a:t>
          </a:r>
        </a:p>
      </dgm:t>
    </dgm:pt>
    <dgm:pt modelId="{EDC7D9C4-E668-4B58-9B88-0E85E849C0A2}" type="parTrans" cxnId="{FE0A5149-681F-44E3-8935-2D72CC351CDE}">
      <dgm:prSet/>
      <dgm:spPr/>
      <dgm:t>
        <a:bodyPr/>
        <a:lstStyle/>
        <a:p>
          <a:endParaRPr lang="en-US"/>
        </a:p>
      </dgm:t>
    </dgm:pt>
    <dgm:pt modelId="{9176A683-EAAF-42A1-BC48-B06AC4F27402}" type="sibTrans" cxnId="{FE0A5149-681F-44E3-8935-2D72CC351CDE}">
      <dgm:prSet/>
      <dgm:spPr/>
      <dgm:t>
        <a:bodyPr/>
        <a:lstStyle/>
        <a:p>
          <a:endParaRPr lang="en-US"/>
        </a:p>
      </dgm:t>
    </dgm:pt>
    <dgm:pt modelId="{98ABEAE6-71D1-41CD-9684-3961DB346513}">
      <dgm:prSet/>
      <dgm:spPr/>
      <dgm:t>
        <a:bodyPr/>
        <a:lstStyle/>
        <a:p>
          <a:r>
            <a:rPr lang="en-US"/>
            <a:t>Constraints for assessment two</a:t>
          </a:r>
        </a:p>
      </dgm:t>
    </dgm:pt>
    <dgm:pt modelId="{760D79D8-875C-4169-943D-6805269AC1B7}" type="parTrans" cxnId="{E19FB208-376C-41D3-BEA6-461ED13C4B60}">
      <dgm:prSet/>
      <dgm:spPr/>
      <dgm:t>
        <a:bodyPr/>
        <a:lstStyle/>
        <a:p>
          <a:endParaRPr lang="en-US"/>
        </a:p>
      </dgm:t>
    </dgm:pt>
    <dgm:pt modelId="{D4A9BCB6-1481-42F1-831E-757DF7CD2DDB}" type="sibTrans" cxnId="{E19FB208-376C-41D3-BEA6-461ED13C4B60}">
      <dgm:prSet/>
      <dgm:spPr/>
      <dgm:t>
        <a:bodyPr/>
        <a:lstStyle/>
        <a:p>
          <a:endParaRPr lang="en-US"/>
        </a:p>
      </dgm:t>
    </dgm:pt>
    <dgm:pt modelId="{9D3D8969-C25D-43EA-BB66-F80FED7951DF}">
      <dgm:prSet/>
      <dgm:spPr/>
      <dgm:t>
        <a:bodyPr/>
        <a:lstStyle/>
        <a:p>
          <a:r>
            <a:rPr lang="en-US"/>
            <a:t>Dates for assessment two</a:t>
          </a:r>
        </a:p>
      </dgm:t>
    </dgm:pt>
    <dgm:pt modelId="{BDD5FEFA-AC17-4C2D-B029-1A8DF5602FC6}" type="parTrans" cxnId="{FD68EE05-4C5F-415B-818A-9D62D76DF459}">
      <dgm:prSet/>
      <dgm:spPr/>
      <dgm:t>
        <a:bodyPr/>
        <a:lstStyle/>
        <a:p>
          <a:endParaRPr lang="en-US"/>
        </a:p>
      </dgm:t>
    </dgm:pt>
    <dgm:pt modelId="{8F6C8F27-B38F-4D07-9EE7-7F4F63F178F9}" type="sibTrans" cxnId="{FD68EE05-4C5F-415B-818A-9D62D76DF459}">
      <dgm:prSet/>
      <dgm:spPr/>
      <dgm:t>
        <a:bodyPr/>
        <a:lstStyle/>
        <a:p>
          <a:endParaRPr lang="en-US"/>
        </a:p>
      </dgm:t>
    </dgm:pt>
    <dgm:pt modelId="{7C066723-B51A-455E-A191-4F9ABCD745D6}">
      <dgm:prSet/>
      <dgm:spPr/>
      <dgm:t>
        <a:bodyPr/>
        <a:lstStyle/>
        <a:p>
          <a:r>
            <a:rPr lang="en-US"/>
            <a:t>Submission Method</a:t>
          </a:r>
        </a:p>
      </dgm:t>
    </dgm:pt>
    <dgm:pt modelId="{10D5A880-4ACB-4051-AD65-2E6C601E5790}" type="parTrans" cxnId="{F44B7A57-AF64-4A9D-9F4F-6DDE9835704A}">
      <dgm:prSet/>
      <dgm:spPr/>
      <dgm:t>
        <a:bodyPr/>
        <a:lstStyle/>
        <a:p>
          <a:endParaRPr lang="en-US"/>
        </a:p>
      </dgm:t>
    </dgm:pt>
    <dgm:pt modelId="{D3322592-B879-4B67-94C7-5AC6F043EC3D}" type="sibTrans" cxnId="{F44B7A57-AF64-4A9D-9F4F-6DDE9835704A}">
      <dgm:prSet/>
      <dgm:spPr/>
      <dgm:t>
        <a:bodyPr/>
        <a:lstStyle/>
        <a:p>
          <a:endParaRPr lang="en-US"/>
        </a:p>
      </dgm:t>
    </dgm:pt>
    <dgm:pt modelId="{5C7E42EF-0363-434B-9C71-FEF354943A25}" type="pres">
      <dgm:prSet presAssocID="{D283CE51-5A0A-444A-8081-74D3C551F0AE}" presName="vert0" presStyleCnt="0">
        <dgm:presLayoutVars>
          <dgm:dir/>
          <dgm:animOne val="branch"/>
          <dgm:animLvl val="lvl"/>
        </dgm:presLayoutVars>
      </dgm:prSet>
      <dgm:spPr/>
    </dgm:pt>
    <dgm:pt modelId="{57B80199-2999-FA43-8DB1-F9DAE9E91A71}" type="pres">
      <dgm:prSet presAssocID="{18A20E12-8E1A-4D7C-9D1F-871083E7C320}" presName="thickLine" presStyleLbl="alignNode1" presStyleIdx="0" presStyleCnt="12"/>
      <dgm:spPr/>
    </dgm:pt>
    <dgm:pt modelId="{49B5BEC1-5A83-974A-A355-30B48AD6A792}" type="pres">
      <dgm:prSet presAssocID="{18A20E12-8E1A-4D7C-9D1F-871083E7C320}" presName="horz1" presStyleCnt="0"/>
      <dgm:spPr/>
    </dgm:pt>
    <dgm:pt modelId="{BCD69570-0B45-704E-829F-F491285D5AE6}" type="pres">
      <dgm:prSet presAssocID="{18A20E12-8E1A-4D7C-9D1F-871083E7C320}" presName="tx1" presStyleLbl="revTx" presStyleIdx="0" presStyleCnt="12"/>
      <dgm:spPr/>
    </dgm:pt>
    <dgm:pt modelId="{A15C51C5-7B73-8A4E-AC4E-4C02D05318BD}" type="pres">
      <dgm:prSet presAssocID="{18A20E12-8E1A-4D7C-9D1F-871083E7C320}" presName="vert1" presStyleCnt="0"/>
      <dgm:spPr/>
    </dgm:pt>
    <dgm:pt modelId="{24A72CD5-DFC7-8A48-B165-C0CB5B8D7CFC}" type="pres">
      <dgm:prSet presAssocID="{36925D21-DDFE-4322-8B11-02FDCAB3E6E4}" presName="thickLine" presStyleLbl="alignNode1" presStyleIdx="1" presStyleCnt="12"/>
      <dgm:spPr/>
    </dgm:pt>
    <dgm:pt modelId="{4E2B3AC5-B59E-D949-9B01-2D5C53A2E6E8}" type="pres">
      <dgm:prSet presAssocID="{36925D21-DDFE-4322-8B11-02FDCAB3E6E4}" presName="horz1" presStyleCnt="0"/>
      <dgm:spPr/>
    </dgm:pt>
    <dgm:pt modelId="{B3E8F2E3-6410-D04D-A3E4-2C4469A75847}" type="pres">
      <dgm:prSet presAssocID="{36925D21-DDFE-4322-8B11-02FDCAB3E6E4}" presName="tx1" presStyleLbl="revTx" presStyleIdx="1" presStyleCnt="12"/>
      <dgm:spPr/>
    </dgm:pt>
    <dgm:pt modelId="{19D80FAE-6D03-A545-BD81-4B57A727F0D4}" type="pres">
      <dgm:prSet presAssocID="{36925D21-DDFE-4322-8B11-02FDCAB3E6E4}" presName="vert1" presStyleCnt="0"/>
      <dgm:spPr/>
    </dgm:pt>
    <dgm:pt modelId="{68021788-A575-0445-9B9C-ACF5DF572059}" type="pres">
      <dgm:prSet presAssocID="{93D81ECE-92CE-41E3-A4DE-76981518A5C8}" presName="thickLine" presStyleLbl="alignNode1" presStyleIdx="2" presStyleCnt="12"/>
      <dgm:spPr/>
    </dgm:pt>
    <dgm:pt modelId="{6FFC1D57-AF7D-AF4B-9ECD-6AD09B2C73B5}" type="pres">
      <dgm:prSet presAssocID="{93D81ECE-92CE-41E3-A4DE-76981518A5C8}" presName="horz1" presStyleCnt="0"/>
      <dgm:spPr/>
    </dgm:pt>
    <dgm:pt modelId="{CEF5D5FC-873C-2A44-83E1-ED1BB3FD9A0A}" type="pres">
      <dgm:prSet presAssocID="{93D81ECE-92CE-41E3-A4DE-76981518A5C8}" presName="tx1" presStyleLbl="revTx" presStyleIdx="2" presStyleCnt="12"/>
      <dgm:spPr/>
    </dgm:pt>
    <dgm:pt modelId="{55EFE5DC-4CE9-B145-9739-7CAA32748DAE}" type="pres">
      <dgm:prSet presAssocID="{93D81ECE-92CE-41E3-A4DE-76981518A5C8}" presName="vert1" presStyleCnt="0"/>
      <dgm:spPr/>
    </dgm:pt>
    <dgm:pt modelId="{7A0D91A3-C62E-0A4A-A8BD-6A7852E3D60A}" type="pres">
      <dgm:prSet presAssocID="{F5EFF25C-C53F-4F39-A2F4-2188078F3BE4}" presName="thickLine" presStyleLbl="alignNode1" presStyleIdx="3" presStyleCnt="12"/>
      <dgm:spPr/>
    </dgm:pt>
    <dgm:pt modelId="{4097761F-4E7E-D545-A2AC-B54A15111C5D}" type="pres">
      <dgm:prSet presAssocID="{F5EFF25C-C53F-4F39-A2F4-2188078F3BE4}" presName="horz1" presStyleCnt="0"/>
      <dgm:spPr/>
    </dgm:pt>
    <dgm:pt modelId="{7E38974B-42D6-DF4D-9E31-05DB4EC95763}" type="pres">
      <dgm:prSet presAssocID="{F5EFF25C-C53F-4F39-A2F4-2188078F3BE4}" presName="tx1" presStyleLbl="revTx" presStyleIdx="3" presStyleCnt="12"/>
      <dgm:spPr/>
    </dgm:pt>
    <dgm:pt modelId="{BE7785C7-351E-6B40-A11B-A9B772B0497D}" type="pres">
      <dgm:prSet presAssocID="{F5EFF25C-C53F-4F39-A2F4-2188078F3BE4}" presName="vert1" presStyleCnt="0"/>
      <dgm:spPr/>
    </dgm:pt>
    <dgm:pt modelId="{99B3320D-95F0-A24E-B2E8-E1760D907A84}" type="pres">
      <dgm:prSet presAssocID="{4EE93370-EC73-4A42-9E2F-DBE465861B91}" presName="thickLine" presStyleLbl="alignNode1" presStyleIdx="4" presStyleCnt="12"/>
      <dgm:spPr/>
    </dgm:pt>
    <dgm:pt modelId="{38B4541C-C6DF-4D42-B6D8-9CD2B8833A64}" type="pres">
      <dgm:prSet presAssocID="{4EE93370-EC73-4A42-9E2F-DBE465861B91}" presName="horz1" presStyleCnt="0"/>
      <dgm:spPr/>
    </dgm:pt>
    <dgm:pt modelId="{65A586A9-B0A0-6145-AE01-EB3432D94BCB}" type="pres">
      <dgm:prSet presAssocID="{4EE93370-EC73-4A42-9E2F-DBE465861B91}" presName="tx1" presStyleLbl="revTx" presStyleIdx="4" presStyleCnt="12"/>
      <dgm:spPr/>
    </dgm:pt>
    <dgm:pt modelId="{29BEE1B6-CB25-5F47-9F2F-577FE47CFAE8}" type="pres">
      <dgm:prSet presAssocID="{4EE93370-EC73-4A42-9E2F-DBE465861B91}" presName="vert1" presStyleCnt="0"/>
      <dgm:spPr/>
    </dgm:pt>
    <dgm:pt modelId="{0A175EBE-F010-5C4A-ADF9-135D345DCA27}" type="pres">
      <dgm:prSet presAssocID="{B429252C-8085-4CB5-B995-D9545A298965}" presName="thickLine" presStyleLbl="alignNode1" presStyleIdx="5" presStyleCnt="12"/>
      <dgm:spPr/>
    </dgm:pt>
    <dgm:pt modelId="{A112CA5E-52CF-E744-8D4D-A21E6A3B1E71}" type="pres">
      <dgm:prSet presAssocID="{B429252C-8085-4CB5-B995-D9545A298965}" presName="horz1" presStyleCnt="0"/>
      <dgm:spPr/>
    </dgm:pt>
    <dgm:pt modelId="{0A83F0B9-426F-1247-A6E4-B91C81B65D9A}" type="pres">
      <dgm:prSet presAssocID="{B429252C-8085-4CB5-B995-D9545A298965}" presName="tx1" presStyleLbl="revTx" presStyleIdx="5" presStyleCnt="12"/>
      <dgm:spPr/>
    </dgm:pt>
    <dgm:pt modelId="{6D083290-9DC2-AE4F-99F0-2D1319E5F6E0}" type="pres">
      <dgm:prSet presAssocID="{B429252C-8085-4CB5-B995-D9545A298965}" presName="vert1" presStyleCnt="0"/>
      <dgm:spPr/>
    </dgm:pt>
    <dgm:pt modelId="{892A81B7-CC81-214A-AA09-11D00746F38D}" type="pres">
      <dgm:prSet presAssocID="{F02A9A46-BDD5-4719-AF4E-B2CAA9D3981C}" presName="thickLine" presStyleLbl="alignNode1" presStyleIdx="6" presStyleCnt="12"/>
      <dgm:spPr/>
    </dgm:pt>
    <dgm:pt modelId="{48E77A41-7FC3-354B-95D0-491008D11517}" type="pres">
      <dgm:prSet presAssocID="{F02A9A46-BDD5-4719-AF4E-B2CAA9D3981C}" presName="horz1" presStyleCnt="0"/>
      <dgm:spPr/>
    </dgm:pt>
    <dgm:pt modelId="{441562AC-EA62-6641-AB7A-68FB96157B9E}" type="pres">
      <dgm:prSet presAssocID="{F02A9A46-BDD5-4719-AF4E-B2CAA9D3981C}" presName="tx1" presStyleLbl="revTx" presStyleIdx="6" presStyleCnt="12"/>
      <dgm:spPr/>
    </dgm:pt>
    <dgm:pt modelId="{393679E6-682E-9944-9227-DD26C3C58A14}" type="pres">
      <dgm:prSet presAssocID="{F02A9A46-BDD5-4719-AF4E-B2CAA9D3981C}" presName="vert1" presStyleCnt="0"/>
      <dgm:spPr/>
    </dgm:pt>
    <dgm:pt modelId="{3A32F2D1-0652-CD4A-9784-7B45F8A1FA61}" type="pres">
      <dgm:prSet presAssocID="{1D777F12-1B0F-42F0-AEF3-44D0ABD1F31C}" presName="thickLine" presStyleLbl="alignNode1" presStyleIdx="7" presStyleCnt="12"/>
      <dgm:spPr/>
    </dgm:pt>
    <dgm:pt modelId="{D4B14BE4-3468-7144-9769-C823FB7E95E7}" type="pres">
      <dgm:prSet presAssocID="{1D777F12-1B0F-42F0-AEF3-44D0ABD1F31C}" presName="horz1" presStyleCnt="0"/>
      <dgm:spPr/>
    </dgm:pt>
    <dgm:pt modelId="{361677A3-D563-C441-8457-DCA70DC6D827}" type="pres">
      <dgm:prSet presAssocID="{1D777F12-1B0F-42F0-AEF3-44D0ABD1F31C}" presName="tx1" presStyleLbl="revTx" presStyleIdx="7" presStyleCnt="12"/>
      <dgm:spPr/>
    </dgm:pt>
    <dgm:pt modelId="{2496DD3E-9956-CD4A-A4D4-3D22D43D29B5}" type="pres">
      <dgm:prSet presAssocID="{1D777F12-1B0F-42F0-AEF3-44D0ABD1F31C}" presName="vert1" presStyleCnt="0"/>
      <dgm:spPr/>
    </dgm:pt>
    <dgm:pt modelId="{69E17B3E-0EFA-CB4D-931D-F00FB30AA554}" type="pres">
      <dgm:prSet presAssocID="{3D278553-4101-4272-86B6-214E36BB20BD}" presName="thickLine" presStyleLbl="alignNode1" presStyleIdx="8" presStyleCnt="12"/>
      <dgm:spPr/>
    </dgm:pt>
    <dgm:pt modelId="{A5CF870C-96C7-7D40-882B-3D90C25B8B64}" type="pres">
      <dgm:prSet presAssocID="{3D278553-4101-4272-86B6-214E36BB20BD}" presName="horz1" presStyleCnt="0"/>
      <dgm:spPr/>
    </dgm:pt>
    <dgm:pt modelId="{0B2223CC-FD38-A140-A4E6-74B1FBF595BE}" type="pres">
      <dgm:prSet presAssocID="{3D278553-4101-4272-86B6-214E36BB20BD}" presName="tx1" presStyleLbl="revTx" presStyleIdx="8" presStyleCnt="12"/>
      <dgm:spPr/>
    </dgm:pt>
    <dgm:pt modelId="{B610DCE5-1366-B04F-AA85-34C21D04CEE6}" type="pres">
      <dgm:prSet presAssocID="{3D278553-4101-4272-86B6-214E36BB20BD}" presName="vert1" presStyleCnt="0"/>
      <dgm:spPr/>
    </dgm:pt>
    <dgm:pt modelId="{9101AD19-E233-7C41-809D-F6DCD5DD1015}" type="pres">
      <dgm:prSet presAssocID="{98ABEAE6-71D1-41CD-9684-3961DB346513}" presName="thickLine" presStyleLbl="alignNode1" presStyleIdx="9" presStyleCnt="12"/>
      <dgm:spPr/>
    </dgm:pt>
    <dgm:pt modelId="{6B264012-5CA5-6742-95AE-58AA22837BCD}" type="pres">
      <dgm:prSet presAssocID="{98ABEAE6-71D1-41CD-9684-3961DB346513}" presName="horz1" presStyleCnt="0"/>
      <dgm:spPr/>
    </dgm:pt>
    <dgm:pt modelId="{87A1CA32-CA2B-B64F-805A-66AE306EF4D5}" type="pres">
      <dgm:prSet presAssocID="{98ABEAE6-71D1-41CD-9684-3961DB346513}" presName="tx1" presStyleLbl="revTx" presStyleIdx="9" presStyleCnt="12"/>
      <dgm:spPr/>
    </dgm:pt>
    <dgm:pt modelId="{47FEAC28-CB0B-1C4C-8068-0E5EEDB18BC4}" type="pres">
      <dgm:prSet presAssocID="{98ABEAE6-71D1-41CD-9684-3961DB346513}" presName="vert1" presStyleCnt="0"/>
      <dgm:spPr/>
    </dgm:pt>
    <dgm:pt modelId="{357A8DD1-EE0C-FA47-8E27-3FF3DBB63EC5}" type="pres">
      <dgm:prSet presAssocID="{9D3D8969-C25D-43EA-BB66-F80FED7951DF}" presName="thickLine" presStyleLbl="alignNode1" presStyleIdx="10" presStyleCnt="12"/>
      <dgm:spPr/>
    </dgm:pt>
    <dgm:pt modelId="{CD639AD3-28F3-7A45-89FB-F675CA9634F7}" type="pres">
      <dgm:prSet presAssocID="{9D3D8969-C25D-43EA-BB66-F80FED7951DF}" presName="horz1" presStyleCnt="0"/>
      <dgm:spPr/>
    </dgm:pt>
    <dgm:pt modelId="{F8ED2260-1F27-284D-8C9B-94BD9A9C6735}" type="pres">
      <dgm:prSet presAssocID="{9D3D8969-C25D-43EA-BB66-F80FED7951DF}" presName="tx1" presStyleLbl="revTx" presStyleIdx="10" presStyleCnt="12"/>
      <dgm:spPr/>
    </dgm:pt>
    <dgm:pt modelId="{F7E33DEB-8087-3241-B68A-654E285518A9}" type="pres">
      <dgm:prSet presAssocID="{9D3D8969-C25D-43EA-BB66-F80FED7951DF}" presName="vert1" presStyleCnt="0"/>
      <dgm:spPr/>
    </dgm:pt>
    <dgm:pt modelId="{54A57C75-A99A-EB45-8782-AA00DD873F8D}" type="pres">
      <dgm:prSet presAssocID="{7C066723-B51A-455E-A191-4F9ABCD745D6}" presName="thickLine" presStyleLbl="alignNode1" presStyleIdx="11" presStyleCnt="12"/>
      <dgm:spPr/>
    </dgm:pt>
    <dgm:pt modelId="{191F0E7D-8033-C54C-A6B9-DECD7DD33090}" type="pres">
      <dgm:prSet presAssocID="{7C066723-B51A-455E-A191-4F9ABCD745D6}" presName="horz1" presStyleCnt="0"/>
      <dgm:spPr/>
    </dgm:pt>
    <dgm:pt modelId="{F16DD2E8-4CA9-2247-9C2F-6FEF98E54A79}" type="pres">
      <dgm:prSet presAssocID="{7C066723-B51A-455E-A191-4F9ABCD745D6}" presName="tx1" presStyleLbl="revTx" presStyleIdx="11" presStyleCnt="12"/>
      <dgm:spPr/>
    </dgm:pt>
    <dgm:pt modelId="{3F32DE50-AAA9-484F-92B5-6F994717181F}" type="pres">
      <dgm:prSet presAssocID="{7C066723-B51A-455E-A191-4F9ABCD745D6}" presName="vert1" presStyleCnt="0"/>
      <dgm:spPr/>
    </dgm:pt>
  </dgm:ptLst>
  <dgm:cxnLst>
    <dgm:cxn modelId="{51F16305-06CB-274C-9A3C-83EF5154FB4C}" type="presOf" srcId="{1D777F12-1B0F-42F0-AEF3-44D0ABD1F31C}" destId="{361677A3-D563-C441-8457-DCA70DC6D827}" srcOrd="0" destOrd="0" presId="urn:microsoft.com/office/officeart/2008/layout/LinedList"/>
    <dgm:cxn modelId="{FD68EE05-4C5F-415B-818A-9D62D76DF459}" srcId="{D283CE51-5A0A-444A-8081-74D3C551F0AE}" destId="{9D3D8969-C25D-43EA-BB66-F80FED7951DF}" srcOrd="10" destOrd="0" parTransId="{BDD5FEFA-AC17-4C2D-B029-1A8DF5602FC6}" sibTransId="{8F6C8F27-B38F-4D07-9EE7-7F4F63F178F9}"/>
    <dgm:cxn modelId="{E19FB208-376C-41D3-BEA6-461ED13C4B60}" srcId="{D283CE51-5A0A-444A-8081-74D3C551F0AE}" destId="{98ABEAE6-71D1-41CD-9684-3961DB346513}" srcOrd="9" destOrd="0" parTransId="{760D79D8-875C-4169-943D-6805269AC1B7}" sibTransId="{D4A9BCB6-1481-42F1-831E-757DF7CD2DDB}"/>
    <dgm:cxn modelId="{9A893E21-0EAC-D340-9622-AB878D569D33}" type="presOf" srcId="{D283CE51-5A0A-444A-8081-74D3C551F0AE}" destId="{5C7E42EF-0363-434B-9C71-FEF354943A25}" srcOrd="0" destOrd="0" presId="urn:microsoft.com/office/officeart/2008/layout/LinedList"/>
    <dgm:cxn modelId="{5854C02A-5233-4D96-BDB7-C1836D7B425D}" srcId="{D283CE51-5A0A-444A-8081-74D3C551F0AE}" destId="{F02A9A46-BDD5-4719-AF4E-B2CAA9D3981C}" srcOrd="6" destOrd="0" parTransId="{F6F131A5-7739-457C-9BE9-CB35B28AF6B6}" sibTransId="{DB36B526-30BA-4DD5-A776-06F5E6851D34}"/>
    <dgm:cxn modelId="{5DB89046-9C24-4C37-AC7A-BFCFA1EA5AD7}" srcId="{D283CE51-5A0A-444A-8081-74D3C551F0AE}" destId="{36925D21-DDFE-4322-8B11-02FDCAB3E6E4}" srcOrd="1" destOrd="0" parTransId="{A6E58CEC-FB5E-42E1-B74D-C8682F3FE093}" sibTransId="{237026AA-399C-4823-9017-80BF67CA49F8}"/>
    <dgm:cxn modelId="{FE0A5149-681F-44E3-8935-2D72CC351CDE}" srcId="{D283CE51-5A0A-444A-8081-74D3C551F0AE}" destId="{3D278553-4101-4272-86B6-214E36BB20BD}" srcOrd="8" destOrd="0" parTransId="{EDC7D9C4-E668-4B58-9B88-0E85E849C0A2}" sibTransId="{9176A683-EAAF-42A1-BC48-B06AC4F27402}"/>
    <dgm:cxn modelId="{1F656557-7495-412F-B6F3-81814CFFB39A}" srcId="{D283CE51-5A0A-444A-8081-74D3C551F0AE}" destId="{F5EFF25C-C53F-4F39-A2F4-2188078F3BE4}" srcOrd="3" destOrd="0" parTransId="{2EEC5488-B3B1-4745-9D10-94DA871033A2}" sibTransId="{8D5ADFBE-94E2-4E64-8669-6188742F3198}"/>
    <dgm:cxn modelId="{F44B7A57-AF64-4A9D-9F4F-6DDE9835704A}" srcId="{D283CE51-5A0A-444A-8081-74D3C551F0AE}" destId="{7C066723-B51A-455E-A191-4F9ABCD745D6}" srcOrd="11" destOrd="0" parTransId="{10D5A880-4ACB-4051-AD65-2E6C601E5790}" sibTransId="{D3322592-B879-4B67-94C7-5AC6F043EC3D}"/>
    <dgm:cxn modelId="{1DF69F5A-B765-3446-927E-043B01B69EEE}" type="presOf" srcId="{4EE93370-EC73-4A42-9E2F-DBE465861B91}" destId="{65A586A9-B0A0-6145-AE01-EB3432D94BCB}" srcOrd="0" destOrd="0" presId="urn:microsoft.com/office/officeart/2008/layout/LinedList"/>
    <dgm:cxn modelId="{D956FD63-2C34-F541-B0B9-36E3943FE13F}" type="presOf" srcId="{18A20E12-8E1A-4D7C-9D1F-871083E7C320}" destId="{BCD69570-0B45-704E-829F-F491285D5AE6}" srcOrd="0" destOrd="0" presId="urn:microsoft.com/office/officeart/2008/layout/LinedList"/>
    <dgm:cxn modelId="{EE413A73-D9BC-174E-8136-E9E03DCC9380}" type="presOf" srcId="{B429252C-8085-4CB5-B995-D9545A298965}" destId="{0A83F0B9-426F-1247-A6E4-B91C81B65D9A}" srcOrd="0" destOrd="0" presId="urn:microsoft.com/office/officeart/2008/layout/LinedList"/>
    <dgm:cxn modelId="{F0C4307C-9765-4A3B-88B1-24D86025AD46}" srcId="{D283CE51-5A0A-444A-8081-74D3C551F0AE}" destId="{1D777F12-1B0F-42F0-AEF3-44D0ABD1F31C}" srcOrd="7" destOrd="0" parTransId="{5D07DB24-807D-4C01-99D9-2179D7AE0458}" sibTransId="{474B6A6D-86E8-49A7-84B7-10505C553D7B}"/>
    <dgm:cxn modelId="{43BD7C8F-81FC-BE41-BFFC-158816572FE1}" type="presOf" srcId="{F5EFF25C-C53F-4F39-A2F4-2188078F3BE4}" destId="{7E38974B-42D6-DF4D-9E31-05DB4EC95763}" srcOrd="0" destOrd="0" presId="urn:microsoft.com/office/officeart/2008/layout/LinedList"/>
    <dgm:cxn modelId="{47E75BA3-DBA8-FD48-A578-9F7527EA9695}" type="presOf" srcId="{36925D21-DDFE-4322-8B11-02FDCAB3E6E4}" destId="{B3E8F2E3-6410-D04D-A3E4-2C4469A75847}" srcOrd="0" destOrd="0" presId="urn:microsoft.com/office/officeart/2008/layout/LinedList"/>
    <dgm:cxn modelId="{C54A40BC-4461-A344-9D59-BAB8E0BE4A26}" type="presOf" srcId="{7C066723-B51A-455E-A191-4F9ABCD745D6}" destId="{F16DD2E8-4CA9-2247-9C2F-6FEF98E54A79}" srcOrd="0" destOrd="0" presId="urn:microsoft.com/office/officeart/2008/layout/LinedList"/>
    <dgm:cxn modelId="{032051C5-58AA-5546-B8CC-7AD3E843AD60}" type="presOf" srcId="{93D81ECE-92CE-41E3-A4DE-76981518A5C8}" destId="{CEF5D5FC-873C-2A44-83E1-ED1BB3FD9A0A}" srcOrd="0" destOrd="0" presId="urn:microsoft.com/office/officeart/2008/layout/LinedList"/>
    <dgm:cxn modelId="{DB50E0C6-07E8-4044-B778-80F20F3434FE}" type="presOf" srcId="{98ABEAE6-71D1-41CD-9684-3961DB346513}" destId="{87A1CA32-CA2B-B64F-805A-66AE306EF4D5}" srcOrd="0" destOrd="0" presId="urn:microsoft.com/office/officeart/2008/layout/LinedList"/>
    <dgm:cxn modelId="{090372CE-2183-4944-AFC6-74B277C6C433}" type="presOf" srcId="{3D278553-4101-4272-86B6-214E36BB20BD}" destId="{0B2223CC-FD38-A140-A4E6-74B1FBF595BE}" srcOrd="0" destOrd="0" presId="urn:microsoft.com/office/officeart/2008/layout/LinedList"/>
    <dgm:cxn modelId="{058000D3-2A59-4437-AE13-90BA8AF1EE3B}" srcId="{D283CE51-5A0A-444A-8081-74D3C551F0AE}" destId="{93D81ECE-92CE-41E3-A4DE-76981518A5C8}" srcOrd="2" destOrd="0" parTransId="{FA07F3FB-BCDF-46C3-A3A5-2F7BE90935A0}" sibTransId="{0A51EA65-03EE-494B-9B49-C7EC8FCEAE09}"/>
    <dgm:cxn modelId="{D23E69D3-3520-3A43-96E6-295E4D2B7EBD}" type="presOf" srcId="{F02A9A46-BDD5-4719-AF4E-B2CAA9D3981C}" destId="{441562AC-EA62-6641-AB7A-68FB96157B9E}" srcOrd="0" destOrd="0" presId="urn:microsoft.com/office/officeart/2008/layout/LinedList"/>
    <dgm:cxn modelId="{E15E41D5-56B5-40AE-B74E-1BB5ED915F7C}" srcId="{D283CE51-5A0A-444A-8081-74D3C551F0AE}" destId="{B429252C-8085-4CB5-B995-D9545A298965}" srcOrd="5" destOrd="0" parTransId="{B6D18E86-C8E1-45F0-B37D-12E96DC3A566}" sibTransId="{06146381-EAFE-4E46-BF89-78A9C1AC0762}"/>
    <dgm:cxn modelId="{0D3D85E4-EE43-4780-8BA1-62E330E208F9}" srcId="{D283CE51-5A0A-444A-8081-74D3C551F0AE}" destId="{4EE93370-EC73-4A42-9E2F-DBE465861B91}" srcOrd="4" destOrd="0" parTransId="{124995B2-56D9-4307-988B-3C24F68975E0}" sibTransId="{A418D1E1-0B42-428C-94A5-7382308EBE3A}"/>
    <dgm:cxn modelId="{1115CEF0-6DE6-224B-AE90-D7EC5B128656}" type="presOf" srcId="{9D3D8969-C25D-43EA-BB66-F80FED7951DF}" destId="{F8ED2260-1F27-284D-8C9B-94BD9A9C6735}" srcOrd="0" destOrd="0" presId="urn:microsoft.com/office/officeart/2008/layout/LinedList"/>
    <dgm:cxn modelId="{F328FFFF-A18D-4E30-8225-596F27206974}" srcId="{D283CE51-5A0A-444A-8081-74D3C551F0AE}" destId="{18A20E12-8E1A-4D7C-9D1F-871083E7C320}" srcOrd="0" destOrd="0" parTransId="{E1C49861-52C1-41ED-B486-F6F8FBE37D9E}" sibTransId="{E63B4704-38AB-49FF-A5AF-5BEF14B6CA9F}"/>
    <dgm:cxn modelId="{4F98B101-0A74-2146-8245-634F579EB1E6}" type="presParOf" srcId="{5C7E42EF-0363-434B-9C71-FEF354943A25}" destId="{57B80199-2999-FA43-8DB1-F9DAE9E91A71}" srcOrd="0" destOrd="0" presId="urn:microsoft.com/office/officeart/2008/layout/LinedList"/>
    <dgm:cxn modelId="{44BD7F1F-38EA-DD44-90C3-479FFB87DAC3}" type="presParOf" srcId="{5C7E42EF-0363-434B-9C71-FEF354943A25}" destId="{49B5BEC1-5A83-974A-A355-30B48AD6A792}" srcOrd="1" destOrd="0" presId="urn:microsoft.com/office/officeart/2008/layout/LinedList"/>
    <dgm:cxn modelId="{AE7FA327-045F-8C40-BC74-1EA6384DACD4}" type="presParOf" srcId="{49B5BEC1-5A83-974A-A355-30B48AD6A792}" destId="{BCD69570-0B45-704E-829F-F491285D5AE6}" srcOrd="0" destOrd="0" presId="urn:microsoft.com/office/officeart/2008/layout/LinedList"/>
    <dgm:cxn modelId="{C9002ADF-9E46-D142-AB6D-9A69DBD5E974}" type="presParOf" srcId="{49B5BEC1-5A83-974A-A355-30B48AD6A792}" destId="{A15C51C5-7B73-8A4E-AC4E-4C02D05318BD}" srcOrd="1" destOrd="0" presId="urn:microsoft.com/office/officeart/2008/layout/LinedList"/>
    <dgm:cxn modelId="{8915FC21-13E9-A74A-AA31-3AE2F346D426}" type="presParOf" srcId="{5C7E42EF-0363-434B-9C71-FEF354943A25}" destId="{24A72CD5-DFC7-8A48-B165-C0CB5B8D7CFC}" srcOrd="2" destOrd="0" presId="urn:microsoft.com/office/officeart/2008/layout/LinedList"/>
    <dgm:cxn modelId="{DDB07856-0494-974F-AD5E-F0948A26E8CF}" type="presParOf" srcId="{5C7E42EF-0363-434B-9C71-FEF354943A25}" destId="{4E2B3AC5-B59E-D949-9B01-2D5C53A2E6E8}" srcOrd="3" destOrd="0" presId="urn:microsoft.com/office/officeart/2008/layout/LinedList"/>
    <dgm:cxn modelId="{90E17599-F1C3-D34B-A577-062C9380570A}" type="presParOf" srcId="{4E2B3AC5-B59E-D949-9B01-2D5C53A2E6E8}" destId="{B3E8F2E3-6410-D04D-A3E4-2C4469A75847}" srcOrd="0" destOrd="0" presId="urn:microsoft.com/office/officeart/2008/layout/LinedList"/>
    <dgm:cxn modelId="{4133BB89-1DA4-6341-A731-FEB914800DC4}" type="presParOf" srcId="{4E2B3AC5-B59E-D949-9B01-2D5C53A2E6E8}" destId="{19D80FAE-6D03-A545-BD81-4B57A727F0D4}" srcOrd="1" destOrd="0" presId="urn:microsoft.com/office/officeart/2008/layout/LinedList"/>
    <dgm:cxn modelId="{7E7E1463-FB30-9641-90E3-C68F273A8F2B}" type="presParOf" srcId="{5C7E42EF-0363-434B-9C71-FEF354943A25}" destId="{68021788-A575-0445-9B9C-ACF5DF572059}" srcOrd="4" destOrd="0" presId="urn:microsoft.com/office/officeart/2008/layout/LinedList"/>
    <dgm:cxn modelId="{86BB0DE9-707C-D94F-9F18-C8715EB6F7F7}" type="presParOf" srcId="{5C7E42EF-0363-434B-9C71-FEF354943A25}" destId="{6FFC1D57-AF7D-AF4B-9ECD-6AD09B2C73B5}" srcOrd="5" destOrd="0" presId="urn:microsoft.com/office/officeart/2008/layout/LinedList"/>
    <dgm:cxn modelId="{DB7575AB-4B31-A946-AF30-DCA06DC7D828}" type="presParOf" srcId="{6FFC1D57-AF7D-AF4B-9ECD-6AD09B2C73B5}" destId="{CEF5D5FC-873C-2A44-83E1-ED1BB3FD9A0A}" srcOrd="0" destOrd="0" presId="urn:microsoft.com/office/officeart/2008/layout/LinedList"/>
    <dgm:cxn modelId="{7116037C-4D5C-2E41-9EB1-7A796A932567}" type="presParOf" srcId="{6FFC1D57-AF7D-AF4B-9ECD-6AD09B2C73B5}" destId="{55EFE5DC-4CE9-B145-9739-7CAA32748DAE}" srcOrd="1" destOrd="0" presId="urn:microsoft.com/office/officeart/2008/layout/LinedList"/>
    <dgm:cxn modelId="{2DB79DEE-10E4-574A-8B37-C8A9CCF78B54}" type="presParOf" srcId="{5C7E42EF-0363-434B-9C71-FEF354943A25}" destId="{7A0D91A3-C62E-0A4A-A8BD-6A7852E3D60A}" srcOrd="6" destOrd="0" presId="urn:microsoft.com/office/officeart/2008/layout/LinedList"/>
    <dgm:cxn modelId="{762677CA-A918-FD4C-9281-4B0DBC3563AB}" type="presParOf" srcId="{5C7E42EF-0363-434B-9C71-FEF354943A25}" destId="{4097761F-4E7E-D545-A2AC-B54A15111C5D}" srcOrd="7" destOrd="0" presId="urn:microsoft.com/office/officeart/2008/layout/LinedList"/>
    <dgm:cxn modelId="{19C4603C-8ADE-CB49-8045-558CDC8D3FB8}" type="presParOf" srcId="{4097761F-4E7E-D545-A2AC-B54A15111C5D}" destId="{7E38974B-42D6-DF4D-9E31-05DB4EC95763}" srcOrd="0" destOrd="0" presId="urn:microsoft.com/office/officeart/2008/layout/LinedList"/>
    <dgm:cxn modelId="{27EA28AC-5682-8141-95CE-1A3E48325147}" type="presParOf" srcId="{4097761F-4E7E-D545-A2AC-B54A15111C5D}" destId="{BE7785C7-351E-6B40-A11B-A9B772B0497D}" srcOrd="1" destOrd="0" presId="urn:microsoft.com/office/officeart/2008/layout/LinedList"/>
    <dgm:cxn modelId="{B9966EF2-66A7-B144-8C5D-418EC6162264}" type="presParOf" srcId="{5C7E42EF-0363-434B-9C71-FEF354943A25}" destId="{99B3320D-95F0-A24E-B2E8-E1760D907A84}" srcOrd="8" destOrd="0" presId="urn:microsoft.com/office/officeart/2008/layout/LinedList"/>
    <dgm:cxn modelId="{D5F8279A-E7B8-DD40-86F6-1AB6B23DB057}" type="presParOf" srcId="{5C7E42EF-0363-434B-9C71-FEF354943A25}" destId="{38B4541C-C6DF-4D42-B6D8-9CD2B8833A64}" srcOrd="9" destOrd="0" presId="urn:microsoft.com/office/officeart/2008/layout/LinedList"/>
    <dgm:cxn modelId="{FBF0C949-970B-2543-97D0-6E953D7DC844}" type="presParOf" srcId="{38B4541C-C6DF-4D42-B6D8-9CD2B8833A64}" destId="{65A586A9-B0A0-6145-AE01-EB3432D94BCB}" srcOrd="0" destOrd="0" presId="urn:microsoft.com/office/officeart/2008/layout/LinedList"/>
    <dgm:cxn modelId="{D8D99015-3A8F-B14E-9627-7559EA21570B}" type="presParOf" srcId="{38B4541C-C6DF-4D42-B6D8-9CD2B8833A64}" destId="{29BEE1B6-CB25-5F47-9F2F-577FE47CFAE8}" srcOrd="1" destOrd="0" presId="urn:microsoft.com/office/officeart/2008/layout/LinedList"/>
    <dgm:cxn modelId="{E8E9D308-B3EE-434B-ABF0-3CD337ABE729}" type="presParOf" srcId="{5C7E42EF-0363-434B-9C71-FEF354943A25}" destId="{0A175EBE-F010-5C4A-ADF9-135D345DCA27}" srcOrd="10" destOrd="0" presId="urn:microsoft.com/office/officeart/2008/layout/LinedList"/>
    <dgm:cxn modelId="{3348B5D0-9076-174B-9DE8-8F00C619E897}" type="presParOf" srcId="{5C7E42EF-0363-434B-9C71-FEF354943A25}" destId="{A112CA5E-52CF-E744-8D4D-A21E6A3B1E71}" srcOrd="11" destOrd="0" presId="urn:microsoft.com/office/officeart/2008/layout/LinedList"/>
    <dgm:cxn modelId="{074B446B-9838-4142-8F25-27DF700344D0}" type="presParOf" srcId="{A112CA5E-52CF-E744-8D4D-A21E6A3B1E71}" destId="{0A83F0B9-426F-1247-A6E4-B91C81B65D9A}" srcOrd="0" destOrd="0" presId="urn:microsoft.com/office/officeart/2008/layout/LinedList"/>
    <dgm:cxn modelId="{5C06815A-7692-0640-BC55-B97A351FDFBD}" type="presParOf" srcId="{A112CA5E-52CF-E744-8D4D-A21E6A3B1E71}" destId="{6D083290-9DC2-AE4F-99F0-2D1319E5F6E0}" srcOrd="1" destOrd="0" presId="urn:microsoft.com/office/officeart/2008/layout/LinedList"/>
    <dgm:cxn modelId="{F33E4C93-A91F-694E-833C-F3783F269428}" type="presParOf" srcId="{5C7E42EF-0363-434B-9C71-FEF354943A25}" destId="{892A81B7-CC81-214A-AA09-11D00746F38D}" srcOrd="12" destOrd="0" presId="urn:microsoft.com/office/officeart/2008/layout/LinedList"/>
    <dgm:cxn modelId="{7405A87D-D7FE-7249-BFE2-068E3C218A24}" type="presParOf" srcId="{5C7E42EF-0363-434B-9C71-FEF354943A25}" destId="{48E77A41-7FC3-354B-95D0-491008D11517}" srcOrd="13" destOrd="0" presId="urn:microsoft.com/office/officeart/2008/layout/LinedList"/>
    <dgm:cxn modelId="{757F6882-A404-FD4D-B808-1AD4F9AE28B4}" type="presParOf" srcId="{48E77A41-7FC3-354B-95D0-491008D11517}" destId="{441562AC-EA62-6641-AB7A-68FB96157B9E}" srcOrd="0" destOrd="0" presId="urn:microsoft.com/office/officeart/2008/layout/LinedList"/>
    <dgm:cxn modelId="{0C938CBC-6E1A-A64C-8917-C67C2AE93B66}" type="presParOf" srcId="{48E77A41-7FC3-354B-95D0-491008D11517}" destId="{393679E6-682E-9944-9227-DD26C3C58A14}" srcOrd="1" destOrd="0" presId="urn:microsoft.com/office/officeart/2008/layout/LinedList"/>
    <dgm:cxn modelId="{8418BA19-A3AF-1841-8C3E-C62191B41328}" type="presParOf" srcId="{5C7E42EF-0363-434B-9C71-FEF354943A25}" destId="{3A32F2D1-0652-CD4A-9784-7B45F8A1FA61}" srcOrd="14" destOrd="0" presId="urn:microsoft.com/office/officeart/2008/layout/LinedList"/>
    <dgm:cxn modelId="{7518655E-8EAD-1F4A-9465-3893EFE44752}" type="presParOf" srcId="{5C7E42EF-0363-434B-9C71-FEF354943A25}" destId="{D4B14BE4-3468-7144-9769-C823FB7E95E7}" srcOrd="15" destOrd="0" presId="urn:microsoft.com/office/officeart/2008/layout/LinedList"/>
    <dgm:cxn modelId="{C442B4BC-98D6-9D4A-AB58-7680369E37A5}" type="presParOf" srcId="{D4B14BE4-3468-7144-9769-C823FB7E95E7}" destId="{361677A3-D563-C441-8457-DCA70DC6D827}" srcOrd="0" destOrd="0" presId="urn:microsoft.com/office/officeart/2008/layout/LinedList"/>
    <dgm:cxn modelId="{966AB85B-0E23-0149-9355-2E366E82A859}" type="presParOf" srcId="{D4B14BE4-3468-7144-9769-C823FB7E95E7}" destId="{2496DD3E-9956-CD4A-A4D4-3D22D43D29B5}" srcOrd="1" destOrd="0" presId="urn:microsoft.com/office/officeart/2008/layout/LinedList"/>
    <dgm:cxn modelId="{F511D8A5-FCD3-5440-B983-FBFB313C5CBA}" type="presParOf" srcId="{5C7E42EF-0363-434B-9C71-FEF354943A25}" destId="{69E17B3E-0EFA-CB4D-931D-F00FB30AA554}" srcOrd="16" destOrd="0" presId="urn:microsoft.com/office/officeart/2008/layout/LinedList"/>
    <dgm:cxn modelId="{1F1491BD-0E23-CF49-BE46-C9E0ED998636}" type="presParOf" srcId="{5C7E42EF-0363-434B-9C71-FEF354943A25}" destId="{A5CF870C-96C7-7D40-882B-3D90C25B8B64}" srcOrd="17" destOrd="0" presId="urn:microsoft.com/office/officeart/2008/layout/LinedList"/>
    <dgm:cxn modelId="{80C55054-8F3F-3D48-8645-928ABCE9DDB8}" type="presParOf" srcId="{A5CF870C-96C7-7D40-882B-3D90C25B8B64}" destId="{0B2223CC-FD38-A140-A4E6-74B1FBF595BE}" srcOrd="0" destOrd="0" presId="urn:microsoft.com/office/officeart/2008/layout/LinedList"/>
    <dgm:cxn modelId="{A0F2E660-D016-4D42-ADC2-002272F4531D}" type="presParOf" srcId="{A5CF870C-96C7-7D40-882B-3D90C25B8B64}" destId="{B610DCE5-1366-B04F-AA85-34C21D04CEE6}" srcOrd="1" destOrd="0" presId="urn:microsoft.com/office/officeart/2008/layout/LinedList"/>
    <dgm:cxn modelId="{208050D3-19D4-2C40-B2F2-57CF9D393708}" type="presParOf" srcId="{5C7E42EF-0363-434B-9C71-FEF354943A25}" destId="{9101AD19-E233-7C41-809D-F6DCD5DD1015}" srcOrd="18" destOrd="0" presId="urn:microsoft.com/office/officeart/2008/layout/LinedList"/>
    <dgm:cxn modelId="{FF121241-076A-594D-B9D9-41B82498A6AD}" type="presParOf" srcId="{5C7E42EF-0363-434B-9C71-FEF354943A25}" destId="{6B264012-5CA5-6742-95AE-58AA22837BCD}" srcOrd="19" destOrd="0" presId="urn:microsoft.com/office/officeart/2008/layout/LinedList"/>
    <dgm:cxn modelId="{95460EC3-A19E-6245-B2B2-3B18A3F4C3B1}" type="presParOf" srcId="{6B264012-5CA5-6742-95AE-58AA22837BCD}" destId="{87A1CA32-CA2B-B64F-805A-66AE306EF4D5}" srcOrd="0" destOrd="0" presId="urn:microsoft.com/office/officeart/2008/layout/LinedList"/>
    <dgm:cxn modelId="{177B2DF8-1564-0947-86AD-CF96F343A83D}" type="presParOf" srcId="{6B264012-5CA5-6742-95AE-58AA22837BCD}" destId="{47FEAC28-CB0B-1C4C-8068-0E5EEDB18BC4}" srcOrd="1" destOrd="0" presId="urn:microsoft.com/office/officeart/2008/layout/LinedList"/>
    <dgm:cxn modelId="{CE5A241A-D7F0-7A4B-A2CB-DBBBC93F574A}" type="presParOf" srcId="{5C7E42EF-0363-434B-9C71-FEF354943A25}" destId="{357A8DD1-EE0C-FA47-8E27-3FF3DBB63EC5}" srcOrd="20" destOrd="0" presId="urn:microsoft.com/office/officeart/2008/layout/LinedList"/>
    <dgm:cxn modelId="{35B61624-D050-D14E-8B48-5A5889CF6C36}" type="presParOf" srcId="{5C7E42EF-0363-434B-9C71-FEF354943A25}" destId="{CD639AD3-28F3-7A45-89FB-F675CA9634F7}" srcOrd="21" destOrd="0" presId="urn:microsoft.com/office/officeart/2008/layout/LinedList"/>
    <dgm:cxn modelId="{2B0F3879-6E79-7E43-B4AC-FE55E0F2407A}" type="presParOf" srcId="{CD639AD3-28F3-7A45-89FB-F675CA9634F7}" destId="{F8ED2260-1F27-284D-8C9B-94BD9A9C6735}" srcOrd="0" destOrd="0" presId="urn:microsoft.com/office/officeart/2008/layout/LinedList"/>
    <dgm:cxn modelId="{272C1985-F48C-924E-BE2E-329B41D1604E}" type="presParOf" srcId="{CD639AD3-28F3-7A45-89FB-F675CA9634F7}" destId="{F7E33DEB-8087-3241-B68A-654E285518A9}" srcOrd="1" destOrd="0" presId="urn:microsoft.com/office/officeart/2008/layout/LinedList"/>
    <dgm:cxn modelId="{9E62CD23-5EE0-524A-BA95-0719CEE22A2A}" type="presParOf" srcId="{5C7E42EF-0363-434B-9C71-FEF354943A25}" destId="{54A57C75-A99A-EB45-8782-AA00DD873F8D}" srcOrd="22" destOrd="0" presId="urn:microsoft.com/office/officeart/2008/layout/LinedList"/>
    <dgm:cxn modelId="{F708BE1D-F105-F34C-9938-E43DF3BD03BE}" type="presParOf" srcId="{5C7E42EF-0363-434B-9C71-FEF354943A25}" destId="{191F0E7D-8033-C54C-A6B9-DECD7DD33090}" srcOrd="23" destOrd="0" presId="urn:microsoft.com/office/officeart/2008/layout/LinedList"/>
    <dgm:cxn modelId="{2CFFCB7C-E27C-9542-86D2-90F9F46D8782}" type="presParOf" srcId="{191F0E7D-8033-C54C-A6B9-DECD7DD33090}" destId="{F16DD2E8-4CA9-2247-9C2F-6FEF98E54A79}" srcOrd="0" destOrd="0" presId="urn:microsoft.com/office/officeart/2008/layout/LinedList"/>
    <dgm:cxn modelId="{1D1D5CFF-94B8-5E44-9C07-3376C0A01B85}" type="presParOf" srcId="{191F0E7D-8033-C54C-A6B9-DECD7DD33090}" destId="{3F32DE50-AAA9-484F-92B5-6F994717181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0B3986-4BD1-4F4F-A07C-9C4F41713FB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5279827-8761-4468-8AD9-87982008454F}">
      <dgm:prSet/>
      <dgm:spPr/>
      <dgm:t>
        <a:bodyPr/>
        <a:lstStyle/>
        <a:p>
          <a:r>
            <a:rPr lang="en-GB"/>
            <a:t>Understand the knowledge, skills and critical thinking needed in order to make evidence-based decisions </a:t>
          </a:r>
          <a:endParaRPr lang="en-US"/>
        </a:p>
      </dgm:t>
    </dgm:pt>
    <dgm:pt modelId="{40788D3D-04CE-421D-8F8D-A88B5122B5A0}" type="parTrans" cxnId="{41399F47-023D-445A-99B9-06F0BC0CF266}">
      <dgm:prSet/>
      <dgm:spPr/>
      <dgm:t>
        <a:bodyPr/>
        <a:lstStyle/>
        <a:p>
          <a:endParaRPr lang="en-US"/>
        </a:p>
      </dgm:t>
    </dgm:pt>
    <dgm:pt modelId="{7A247154-6082-4F01-9C54-03DBDD555AEA}" type="sibTrans" cxnId="{41399F47-023D-445A-99B9-06F0BC0CF26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2CF9E7A-08F0-4727-8D06-B1446F02A026}">
      <dgm:prSet/>
      <dgm:spPr/>
      <dgm:t>
        <a:bodyPr/>
        <a:lstStyle/>
        <a:p>
          <a:r>
            <a:rPr lang="en-GB"/>
            <a:t>Demonstrate understanding of evidence-based research processes and how this informs nurse practice </a:t>
          </a:r>
          <a:endParaRPr lang="en-US"/>
        </a:p>
      </dgm:t>
    </dgm:pt>
    <dgm:pt modelId="{4BF79099-14D7-4F80-ACCA-38E36BA00602}" type="parTrans" cxnId="{973FF700-3BF2-45AA-A3B9-417A2225F960}">
      <dgm:prSet/>
      <dgm:spPr/>
      <dgm:t>
        <a:bodyPr/>
        <a:lstStyle/>
        <a:p>
          <a:endParaRPr lang="en-US"/>
        </a:p>
      </dgm:t>
    </dgm:pt>
    <dgm:pt modelId="{A2C4B3B5-A07A-486A-8288-D0D17FC16295}" type="sibTrans" cxnId="{973FF700-3BF2-45AA-A3B9-417A2225F96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1FBD570-17AF-4D83-86DC-6431BF333430}">
      <dgm:prSet/>
      <dgm:spPr/>
      <dgm:t>
        <a:bodyPr/>
        <a:lstStyle/>
        <a:p>
          <a:r>
            <a:rPr lang="en-GB"/>
            <a:t>Describe and analyse the research methods, ethics and governance involved in epidemiological research in health and how this informs global patterns of health and wellbeing </a:t>
          </a:r>
          <a:endParaRPr lang="en-US"/>
        </a:p>
      </dgm:t>
    </dgm:pt>
    <dgm:pt modelId="{67204CD4-7447-43C8-8646-4186DBC4F7D0}" type="parTrans" cxnId="{3D00A648-1914-4342-8F59-09AD5EC1AF15}">
      <dgm:prSet/>
      <dgm:spPr/>
      <dgm:t>
        <a:bodyPr/>
        <a:lstStyle/>
        <a:p>
          <a:endParaRPr lang="en-US"/>
        </a:p>
      </dgm:t>
    </dgm:pt>
    <dgm:pt modelId="{9455AA90-9EBF-4E20-A75C-C1A6FF2C1EE8}" type="sibTrans" cxnId="{3D00A648-1914-4342-8F59-09AD5EC1AF1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60BDC80-5834-3146-A536-15F8E1B1653E}" type="pres">
      <dgm:prSet presAssocID="{040B3986-4BD1-4F4F-A07C-9C4F41713FB1}" presName="Name0" presStyleCnt="0">
        <dgm:presLayoutVars>
          <dgm:animLvl val="lvl"/>
          <dgm:resizeHandles val="exact"/>
        </dgm:presLayoutVars>
      </dgm:prSet>
      <dgm:spPr/>
    </dgm:pt>
    <dgm:pt modelId="{A3E2F63C-E2F2-C147-8179-8ED77F005C4F}" type="pres">
      <dgm:prSet presAssocID="{45279827-8761-4468-8AD9-87982008454F}" presName="compositeNode" presStyleCnt="0">
        <dgm:presLayoutVars>
          <dgm:bulletEnabled val="1"/>
        </dgm:presLayoutVars>
      </dgm:prSet>
      <dgm:spPr/>
    </dgm:pt>
    <dgm:pt modelId="{81D5885A-7177-234E-8964-62E161DF2D21}" type="pres">
      <dgm:prSet presAssocID="{45279827-8761-4468-8AD9-87982008454F}" presName="bgRect" presStyleLbl="bgAccFollowNode1" presStyleIdx="0" presStyleCnt="3"/>
      <dgm:spPr/>
    </dgm:pt>
    <dgm:pt modelId="{B681D30C-602A-7F46-AE95-93CD24770A41}" type="pres">
      <dgm:prSet presAssocID="{7A247154-6082-4F01-9C54-03DBDD555AEA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46936E0D-B8A9-154C-A917-A06C2E005B9F}" type="pres">
      <dgm:prSet presAssocID="{45279827-8761-4468-8AD9-87982008454F}" presName="bottomLine" presStyleLbl="alignNode1" presStyleIdx="1" presStyleCnt="6">
        <dgm:presLayoutVars/>
      </dgm:prSet>
      <dgm:spPr/>
    </dgm:pt>
    <dgm:pt modelId="{9E8AC213-73E4-0345-A7AA-AA951D322669}" type="pres">
      <dgm:prSet presAssocID="{45279827-8761-4468-8AD9-87982008454F}" presName="nodeText" presStyleLbl="bgAccFollowNode1" presStyleIdx="0" presStyleCnt="3">
        <dgm:presLayoutVars>
          <dgm:bulletEnabled val="1"/>
        </dgm:presLayoutVars>
      </dgm:prSet>
      <dgm:spPr/>
    </dgm:pt>
    <dgm:pt modelId="{58BC030C-B205-F946-AEBF-6CCE9E82FC37}" type="pres">
      <dgm:prSet presAssocID="{7A247154-6082-4F01-9C54-03DBDD555AEA}" presName="sibTrans" presStyleCnt="0"/>
      <dgm:spPr/>
    </dgm:pt>
    <dgm:pt modelId="{3F4243BF-D720-6F49-88FE-9DF2A33C7DAA}" type="pres">
      <dgm:prSet presAssocID="{E2CF9E7A-08F0-4727-8D06-B1446F02A026}" presName="compositeNode" presStyleCnt="0">
        <dgm:presLayoutVars>
          <dgm:bulletEnabled val="1"/>
        </dgm:presLayoutVars>
      </dgm:prSet>
      <dgm:spPr/>
    </dgm:pt>
    <dgm:pt modelId="{283F647E-3D3F-284F-83FB-CAE4B89D71C5}" type="pres">
      <dgm:prSet presAssocID="{E2CF9E7A-08F0-4727-8D06-B1446F02A026}" presName="bgRect" presStyleLbl="bgAccFollowNode1" presStyleIdx="1" presStyleCnt="3"/>
      <dgm:spPr/>
    </dgm:pt>
    <dgm:pt modelId="{30F921FD-AC7A-B244-9677-8E4244CDA672}" type="pres">
      <dgm:prSet presAssocID="{A2C4B3B5-A07A-486A-8288-D0D17FC1629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7EAD5E0-F4F8-5A46-8200-B79BB8CE4E65}" type="pres">
      <dgm:prSet presAssocID="{E2CF9E7A-08F0-4727-8D06-B1446F02A026}" presName="bottomLine" presStyleLbl="alignNode1" presStyleIdx="3" presStyleCnt="6">
        <dgm:presLayoutVars/>
      </dgm:prSet>
      <dgm:spPr/>
    </dgm:pt>
    <dgm:pt modelId="{29462BC4-2734-234F-B82E-F8B264BF3A19}" type="pres">
      <dgm:prSet presAssocID="{E2CF9E7A-08F0-4727-8D06-B1446F02A026}" presName="nodeText" presStyleLbl="bgAccFollowNode1" presStyleIdx="1" presStyleCnt="3">
        <dgm:presLayoutVars>
          <dgm:bulletEnabled val="1"/>
        </dgm:presLayoutVars>
      </dgm:prSet>
      <dgm:spPr/>
    </dgm:pt>
    <dgm:pt modelId="{D110245C-A22B-6A47-A466-8B5C33F9C603}" type="pres">
      <dgm:prSet presAssocID="{A2C4B3B5-A07A-486A-8288-D0D17FC16295}" presName="sibTrans" presStyleCnt="0"/>
      <dgm:spPr/>
    </dgm:pt>
    <dgm:pt modelId="{88716A98-2058-1942-8E7C-1F9F73E6E35A}" type="pres">
      <dgm:prSet presAssocID="{71FBD570-17AF-4D83-86DC-6431BF333430}" presName="compositeNode" presStyleCnt="0">
        <dgm:presLayoutVars>
          <dgm:bulletEnabled val="1"/>
        </dgm:presLayoutVars>
      </dgm:prSet>
      <dgm:spPr/>
    </dgm:pt>
    <dgm:pt modelId="{4AE833AE-57EE-1E42-8F7C-CAC11D715E25}" type="pres">
      <dgm:prSet presAssocID="{71FBD570-17AF-4D83-86DC-6431BF333430}" presName="bgRect" presStyleLbl="bgAccFollowNode1" presStyleIdx="2" presStyleCnt="3"/>
      <dgm:spPr/>
    </dgm:pt>
    <dgm:pt modelId="{2697CF29-E664-884D-8D52-A4778978BFE7}" type="pres">
      <dgm:prSet presAssocID="{9455AA90-9EBF-4E20-A75C-C1A6FF2C1EE8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40B032B-B045-C14C-B3AA-DE0E1D6A72C6}" type="pres">
      <dgm:prSet presAssocID="{71FBD570-17AF-4D83-86DC-6431BF333430}" presName="bottomLine" presStyleLbl="alignNode1" presStyleIdx="5" presStyleCnt="6">
        <dgm:presLayoutVars/>
      </dgm:prSet>
      <dgm:spPr/>
    </dgm:pt>
    <dgm:pt modelId="{320277BC-70A2-7B41-BF35-79A8ED6EFB8D}" type="pres">
      <dgm:prSet presAssocID="{71FBD570-17AF-4D83-86DC-6431BF333430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73FF700-3BF2-45AA-A3B9-417A2225F960}" srcId="{040B3986-4BD1-4F4F-A07C-9C4F41713FB1}" destId="{E2CF9E7A-08F0-4727-8D06-B1446F02A026}" srcOrd="1" destOrd="0" parTransId="{4BF79099-14D7-4F80-ACCA-38E36BA00602}" sibTransId="{A2C4B3B5-A07A-486A-8288-D0D17FC16295}"/>
    <dgm:cxn modelId="{8E510F38-D5DD-5B45-B58B-94F2BCF4A780}" type="presOf" srcId="{45279827-8761-4468-8AD9-87982008454F}" destId="{81D5885A-7177-234E-8964-62E161DF2D21}" srcOrd="0" destOrd="0" presId="urn:microsoft.com/office/officeart/2016/7/layout/BasicLinearProcessNumbered"/>
    <dgm:cxn modelId="{41399F47-023D-445A-99B9-06F0BC0CF266}" srcId="{040B3986-4BD1-4F4F-A07C-9C4F41713FB1}" destId="{45279827-8761-4468-8AD9-87982008454F}" srcOrd="0" destOrd="0" parTransId="{40788D3D-04CE-421D-8F8D-A88B5122B5A0}" sibTransId="{7A247154-6082-4F01-9C54-03DBDD555AEA}"/>
    <dgm:cxn modelId="{3D00A648-1914-4342-8F59-09AD5EC1AF15}" srcId="{040B3986-4BD1-4F4F-A07C-9C4F41713FB1}" destId="{71FBD570-17AF-4D83-86DC-6431BF333430}" srcOrd="2" destOrd="0" parTransId="{67204CD4-7447-43C8-8646-4186DBC4F7D0}" sibTransId="{9455AA90-9EBF-4E20-A75C-C1A6FF2C1EE8}"/>
    <dgm:cxn modelId="{3D85788C-B9D4-2643-9758-EC25BE49E1B8}" type="presOf" srcId="{E2CF9E7A-08F0-4727-8D06-B1446F02A026}" destId="{283F647E-3D3F-284F-83FB-CAE4B89D71C5}" srcOrd="0" destOrd="0" presId="urn:microsoft.com/office/officeart/2016/7/layout/BasicLinearProcessNumbered"/>
    <dgm:cxn modelId="{91B6E68F-AC94-9645-814C-EB4FFBDD5FA5}" type="presOf" srcId="{7A247154-6082-4F01-9C54-03DBDD555AEA}" destId="{B681D30C-602A-7F46-AE95-93CD24770A41}" srcOrd="0" destOrd="0" presId="urn:microsoft.com/office/officeart/2016/7/layout/BasicLinearProcessNumbered"/>
    <dgm:cxn modelId="{8A4BE491-9711-1C43-9B0F-5C68306DDA50}" type="presOf" srcId="{A2C4B3B5-A07A-486A-8288-D0D17FC16295}" destId="{30F921FD-AC7A-B244-9677-8E4244CDA672}" srcOrd="0" destOrd="0" presId="urn:microsoft.com/office/officeart/2016/7/layout/BasicLinearProcessNumbered"/>
    <dgm:cxn modelId="{7DFDCEA7-49BF-9644-8B9C-1829DE4789B1}" type="presOf" srcId="{71FBD570-17AF-4D83-86DC-6431BF333430}" destId="{320277BC-70A2-7B41-BF35-79A8ED6EFB8D}" srcOrd="1" destOrd="0" presId="urn:microsoft.com/office/officeart/2016/7/layout/BasicLinearProcessNumbered"/>
    <dgm:cxn modelId="{35BEE3C4-227B-A54B-9CFF-5805F42E5453}" type="presOf" srcId="{9455AA90-9EBF-4E20-A75C-C1A6FF2C1EE8}" destId="{2697CF29-E664-884D-8D52-A4778978BFE7}" srcOrd="0" destOrd="0" presId="urn:microsoft.com/office/officeart/2016/7/layout/BasicLinearProcessNumbered"/>
    <dgm:cxn modelId="{CADE47CC-E1DE-4A43-B3E3-39AE02415D0C}" type="presOf" srcId="{040B3986-4BD1-4F4F-A07C-9C4F41713FB1}" destId="{860BDC80-5834-3146-A536-15F8E1B1653E}" srcOrd="0" destOrd="0" presId="urn:microsoft.com/office/officeart/2016/7/layout/BasicLinearProcessNumbered"/>
    <dgm:cxn modelId="{53AFBAD9-C7EA-E84D-AC0D-CEBD05CD3D44}" type="presOf" srcId="{E2CF9E7A-08F0-4727-8D06-B1446F02A026}" destId="{29462BC4-2734-234F-B82E-F8B264BF3A19}" srcOrd="1" destOrd="0" presId="urn:microsoft.com/office/officeart/2016/7/layout/BasicLinearProcessNumbered"/>
    <dgm:cxn modelId="{CBE0DADF-20CB-C843-A875-B9C99C732EA2}" type="presOf" srcId="{71FBD570-17AF-4D83-86DC-6431BF333430}" destId="{4AE833AE-57EE-1E42-8F7C-CAC11D715E25}" srcOrd="0" destOrd="0" presId="urn:microsoft.com/office/officeart/2016/7/layout/BasicLinearProcessNumbered"/>
    <dgm:cxn modelId="{CBF3C3FE-3082-504D-AC50-5AF64260160C}" type="presOf" srcId="{45279827-8761-4468-8AD9-87982008454F}" destId="{9E8AC213-73E4-0345-A7AA-AA951D322669}" srcOrd="1" destOrd="0" presId="urn:microsoft.com/office/officeart/2016/7/layout/BasicLinearProcessNumbered"/>
    <dgm:cxn modelId="{7DBFC5A7-44E9-CA47-AB05-92DDE1CDA95E}" type="presParOf" srcId="{860BDC80-5834-3146-A536-15F8E1B1653E}" destId="{A3E2F63C-E2F2-C147-8179-8ED77F005C4F}" srcOrd="0" destOrd="0" presId="urn:microsoft.com/office/officeart/2016/7/layout/BasicLinearProcessNumbered"/>
    <dgm:cxn modelId="{78B2ABB3-89AA-A542-A805-20532F51EC49}" type="presParOf" srcId="{A3E2F63C-E2F2-C147-8179-8ED77F005C4F}" destId="{81D5885A-7177-234E-8964-62E161DF2D21}" srcOrd="0" destOrd="0" presId="urn:microsoft.com/office/officeart/2016/7/layout/BasicLinearProcessNumbered"/>
    <dgm:cxn modelId="{45F89E32-C9A5-5347-B8B2-5E4CB27C6790}" type="presParOf" srcId="{A3E2F63C-E2F2-C147-8179-8ED77F005C4F}" destId="{B681D30C-602A-7F46-AE95-93CD24770A41}" srcOrd="1" destOrd="0" presId="urn:microsoft.com/office/officeart/2016/7/layout/BasicLinearProcessNumbered"/>
    <dgm:cxn modelId="{CAF9BC8F-1D4A-814D-BEF1-9F38BDB01F5E}" type="presParOf" srcId="{A3E2F63C-E2F2-C147-8179-8ED77F005C4F}" destId="{46936E0D-B8A9-154C-A917-A06C2E005B9F}" srcOrd="2" destOrd="0" presId="urn:microsoft.com/office/officeart/2016/7/layout/BasicLinearProcessNumbered"/>
    <dgm:cxn modelId="{562F1AAD-4A1F-204B-946A-3C33CD462534}" type="presParOf" srcId="{A3E2F63C-E2F2-C147-8179-8ED77F005C4F}" destId="{9E8AC213-73E4-0345-A7AA-AA951D322669}" srcOrd="3" destOrd="0" presId="urn:microsoft.com/office/officeart/2016/7/layout/BasicLinearProcessNumbered"/>
    <dgm:cxn modelId="{375E22E5-52E9-8A48-8528-D5D6F4F0D783}" type="presParOf" srcId="{860BDC80-5834-3146-A536-15F8E1B1653E}" destId="{58BC030C-B205-F946-AEBF-6CCE9E82FC37}" srcOrd="1" destOrd="0" presId="urn:microsoft.com/office/officeart/2016/7/layout/BasicLinearProcessNumbered"/>
    <dgm:cxn modelId="{0CF4311C-BADE-FC43-9EDE-69B8C33585D4}" type="presParOf" srcId="{860BDC80-5834-3146-A536-15F8E1B1653E}" destId="{3F4243BF-D720-6F49-88FE-9DF2A33C7DAA}" srcOrd="2" destOrd="0" presId="urn:microsoft.com/office/officeart/2016/7/layout/BasicLinearProcessNumbered"/>
    <dgm:cxn modelId="{C862DA63-D7D5-0A49-A542-885043205A03}" type="presParOf" srcId="{3F4243BF-D720-6F49-88FE-9DF2A33C7DAA}" destId="{283F647E-3D3F-284F-83FB-CAE4B89D71C5}" srcOrd="0" destOrd="0" presId="urn:microsoft.com/office/officeart/2016/7/layout/BasicLinearProcessNumbered"/>
    <dgm:cxn modelId="{740EC873-7B15-6E44-818E-CFAD78450149}" type="presParOf" srcId="{3F4243BF-D720-6F49-88FE-9DF2A33C7DAA}" destId="{30F921FD-AC7A-B244-9677-8E4244CDA672}" srcOrd="1" destOrd="0" presId="urn:microsoft.com/office/officeart/2016/7/layout/BasicLinearProcessNumbered"/>
    <dgm:cxn modelId="{20EFE3FF-CFC0-1846-9DB7-9BA002847354}" type="presParOf" srcId="{3F4243BF-D720-6F49-88FE-9DF2A33C7DAA}" destId="{47EAD5E0-F4F8-5A46-8200-B79BB8CE4E65}" srcOrd="2" destOrd="0" presId="urn:microsoft.com/office/officeart/2016/7/layout/BasicLinearProcessNumbered"/>
    <dgm:cxn modelId="{79A0143E-AF49-ED4A-AB31-BFC9EA77BD68}" type="presParOf" srcId="{3F4243BF-D720-6F49-88FE-9DF2A33C7DAA}" destId="{29462BC4-2734-234F-B82E-F8B264BF3A19}" srcOrd="3" destOrd="0" presId="urn:microsoft.com/office/officeart/2016/7/layout/BasicLinearProcessNumbered"/>
    <dgm:cxn modelId="{EA381B94-08AB-5247-BDDE-0CEC158CD831}" type="presParOf" srcId="{860BDC80-5834-3146-A536-15F8E1B1653E}" destId="{D110245C-A22B-6A47-A466-8B5C33F9C603}" srcOrd="3" destOrd="0" presId="urn:microsoft.com/office/officeart/2016/7/layout/BasicLinearProcessNumbered"/>
    <dgm:cxn modelId="{1C91C5A8-1EAF-D844-8918-D3BC1D29950F}" type="presParOf" srcId="{860BDC80-5834-3146-A536-15F8E1B1653E}" destId="{88716A98-2058-1942-8E7C-1F9F73E6E35A}" srcOrd="4" destOrd="0" presId="urn:microsoft.com/office/officeart/2016/7/layout/BasicLinearProcessNumbered"/>
    <dgm:cxn modelId="{37ECA571-8D6F-264B-897E-1F601EA8B7DF}" type="presParOf" srcId="{88716A98-2058-1942-8E7C-1F9F73E6E35A}" destId="{4AE833AE-57EE-1E42-8F7C-CAC11D715E25}" srcOrd="0" destOrd="0" presId="urn:microsoft.com/office/officeart/2016/7/layout/BasicLinearProcessNumbered"/>
    <dgm:cxn modelId="{64A0FB3B-07C7-0D49-AA35-7AD60FB16260}" type="presParOf" srcId="{88716A98-2058-1942-8E7C-1F9F73E6E35A}" destId="{2697CF29-E664-884D-8D52-A4778978BFE7}" srcOrd="1" destOrd="0" presId="urn:microsoft.com/office/officeart/2016/7/layout/BasicLinearProcessNumbered"/>
    <dgm:cxn modelId="{158D3EEF-B93E-CB4C-8F5A-21158873393C}" type="presParOf" srcId="{88716A98-2058-1942-8E7C-1F9F73E6E35A}" destId="{D40B032B-B045-C14C-B3AA-DE0E1D6A72C6}" srcOrd="2" destOrd="0" presId="urn:microsoft.com/office/officeart/2016/7/layout/BasicLinearProcessNumbered"/>
    <dgm:cxn modelId="{F97A0484-71EB-6145-BD6A-1252845446B4}" type="presParOf" srcId="{88716A98-2058-1942-8E7C-1F9F73E6E35A}" destId="{320277BC-70A2-7B41-BF35-79A8ED6EFB8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CDA034-536D-4429-BB87-00B414AEE1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0025EA2-EBB5-408E-9C9B-522CB6BE86A2}">
      <dgm:prSet/>
      <dgm:spPr/>
      <dgm:t>
        <a:bodyPr/>
        <a:lstStyle/>
        <a:p>
          <a:r>
            <a:rPr lang="en-GB"/>
            <a:t>20 credit module</a:t>
          </a:r>
          <a:endParaRPr lang="en-US"/>
        </a:p>
      </dgm:t>
    </dgm:pt>
    <dgm:pt modelId="{6138F87F-4F58-4192-8B90-7C9CAAEA0C6E}" type="parTrans" cxnId="{218E362E-9649-4352-AF75-929BFE34BA39}">
      <dgm:prSet/>
      <dgm:spPr/>
      <dgm:t>
        <a:bodyPr/>
        <a:lstStyle/>
        <a:p>
          <a:endParaRPr lang="en-US"/>
        </a:p>
      </dgm:t>
    </dgm:pt>
    <dgm:pt modelId="{1F9E7549-944F-4B09-AAE6-DB91D3E69DCE}" type="sibTrans" cxnId="{218E362E-9649-4352-AF75-929BFE34BA39}">
      <dgm:prSet/>
      <dgm:spPr/>
      <dgm:t>
        <a:bodyPr/>
        <a:lstStyle/>
        <a:p>
          <a:endParaRPr lang="en-US"/>
        </a:p>
      </dgm:t>
    </dgm:pt>
    <dgm:pt modelId="{2D801227-DC05-4E89-B120-40DEEA502B7D}">
      <dgm:prSet/>
      <dgm:spPr/>
      <dgm:t>
        <a:bodyPr/>
        <a:lstStyle/>
        <a:p>
          <a:r>
            <a:rPr lang="en-GB"/>
            <a:t>2 assignments – formally assessed</a:t>
          </a:r>
          <a:endParaRPr lang="en-US"/>
        </a:p>
      </dgm:t>
    </dgm:pt>
    <dgm:pt modelId="{DB777636-58B0-4FDA-9152-BFD879418430}" type="parTrans" cxnId="{4B2E40BC-7200-4073-B298-39757B874811}">
      <dgm:prSet/>
      <dgm:spPr/>
      <dgm:t>
        <a:bodyPr/>
        <a:lstStyle/>
        <a:p>
          <a:endParaRPr lang="en-US"/>
        </a:p>
      </dgm:t>
    </dgm:pt>
    <dgm:pt modelId="{E4A18BF9-754C-4836-9E9A-F8D26E281515}" type="sibTrans" cxnId="{4B2E40BC-7200-4073-B298-39757B874811}">
      <dgm:prSet/>
      <dgm:spPr/>
      <dgm:t>
        <a:bodyPr/>
        <a:lstStyle/>
        <a:p>
          <a:endParaRPr lang="en-US"/>
        </a:p>
      </dgm:t>
    </dgm:pt>
    <dgm:pt modelId="{9F3EBEE9-CD7A-4561-A895-55B2C3E09609}">
      <dgm:prSet/>
      <dgm:spPr/>
      <dgm:t>
        <a:bodyPr/>
        <a:lstStyle/>
        <a:p>
          <a:r>
            <a:rPr lang="en-GB"/>
            <a:t>Each assignment is equally weighted for your final grade</a:t>
          </a:r>
          <a:endParaRPr lang="en-US"/>
        </a:p>
      </dgm:t>
    </dgm:pt>
    <dgm:pt modelId="{8CFFF897-79D3-41E3-AE18-AF5A930CDFD1}" type="parTrans" cxnId="{48CC281A-538E-4763-86E2-0EFCC717E22B}">
      <dgm:prSet/>
      <dgm:spPr/>
      <dgm:t>
        <a:bodyPr/>
        <a:lstStyle/>
        <a:p>
          <a:endParaRPr lang="en-US"/>
        </a:p>
      </dgm:t>
    </dgm:pt>
    <dgm:pt modelId="{B2127ACA-3C99-4B03-9DAF-F3D333EC186E}" type="sibTrans" cxnId="{48CC281A-538E-4763-86E2-0EFCC717E22B}">
      <dgm:prSet/>
      <dgm:spPr/>
      <dgm:t>
        <a:bodyPr/>
        <a:lstStyle/>
        <a:p>
          <a:endParaRPr lang="en-US"/>
        </a:p>
      </dgm:t>
    </dgm:pt>
    <dgm:pt modelId="{735107CC-BE81-4D8C-AD51-A370577168C8}" type="pres">
      <dgm:prSet presAssocID="{54CDA034-536D-4429-BB87-00B414AEE170}" presName="root" presStyleCnt="0">
        <dgm:presLayoutVars>
          <dgm:dir/>
          <dgm:resizeHandles val="exact"/>
        </dgm:presLayoutVars>
      </dgm:prSet>
      <dgm:spPr/>
    </dgm:pt>
    <dgm:pt modelId="{C066B9A7-594D-4CA0-A66D-1E9B1D4C3C88}" type="pres">
      <dgm:prSet presAssocID="{E0025EA2-EBB5-408E-9C9B-522CB6BE86A2}" presName="compNode" presStyleCnt="0"/>
      <dgm:spPr/>
    </dgm:pt>
    <dgm:pt modelId="{595A1F7A-0340-4CD8-AB75-B1B9CD9C201F}" type="pres">
      <dgm:prSet presAssocID="{E0025EA2-EBB5-408E-9C9B-522CB6BE86A2}" presName="bgRect" presStyleLbl="bgShp" presStyleIdx="0" presStyleCnt="3"/>
      <dgm:spPr/>
    </dgm:pt>
    <dgm:pt modelId="{25D7566A-3B17-4678-A14F-E02F8072B988}" type="pres">
      <dgm:prSet presAssocID="{E0025EA2-EBB5-408E-9C9B-522CB6BE86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48E63C7-3C04-4C6D-987E-B28E642CE0F8}" type="pres">
      <dgm:prSet presAssocID="{E0025EA2-EBB5-408E-9C9B-522CB6BE86A2}" presName="spaceRect" presStyleCnt="0"/>
      <dgm:spPr/>
    </dgm:pt>
    <dgm:pt modelId="{6CECEC3E-F7DF-4C71-A82F-58BBD92C5C94}" type="pres">
      <dgm:prSet presAssocID="{E0025EA2-EBB5-408E-9C9B-522CB6BE86A2}" presName="parTx" presStyleLbl="revTx" presStyleIdx="0" presStyleCnt="3">
        <dgm:presLayoutVars>
          <dgm:chMax val="0"/>
          <dgm:chPref val="0"/>
        </dgm:presLayoutVars>
      </dgm:prSet>
      <dgm:spPr/>
    </dgm:pt>
    <dgm:pt modelId="{5269871B-3414-49BC-8830-5ECA50C4B3D8}" type="pres">
      <dgm:prSet presAssocID="{1F9E7549-944F-4B09-AAE6-DB91D3E69DCE}" presName="sibTrans" presStyleCnt="0"/>
      <dgm:spPr/>
    </dgm:pt>
    <dgm:pt modelId="{0CA30162-FB65-40D1-911B-8334F3514E82}" type="pres">
      <dgm:prSet presAssocID="{2D801227-DC05-4E89-B120-40DEEA502B7D}" presName="compNode" presStyleCnt="0"/>
      <dgm:spPr/>
    </dgm:pt>
    <dgm:pt modelId="{3DA9535C-2E4B-4770-89E2-E1F1F8F781A0}" type="pres">
      <dgm:prSet presAssocID="{2D801227-DC05-4E89-B120-40DEEA502B7D}" presName="bgRect" presStyleLbl="bgShp" presStyleIdx="1" presStyleCnt="3"/>
      <dgm:spPr/>
    </dgm:pt>
    <dgm:pt modelId="{A1E00198-4569-4DBF-8EA3-3A25BE5E10CE}" type="pres">
      <dgm:prSet presAssocID="{2D801227-DC05-4E89-B120-40DEEA502B7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799B23D-F1C5-4F96-B5C6-81709A9F8777}" type="pres">
      <dgm:prSet presAssocID="{2D801227-DC05-4E89-B120-40DEEA502B7D}" presName="spaceRect" presStyleCnt="0"/>
      <dgm:spPr/>
    </dgm:pt>
    <dgm:pt modelId="{11C8DB17-03F5-4E53-8DE6-EEE5360480A1}" type="pres">
      <dgm:prSet presAssocID="{2D801227-DC05-4E89-B120-40DEEA502B7D}" presName="parTx" presStyleLbl="revTx" presStyleIdx="1" presStyleCnt="3">
        <dgm:presLayoutVars>
          <dgm:chMax val="0"/>
          <dgm:chPref val="0"/>
        </dgm:presLayoutVars>
      </dgm:prSet>
      <dgm:spPr/>
    </dgm:pt>
    <dgm:pt modelId="{CA819303-429F-4285-99D5-594C33974B9E}" type="pres">
      <dgm:prSet presAssocID="{E4A18BF9-754C-4836-9E9A-F8D26E281515}" presName="sibTrans" presStyleCnt="0"/>
      <dgm:spPr/>
    </dgm:pt>
    <dgm:pt modelId="{9C843568-784A-4416-8491-8BAE675640F0}" type="pres">
      <dgm:prSet presAssocID="{9F3EBEE9-CD7A-4561-A895-55B2C3E09609}" presName="compNode" presStyleCnt="0"/>
      <dgm:spPr/>
    </dgm:pt>
    <dgm:pt modelId="{50C35C96-1039-41B5-8B63-A24F8035F72F}" type="pres">
      <dgm:prSet presAssocID="{9F3EBEE9-CD7A-4561-A895-55B2C3E09609}" presName="bgRect" presStyleLbl="bgShp" presStyleIdx="2" presStyleCnt="3"/>
      <dgm:spPr/>
    </dgm:pt>
    <dgm:pt modelId="{61D15E8A-C72F-4941-89FB-8038612037B3}" type="pres">
      <dgm:prSet presAssocID="{9F3EBEE9-CD7A-4561-A895-55B2C3E0960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6053982-931D-4AEC-B8BC-F1CB5EC86AF4}" type="pres">
      <dgm:prSet presAssocID="{9F3EBEE9-CD7A-4561-A895-55B2C3E09609}" presName="spaceRect" presStyleCnt="0"/>
      <dgm:spPr/>
    </dgm:pt>
    <dgm:pt modelId="{E4369736-B132-4595-A3AE-31A8DC4028E9}" type="pres">
      <dgm:prSet presAssocID="{9F3EBEE9-CD7A-4561-A895-55B2C3E0960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53D5500-FACA-4205-BDDC-2C331095D0AC}" type="presOf" srcId="{9F3EBEE9-CD7A-4561-A895-55B2C3E09609}" destId="{E4369736-B132-4595-A3AE-31A8DC4028E9}" srcOrd="0" destOrd="0" presId="urn:microsoft.com/office/officeart/2018/2/layout/IconVerticalSolidList"/>
    <dgm:cxn modelId="{48CC281A-538E-4763-86E2-0EFCC717E22B}" srcId="{54CDA034-536D-4429-BB87-00B414AEE170}" destId="{9F3EBEE9-CD7A-4561-A895-55B2C3E09609}" srcOrd="2" destOrd="0" parTransId="{8CFFF897-79D3-41E3-AE18-AF5A930CDFD1}" sibTransId="{B2127ACA-3C99-4B03-9DAF-F3D333EC186E}"/>
    <dgm:cxn modelId="{218E362E-9649-4352-AF75-929BFE34BA39}" srcId="{54CDA034-536D-4429-BB87-00B414AEE170}" destId="{E0025EA2-EBB5-408E-9C9B-522CB6BE86A2}" srcOrd="0" destOrd="0" parTransId="{6138F87F-4F58-4192-8B90-7C9CAAEA0C6E}" sibTransId="{1F9E7549-944F-4B09-AAE6-DB91D3E69DCE}"/>
    <dgm:cxn modelId="{C965DC60-7E01-4B1A-B04E-728ED119D3B4}" type="presOf" srcId="{2D801227-DC05-4E89-B120-40DEEA502B7D}" destId="{11C8DB17-03F5-4E53-8DE6-EEE5360480A1}" srcOrd="0" destOrd="0" presId="urn:microsoft.com/office/officeart/2018/2/layout/IconVerticalSolidList"/>
    <dgm:cxn modelId="{9546A596-B56C-4CAD-9D0D-80E5B8ACD3CE}" type="presOf" srcId="{E0025EA2-EBB5-408E-9C9B-522CB6BE86A2}" destId="{6CECEC3E-F7DF-4C71-A82F-58BBD92C5C94}" srcOrd="0" destOrd="0" presId="urn:microsoft.com/office/officeart/2018/2/layout/IconVerticalSolidList"/>
    <dgm:cxn modelId="{4B2E40BC-7200-4073-B298-39757B874811}" srcId="{54CDA034-536D-4429-BB87-00B414AEE170}" destId="{2D801227-DC05-4E89-B120-40DEEA502B7D}" srcOrd="1" destOrd="0" parTransId="{DB777636-58B0-4FDA-9152-BFD879418430}" sibTransId="{E4A18BF9-754C-4836-9E9A-F8D26E281515}"/>
    <dgm:cxn modelId="{45D8ADFE-2C74-4C85-9423-E587509BA84C}" type="presOf" srcId="{54CDA034-536D-4429-BB87-00B414AEE170}" destId="{735107CC-BE81-4D8C-AD51-A370577168C8}" srcOrd="0" destOrd="0" presId="urn:microsoft.com/office/officeart/2018/2/layout/IconVerticalSolidList"/>
    <dgm:cxn modelId="{2F238FD6-ACED-4AAA-A96B-DB4ACCFFEAA7}" type="presParOf" srcId="{735107CC-BE81-4D8C-AD51-A370577168C8}" destId="{C066B9A7-594D-4CA0-A66D-1E9B1D4C3C88}" srcOrd="0" destOrd="0" presId="urn:microsoft.com/office/officeart/2018/2/layout/IconVerticalSolidList"/>
    <dgm:cxn modelId="{9A2D6B7E-CFAA-4F10-A388-3AC8642C1729}" type="presParOf" srcId="{C066B9A7-594D-4CA0-A66D-1E9B1D4C3C88}" destId="{595A1F7A-0340-4CD8-AB75-B1B9CD9C201F}" srcOrd="0" destOrd="0" presId="urn:microsoft.com/office/officeart/2018/2/layout/IconVerticalSolidList"/>
    <dgm:cxn modelId="{502F3869-7256-42AC-A5DC-336523AA2C47}" type="presParOf" srcId="{C066B9A7-594D-4CA0-A66D-1E9B1D4C3C88}" destId="{25D7566A-3B17-4678-A14F-E02F8072B988}" srcOrd="1" destOrd="0" presId="urn:microsoft.com/office/officeart/2018/2/layout/IconVerticalSolidList"/>
    <dgm:cxn modelId="{E85708E9-6687-48B8-9670-AE50778829E8}" type="presParOf" srcId="{C066B9A7-594D-4CA0-A66D-1E9B1D4C3C88}" destId="{F48E63C7-3C04-4C6D-987E-B28E642CE0F8}" srcOrd="2" destOrd="0" presId="urn:microsoft.com/office/officeart/2018/2/layout/IconVerticalSolidList"/>
    <dgm:cxn modelId="{3B58AA87-4DE8-4E46-8719-80A94D56F6D3}" type="presParOf" srcId="{C066B9A7-594D-4CA0-A66D-1E9B1D4C3C88}" destId="{6CECEC3E-F7DF-4C71-A82F-58BBD92C5C94}" srcOrd="3" destOrd="0" presId="urn:microsoft.com/office/officeart/2018/2/layout/IconVerticalSolidList"/>
    <dgm:cxn modelId="{1B1997D6-3879-4F29-8A86-82CB3AB80675}" type="presParOf" srcId="{735107CC-BE81-4D8C-AD51-A370577168C8}" destId="{5269871B-3414-49BC-8830-5ECA50C4B3D8}" srcOrd="1" destOrd="0" presId="urn:microsoft.com/office/officeart/2018/2/layout/IconVerticalSolidList"/>
    <dgm:cxn modelId="{45BE018C-2B4A-4DE3-95D1-9DE77977456E}" type="presParOf" srcId="{735107CC-BE81-4D8C-AD51-A370577168C8}" destId="{0CA30162-FB65-40D1-911B-8334F3514E82}" srcOrd="2" destOrd="0" presId="urn:microsoft.com/office/officeart/2018/2/layout/IconVerticalSolidList"/>
    <dgm:cxn modelId="{BB4E6535-08B6-4A4D-AACA-CF387D50ECDB}" type="presParOf" srcId="{0CA30162-FB65-40D1-911B-8334F3514E82}" destId="{3DA9535C-2E4B-4770-89E2-E1F1F8F781A0}" srcOrd="0" destOrd="0" presId="urn:microsoft.com/office/officeart/2018/2/layout/IconVerticalSolidList"/>
    <dgm:cxn modelId="{87375400-E07C-463B-993D-06776E2179E9}" type="presParOf" srcId="{0CA30162-FB65-40D1-911B-8334F3514E82}" destId="{A1E00198-4569-4DBF-8EA3-3A25BE5E10CE}" srcOrd="1" destOrd="0" presId="urn:microsoft.com/office/officeart/2018/2/layout/IconVerticalSolidList"/>
    <dgm:cxn modelId="{5B3E31BC-B3C9-487D-BC56-B69A3865DAD5}" type="presParOf" srcId="{0CA30162-FB65-40D1-911B-8334F3514E82}" destId="{B799B23D-F1C5-4F96-B5C6-81709A9F8777}" srcOrd="2" destOrd="0" presId="urn:microsoft.com/office/officeart/2018/2/layout/IconVerticalSolidList"/>
    <dgm:cxn modelId="{62521746-A718-4A34-9300-652B8881B0F8}" type="presParOf" srcId="{0CA30162-FB65-40D1-911B-8334F3514E82}" destId="{11C8DB17-03F5-4E53-8DE6-EEE5360480A1}" srcOrd="3" destOrd="0" presId="urn:microsoft.com/office/officeart/2018/2/layout/IconVerticalSolidList"/>
    <dgm:cxn modelId="{0409523F-9BA8-4BE3-96DF-0133C1629A03}" type="presParOf" srcId="{735107CC-BE81-4D8C-AD51-A370577168C8}" destId="{CA819303-429F-4285-99D5-594C33974B9E}" srcOrd="3" destOrd="0" presId="urn:microsoft.com/office/officeart/2018/2/layout/IconVerticalSolidList"/>
    <dgm:cxn modelId="{E0F218C7-DAFF-4652-85DF-0DE4CEAA4E46}" type="presParOf" srcId="{735107CC-BE81-4D8C-AD51-A370577168C8}" destId="{9C843568-784A-4416-8491-8BAE675640F0}" srcOrd="4" destOrd="0" presId="urn:microsoft.com/office/officeart/2018/2/layout/IconVerticalSolidList"/>
    <dgm:cxn modelId="{E9421339-D077-4EF2-B459-6F0B5BFE661A}" type="presParOf" srcId="{9C843568-784A-4416-8491-8BAE675640F0}" destId="{50C35C96-1039-41B5-8B63-A24F8035F72F}" srcOrd="0" destOrd="0" presId="urn:microsoft.com/office/officeart/2018/2/layout/IconVerticalSolidList"/>
    <dgm:cxn modelId="{70B63808-C51E-49A2-9B38-5FF0C6363562}" type="presParOf" srcId="{9C843568-784A-4416-8491-8BAE675640F0}" destId="{61D15E8A-C72F-4941-89FB-8038612037B3}" srcOrd="1" destOrd="0" presId="urn:microsoft.com/office/officeart/2018/2/layout/IconVerticalSolidList"/>
    <dgm:cxn modelId="{C2287942-A99E-45FC-B5D5-83083D5540B5}" type="presParOf" srcId="{9C843568-784A-4416-8491-8BAE675640F0}" destId="{76053982-931D-4AEC-B8BC-F1CB5EC86AF4}" srcOrd="2" destOrd="0" presId="urn:microsoft.com/office/officeart/2018/2/layout/IconVerticalSolidList"/>
    <dgm:cxn modelId="{433BDE4D-B770-4E20-936C-64CF005573DD}" type="presParOf" srcId="{9C843568-784A-4416-8491-8BAE675640F0}" destId="{E4369736-B132-4595-A3AE-31A8DC4028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B3CEE1-8E93-4694-87D9-B147CE2DAD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7A9FB8C-3A8C-4D1C-A787-C4B5F9D1237E}">
      <dgm:prSet/>
      <dgm:spPr/>
      <dgm:t>
        <a:bodyPr/>
        <a:lstStyle/>
        <a:p>
          <a:r>
            <a:rPr lang="en-GB"/>
            <a:t>Written Style:</a:t>
          </a:r>
          <a:endParaRPr lang="en-US"/>
        </a:p>
      </dgm:t>
    </dgm:pt>
    <dgm:pt modelId="{30B7150F-61B0-4B99-B0BC-E78F3B56748A}" type="parTrans" cxnId="{97A20C1F-F44E-4442-8A1E-7D44A1538C41}">
      <dgm:prSet/>
      <dgm:spPr/>
      <dgm:t>
        <a:bodyPr/>
        <a:lstStyle/>
        <a:p>
          <a:endParaRPr lang="en-US"/>
        </a:p>
      </dgm:t>
    </dgm:pt>
    <dgm:pt modelId="{1928E8C7-0E7D-442F-811B-2F984457440F}" type="sibTrans" cxnId="{97A20C1F-F44E-4442-8A1E-7D44A1538C41}">
      <dgm:prSet/>
      <dgm:spPr/>
      <dgm:t>
        <a:bodyPr/>
        <a:lstStyle/>
        <a:p>
          <a:endParaRPr lang="en-US"/>
        </a:p>
      </dgm:t>
    </dgm:pt>
    <dgm:pt modelId="{58427AAE-1602-4790-A30E-C8C0361C2AC8}">
      <dgm:prSet/>
      <dgm:spPr/>
      <dgm:t>
        <a:bodyPr/>
        <a:lstStyle/>
        <a:p>
          <a:r>
            <a:rPr lang="en-GB"/>
            <a:t>Report format</a:t>
          </a:r>
          <a:endParaRPr lang="en-US"/>
        </a:p>
      </dgm:t>
    </dgm:pt>
    <dgm:pt modelId="{10E386EA-E0A5-4DEB-A5FE-DA915DBFB8EF}" type="parTrans" cxnId="{B23536CF-0188-4E1D-9C10-AA4063AF4C71}">
      <dgm:prSet/>
      <dgm:spPr/>
      <dgm:t>
        <a:bodyPr/>
        <a:lstStyle/>
        <a:p>
          <a:endParaRPr lang="en-US"/>
        </a:p>
      </dgm:t>
    </dgm:pt>
    <dgm:pt modelId="{734C0E97-D644-4A9E-9E82-D8BDADADD96B}" type="sibTrans" cxnId="{B23536CF-0188-4E1D-9C10-AA4063AF4C71}">
      <dgm:prSet/>
      <dgm:spPr/>
      <dgm:t>
        <a:bodyPr/>
        <a:lstStyle/>
        <a:p>
          <a:endParaRPr lang="en-US"/>
        </a:p>
      </dgm:t>
    </dgm:pt>
    <dgm:pt modelId="{462F0FC7-C946-4613-9420-18BD4E741D81}">
      <dgm:prSet/>
      <dgm:spPr/>
      <dgm:t>
        <a:bodyPr/>
        <a:lstStyle/>
        <a:p>
          <a:r>
            <a:rPr lang="en-GB"/>
            <a:t>Should be in third person</a:t>
          </a:r>
          <a:endParaRPr lang="en-US"/>
        </a:p>
      </dgm:t>
    </dgm:pt>
    <dgm:pt modelId="{38AF45FD-D179-4E02-B5EA-6508C956D054}" type="parTrans" cxnId="{67C1F7D3-2904-4795-9808-79C9310AF26B}">
      <dgm:prSet/>
      <dgm:spPr/>
      <dgm:t>
        <a:bodyPr/>
        <a:lstStyle/>
        <a:p>
          <a:endParaRPr lang="en-US"/>
        </a:p>
      </dgm:t>
    </dgm:pt>
    <dgm:pt modelId="{25FB6F3B-48E2-4911-86F0-46A6CE41E8B6}" type="sibTrans" cxnId="{67C1F7D3-2904-4795-9808-79C9310AF26B}">
      <dgm:prSet/>
      <dgm:spPr/>
      <dgm:t>
        <a:bodyPr/>
        <a:lstStyle/>
        <a:p>
          <a:endParaRPr lang="en-US"/>
        </a:p>
      </dgm:t>
    </dgm:pt>
    <dgm:pt modelId="{3C13DCD9-1E69-4161-BC2C-41D9513B0BD3}">
      <dgm:prSet/>
      <dgm:spPr/>
      <dgm:t>
        <a:bodyPr/>
        <a:lstStyle/>
        <a:p>
          <a:r>
            <a:rPr lang="en-GB"/>
            <a:t>Should not refer to yourself (unless done so through “the author”)</a:t>
          </a:r>
          <a:endParaRPr lang="en-US"/>
        </a:p>
      </dgm:t>
    </dgm:pt>
    <dgm:pt modelId="{9E73A416-5EA2-4EC9-98CF-C7C1CE0AB2F9}" type="parTrans" cxnId="{82EAB2A7-5F44-48FC-8D68-F50E324FEEF5}">
      <dgm:prSet/>
      <dgm:spPr/>
      <dgm:t>
        <a:bodyPr/>
        <a:lstStyle/>
        <a:p>
          <a:endParaRPr lang="en-US"/>
        </a:p>
      </dgm:t>
    </dgm:pt>
    <dgm:pt modelId="{854FF998-5D1B-4A0D-8420-FCC9DEE6C431}" type="sibTrans" cxnId="{82EAB2A7-5F44-48FC-8D68-F50E324FEEF5}">
      <dgm:prSet/>
      <dgm:spPr/>
      <dgm:t>
        <a:bodyPr/>
        <a:lstStyle/>
        <a:p>
          <a:endParaRPr lang="en-US"/>
        </a:p>
      </dgm:t>
    </dgm:pt>
    <dgm:pt modelId="{38675A6F-D080-4FB1-BCED-74FF634716F4}">
      <dgm:prSet/>
      <dgm:spPr/>
      <dgm:t>
        <a:bodyPr/>
        <a:lstStyle/>
        <a:p>
          <a:r>
            <a:rPr lang="en-GB"/>
            <a:t>Clear sentence structures</a:t>
          </a:r>
          <a:endParaRPr lang="en-US"/>
        </a:p>
      </dgm:t>
    </dgm:pt>
    <dgm:pt modelId="{5C410E3C-DDE2-4269-9771-1F3DDED652D6}" type="parTrans" cxnId="{043FA9C8-9CCA-4841-B43C-E795FF21D5C6}">
      <dgm:prSet/>
      <dgm:spPr/>
      <dgm:t>
        <a:bodyPr/>
        <a:lstStyle/>
        <a:p>
          <a:endParaRPr lang="en-US"/>
        </a:p>
      </dgm:t>
    </dgm:pt>
    <dgm:pt modelId="{9484858B-E07D-47F0-9D2D-3965F3936AE7}" type="sibTrans" cxnId="{043FA9C8-9CCA-4841-B43C-E795FF21D5C6}">
      <dgm:prSet/>
      <dgm:spPr/>
      <dgm:t>
        <a:bodyPr/>
        <a:lstStyle/>
        <a:p>
          <a:endParaRPr lang="en-US"/>
        </a:p>
      </dgm:t>
    </dgm:pt>
    <dgm:pt modelId="{E5210034-26AF-45B8-B4BF-D999BE6AF6D1}">
      <dgm:prSet/>
      <dgm:spPr/>
      <dgm:t>
        <a:bodyPr/>
        <a:lstStyle/>
        <a:p>
          <a:r>
            <a:rPr lang="en-GB"/>
            <a:t>Attention to correct grammar is important</a:t>
          </a:r>
          <a:endParaRPr lang="en-US"/>
        </a:p>
      </dgm:t>
    </dgm:pt>
    <dgm:pt modelId="{C6A326D0-5B37-41C0-AAE5-06D6793FE139}" type="parTrans" cxnId="{9ADD26FF-D73F-492F-8FF4-A2509103F656}">
      <dgm:prSet/>
      <dgm:spPr/>
      <dgm:t>
        <a:bodyPr/>
        <a:lstStyle/>
        <a:p>
          <a:endParaRPr lang="en-US"/>
        </a:p>
      </dgm:t>
    </dgm:pt>
    <dgm:pt modelId="{5935E727-AC8B-4D4A-A845-8E063C977DE7}" type="sibTrans" cxnId="{9ADD26FF-D73F-492F-8FF4-A2509103F656}">
      <dgm:prSet/>
      <dgm:spPr/>
      <dgm:t>
        <a:bodyPr/>
        <a:lstStyle/>
        <a:p>
          <a:endParaRPr lang="en-US"/>
        </a:p>
      </dgm:t>
    </dgm:pt>
    <dgm:pt modelId="{9286B634-56D8-4E4B-8456-77A9FB84E8AA}">
      <dgm:prSet/>
      <dgm:spPr/>
      <dgm:t>
        <a:bodyPr/>
        <a:lstStyle/>
        <a:p>
          <a:r>
            <a:rPr lang="en-GB"/>
            <a:t>External resources:</a:t>
          </a:r>
          <a:endParaRPr lang="en-US"/>
        </a:p>
      </dgm:t>
    </dgm:pt>
    <dgm:pt modelId="{1F245B4A-9834-4548-9FC4-8EED11B9DE63}" type="parTrans" cxnId="{7BD51FE6-D973-4317-8B6D-7A26D3ECECC8}">
      <dgm:prSet/>
      <dgm:spPr/>
      <dgm:t>
        <a:bodyPr/>
        <a:lstStyle/>
        <a:p>
          <a:endParaRPr lang="en-US"/>
        </a:p>
      </dgm:t>
    </dgm:pt>
    <dgm:pt modelId="{10AF4730-EF08-42CF-95ED-7484A82CFA95}" type="sibTrans" cxnId="{7BD51FE6-D973-4317-8B6D-7A26D3ECECC8}">
      <dgm:prSet/>
      <dgm:spPr/>
      <dgm:t>
        <a:bodyPr/>
        <a:lstStyle/>
        <a:p>
          <a:endParaRPr lang="en-US"/>
        </a:p>
      </dgm:t>
    </dgm:pt>
    <dgm:pt modelId="{B4EB3C26-34B5-4293-9F1F-44BD4DAEF3CB}">
      <dgm:prSet/>
      <dgm:spPr/>
      <dgm:t>
        <a:bodyPr/>
        <a:lstStyle/>
        <a:p>
          <a:r>
            <a:rPr lang="en-GB"/>
            <a:t>Reference all of the material used that does not originate from your own work.</a:t>
          </a:r>
          <a:endParaRPr lang="en-US"/>
        </a:p>
      </dgm:t>
    </dgm:pt>
    <dgm:pt modelId="{F396827F-7E48-4D1C-A369-1FF2945620B7}" type="parTrans" cxnId="{CE3FD424-C633-4BF5-A319-D9A63A5175F1}">
      <dgm:prSet/>
      <dgm:spPr/>
      <dgm:t>
        <a:bodyPr/>
        <a:lstStyle/>
        <a:p>
          <a:endParaRPr lang="en-US"/>
        </a:p>
      </dgm:t>
    </dgm:pt>
    <dgm:pt modelId="{E012ADDD-564C-4451-93ED-A2459D98B5FA}" type="sibTrans" cxnId="{CE3FD424-C633-4BF5-A319-D9A63A5175F1}">
      <dgm:prSet/>
      <dgm:spPr/>
      <dgm:t>
        <a:bodyPr/>
        <a:lstStyle/>
        <a:p>
          <a:endParaRPr lang="en-US"/>
        </a:p>
      </dgm:t>
    </dgm:pt>
    <dgm:pt modelId="{F6F70746-902B-DA4E-AB04-0606A4A3404C}" type="pres">
      <dgm:prSet presAssocID="{ABB3CEE1-8E93-4694-87D9-B147CE2DAD77}" presName="linear" presStyleCnt="0">
        <dgm:presLayoutVars>
          <dgm:animLvl val="lvl"/>
          <dgm:resizeHandles val="exact"/>
        </dgm:presLayoutVars>
      </dgm:prSet>
      <dgm:spPr/>
    </dgm:pt>
    <dgm:pt modelId="{D720226A-4D41-7C44-8500-061B7762FC6F}" type="pres">
      <dgm:prSet presAssocID="{17A9FB8C-3A8C-4D1C-A787-C4B5F9D1237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DB5BE98-7DD5-D846-81AF-D6431A37B516}" type="pres">
      <dgm:prSet presAssocID="{17A9FB8C-3A8C-4D1C-A787-C4B5F9D1237E}" presName="childText" presStyleLbl="revTx" presStyleIdx="0" presStyleCnt="2">
        <dgm:presLayoutVars>
          <dgm:bulletEnabled val="1"/>
        </dgm:presLayoutVars>
      </dgm:prSet>
      <dgm:spPr/>
    </dgm:pt>
    <dgm:pt modelId="{98387041-7DCE-934C-92ED-12DFADD965A5}" type="pres">
      <dgm:prSet presAssocID="{9286B634-56D8-4E4B-8456-77A9FB84E8A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32611F1-4B0E-FD48-A1E1-3660DA23B89A}" type="pres">
      <dgm:prSet presAssocID="{9286B634-56D8-4E4B-8456-77A9FB84E8A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7A20C1F-F44E-4442-8A1E-7D44A1538C41}" srcId="{ABB3CEE1-8E93-4694-87D9-B147CE2DAD77}" destId="{17A9FB8C-3A8C-4D1C-A787-C4B5F9D1237E}" srcOrd="0" destOrd="0" parTransId="{30B7150F-61B0-4B99-B0BC-E78F3B56748A}" sibTransId="{1928E8C7-0E7D-442F-811B-2F984457440F}"/>
    <dgm:cxn modelId="{CE3FD424-C633-4BF5-A319-D9A63A5175F1}" srcId="{9286B634-56D8-4E4B-8456-77A9FB84E8AA}" destId="{B4EB3C26-34B5-4293-9F1F-44BD4DAEF3CB}" srcOrd="0" destOrd="0" parTransId="{F396827F-7E48-4D1C-A369-1FF2945620B7}" sibTransId="{E012ADDD-564C-4451-93ED-A2459D98B5FA}"/>
    <dgm:cxn modelId="{7E4EFB33-9A3E-1349-B865-49A4A490910E}" type="presOf" srcId="{3C13DCD9-1E69-4161-BC2C-41D9513B0BD3}" destId="{3DB5BE98-7DD5-D846-81AF-D6431A37B516}" srcOrd="0" destOrd="2" presId="urn:microsoft.com/office/officeart/2005/8/layout/vList2"/>
    <dgm:cxn modelId="{E870CB38-277B-C641-A884-5D57B71F8B88}" type="presOf" srcId="{58427AAE-1602-4790-A30E-C8C0361C2AC8}" destId="{3DB5BE98-7DD5-D846-81AF-D6431A37B516}" srcOrd="0" destOrd="0" presId="urn:microsoft.com/office/officeart/2005/8/layout/vList2"/>
    <dgm:cxn modelId="{6B256D44-954A-B54F-9BE4-F0EDEED08B02}" type="presOf" srcId="{38675A6F-D080-4FB1-BCED-74FF634716F4}" destId="{3DB5BE98-7DD5-D846-81AF-D6431A37B516}" srcOrd="0" destOrd="3" presId="urn:microsoft.com/office/officeart/2005/8/layout/vList2"/>
    <dgm:cxn modelId="{6C12154D-91E7-144C-87F5-84D1E3E258F0}" type="presOf" srcId="{9286B634-56D8-4E4B-8456-77A9FB84E8AA}" destId="{98387041-7DCE-934C-92ED-12DFADD965A5}" srcOrd="0" destOrd="0" presId="urn:microsoft.com/office/officeart/2005/8/layout/vList2"/>
    <dgm:cxn modelId="{A1A9EF53-A9AF-FE44-8188-8B9E0733DB5C}" type="presOf" srcId="{17A9FB8C-3A8C-4D1C-A787-C4B5F9D1237E}" destId="{D720226A-4D41-7C44-8500-061B7762FC6F}" srcOrd="0" destOrd="0" presId="urn:microsoft.com/office/officeart/2005/8/layout/vList2"/>
    <dgm:cxn modelId="{1A749F7E-1193-5A46-8D51-CE3812C1EE6B}" type="presOf" srcId="{B4EB3C26-34B5-4293-9F1F-44BD4DAEF3CB}" destId="{232611F1-4B0E-FD48-A1E1-3660DA23B89A}" srcOrd="0" destOrd="0" presId="urn:microsoft.com/office/officeart/2005/8/layout/vList2"/>
    <dgm:cxn modelId="{82EAB2A7-5F44-48FC-8D68-F50E324FEEF5}" srcId="{17A9FB8C-3A8C-4D1C-A787-C4B5F9D1237E}" destId="{3C13DCD9-1E69-4161-BC2C-41D9513B0BD3}" srcOrd="2" destOrd="0" parTransId="{9E73A416-5EA2-4EC9-98CF-C7C1CE0AB2F9}" sibTransId="{854FF998-5D1B-4A0D-8420-FCC9DEE6C431}"/>
    <dgm:cxn modelId="{043FA9C8-9CCA-4841-B43C-E795FF21D5C6}" srcId="{17A9FB8C-3A8C-4D1C-A787-C4B5F9D1237E}" destId="{38675A6F-D080-4FB1-BCED-74FF634716F4}" srcOrd="3" destOrd="0" parTransId="{5C410E3C-DDE2-4269-9771-1F3DDED652D6}" sibTransId="{9484858B-E07D-47F0-9D2D-3965F3936AE7}"/>
    <dgm:cxn modelId="{B23536CF-0188-4E1D-9C10-AA4063AF4C71}" srcId="{17A9FB8C-3A8C-4D1C-A787-C4B5F9D1237E}" destId="{58427AAE-1602-4790-A30E-C8C0361C2AC8}" srcOrd="0" destOrd="0" parTransId="{10E386EA-E0A5-4DEB-A5FE-DA915DBFB8EF}" sibTransId="{734C0E97-D644-4A9E-9E82-D8BDADADD96B}"/>
    <dgm:cxn modelId="{67C1F7D3-2904-4795-9808-79C9310AF26B}" srcId="{17A9FB8C-3A8C-4D1C-A787-C4B5F9D1237E}" destId="{462F0FC7-C946-4613-9420-18BD4E741D81}" srcOrd="1" destOrd="0" parTransId="{38AF45FD-D179-4E02-B5EA-6508C956D054}" sibTransId="{25FB6F3B-48E2-4911-86F0-46A6CE41E8B6}"/>
    <dgm:cxn modelId="{819105DD-E5F9-8E4E-8C2A-5E27B30D0D03}" type="presOf" srcId="{ABB3CEE1-8E93-4694-87D9-B147CE2DAD77}" destId="{F6F70746-902B-DA4E-AB04-0606A4A3404C}" srcOrd="0" destOrd="0" presId="urn:microsoft.com/office/officeart/2005/8/layout/vList2"/>
    <dgm:cxn modelId="{E17921E3-870C-3148-851A-777552AB56CF}" type="presOf" srcId="{E5210034-26AF-45B8-B4BF-D999BE6AF6D1}" destId="{3DB5BE98-7DD5-D846-81AF-D6431A37B516}" srcOrd="0" destOrd="4" presId="urn:microsoft.com/office/officeart/2005/8/layout/vList2"/>
    <dgm:cxn modelId="{7BD51FE6-D973-4317-8B6D-7A26D3ECECC8}" srcId="{ABB3CEE1-8E93-4694-87D9-B147CE2DAD77}" destId="{9286B634-56D8-4E4B-8456-77A9FB84E8AA}" srcOrd="1" destOrd="0" parTransId="{1F245B4A-9834-4548-9FC4-8EED11B9DE63}" sibTransId="{10AF4730-EF08-42CF-95ED-7484A82CFA95}"/>
    <dgm:cxn modelId="{1EABE7F1-DCE6-C54D-90FF-453EF5254226}" type="presOf" srcId="{462F0FC7-C946-4613-9420-18BD4E741D81}" destId="{3DB5BE98-7DD5-D846-81AF-D6431A37B516}" srcOrd="0" destOrd="1" presId="urn:microsoft.com/office/officeart/2005/8/layout/vList2"/>
    <dgm:cxn modelId="{9ADD26FF-D73F-492F-8FF4-A2509103F656}" srcId="{17A9FB8C-3A8C-4D1C-A787-C4B5F9D1237E}" destId="{E5210034-26AF-45B8-B4BF-D999BE6AF6D1}" srcOrd="4" destOrd="0" parTransId="{C6A326D0-5B37-41C0-AAE5-06D6793FE139}" sibTransId="{5935E727-AC8B-4D4A-A845-8E063C977DE7}"/>
    <dgm:cxn modelId="{B7735AFF-6D80-8B41-8148-C13C912B9D71}" type="presParOf" srcId="{F6F70746-902B-DA4E-AB04-0606A4A3404C}" destId="{D720226A-4D41-7C44-8500-061B7762FC6F}" srcOrd="0" destOrd="0" presId="urn:microsoft.com/office/officeart/2005/8/layout/vList2"/>
    <dgm:cxn modelId="{831F8C54-9DD2-C241-BDD3-210367EC4368}" type="presParOf" srcId="{F6F70746-902B-DA4E-AB04-0606A4A3404C}" destId="{3DB5BE98-7DD5-D846-81AF-D6431A37B516}" srcOrd="1" destOrd="0" presId="urn:microsoft.com/office/officeart/2005/8/layout/vList2"/>
    <dgm:cxn modelId="{E89445AD-A218-C240-B9EC-073C7309FEA6}" type="presParOf" srcId="{F6F70746-902B-DA4E-AB04-0606A4A3404C}" destId="{98387041-7DCE-934C-92ED-12DFADD965A5}" srcOrd="2" destOrd="0" presId="urn:microsoft.com/office/officeart/2005/8/layout/vList2"/>
    <dgm:cxn modelId="{8779C009-C474-8D4A-8E20-8DB7D47EA178}" type="presParOf" srcId="{F6F70746-902B-DA4E-AB04-0606A4A3404C}" destId="{232611F1-4B0E-FD48-A1E1-3660DA23B89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621952-6065-4393-9974-344664DA289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F21195BE-2D72-400A-A198-36D8BF5E1A03}">
      <dgm:prSet/>
      <dgm:spPr/>
      <dgm:t>
        <a:bodyPr/>
        <a:lstStyle/>
        <a:p>
          <a:r>
            <a:rPr lang="en-GB"/>
            <a:t>Current Research</a:t>
          </a:r>
          <a:endParaRPr lang="en-US"/>
        </a:p>
      </dgm:t>
    </dgm:pt>
    <dgm:pt modelId="{CB0EBD1D-D15D-41F3-8F56-B47EA9C37F4F}" type="parTrans" cxnId="{8300AC8E-163A-4CB5-A686-5E4604E06416}">
      <dgm:prSet/>
      <dgm:spPr/>
      <dgm:t>
        <a:bodyPr/>
        <a:lstStyle/>
        <a:p>
          <a:endParaRPr lang="en-US"/>
        </a:p>
      </dgm:t>
    </dgm:pt>
    <dgm:pt modelId="{02CFF73D-18A0-42B7-917B-D9954F35A4A4}" type="sibTrans" cxnId="{8300AC8E-163A-4CB5-A686-5E4604E06416}">
      <dgm:prSet/>
      <dgm:spPr/>
      <dgm:t>
        <a:bodyPr/>
        <a:lstStyle/>
        <a:p>
          <a:endParaRPr lang="en-US"/>
        </a:p>
      </dgm:t>
    </dgm:pt>
    <dgm:pt modelId="{1D36B7E9-4C9D-44CE-A817-F68A35D80EC2}">
      <dgm:prSet/>
      <dgm:spPr/>
      <dgm:t>
        <a:bodyPr/>
        <a:lstStyle/>
        <a:p>
          <a:r>
            <a:rPr lang="en-GB"/>
            <a:t>Reference works that are not your own</a:t>
          </a:r>
          <a:endParaRPr lang="en-US"/>
        </a:p>
      </dgm:t>
    </dgm:pt>
    <dgm:pt modelId="{221D7B88-CFC1-4279-9E29-913A764C703D}" type="parTrans" cxnId="{48FEE52E-D708-47CA-B672-17FB2C5E4F5A}">
      <dgm:prSet/>
      <dgm:spPr/>
      <dgm:t>
        <a:bodyPr/>
        <a:lstStyle/>
        <a:p>
          <a:endParaRPr lang="en-US"/>
        </a:p>
      </dgm:t>
    </dgm:pt>
    <dgm:pt modelId="{4B001BDF-ED51-4D2A-A1F8-4AAF065590C9}" type="sibTrans" cxnId="{48FEE52E-D708-47CA-B672-17FB2C5E4F5A}">
      <dgm:prSet/>
      <dgm:spPr/>
      <dgm:t>
        <a:bodyPr/>
        <a:lstStyle/>
        <a:p>
          <a:endParaRPr lang="en-US"/>
        </a:p>
      </dgm:t>
    </dgm:pt>
    <dgm:pt modelId="{DE0CC870-2C7E-4F5F-B246-0CF2E32CCB7F}">
      <dgm:prSet/>
      <dgm:spPr/>
      <dgm:t>
        <a:bodyPr/>
        <a:lstStyle/>
        <a:p>
          <a:r>
            <a:rPr lang="en-GB"/>
            <a:t>Don’t over use visual elements</a:t>
          </a:r>
          <a:endParaRPr lang="en-US"/>
        </a:p>
      </dgm:t>
    </dgm:pt>
    <dgm:pt modelId="{32D21C63-C064-4197-82BA-7F5FF96CCA65}" type="parTrans" cxnId="{7C9A53FD-EB0F-4E3C-BAD1-F2CE5EA1EE53}">
      <dgm:prSet/>
      <dgm:spPr/>
      <dgm:t>
        <a:bodyPr/>
        <a:lstStyle/>
        <a:p>
          <a:endParaRPr lang="en-US"/>
        </a:p>
      </dgm:t>
    </dgm:pt>
    <dgm:pt modelId="{76185FB1-EC47-4F6C-81A1-4D7984B3BF9D}" type="sibTrans" cxnId="{7C9A53FD-EB0F-4E3C-BAD1-F2CE5EA1EE53}">
      <dgm:prSet/>
      <dgm:spPr/>
      <dgm:t>
        <a:bodyPr/>
        <a:lstStyle/>
        <a:p>
          <a:endParaRPr lang="en-US"/>
        </a:p>
      </dgm:t>
    </dgm:pt>
    <dgm:pt modelId="{A5AEC4C6-487E-40E8-BB12-BC9D0E4D0DB5}">
      <dgm:prSet/>
      <dgm:spPr/>
      <dgm:t>
        <a:bodyPr/>
        <a:lstStyle/>
        <a:p>
          <a:r>
            <a:rPr lang="en-GB"/>
            <a:t>Keep consistent in your styles</a:t>
          </a:r>
          <a:endParaRPr lang="en-US"/>
        </a:p>
      </dgm:t>
    </dgm:pt>
    <dgm:pt modelId="{8759AE37-6438-400C-821C-913ECDBB4897}" type="parTrans" cxnId="{6310BCF6-53B4-470F-BAF3-2F4DD891771E}">
      <dgm:prSet/>
      <dgm:spPr/>
      <dgm:t>
        <a:bodyPr/>
        <a:lstStyle/>
        <a:p>
          <a:endParaRPr lang="en-US"/>
        </a:p>
      </dgm:t>
    </dgm:pt>
    <dgm:pt modelId="{4EFCEFAF-3B5B-47B8-849B-51220F75722C}" type="sibTrans" cxnId="{6310BCF6-53B4-470F-BAF3-2F4DD891771E}">
      <dgm:prSet/>
      <dgm:spPr/>
      <dgm:t>
        <a:bodyPr/>
        <a:lstStyle/>
        <a:p>
          <a:endParaRPr lang="en-US"/>
        </a:p>
      </dgm:t>
    </dgm:pt>
    <dgm:pt modelId="{B991AE2B-6689-4D0D-83D9-2BA36831B7E6}">
      <dgm:prSet/>
      <dgm:spPr/>
      <dgm:t>
        <a:bodyPr/>
        <a:lstStyle/>
        <a:p>
          <a:r>
            <a:rPr lang="en-GB"/>
            <a:t>Relevant information</a:t>
          </a:r>
          <a:endParaRPr lang="en-US"/>
        </a:p>
      </dgm:t>
    </dgm:pt>
    <dgm:pt modelId="{676B1B3F-FC93-41C6-AD4C-C035B185D10F}" type="parTrans" cxnId="{931AE13D-3726-4082-9DFD-44132F572718}">
      <dgm:prSet/>
      <dgm:spPr/>
      <dgm:t>
        <a:bodyPr/>
        <a:lstStyle/>
        <a:p>
          <a:endParaRPr lang="en-US"/>
        </a:p>
      </dgm:t>
    </dgm:pt>
    <dgm:pt modelId="{DE7958C9-3D2C-4F67-A577-BDDEBB91DCB8}" type="sibTrans" cxnId="{931AE13D-3726-4082-9DFD-44132F572718}">
      <dgm:prSet/>
      <dgm:spPr/>
      <dgm:t>
        <a:bodyPr/>
        <a:lstStyle/>
        <a:p>
          <a:endParaRPr lang="en-US"/>
        </a:p>
      </dgm:t>
    </dgm:pt>
    <dgm:pt modelId="{27A45F6D-A829-46E7-BA43-750FC77FF672}">
      <dgm:prSet/>
      <dgm:spPr/>
      <dgm:t>
        <a:bodyPr/>
        <a:lstStyle/>
        <a:p>
          <a:r>
            <a:rPr lang="en-GB"/>
            <a:t>Supporting paper outlining your work</a:t>
          </a:r>
          <a:endParaRPr lang="en-US"/>
        </a:p>
      </dgm:t>
    </dgm:pt>
    <dgm:pt modelId="{7F95EDF5-3569-4BF5-9B63-B6870A90E555}" type="parTrans" cxnId="{156E0916-D3D2-4369-B453-89FF0F6F81E6}">
      <dgm:prSet/>
      <dgm:spPr/>
      <dgm:t>
        <a:bodyPr/>
        <a:lstStyle/>
        <a:p>
          <a:endParaRPr lang="en-US"/>
        </a:p>
      </dgm:t>
    </dgm:pt>
    <dgm:pt modelId="{7C9A0C35-83E5-44E6-B356-B96A11A6E420}" type="sibTrans" cxnId="{156E0916-D3D2-4369-B453-89FF0F6F81E6}">
      <dgm:prSet/>
      <dgm:spPr/>
      <dgm:t>
        <a:bodyPr/>
        <a:lstStyle/>
        <a:p>
          <a:endParaRPr lang="en-US"/>
        </a:p>
      </dgm:t>
    </dgm:pt>
    <dgm:pt modelId="{82FABE32-3564-4A8D-993F-2C5F63024A40}">
      <dgm:prSet/>
      <dgm:spPr/>
      <dgm:t>
        <a:bodyPr/>
        <a:lstStyle/>
        <a:p>
          <a:r>
            <a:rPr lang="en-GB"/>
            <a:t>Practice and prepare</a:t>
          </a:r>
          <a:endParaRPr lang="en-US"/>
        </a:p>
      </dgm:t>
    </dgm:pt>
    <dgm:pt modelId="{6E51B808-5522-4AE7-B33C-6B17AA242384}" type="parTrans" cxnId="{E7AE77C0-34C8-48D8-8547-CE0A92D6EBB8}">
      <dgm:prSet/>
      <dgm:spPr/>
      <dgm:t>
        <a:bodyPr/>
        <a:lstStyle/>
        <a:p>
          <a:endParaRPr lang="en-US"/>
        </a:p>
      </dgm:t>
    </dgm:pt>
    <dgm:pt modelId="{FA89B8AE-6D05-470B-9BE3-FA0A9529C596}" type="sibTrans" cxnId="{E7AE77C0-34C8-48D8-8547-CE0A92D6EBB8}">
      <dgm:prSet/>
      <dgm:spPr/>
      <dgm:t>
        <a:bodyPr/>
        <a:lstStyle/>
        <a:p>
          <a:endParaRPr lang="en-US"/>
        </a:p>
      </dgm:t>
    </dgm:pt>
    <dgm:pt modelId="{5247C260-E908-4C0B-8750-096EF99CAF8F}" type="pres">
      <dgm:prSet presAssocID="{30621952-6065-4393-9974-344664DA2898}" presName="root" presStyleCnt="0">
        <dgm:presLayoutVars>
          <dgm:dir/>
          <dgm:resizeHandles val="exact"/>
        </dgm:presLayoutVars>
      </dgm:prSet>
      <dgm:spPr/>
    </dgm:pt>
    <dgm:pt modelId="{8DD0582E-F9E5-4B13-93DE-A6AEAFBEC4C7}" type="pres">
      <dgm:prSet presAssocID="{30621952-6065-4393-9974-344664DA2898}" presName="container" presStyleCnt="0">
        <dgm:presLayoutVars>
          <dgm:dir/>
          <dgm:resizeHandles val="exact"/>
        </dgm:presLayoutVars>
      </dgm:prSet>
      <dgm:spPr/>
    </dgm:pt>
    <dgm:pt modelId="{ADBED5BD-A1F5-4817-BB7C-FCBE769BC5BC}" type="pres">
      <dgm:prSet presAssocID="{F21195BE-2D72-400A-A198-36D8BF5E1A03}" presName="compNode" presStyleCnt="0"/>
      <dgm:spPr/>
    </dgm:pt>
    <dgm:pt modelId="{E6183081-CB5C-42D6-BF66-3C630F6D3233}" type="pres">
      <dgm:prSet presAssocID="{F21195BE-2D72-400A-A198-36D8BF5E1A03}" presName="iconBgRect" presStyleLbl="bgShp" presStyleIdx="0" presStyleCnt="7"/>
      <dgm:spPr/>
    </dgm:pt>
    <dgm:pt modelId="{02F2664D-7442-4BE9-B25E-399EF134D98B}" type="pres">
      <dgm:prSet presAssocID="{F21195BE-2D72-400A-A198-36D8BF5E1A0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A513E36-F526-4D5D-9155-440C2F34733D}" type="pres">
      <dgm:prSet presAssocID="{F21195BE-2D72-400A-A198-36D8BF5E1A03}" presName="spaceRect" presStyleCnt="0"/>
      <dgm:spPr/>
    </dgm:pt>
    <dgm:pt modelId="{B1AD33E6-C8B7-4B4F-9C25-6F86CDDCEDBB}" type="pres">
      <dgm:prSet presAssocID="{F21195BE-2D72-400A-A198-36D8BF5E1A03}" presName="textRect" presStyleLbl="revTx" presStyleIdx="0" presStyleCnt="7">
        <dgm:presLayoutVars>
          <dgm:chMax val="1"/>
          <dgm:chPref val="1"/>
        </dgm:presLayoutVars>
      </dgm:prSet>
      <dgm:spPr/>
    </dgm:pt>
    <dgm:pt modelId="{926292B3-D24A-4CF8-88EE-EE6AC3003861}" type="pres">
      <dgm:prSet presAssocID="{02CFF73D-18A0-42B7-917B-D9954F35A4A4}" presName="sibTrans" presStyleLbl="sibTrans2D1" presStyleIdx="0" presStyleCnt="0"/>
      <dgm:spPr/>
    </dgm:pt>
    <dgm:pt modelId="{C2A15E7D-DA9B-41C4-BFA9-6D2F0702DF51}" type="pres">
      <dgm:prSet presAssocID="{1D36B7E9-4C9D-44CE-A817-F68A35D80EC2}" presName="compNode" presStyleCnt="0"/>
      <dgm:spPr/>
    </dgm:pt>
    <dgm:pt modelId="{81E14460-C88D-4E39-9E7A-A5BD74062135}" type="pres">
      <dgm:prSet presAssocID="{1D36B7E9-4C9D-44CE-A817-F68A35D80EC2}" presName="iconBgRect" presStyleLbl="bgShp" presStyleIdx="1" presStyleCnt="7"/>
      <dgm:spPr/>
    </dgm:pt>
    <dgm:pt modelId="{24B16625-1079-475B-9BA3-76C9908F2D7A}" type="pres">
      <dgm:prSet presAssocID="{1D36B7E9-4C9D-44CE-A817-F68A35D80EC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DEFF7C5-E9E7-4A0D-ADA2-C15A9DA0D64D}" type="pres">
      <dgm:prSet presAssocID="{1D36B7E9-4C9D-44CE-A817-F68A35D80EC2}" presName="spaceRect" presStyleCnt="0"/>
      <dgm:spPr/>
    </dgm:pt>
    <dgm:pt modelId="{53B300FA-4969-4C48-B116-34A6115EFC44}" type="pres">
      <dgm:prSet presAssocID="{1D36B7E9-4C9D-44CE-A817-F68A35D80EC2}" presName="textRect" presStyleLbl="revTx" presStyleIdx="1" presStyleCnt="7">
        <dgm:presLayoutVars>
          <dgm:chMax val="1"/>
          <dgm:chPref val="1"/>
        </dgm:presLayoutVars>
      </dgm:prSet>
      <dgm:spPr/>
    </dgm:pt>
    <dgm:pt modelId="{63C576FD-3B76-4F76-BEBD-D63F94CCAF21}" type="pres">
      <dgm:prSet presAssocID="{4B001BDF-ED51-4D2A-A1F8-4AAF065590C9}" presName="sibTrans" presStyleLbl="sibTrans2D1" presStyleIdx="0" presStyleCnt="0"/>
      <dgm:spPr/>
    </dgm:pt>
    <dgm:pt modelId="{23C99A2F-5427-414A-B835-79E7710BC2FA}" type="pres">
      <dgm:prSet presAssocID="{DE0CC870-2C7E-4F5F-B246-0CF2E32CCB7F}" presName="compNode" presStyleCnt="0"/>
      <dgm:spPr/>
    </dgm:pt>
    <dgm:pt modelId="{77388D7E-B430-4E13-8CDC-461F2957E868}" type="pres">
      <dgm:prSet presAssocID="{DE0CC870-2C7E-4F5F-B246-0CF2E32CCB7F}" presName="iconBgRect" presStyleLbl="bgShp" presStyleIdx="2" presStyleCnt="7"/>
      <dgm:spPr/>
    </dgm:pt>
    <dgm:pt modelId="{648C7D62-6912-44B9-986B-6F2317E996C9}" type="pres">
      <dgm:prSet presAssocID="{DE0CC870-2C7E-4F5F-B246-0CF2E32CCB7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9AF3607-8BA8-4A81-B76E-05D87FE6D114}" type="pres">
      <dgm:prSet presAssocID="{DE0CC870-2C7E-4F5F-B246-0CF2E32CCB7F}" presName="spaceRect" presStyleCnt="0"/>
      <dgm:spPr/>
    </dgm:pt>
    <dgm:pt modelId="{9356BF76-4935-4E3D-84E2-0BB936845216}" type="pres">
      <dgm:prSet presAssocID="{DE0CC870-2C7E-4F5F-B246-0CF2E32CCB7F}" presName="textRect" presStyleLbl="revTx" presStyleIdx="2" presStyleCnt="7">
        <dgm:presLayoutVars>
          <dgm:chMax val="1"/>
          <dgm:chPref val="1"/>
        </dgm:presLayoutVars>
      </dgm:prSet>
      <dgm:spPr/>
    </dgm:pt>
    <dgm:pt modelId="{688E0B0D-09DE-4EB6-987F-4C8A594C424E}" type="pres">
      <dgm:prSet presAssocID="{76185FB1-EC47-4F6C-81A1-4D7984B3BF9D}" presName="sibTrans" presStyleLbl="sibTrans2D1" presStyleIdx="0" presStyleCnt="0"/>
      <dgm:spPr/>
    </dgm:pt>
    <dgm:pt modelId="{34FF7C57-1DC0-4ECC-9EBB-6C91C9ED22A2}" type="pres">
      <dgm:prSet presAssocID="{A5AEC4C6-487E-40E8-BB12-BC9D0E4D0DB5}" presName="compNode" presStyleCnt="0"/>
      <dgm:spPr/>
    </dgm:pt>
    <dgm:pt modelId="{23FB58BA-8B06-4859-864E-A2B454FD07E2}" type="pres">
      <dgm:prSet presAssocID="{A5AEC4C6-487E-40E8-BB12-BC9D0E4D0DB5}" presName="iconBgRect" presStyleLbl="bgShp" presStyleIdx="3" presStyleCnt="7"/>
      <dgm:spPr/>
    </dgm:pt>
    <dgm:pt modelId="{8089F051-B30D-4903-9A95-D9526C716816}" type="pres">
      <dgm:prSet presAssocID="{A5AEC4C6-487E-40E8-BB12-BC9D0E4D0DB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DD76BFB-639F-4AA9-B071-D3FA8AF3941B}" type="pres">
      <dgm:prSet presAssocID="{A5AEC4C6-487E-40E8-BB12-BC9D0E4D0DB5}" presName="spaceRect" presStyleCnt="0"/>
      <dgm:spPr/>
    </dgm:pt>
    <dgm:pt modelId="{3E9AFD15-334D-4F0F-999D-4FD1030A9AFD}" type="pres">
      <dgm:prSet presAssocID="{A5AEC4C6-487E-40E8-BB12-BC9D0E4D0DB5}" presName="textRect" presStyleLbl="revTx" presStyleIdx="3" presStyleCnt="7">
        <dgm:presLayoutVars>
          <dgm:chMax val="1"/>
          <dgm:chPref val="1"/>
        </dgm:presLayoutVars>
      </dgm:prSet>
      <dgm:spPr/>
    </dgm:pt>
    <dgm:pt modelId="{3D67CCFB-FE94-4816-BF60-C2594D97135E}" type="pres">
      <dgm:prSet presAssocID="{4EFCEFAF-3B5B-47B8-849B-51220F75722C}" presName="sibTrans" presStyleLbl="sibTrans2D1" presStyleIdx="0" presStyleCnt="0"/>
      <dgm:spPr/>
    </dgm:pt>
    <dgm:pt modelId="{8E65C2F7-C117-4239-8994-9744D9F1108B}" type="pres">
      <dgm:prSet presAssocID="{B991AE2B-6689-4D0D-83D9-2BA36831B7E6}" presName="compNode" presStyleCnt="0"/>
      <dgm:spPr/>
    </dgm:pt>
    <dgm:pt modelId="{D569C904-32EF-48E4-BD4D-FFFC1DE0AC79}" type="pres">
      <dgm:prSet presAssocID="{B991AE2B-6689-4D0D-83D9-2BA36831B7E6}" presName="iconBgRect" presStyleLbl="bgShp" presStyleIdx="4" presStyleCnt="7"/>
      <dgm:spPr/>
    </dgm:pt>
    <dgm:pt modelId="{43540077-DDA9-45C9-84F6-3EE0DDD8C8C9}" type="pres">
      <dgm:prSet presAssocID="{B991AE2B-6689-4D0D-83D9-2BA36831B7E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CCC1439-CC93-4159-91E3-22013AE0CF19}" type="pres">
      <dgm:prSet presAssocID="{B991AE2B-6689-4D0D-83D9-2BA36831B7E6}" presName="spaceRect" presStyleCnt="0"/>
      <dgm:spPr/>
    </dgm:pt>
    <dgm:pt modelId="{7D754260-C97F-4B45-B9C1-758183D1B3A0}" type="pres">
      <dgm:prSet presAssocID="{B991AE2B-6689-4D0D-83D9-2BA36831B7E6}" presName="textRect" presStyleLbl="revTx" presStyleIdx="4" presStyleCnt="7">
        <dgm:presLayoutVars>
          <dgm:chMax val="1"/>
          <dgm:chPref val="1"/>
        </dgm:presLayoutVars>
      </dgm:prSet>
      <dgm:spPr/>
    </dgm:pt>
    <dgm:pt modelId="{B88A0824-A1B9-4D7B-85D3-447242DEF796}" type="pres">
      <dgm:prSet presAssocID="{DE7958C9-3D2C-4F67-A577-BDDEBB91DCB8}" presName="sibTrans" presStyleLbl="sibTrans2D1" presStyleIdx="0" presStyleCnt="0"/>
      <dgm:spPr/>
    </dgm:pt>
    <dgm:pt modelId="{6AEBA84E-BDDF-4BA1-AA9C-7E49F62B8451}" type="pres">
      <dgm:prSet presAssocID="{27A45F6D-A829-46E7-BA43-750FC77FF672}" presName="compNode" presStyleCnt="0"/>
      <dgm:spPr/>
    </dgm:pt>
    <dgm:pt modelId="{B3BAF496-689C-46F0-B80E-58CD2CDD16C7}" type="pres">
      <dgm:prSet presAssocID="{27A45F6D-A829-46E7-BA43-750FC77FF672}" presName="iconBgRect" presStyleLbl="bgShp" presStyleIdx="5" presStyleCnt="7"/>
      <dgm:spPr/>
    </dgm:pt>
    <dgm:pt modelId="{935D58C2-D6B1-4884-8B5F-AA2454620DAF}" type="pres">
      <dgm:prSet presAssocID="{27A45F6D-A829-46E7-BA43-750FC77FF67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D8A5B39-9155-4DC8-8AC3-1EEE37D5E1AA}" type="pres">
      <dgm:prSet presAssocID="{27A45F6D-A829-46E7-BA43-750FC77FF672}" presName="spaceRect" presStyleCnt="0"/>
      <dgm:spPr/>
    </dgm:pt>
    <dgm:pt modelId="{568EFCE6-B3B7-4A56-8760-E85D031761E5}" type="pres">
      <dgm:prSet presAssocID="{27A45F6D-A829-46E7-BA43-750FC77FF672}" presName="textRect" presStyleLbl="revTx" presStyleIdx="5" presStyleCnt="7">
        <dgm:presLayoutVars>
          <dgm:chMax val="1"/>
          <dgm:chPref val="1"/>
        </dgm:presLayoutVars>
      </dgm:prSet>
      <dgm:spPr/>
    </dgm:pt>
    <dgm:pt modelId="{CEE0F91F-C479-4541-9502-70DC2DDF354D}" type="pres">
      <dgm:prSet presAssocID="{7C9A0C35-83E5-44E6-B356-B96A11A6E420}" presName="sibTrans" presStyleLbl="sibTrans2D1" presStyleIdx="0" presStyleCnt="0"/>
      <dgm:spPr/>
    </dgm:pt>
    <dgm:pt modelId="{FBEDB8C5-92E3-496A-88E8-D954D79F52A1}" type="pres">
      <dgm:prSet presAssocID="{82FABE32-3564-4A8D-993F-2C5F63024A40}" presName="compNode" presStyleCnt="0"/>
      <dgm:spPr/>
    </dgm:pt>
    <dgm:pt modelId="{0CAFDA8E-52FE-44B6-9294-A1B663455188}" type="pres">
      <dgm:prSet presAssocID="{82FABE32-3564-4A8D-993F-2C5F63024A40}" presName="iconBgRect" presStyleLbl="bgShp" presStyleIdx="6" presStyleCnt="7"/>
      <dgm:spPr/>
    </dgm:pt>
    <dgm:pt modelId="{225C3517-E31D-4930-978D-301EAD6A359D}" type="pres">
      <dgm:prSet presAssocID="{82FABE32-3564-4A8D-993F-2C5F63024A4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7545713-8B75-47AD-B644-A8BF6ED351E3}" type="pres">
      <dgm:prSet presAssocID="{82FABE32-3564-4A8D-993F-2C5F63024A40}" presName="spaceRect" presStyleCnt="0"/>
      <dgm:spPr/>
    </dgm:pt>
    <dgm:pt modelId="{F248900C-F63F-4394-BEB5-EB2911EC2CBF}" type="pres">
      <dgm:prSet presAssocID="{82FABE32-3564-4A8D-993F-2C5F63024A40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B0ED1208-D0A8-4E12-9C60-A80B4A7B5E9F}" type="presOf" srcId="{1D36B7E9-4C9D-44CE-A817-F68A35D80EC2}" destId="{53B300FA-4969-4C48-B116-34A6115EFC44}" srcOrd="0" destOrd="0" presId="urn:microsoft.com/office/officeart/2018/2/layout/IconCircleList"/>
    <dgm:cxn modelId="{156E0916-D3D2-4369-B453-89FF0F6F81E6}" srcId="{30621952-6065-4393-9974-344664DA2898}" destId="{27A45F6D-A829-46E7-BA43-750FC77FF672}" srcOrd="5" destOrd="0" parTransId="{7F95EDF5-3569-4BF5-9B63-B6870A90E555}" sibTransId="{7C9A0C35-83E5-44E6-B356-B96A11A6E420}"/>
    <dgm:cxn modelId="{8AA3B829-6C0E-4535-922E-496EECA88FED}" type="presOf" srcId="{7C9A0C35-83E5-44E6-B356-B96A11A6E420}" destId="{CEE0F91F-C479-4541-9502-70DC2DDF354D}" srcOrd="0" destOrd="0" presId="urn:microsoft.com/office/officeart/2018/2/layout/IconCircleList"/>
    <dgm:cxn modelId="{48FEE52E-D708-47CA-B672-17FB2C5E4F5A}" srcId="{30621952-6065-4393-9974-344664DA2898}" destId="{1D36B7E9-4C9D-44CE-A817-F68A35D80EC2}" srcOrd="1" destOrd="0" parTransId="{221D7B88-CFC1-4279-9E29-913A764C703D}" sibTransId="{4B001BDF-ED51-4D2A-A1F8-4AAF065590C9}"/>
    <dgm:cxn modelId="{9F174D31-2E02-4FCC-907C-72A68E414AD5}" type="presOf" srcId="{02CFF73D-18A0-42B7-917B-D9954F35A4A4}" destId="{926292B3-D24A-4CF8-88EE-EE6AC3003861}" srcOrd="0" destOrd="0" presId="urn:microsoft.com/office/officeart/2018/2/layout/IconCircleList"/>
    <dgm:cxn modelId="{931AE13D-3726-4082-9DFD-44132F572718}" srcId="{30621952-6065-4393-9974-344664DA2898}" destId="{B991AE2B-6689-4D0D-83D9-2BA36831B7E6}" srcOrd="4" destOrd="0" parTransId="{676B1B3F-FC93-41C6-AD4C-C035B185D10F}" sibTransId="{DE7958C9-3D2C-4F67-A577-BDDEBB91DCB8}"/>
    <dgm:cxn modelId="{793DA749-E461-4B7A-AE24-5C2B4E83F08A}" type="presOf" srcId="{DE0CC870-2C7E-4F5F-B246-0CF2E32CCB7F}" destId="{9356BF76-4935-4E3D-84E2-0BB936845216}" srcOrd="0" destOrd="0" presId="urn:microsoft.com/office/officeart/2018/2/layout/IconCircleList"/>
    <dgm:cxn modelId="{0AD9E64B-6E17-47BA-91D1-C915EEDE6006}" type="presOf" srcId="{30621952-6065-4393-9974-344664DA2898}" destId="{5247C260-E908-4C0B-8750-096EF99CAF8F}" srcOrd="0" destOrd="0" presId="urn:microsoft.com/office/officeart/2018/2/layout/IconCircleList"/>
    <dgm:cxn modelId="{26FF508B-29C5-4B96-8813-221C2A5640FC}" type="presOf" srcId="{B991AE2B-6689-4D0D-83D9-2BA36831B7E6}" destId="{7D754260-C97F-4B45-B9C1-758183D1B3A0}" srcOrd="0" destOrd="0" presId="urn:microsoft.com/office/officeart/2018/2/layout/IconCircleList"/>
    <dgm:cxn modelId="{8300AC8E-163A-4CB5-A686-5E4604E06416}" srcId="{30621952-6065-4393-9974-344664DA2898}" destId="{F21195BE-2D72-400A-A198-36D8BF5E1A03}" srcOrd="0" destOrd="0" parTransId="{CB0EBD1D-D15D-41F3-8F56-B47EA9C37F4F}" sibTransId="{02CFF73D-18A0-42B7-917B-D9954F35A4A4}"/>
    <dgm:cxn modelId="{34A3E197-333F-4247-9F34-D797B27FF64D}" type="presOf" srcId="{F21195BE-2D72-400A-A198-36D8BF5E1A03}" destId="{B1AD33E6-C8B7-4B4F-9C25-6F86CDDCEDBB}" srcOrd="0" destOrd="0" presId="urn:microsoft.com/office/officeart/2018/2/layout/IconCircleList"/>
    <dgm:cxn modelId="{AD8408A2-8A2C-498E-B150-07D4951CFD50}" type="presOf" srcId="{4EFCEFAF-3B5B-47B8-849B-51220F75722C}" destId="{3D67CCFB-FE94-4816-BF60-C2594D97135E}" srcOrd="0" destOrd="0" presId="urn:microsoft.com/office/officeart/2018/2/layout/IconCircleList"/>
    <dgm:cxn modelId="{A6A94EAD-762C-4A9B-B907-DA8AEE8C8B47}" type="presOf" srcId="{4B001BDF-ED51-4D2A-A1F8-4AAF065590C9}" destId="{63C576FD-3B76-4F76-BEBD-D63F94CCAF21}" srcOrd="0" destOrd="0" presId="urn:microsoft.com/office/officeart/2018/2/layout/IconCircleList"/>
    <dgm:cxn modelId="{0A967BB0-4585-46E8-9AE9-060AF3D1888C}" type="presOf" srcId="{76185FB1-EC47-4F6C-81A1-4D7984B3BF9D}" destId="{688E0B0D-09DE-4EB6-987F-4C8A594C424E}" srcOrd="0" destOrd="0" presId="urn:microsoft.com/office/officeart/2018/2/layout/IconCircleList"/>
    <dgm:cxn modelId="{E7AE77C0-34C8-48D8-8547-CE0A92D6EBB8}" srcId="{30621952-6065-4393-9974-344664DA2898}" destId="{82FABE32-3564-4A8D-993F-2C5F63024A40}" srcOrd="6" destOrd="0" parTransId="{6E51B808-5522-4AE7-B33C-6B17AA242384}" sibTransId="{FA89B8AE-6D05-470B-9BE3-FA0A9529C596}"/>
    <dgm:cxn modelId="{1D8EDCD5-C30E-4E48-AD39-D970C6FB4E58}" type="presOf" srcId="{A5AEC4C6-487E-40E8-BB12-BC9D0E4D0DB5}" destId="{3E9AFD15-334D-4F0F-999D-4FD1030A9AFD}" srcOrd="0" destOrd="0" presId="urn:microsoft.com/office/officeart/2018/2/layout/IconCircleList"/>
    <dgm:cxn modelId="{3F6121EC-7E68-4897-8981-70C77C464A51}" type="presOf" srcId="{82FABE32-3564-4A8D-993F-2C5F63024A40}" destId="{F248900C-F63F-4394-BEB5-EB2911EC2CBF}" srcOrd="0" destOrd="0" presId="urn:microsoft.com/office/officeart/2018/2/layout/IconCircleList"/>
    <dgm:cxn modelId="{9D3545ED-A5A5-4046-B73F-15C1107873B1}" type="presOf" srcId="{DE7958C9-3D2C-4F67-A577-BDDEBB91DCB8}" destId="{B88A0824-A1B9-4D7B-85D3-447242DEF796}" srcOrd="0" destOrd="0" presId="urn:microsoft.com/office/officeart/2018/2/layout/IconCircleList"/>
    <dgm:cxn modelId="{6310BCF6-53B4-470F-BAF3-2F4DD891771E}" srcId="{30621952-6065-4393-9974-344664DA2898}" destId="{A5AEC4C6-487E-40E8-BB12-BC9D0E4D0DB5}" srcOrd="3" destOrd="0" parTransId="{8759AE37-6438-400C-821C-913ECDBB4897}" sibTransId="{4EFCEFAF-3B5B-47B8-849B-51220F75722C}"/>
    <dgm:cxn modelId="{CA99D2F7-EC22-480F-82A7-78B7A98E3951}" type="presOf" srcId="{27A45F6D-A829-46E7-BA43-750FC77FF672}" destId="{568EFCE6-B3B7-4A56-8760-E85D031761E5}" srcOrd="0" destOrd="0" presId="urn:microsoft.com/office/officeart/2018/2/layout/IconCircleList"/>
    <dgm:cxn modelId="{7C9A53FD-EB0F-4E3C-BAD1-F2CE5EA1EE53}" srcId="{30621952-6065-4393-9974-344664DA2898}" destId="{DE0CC870-2C7E-4F5F-B246-0CF2E32CCB7F}" srcOrd="2" destOrd="0" parTransId="{32D21C63-C064-4197-82BA-7F5FF96CCA65}" sibTransId="{76185FB1-EC47-4F6C-81A1-4D7984B3BF9D}"/>
    <dgm:cxn modelId="{6C9BF12F-02FD-42A7-A830-E007ACCAE39A}" type="presParOf" srcId="{5247C260-E908-4C0B-8750-096EF99CAF8F}" destId="{8DD0582E-F9E5-4B13-93DE-A6AEAFBEC4C7}" srcOrd="0" destOrd="0" presId="urn:microsoft.com/office/officeart/2018/2/layout/IconCircleList"/>
    <dgm:cxn modelId="{7C338CAB-16AD-4972-8098-C8986A06FAF1}" type="presParOf" srcId="{8DD0582E-F9E5-4B13-93DE-A6AEAFBEC4C7}" destId="{ADBED5BD-A1F5-4817-BB7C-FCBE769BC5BC}" srcOrd="0" destOrd="0" presId="urn:microsoft.com/office/officeart/2018/2/layout/IconCircleList"/>
    <dgm:cxn modelId="{EB8DF5D0-799A-438E-8488-3315D6933E87}" type="presParOf" srcId="{ADBED5BD-A1F5-4817-BB7C-FCBE769BC5BC}" destId="{E6183081-CB5C-42D6-BF66-3C630F6D3233}" srcOrd="0" destOrd="0" presId="urn:microsoft.com/office/officeart/2018/2/layout/IconCircleList"/>
    <dgm:cxn modelId="{C79702BC-BBA0-48A6-A60C-BA4649B14A52}" type="presParOf" srcId="{ADBED5BD-A1F5-4817-BB7C-FCBE769BC5BC}" destId="{02F2664D-7442-4BE9-B25E-399EF134D98B}" srcOrd="1" destOrd="0" presId="urn:microsoft.com/office/officeart/2018/2/layout/IconCircleList"/>
    <dgm:cxn modelId="{417E3039-D902-499C-B8E6-3CE08D2B35D6}" type="presParOf" srcId="{ADBED5BD-A1F5-4817-BB7C-FCBE769BC5BC}" destId="{FA513E36-F526-4D5D-9155-440C2F34733D}" srcOrd="2" destOrd="0" presId="urn:microsoft.com/office/officeart/2018/2/layout/IconCircleList"/>
    <dgm:cxn modelId="{5E43D46C-E901-414B-92E5-D2FB1FF0A627}" type="presParOf" srcId="{ADBED5BD-A1F5-4817-BB7C-FCBE769BC5BC}" destId="{B1AD33E6-C8B7-4B4F-9C25-6F86CDDCEDBB}" srcOrd="3" destOrd="0" presId="urn:microsoft.com/office/officeart/2018/2/layout/IconCircleList"/>
    <dgm:cxn modelId="{D49452BE-6E1C-48A0-B2BD-AD30E685AE12}" type="presParOf" srcId="{8DD0582E-F9E5-4B13-93DE-A6AEAFBEC4C7}" destId="{926292B3-D24A-4CF8-88EE-EE6AC3003861}" srcOrd="1" destOrd="0" presId="urn:microsoft.com/office/officeart/2018/2/layout/IconCircleList"/>
    <dgm:cxn modelId="{8F05916D-7309-4653-9F43-AA57B85FFF44}" type="presParOf" srcId="{8DD0582E-F9E5-4B13-93DE-A6AEAFBEC4C7}" destId="{C2A15E7D-DA9B-41C4-BFA9-6D2F0702DF51}" srcOrd="2" destOrd="0" presId="urn:microsoft.com/office/officeart/2018/2/layout/IconCircleList"/>
    <dgm:cxn modelId="{AA76CF39-56B7-49C3-8DD0-99BFACDF0DDA}" type="presParOf" srcId="{C2A15E7D-DA9B-41C4-BFA9-6D2F0702DF51}" destId="{81E14460-C88D-4E39-9E7A-A5BD74062135}" srcOrd="0" destOrd="0" presId="urn:microsoft.com/office/officeart/2018/2/layout/IconCircleList"/>
    <dgm:cxn modelId="{51B1E07E-616B-462B-BDDC-7CAA13C33268}" type="presParOf" srcId="{C2A15E7D-DA9B-41C4-BFA9-6D2F0702DF51}" destId="{24B16625-1079-475B-9BA3-76C9908F2D7A}" srcOrd="1" destOrd="0" presId="urn:microsoft.com/office/officeart/2018/2/layout/IconCircleList"/>
    <dgm:cxn modelId="{5F18B746-6911-4D03-B6B2-2910D1A98F36}" type="presParOf" srcId="{C2A15E7D-DA9B-41C4-BFA9-6D2F0702DF51}" destId="{1DEFF7C5-E9E7-4A0D-ADA2-C15A9DA0D64D}" srcOrd="2" destOrd="0" presId="urn:microsoft.com/office/officeart/2018/2/layout/IconCircleList"/>
    <dgm:cxn modelId="{6ED3FEF0-1819-401B-8105-9AE7B069295C}" type="presParOf" srcId="{C2A15E7D-DA9B-41C4-BFA9-6D2F0702DF51}" destId="{53B300FA-4969-4C48-B116-34A6115EFC44}" srcOrd="3" destOrd="0" presId="urn:microsoft.com/office/officeart/2018/2/layout/IconCircleList"/>
    <dgm:cxn modelId="{E8C28784-C53B-4361-8FE1-1364A6BD6DDF}" type="presParOf" srcId="{8DD0582E-F9E5-4B13-93DE-A6AEAFBEC4C7}" destId="{63C576FD-3B76-4F76-BEBD-D63F94CCAF21}" srcOrd="3" destOrd="0" presId="urn:microsoft.com/office/officeart/2018/2/layout/IconCircleList"/>
    <dgm:cxn modelId="{94F4C436-70DD-4AC7-9D70-2F2FB1A8BF7A}" type="presParOf" srcId="{8DD0582E-F9E5-4B13-93DE-A6AEAFBEC4C7}" destId="{23C99A2F-5427-414A-B835-79E7710BC2FA}" srcOrd="4" destOrd="0" presId="urn:microsoft.com/office/officeart/2018/2/layout/IconCircleList"/>
    <dgm:cxn modelId="{F44E9DAA-039D-4830-A7FD-E859367B59C0}" type="presParOf" srcId="{23C99A2F-5427-414A-B835-79E7710BC2FA}" destId="{77388D7E-B430-4E13-8CDC-461F2957E868}" srcOrd="0" destOrd="0" presId="urn:microsoft.com/office/officeart/2018/2/layout/IconCircleList"/>
    <dgm:cxn modelId="{816523CE-7009-4942-890F-E1BEC53B57C7}" type="presParOf" srcId="{23C99A2F-5427-414A-B835-79E7710BC2FA}" destId="{648C7D62-6912-44B9-986B-6F2317E996C9}" srcOrd="1" destOrd="0" presId="urn:microsoft.com/office/officeart/2018/2/layout/IconCircleList"/>
    <dgm:cxn modelId="{FAA6A2DA-1950-4CD8-946E-BD215ADEBD76}" type="presParOf" srcId="{23C99A2F-5427-414A-B835-79E7710BC2FA}" destId="{A9AF3607-8BA8-4A81-B76E-05D87FE6D114}" srcOrd="2" destOrd="0" presId="urn:microsoft.com/office/officeart/2018/2/layout/IconCircleList"/>
    <dgm:cxn modelId="{77EF935B-95F3-46C5-B74E-C624CAE80723}" type="presParOf" srcId="{23C99A2F-5427-414A-B835-79E7710BC2FA}" destId="{9356BF76-4935-4E3D-84E2-0BB936845216}" srcOrd="3" destOrd="0" presId="urn:microsoft.com/office/officeart/2018/2/layout/IconCircleList"/>
    <dgm:cxn modelId="{0A8BE6B3-77B0-4BF4-A70C-533554214282}" type="presParOf" srcId="{8DD0582E-F9E5-4B13-93DE-A6AEAFBEC4C7}" destId="{688E0B0D-09DE-4EB6-987F-4C8A594C424E}" srcOrd="5" destOrd="0" presId="urn:microsoft.com/office/officeart/2018/2/layout/IconCircleList"/>
    <dgm:cxn modelId="{E5219EC3-15E1-4E26-B97A-8E4E7DA0A6FF}" type="presParOf" srcId="{8DD0582E-F9E5-4B13-93DE-A6AEAFBEC4C7}" destId="{34FF7C57-1DC0-4ECC-9EBB-6C91C9ED22A2}" srcOrd="6" destOrd="0" presId="urn:microsoft.com/office/officeart/2018/2/layout/IconCircleList"/>
    <dgm:cxn modelId="{5D87E433-4ED1-4152-A958-7933151292AB}" type="presParOf" srcId="{34FF7C57-1DC0-4ECC-9EBB-6C91C9ED22A2}" destId="{23FB58BA-8B06-4859-864E-A2B454FD07E2}" srcOrd="0" destOrd="0" presId="urn:microsoft.com/office/officeart/2018/2/layout/IconCircleList"/>
    <dgm:cxn modelId="{D922FF8D-6312-4846-8BE9-9BE690F4B24C}" type="presParOf" srcId="{34FF7C57-1DC0-4ECC-9EBB-6C91C9ED22A2}" destId="{8089F051-B30D-4903-9A95-D9526C716816}" srcOrd="1" destOrd="0" presId="urn:microsoft.com/office/officeart/2018/2/layout/IconCircleList"/>
    <dgm:cxn modelId="{8FF28129-3FE7-4F49-BB68-83B410E5AB3E}" type="presParOf" srcId="{34FF7C57-1DC0-4ECC-9EBB-6C91C9ED22A2}" destId="{DDD76BFB-639F-4AA9-B071-D3FA8AF3941B}" srcOrd="2" destOrd="0" presId="urn:microsoft.com/office/officeart/2018/2/layout/IconCircleList"/>
    <dgm:cxn modelId="{0F948E9D-A80E-4F5E-9D23-AFFDC96C4509}" type="presParOf" srcId="{34FF7C57-1DC0-4ECC-9EBB-6C91C9ED22A2}" destId="{3E9AFD15-334D-4F0F-999D-4FD1030A9AFD}" srcOrd="3" destOrd="0" presId="urn:microsoft.com/office/officeart/2018/2/layout/IconCircleList"/>
    <dgm:cxn modelId="{1ED198A9-7870-4B98-BA2A-2C435C0357F0}" type="presParOf" srcId="{8DD0582E-F9E5-4B13-93DE-A6AEAFBEC4C7}" destId="{3D67CCFB-FE94-4816-BF60-C2594D97135E}" srcOrd="7" destOrd="0" presId="urn:microsoft.com/office/officeart/2018/2/layout/IconCircleList"/>
    <dgm:cxn modelId="{9A0322AB-F6B3-4972-B8E6-6B695721E12E}" type="presParOf" srcId="{8DD0582E-F9E5-4B13-93DE-A6AEAFBEC4C7}" destId="{8E65C2F7-C117-4239-8994-9744D9F1108B}" srcOrd="8" destOrd="0" presId="urn:microsoft.com/office/officeart/2018/2/layout/IconCircleList"/>
    <dgm:cxn modelId="{82C1AB4B-7516-46C1-B2C0-CAE43D7AB050}" type="presParOf" srcId="{8E65C2F7-C117-4239-8994-9744D9F1108B}" destId="{D569C904-32EF-48E4-BD4D-FFFC1DE0AC79}" srcOrd="0" destOrd="0" presId="urn:microsoft.com/office/officeart/2018/2/layout/IconCircleList"/>
    <dgm:cxn modelId="{4ED58C6D-096F-4B0B-A04B-68980A07EC74}" type="presParOf" srcId="{8E65C2F7-C117-4239-8994-9744D9F1108B}" destId="{43540077-DDA9-45C9-84F6-3EE0DDD8C8C9}" srcOrd="1" destOrd="0" presId="urn:microsoft.com/office/officeart/2018/2/layout/IconCircleList"/>
    <dgm:cxn modelId="{09E70727-5DE9-418C-A20B-78C676020E5B}" type="presParOf" srcId="{8E65C2F7-C117-4239-8994-9744D9F1108B}" destId="{ACCC1439-CC93-4159-91E3-22013AE0CF19}" srcOrd="2" destOrd="0" presId="urn:microsoft.com/office/officeart/2018/2/layout/IconCircleList"/>
    <dgm:cxn modelId="{B4191B48-0F5E-40AD-B1FC-CBE4180B99D7}" type="presParOf" srcId="{8E65C2F7-C117-4239-8994-9744D9F1108B}" destId="{7D754260-C97F-4B45-B9C1-758183D1B3A0}" srcOrd="3" destOrd="0" presId="urn:microsoft.com/office/officeart/2018/2/layout/IconCircleList"/>
    <dgm:cxn modelId="{AD715FFF-40FE-4DDD-B851-C58F744301BE}" type="presParOf" srcId="{8DD0582E-F9E5-4B13-93DE-A6AEAFBEC4C7}" destId="{B88A0824-A1B9-4D7B-85D3-447242DEF796}" srcOrd="9" destOrd="0" presId="urn:microsoft.com/office/officeart/2018/2/layout/IconCircleList"/>
    <dgm:cxn modelId="{A866F9FD-BB6E-488E-B58A-4D608DD00004}" type="presParOf" srcId="{8DD0582E-F9E5-4B13-93DE-A6AEAFBEC4C7}" destId="{6AEBA84E-BDDF-4BA1-AA9C-7E49F62B8451}" srcOrd="10" destOrd="0" presId="urn:microsoft.com/office/officeart/2018/2/layout/IconCircleList"/>
    <dgm:cxn modelId="{21124B15-FD52-40E4-9B6B-5F694F6E4A70}" type="presParOf" srcId="{6AEBA84E-BDDF-4BA1-AA9C-7E49F62B8451}" destId="{B3BAF496-689C-46F0-B80E-58CD2CDD16C7}" srcOrd="0" destOrd="0" presId="urn:microsoft.com/office/officeart/2018/2/layout/IconCircleList"/>
    <dgm:cxn modelId="{C34C9AA9-4511-4734-93E4-C72D8D7F58AB}" type="presParOf" srcId="{6AEBA84E-BDDF-4BA1-AA9C-7E49F62B8451}" destId="{935D58C2-D6B1-4884-8B5F-AA2454620DAF}" srcOrd="1" destOrd="0" presId="urn:microsoft.com/office/officeart/2018/2/layout/IconCircleList"/>
    <dgm:cxn modelId="{E545433A-AD95-4D0B-8BAF-59C50F597844}" type="presParOf" srcId="{6AEBA84E-BDDF-4BA1-AA9C-7E49F62B8451}" destId="{5D8A5B39-9155-4DC8-8AC3-1EEE37D5E1AA}" srcOrd="2" destOrd="0" presId="urn:microsoft.com/office/officeart/2018/2/layout/IconCircleList"/>
    <dgm:cxn modelId="{DB1D8ABC-02E8-49D2-911D-7F4016808A15}" type="presParOf" srcId="{6AEBA84E-BDDF-4BA1-AA9C-7E49F62B8451}" destId="{568EFCE6-B3B7-4A56-8760-E85D031761E5}" srcOrd="3" destOrd="0" presId="urn:microsoft.com/office/officeart/2018/2/layout/IconCircleList"/>
    <dgm:cxn modelId="{D01867CF-F9CF-4731-9CCF-0BFE27B3516F}" type="presParOf" srcId="{8DD0582E-F9E5-4B13-93DE-A6AEAFBEC4C7}" destId="{CEE0F91F-C479-4541-9502-70DC2DDF354D}" srcOrd="11" destOrd="0" presId="urn:microsoft.com/office/officeart/2018/2/layout/IconCircleList"/>
    <dgm:cxn modelId="{ABD9B160-E457-46A8-AE75-2AC6FD649E3E}" type="presParOf" srcId="{8DD0582E-F9E5-4B13-93DE-A6AEAFBEC4C7}" destId="{FBEDB8C5-92E3-496A-88E8-D954D79F52A1}" srcOrd="12" destOrd="0" presId="urn:microsoft.com/office/officeart/2018/2/layout/IconCircleList"/>
    <dgm:cxn modelId="{8BFF0297-DA07-4118-9574-845FB20A8274}" type="presParOf" srcId="{FBEDB8C5-92E3-496A-88E8-D954D79F52A1}" destId="{0CAFDA8E-52FE-44B6-9294-A1B663455188}" srcOrd="0" destOrd="0" presId="urn:microsoft.com/office/officeart/2018/2/layout/IconCircleList"/>
    <dgm:cxn modelId="{28754E9E-FE79-4058-BB7F-2F632CFF2313}" type="presParOf" srcId="{FBEDB8C5-92E3-496A-88E8-D954D79F52A1}" destId="{225C3517-E31D-4930-978D-301EAD6A359D}" srcOrd="1" destOrd="0" presId="urn:microsoft.com/office/officeart/2018/2/layout/IconCircleList"/>
    <dgm:cxn modelId="{2DF4E149-768F-4804-836D-0FB8DBED0368}" type="presParOf" srcId="{FBEDB8C5-92E3-496A-88E8-D954D79F52A1}" destId="{87545713-8B75-47AD-B644-A8BF6ED351E3}" srcOrd="2" destOrd="0" presId="urn:microsoft.com/office/officeart/2018/2/layout/IconCircleList"/>
    <dgm:cxn modelId="{D1155142-9772-4225-B176-753ABC779AE0}" type="presParOf" srcId="{FBEDB8C5-92E3-496A-88E8-D954D79F52A1}" destId="{F248900C-F63F-4394-BEB5-EB2911EC2CB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3D6FA1-BCD3-47F3-B3E3-D3EB54E6769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0E7BAF-F75C-40C1-9845-59E5FDEC73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Watch the video that is located on </a:t>
          </a:r>
          <a:r>
            <a:rPr lang="en-GB" dirty="0" err="1"/>
            <a:t>moodle</a:t>
          </a:r>
          <a:r>
            <a:rPr lang="en-GB" dirty="0"/>
            <a:t> for this </a:t>
          </a:r>
          <a:r>
            <a:rPr lang="en-GB"/>
            <a:t>tile (take notes): </a:t>
          </a:r>
          <a:r>
            <a:rPr lang="en-GB" dirty="0"/>
            <a:t>~20min</a:t>
          </a:r>
          <a:endParaRPr lang="en-US" dirty="0"/>
        </a:p>
      </dgm:t>
    </dgm:pt>
    <dgm:pt modelId="{37F0FC12-109D-44B6-866E-CF17F045E189}" type="parTrans" cxnId="{56ACAC63-1335-4F09-99CC-719E93C0C84A}">
      <dgm:prSet/>
      <dgm:spPr/>
      <dgm:t>
        <a:bodyPr/>
        <a:lstStyle/>
        <a:p>
          <a:endParaRPr lang="en-US"/>
        </a:p>
      </dgm:t>
    </dgm:pt>
    <dgm:pt modelId="{C6A63F05-41E9-4B5D-AF76-A6A0F29A08D3}" type="sibTrans" cxnId="{56ACAC63-1335-4F09-99CC-719E93C0C8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95C800-E22E-4806-80F1-30DBC72240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Undertake Task One that is located on </a:t>
          </a:r>
          <a:r>
            <a:rPr lang="en-GB" dirty="0" err="1"/>
            <a:t>moodle</a:t>
          </a:r>
          <a:r>
            <a:rPr lang="en-GB" dirty="0"/>
            <a:t> for this tile:~30min</a:t>
          </a:r>
          <a:endParaRPr lang="en-US" dirty="0"/>
        </a:p>
      </dgm:t>
    </dgm:pt>
    <dgm:pt modelId="{2EB65BF6-FCAD-4F05-958D-DA0AD42B2FF5}" type="parTrans" cxnId="{7474DDDC-76E6-4043-BFB5-90D9157CBC5B}">
      <dgm:prSet/>
      <dgm:spPr/>
      <dgm:t>
        <a:bodyPr/>
        <a:lstStyle/>
        <a:p>
          <a:endParaRPr lang="en-US"/>
        </a:p>
      </dgm:t>
    </dgm:pt>
    <dgm:pt modelId="{9CD7729A-D30E-436C-81D4-CF497703CB61}" type="sibTrans" cxnId="{7474DDDC-76E6-4043-BFB5-90D9157CBC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E2A649-47D3-409F-B275-E3AA1A40F5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Undertake Task Two that is located on moodle for this tile:~15min</a:t>
          </a:r>
          <a:endParaRPr lang="en-US"/>
        </a:p>
      </dgm:t>
    </dgm:pt>
    <dgm:pt modelId="{0BC1B686-96DA-47A7-8F44-BE0F043D22D2}" type="parTrans" cxnId="{A4FF0BB9-4E3A-4359-B512-9BD3929AAD6A}">
      <dgm:prSet/>
      <dgm:spPr/>
      <dgm:t>
        <a:bodyPr/>
        <a:lstStyle/>
        <a:p>
          <a:endParaRPr lang="en-US"/>
        </a:p>
      </dgm:t>
    </dgm:pt>
    <dgm:pt modelId="{E5ABA18A-D44E-4D6F-BFCC-1F3C6F9E9BA7}" type="sibTrans" cxnId="{A4FF0BB9-4E3A-4359-B512-9BD3929AAD6A}">
      <dgm:prSet/>
      <dgm:spPr/>
      <dgm:t>
        <a:bodyPr/>
        <a:lstStyle/>
        <a:p>
          <a:endParaRPr lang="en-US"/>
        </a:p>
      </dgm:t>
    </dgm:pt>
    <dgm:pt modelId="{24A388D1-537B-45C1-A09F-4CF791577BC2}" type="pres">
      <dgm:prSet presAssocID="{953D6FA1-BCD3-47F3-B3E3-D3EB54E67692}" presName="root" presStyleCnt="0">
        <dgm:presLayoutVars>
          <dgm:dir/>
          <dgm:resizeHandles val="exact"/>
        </dgm:presLayoutVars>
      </dgm:prSet>
      <dgm:spPr/>
    </dgm:pt>
    <dgm:pt modelId="{197CA5CF-4622-4379-B9C1-5887EA1AB865}" type="pres">
      <dgm:prSet presAssocID="{953D6FA1-BCD3-47F3-B3E3-D3EB54E67692}" presName="container" presStyleCnt="0">
        <dgm:presLayoutVars>
          <dgm:dir/>
          <dgm:resizeHandles val="exact"/>
        </dgm:presLayoutVars>
      </dgm:prSet>
      <dgm:spPr/>
    </dgm:pt>
    <dgm:pt modelId="{4D146B12-F7B9-4F92-8FFA-861C6FD00791}" type="pres">
      <dgm:prSet presAssocID="{090E7BAF-F75C-40C1-9845-59E5FDEC73F8}" presName="compNode" presStyleCnt="0"/>
      <dgm:spPr/>
    </dgm:pt>
    <dgm:pt modelId="{45E3D324-5155-4235-86F3-31D22C495456}" type="pres">
      <dgm:prSet presAssocID="{090E7BAF-F75C-40C1-9845-59E5FDEC73F8}" presName="iconBgRect" presStyleLbl="bgShp" presStyleIdx="0" presStyleCnt="3"/>
      <dgm:spPr/>
    </dgm:pt>
    <dgm:pt modelId="{7BF31428-71F0-488D-AF53-7538DA0F4D92}" type="pres">
      <dgm:prSet presAssocID="{090E7BAF-F75C-40C1-9845-59E5FDEC73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097CF1DA-AFB3-4943-B940-601574BCC433}" type="pres">
      <dgm:prSet presAssocID="{090E7BAF-F75C-40C1-9845-59E5FDEC73F8}" presName="spaceRect" presStyleCnt="0"/>
      <dgm:spPr/>
    </dgm:pt>
    <dgm:pt modelId="{BC6810B4-AFAA-4E11-9B74-F5020C3D621B}" type="pres">
      <dgm:prSet presAssocID="{090E7BAF-F75C-40C1-9845-59E5FDEC73F8}" presName="textRect" presStyleLbl="revTx" presStyleIdx="0" presStyleCnt="3">
        <dgm:presLayoutVars>
          <dgm:chMax val="1"/>
          <dgm:chPref val="1"/>
        </dgm:presLayoutVars>
      </dgm:prSet>
      <dgm:spPr/>
    </dgm:pt>
    <dgm:pt modelId="{886565DF-2553-49B4-BCC2-18112089D1ED}" type="pres">
      <dgm:prSet presAssocID="{C6A63F05-41E9-4B5D-AF76-A6A0F29A08D3}" presName="sibTrans" presStyleLbl="sibTrans2D1" presStyleIdx="0" presStyleCnt="0"/>
      <dgm:spPr/>
    </dgm:pt>
    <dgm:pt modelId="{20E23C54-E6AF-4B1E-8ED5-43D810E518A7}" type="pres">
      <dgm:prSet presAssocID="{F595C800-E22E-4806-80F1-30DBC722405D}" presName="compNode" presStyleCnt="0"/>
      <dgm:spPr/>
    </dgm:pt>
    <dgm:pt modelId="{A6B98097-FE23-4248-942B-C82947932EB9}" type="pres">
      <dgm:prSet presAssocID="{F595C800-E22E-4806-80F1-30DBC722405D}" presName="iconBgRect" presStyleLbl="bgShp" presStyleIdx="1" presStyleCnt="3"/>
      <dgm:spPr/>
    </dgm:pt>
    <dgm:pt modelId="{A8309536-AC47-4360-84E9-CE46420BE686}" type="pres">
      <dgm:prSet presAssocID="{F595C800-E22E-4806-80F1-30DBC722405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7B934DE2-27CC-4A63-9CC8-468A431AD28A}" type="pres">
      <dgm:prSet presAssocID="{F595C800-E22E-4806-80F1-30DBC722405D}" presName="spaceRect" presStyleCnt="0"/>
      <dgm:spPr/>
    </dgm:pt>
    <dgm:pt modelId="{76D473F2-4738-4D00-94CE-FAC019C3D4AA}" type="pres">
      <dgm:prSet presAssocID="{F595C800-E22E-4806-80F1-30DBC722405D}" presName="textRect" presStyleLbl="revTx" presStyleIdx="1" presStyleCnt="3">
        <dgm:presLayoutVars>
          <dgm:chMax val="1"/>
          <dgm:chPref val="1"/>
        </dgm:presLayoutVars>
      </dgm:prSet>
      <dgm:spPr/>
    </dgm:pt>
    <dgm:pt modelId="{3DBF28ED-5F3F-4506-AE95-CE9FED9B3E6A}" type="pres">
      <dgm:prSet presAssocID="{9CD7729A-D30E-436C-81D4-CF497703CB61}" presName="sibTrans" presStyleLbl="sibTrans2D1" presStyleIdx="0" presStyleCnt="0"/>
      <dgm:spPr/>
    </dgm:pt>
    <dgm:pt modelId="{93CEBA4A-A3C6-4813-A7FF-3DC895A107DE}" type="pres">
      <dgm:prSet presAssocID="{CAE2A649-47D3-409F-B275-E3AA1A40F5C5}" presName="compNode" presStyleCnt="0"/>
      <dgm:spPr/>
    </dgm:pt>
    <dgm:pt modelId="{89228AF4-A9AB-4C76-957D-565577C8C159}" type="pres">
      <dgm:prSet presAssocID="{CAE2A649-47D3-409F-B275-E3AA1A40F5C5}" presName="iconBgRect" presStyleLbl="bgShp" presStyleIdx="2" presStyleCnt="3"/>
      <dgm:spPr/>
    </dgm:pt>
    <dgm:pt modelId="{D736F7C8-5ABF-4C5A-A857-82D909D85510}" type="pres">
      <dgm:prSet presAssocID="{CAE2A649-47D3-409F-B275-E3AA1A40F5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9421F3C-57A2-4DDC-B3BF-5CBED0AE9356}" type="pres">
      <dgm:prSet presAssocID="{CAE2A649-47D3-409F-B275-E3AA1A40F5C5}" presName="spaceRect" presStyleCnt="0"/>
      <dgm:spPr/>
    </dgm:pt>
    <dgm:pt modelId="{94520122-7E78-4BF0-9AB0-E7A9C8D297BF}" type="pres">
      <dgm:prSet presAssocID="{CAE2A649-47D3-409F-B275-E3AA1A40F5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6ACAC63-1335-4F09-99CC-719E93C0C84A}" srcId="{953D6FA1-BCD3-47F3-B3E3-D3EB54E67692}" destId="{090E7BAF-F75C-40C1-9845-59E5FDEC73F8}" srcOrd="0" destOrd="0" parTransId="{37F0FC12-109D-44B6-866E-CF17F045E189}" sibTransId="{C6A63F05-41E9-4B5D-AF76-A6A0F29A08D3}"/>
    <dgm:cxn modelId="{A4FF0BB9-4E3A-4359-B512-9BD3929AAD6A}" srcId="{953D6FA1-BCD3-47F3-B3E3-D3EB54E67692}" destId="{CAE2A649-47D3-409F-B275-E3AA1A40F5C5}" srcOrd="2" destOrd="0" parTransId="{0BC1B686-96DA-47A7-8F44-BE0F043D22D2}" sibTransId="{E5ABA18A-D44E-4D6F-BFCC-1F3C6F9E9BA7}"/>
    <dgm:cxn modelId="{63DBE5CF-E3B7-4399-BAC6-43F0015F250E}" type="presOf" srcId="{F595C800-E22E-4806-80F1-30DBC722405D}" destId="{76D473F2-4738-4D00-94CE-FAC019C3D4AA}" srcOrd="0" destOrd="0" presId="urn:microsoft.com/office/officeart/2018/2/layout/IconCircleList"/>
    <dgm:cxn modelId="{F1D44FDA-BF12-4662-9573-8F7BD7B73216}" type="presOf" srcId="{CAE2A649-47D3-409F-B275-E3AA1A40F5C5}" destId="{94520122-7E78-4BF0-9AB0-E7A9C8D297BF}" srcOrd="0" destOrd="0" presId="urn:microsoft.com/office/officeart/2018/2/layout/IconCircleList"/>
    <dgm:cxn modelId="{7474DDDC-76E6-4043-BFB5-90D9157CBC5B}" srcId="{953D6FA1-BCD3-47F3-B3E3-D3EB54E67692}" destId="{F595C800-E22E-4806-80F1-30DBC722405D}" srcOrd="1" destOrd="0" parTransId="{2EB65BF6-FCAD-4F05-958D-DA0AD42B2FF5}" sibTransId="{9CD7729A-D30E-436C-81D4-CF497703CB61}"/>
    <dgm:cxn modelId="{D91F49E1-9CB8-4FF2-84C0-7D07316568DD}" type="presOf" srcId="{9CD7729A-D30E-436C-81D4-CF497703CB61}" destId="{3DBF28ED-5F3F-4506-AE95-CE9FED9B3E6A}" srcOrd="0" destOrd="0" presId="urn:microsoft.com/office/officeart/2018/2/layout/IconCircleList"/>
    <dgm:cxn modelId="{540B91E9-39AF-405E-BA85-F022B2E768E8}" type="presOf" srcId="{090E7BAF-F75C-40C1-9845-59E5FDEC73F8}" destId="{BC6810B4-AFAA-4E11-9B74-F5020C3D621B}" srcOrd="0" destOrd="0" presId="urn:microsoft.com/office/officeart/2018/2/layout/IconCircleList"/>
    <dgm:cxn modelId="{7E80F1ED-9A74-4E8A-9B1F-DA8A89BECF84}" type="presOf" srcId="{C6A63F05-41E9-4B5D-AF76-A6A0F29A08D3}" destId="{886565DF-2553-49B4-BCC2-18112089D1ED}" srcOrd="0" destOrd="0" presId="urn:microsoft.com/office/officeart/2018/2/layout/IconCircleList"/>
    <dgm:cxn modelId="{F05D48F1-7E10-4BE0-AB00-6C1403F236B6}" type="presOf" srcId="{953D6FA1-BCD3-47F3-B3E3-D3EB54E67692}" destId="{24A388D1-537B-45C1-A09F-4CF791577BC2}" srcOrd="0" destOrd="0" presId="urn:microsoft.com/office/officeart/2018/2/layout/IconCircleList"/>
    <dgm:cxn modelId="{0FEFB474-737A-4B24-BAF9-154869EA815D}" type="presParOf" srcId="{24A388D1-537B-45C1-A09F-4CF791577BC2}" destId="{197CA5CF-4622-4379-B9C1-5887EA1AB865}" srcOrd="0" destOrd="0" presId="urn:microsoft.com/office/officeart/2018/2/layout/IconCircleList"/>
    <dgm:cxn modelId="{9E3FAEC9-9890-4663-9DBC-168BA73A3B73}" type="presParOf" srcId="{197CA5CF-4622-4379-B9C1-5887EA1AB865}" destId="{4D146B12-F7B9-4F92-8FFA-861C6FD00791}" srcOrd="0" destOrd="0" presId="urn:microsoft.com/office/officeart/2018/2/layout/IconCircleList"/>
    <dgm:cxn modelId="{64F9BB06-6D9B-4128-97EB-3CD4898C9AEC}" type="presParOf" srcId="{4D146B12-F7B9-4F92-8FFA-861C6FD00791}" destId="{45E3D324-5155-4235-86F3-31D22C495456}" srcOrd="0" destOrd="0" presId="urn:microsoft.com/office/officeart/2018/2/layout/IconCircleList"/>
    <dgm:cxn modelId="{708A19BD-CDE5-47E6-AEBC-429D25C92452}" type="presParOf" srcId="{4D146B12-F7B9-4F92-8FFA-861C6FD00791}" destId="{7BF31428-71F0-488D-AF53-7538DA0F4D92}" srcOrd="1" destOrd="0" presId="urn:microsoft.com/office/officeart/2018/2/layout/IconCircleList"/>
    <dgm:cxn modelId="{DC7C2B0D-FE90-467A-80F8-797F57A6F195}" type="presParOf" srcId="{4D146B12-F7B9-4F92-8FFA-861C6FD00791}" destId="{097CF1DA-AFB3-4943-B940-601574BCC433}" srcOrd="2" destOrd="0" presId="urn:microsoft.com/office/officeart/2018/2/layout/IconCircleList"/>
    <dgm:cxn modelId="{28878AC5-F8D9-4F63-B50B-F0D98768E9F7}" type="presParOf" srcId="{4D146B12-F7B9-4F92-8FFA-861C6FD00791}" destId="{BC6810B4-AFAA-4E11-9B74-F5020C3D621B}" srcOrd="3" destOrd="0" presId="urn:microsoft.com/office/officeart/2018/2/layout/IconCircleList"/>
    <dgm:cxn modelId="{8C52253C-6375-4072-AE7F-FD07D0ED8EEA}" type="presParOf" srcId="{197CA5CF-4622-4379-B9C1-5887EA1AB865}" destId="{886565DF-2553-49B4-BCC2-18112089D1ED}" srcOrd="1" destOrd="0" presId="urn:microsoft.com/office/officeart/2018/2/layout/IconCircleList"/>
    <dgm:cxn modelId="{7B8E0165-ECBA-49F8-83CF-83753F897F14}" type="presParOf" srcId="{197CA5CF-4622-4379-B9C1-5887EA1AB865}" destId="{20E23C54-E6AF-4B1E-8ED5-43D810E518A7}" srcOrd="2" destOrd="0" presId="urn:microsoft.com/office/officeart/2018/2/layout/IconCircleList"/>
    <dgm:cxn modelId="{42F4EF90-B098-4D5E-AD69-15C296081E31}" type="presParOf" srcId="{20E23C54-E6AF-4B1E-8ED5-43D810E518A7}" destId="{A6B98097-FE23-4248-942B-C82947932EB9}" srcOrd="0" destOrd="0" presId="urn:microsoft.com/office/officeart/2018/2/layout/IconCircleList"/>
    <dgm:cxn modelId="{8FD51766-0ED4-4963-82E1-EEBDCF47FF90}" type="presParOf" srcId="{20E23C54-E6AF-4B1E-8ED5-43D810E518A7}" destId="{A8309536-AC47-4360-84E9-CE46420BE686}" srcOrd="1" destOrd="0" presId="urn:microsoft.com/office/officeart/2018/2/layout/IconCircleList"/>
    <dgm:cxn modelId="{68CE285B-370A-4900-98B0-6D8E035E9E42}" type="presParOf" srcId="{20E23C54-E6AF-4B1E-8ED5-43D810E518A7}" destId="{7B934DE2-27CC-4A63-9CC8-468A431AD28A}" srcOrd="2" destOrd="0" presId="urn:microsoft.com/office/officeart/2018/2/layout/IconCircleList"/>
    <dgm:cxn modelId="{7503C082-A038-4384-B0AF-88C8C92B9AC3}" type="presParOf" srcId="{20E23C54-E6AF-4B1E-8ED5-43D810E518A7}" destId="{76D473F2-4738-4D00-94CE-FAC019C3D4AA}" srcOrd="3" destOrd="0" presId="urn:microsoft.com/office/officeart/2018/2/layout/IconCircleList"/>
    <dgm:cxn modelId="{7311A64A-BC06-40CA-B9F8-40ED65B5FB74}" type="presParOf" srcId="{197CA5CF-4622-4379-B9C1-5887EA1AB865}" destId="{3DBF28ED-5F3F-4506-AE95-CE9FED9B3E6A}" srcOrd="3" destOrd="0" presId="urn:microsoft.com/office/officeart/2018/2/layout/IconCircleList"/>
    <dgm:cxn modelId="{55062B7A-61B3-45E1-ABCE-445DD9BF1A8E}" type="presParOf" srcId="{197CA5CF-4622-4379-B9C1-5887EA1AB865}" destId="{93CEBA4A-A3C6-4813-A7FF-3DC895A107DE}" srcOrd="4" destOrd="0" presId="urn:microsoft.com/office/officeart/2018/2/layout/IconCircleList"/>
    <dgm:cxn modelId="{B867897E-F28B-4510-9A4B-3FF62B4304FE}" type="presParOf" srcId="{93CEBA4A-A3C6-4813-A7FF-3DC895A107DE}" destId="{89228AF4-A9AB-4C76-957D-565577C8C159}" srcOrd="0" destOrd="0" presId="urn:microsoft.com/office/officeart/2018/2/layout/IconCircleList"/>
    <dgm:cxn modelId="{95544215-DCA0-4611-B41E-83CF74C98B97}" type="presParOf" srcId="{93CEBA4A-A3C6-4813-A7FF-3DC895A107DE}" destId="{D736F7C8-5ABF-4C5A-A857-82D909D85510}" srcOrd="1" destOrd="0" presId="urn:microsoft.com/office/officeart/2018/2/layout/IconCircleList"/>
    <dgm:cxn modelId="{24B68BB6-3B4E-4045-B86D-35E1E55095C6}" type="presParOf" srcId="{93CEBA4A-A3C6-4813-A7FF-3DC895A107DE}" destId="{29421F3C-57A2-4DDC-B3BF-5CBED0AE9356}" srcOrd="2" destOrd="0" presId="urn:microsoft.com/office/officeart/2018/2/layout/IconCircleList"/>
    <dgm:cxn modelId="{B555863E-4892-4B3A-A91A-C88E57415208}" type="presParOf" srcId="{93CEBA4A-A3C6-4813-A7FF-3DC895A107DE}" destId="{94520122-7E78-4BF0-9AB0-E7A9C8D297B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80199-2999-FA43-8DB1-F9DAE9E91A71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69570-0B45-704E-829F-F491285D5AE6}">
      <dsp:nvSpPr>
        <dsp:cNvPr id="0" name=""/>
        <dsp:cNvSpPr/>
      </dsp:nvSpPr>
      <dsp:spPr>
        <a:xfrm>
          <a:off x="0" y="2492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the module</a:t>
          </a:r>
        </a:p>
      </dsp:txBody>
      <dsp:txXfrm>
        <a:off x="0" y="2492"/>
        <a:ext cx="6492875" cy="425034"/>
      </dsp:txXfrm>
    </dsp:sp>
    <dsp:sp modelId="{24A72CD5-DFC7-8A48-B165-C0CB5B8D7CFC}">
      <dsp:nvSpPr>
        <dsp:cNvPr id="0" name=""/>
        <dsp:cNvSpPr/>
      </dsp:nvSpPr>
      <dsp:spPr>
        <a:xfrm>
          <a:off x="0" y="427527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8F2E3-6410-D04D-A3E4-2C4469A75847}">
      <dsp:nvSpPr>
        <dsp:cNvPr id="0" name=""/>
        <dsp:cNvSpPr/>
      </dsp:nvSpPr>
      <dsp:spPr>
        <a:xfrm>
          <a:off x="0" y="427527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the learning outcomes</a:t>
          </a:r>
        </a:p>
      </dsp:txBody>
      <dsp:txXfrm>
        <a:off x="0" y="427527"/>
        <a:ext cx="6492875" cy="425034"/>
      </dsp:txXfrm>
    </dsp:sp>
    <dsp:sp modelId="{68021788-A575-0445-9B9C-ACF5DF572059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5D5FC-873C-2A44-83E1-ED1BB3FD9A0A}">
      <dsp:nvSpPr>
        <dsp:cNvPr id="0" name=""/>
        <dsp:cNvSpPr/>
      </dsp:nvSpPr>
      <dsp:spPr>
        <a:xfrm>
          <a:off x="0" y="852561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Mode of assessment</a:t>
          </a:r>
        </a:p>
      </dsp:txBody>
      <dsp:txXfrm>
        <a:off x="0" y="852561"/>
        <a:ext cx="6492875" cy="425034"/>
      </dsp:txXfrm>
    </dsp:sp>
    <dsp:sp modelId="{7A0D91A3-C62E-0A4A-A8BD-6A7852E3D60A}">
      <dsp:nvSpPr>
        <dsp:cNvPr id="0" name=""/>
        <dsp:cNvSpPr/>
      </dsp:nvSpPr>
      <dsp:spPr>
        <a:xfrm>
          <a:off x="0" y="1277596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8974B-42D6-DF4D-9E31-05DB4EC95763}">
      <dsp:nvSpPr>
        <dsp:cNvPr id="0" name=""/>
        <dsp:cNvSpPr/>
      </dsp:nvSpPr>
      <dsp:spPr>
        <a:xfrm>
          <a:off x="0" y="1277596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assessment one</a:t>
          </a:r>
        </a:p>
      </dsp:txBody>
      <dsp:txXfrm>
        <a:off x="0" y="1277596"/>
        <a:ext cx="6492875" cy="425034"/>
      </dsp:txXfrm>
    </dsp:sp>
    <dsp:sp modelId="{99B3320D-95F0-A24E-B2E8-E1760D907A8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586A9-B0A0-6145-AE01-EB3432D94BCB}">
      <dsp:nvSpPr>
        <dsp:cNvPr id="0" name=""/>
        <dsp:cNvSpPr/>
      </dsp:nvSpPr>
      <dsp:spPr>
        <a:xfrm>
          <a:off x="0" y="1702630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Constraints for assessment one</a:t>
          </a:r>
        </a:p>
      </dsp:txBody>
      <dsp:txXfrm>
        <a:off x="0" y="1702630"/>
        <a:ext cx="6492875" cy="425034"/>
      </dsp:txXfrm>
    </dsp:sp>
    <dsp:sp modelId="{0A175EBE-F010-5C4A-ADF9-135D345DCA27}">
      <dsp:nvSpPr>
        <dsp:cNvPr id="0" name=""/>
        <dsp:cNvSpPr/>
      </dsp:nvSpPr>
      <dsp:spPr>
        <a:xfrm>
          <a:off x="0" y="2127665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3F0B9-426F-1247-A6E4-B91C81B65D9A}">
      <dsp:nvSpPr>
        <dsp:cNvPr id="0" name=""/>
        <dsp:cNvSpPr/>
      </dsp:nvSpPr>
      <dsp:spPr>
        <a:xfrm>
          <a:off x="0" y="2127665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Document Structure for assessment one</a:t>
          </a:r>
        </a:p>
      </dsp:txBody>
      <dsp:txXfrm>
        <a:off x="0" y="2127665"/>
        <a:ext cx="6492875" cy="425034"/>
      </dsp:txXfrm>
    </dsp:sp>
    <dsp:sp modelId="{892A81B7-CC81-214A-AA09-11D00746F38D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562AC-EA62-6641-AB7A-68FB96157B9E}">
      <dsp:nvSpPr>
        <dsp:cNvPr id="0" name=""/>
        <dsp:cNvSpPr/>
      </dsp:nvSpPr>
      <dsp:spPr>
        <a:xfrm>
          <a:off x="0" y="2552700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Dates for assignment one</a:t>
          </a:r>
        </a:p>
      </dsp:txBody>
      <dsp:txXfrm>
        <a:off x="0" y="2552700"/>
        <a:ext cx="6492875" cy="425034"/>
      </dsp:txXfrm>
    </dsp:sp>
    <dsp:sp modelId="{3A32F2D1-0652-CD4A-9784-7B45F8A1FA61}">
      <dsp:nvSpPr>
        <dsp:cNvPr id="0" name=""/>
        <dsp:cNvSpPr/>
      </dsp:nvSpPr>
      <dsp:spPr>
        <a:xfrm>
          <a:off x="0" y="2977734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677A3-D563-C441-8457-DCA70DC6D827}">
      <dsp:nvSpPr>
        <dsp:cNvPr id="0" name=""/>
        <dsp:cNvSpPr/>
      </dsp:nvSpPr>
      <dsp:spPr>
        <a:xfrm>
          <a:off x="0" y="2977734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Submission method</a:t>
          </a:r>
        </a:p>
      </dsp:txBody>
      <dsp:txXfrm>
        <a:off x="0" y="2977734"/>
        <a:ext cx="6492875" cy="425034"/>
      </dsp:txXfrm>
    </dsp:sp>
    <dsp:sp modelId="{69E17B3E-0EFA-CB4D-931D-F00FB30AA554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223CC-FD38-A140-A4E6-74B1FBF595BE}">
      <dsp:nvSpPr>
        <dsp:cNvPr id="0" name=""/>
        <dsp:cNvSpPr/>
      </dsp:nvSpPr>
      <dsp:spPr>
        <a:xfrm>
          <a:off x="0" y="3402769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assessment two</a:t>
          </a:r>
        </a:p>
      </dsp:txBody>
      <dsp:txXfrm>
        <a:off x="0" y="3402769"/>
        <a:ext cx="6492875" cy="425034"/>
      </dsp:txXfrm>
    </dsp:sp>
    <dsp:sp modelId="{9101AD19-E233-7C41-809D-F6DCD5DD1015}">
      <dsp:nvSpPr>
        <dsp:cNvPr id="0" name=""/>
        <dsp:cNvSpPr/>
      </dsp:nvSpPr>
      <dsp:spPr>
        <a:xfrm>
          <a:off x="0" y="3827803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1CA32-CA2B-B64F-805A-66AE306EF4D5}">
      <dsp:nvSpPr>
        <dsp:cNvPr id="0" name=""/>
        <dsp:cNvSpPr/>
      </dsp:nvSpPr>
      <dsp:spPr>
        <a:xfrm>
          <a:off x="0" y="3827803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Constraints for assessment two</a:t>
          </a:r>
        </a:p>
      </dsp:txBody>
      <dsp:txXfrm>
        <a:off x="0" y="3827803"/>
        <a:ext cx="6492875" cy="425034"/>
      </dsp:txXfrm>
    </dsp:sp>
    <dsp:sp modelId="{357A8DD1-EE0C-FA47-8E27-3FF3DBB63EC5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D2260-1F27-284D-8C9B-94BD9A9C6735}">
      <dsp:nvSpPr>
        <dsp:cNvPr id="0" name=""/>
        <dsp:cNvSpPr/>
      </dsp:nvSpPr>
      <dsp:spPr>
        <a:xfrm>
          <a:off x="0" y="4252838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Dates for assessment two</a:t>
          </a:r>
        </a:p>
      </dsp:txBody>
      <dsp:txXfrm>
        <a:off x="0" y="4252838"/>
        <a:ext cx="6492875" cy="425034"/>
      </dsp:txXfrm>
    </dsp:sp>
    <dsp:sp modelId="{54A57C75-A99A-EB45-8782-AA00DD873F8D}">
      <dsp:nvSpPr>
        <dsp:cNvPr id="0" name=""/>
        <dsp:cNvSpPr/>
      </dsp:nvSpPr>
      <dsp:spPr>
        <a:xfrm>
          <a:off x="0" y="4677872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DD2E8-4CA9-2247-9C2F-6FEF98E54A79}">
      <dsp:nvSpPr>
        <dsp:cNvPr id="0" name=""/>
        <dsp:cNvSpPr/>
      </dsp:nvSpPr>
      <dsp:spPr>
        <a:xfrm>
          <a:off x="0" y="4677872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Submission Method</a:t>
          </a:r>
        </a:p>
      </dsp:txBody>
      <dsp:txXfrm>
        <a:off x="0" y="4677872"/>
        <a:ext cx="6492875" cy="425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5885A-7177-234E-8964-62E161DF2D21}">
      <dsp:nvSpPr>
        <dsp:cNvPr id="0" name=""/>
        <dsp:cNvSpPr/>
      </dsp:nvSpPr>
      <dsp:spPr>
        <a:xfrm>
          <a:off x="0" y="0"/>
          <a:ext cx="3564839" cy="43513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929" tIns="330200" rIns="27792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the knowledge, skills and critical thinking needed in order to make evidence-based decisions </a:t>
          </a:r>
          <a:endParaRPr lang="en-US" sz="1900" kern="1200"/>
        </a:p>
      </dsp:txBody>
      <dsp:txXfrm>
        <a:off x="0" y="1653508"/>
        <a:ext cx="3564839" cy="2610802"/>
      </dsp:txXfrm>
    </dsp:sp>
    <dsp:sp modelId="{B681D30C-602A-7F46-AE95-93CD24770A41}">
      <dsp:nvSpPr>
        <dsp:cNvPr id="0" name=""/>
        <dsp:cNvSpPr/>
      </dsp:nvSpPr>
      <dsp:spPr>
        <a:xfrm>
          <a:off x="1129719" y="435133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20891" y="626305"/>
        <a:ext cx="923057" cy="923057"/>
      </dsp:txXfrm>
    </dsp:sp>
    <dsp:sp modelId="{46936E0D-B8A9-154C-A917-A06C2E005B9F}">
      <dsp:nvSpPr>
        <dsp:cNvPr id="0" name=""/>
        <dsp:cNvSpPr/>
      </dsp:nvSpPr>
      <dsp:spPr>
        <a:xfrm>
          <a:off x="0" y="4351266"/>
          <a:ext cx="356483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F647E-3D3F-284F-83FB-CAE4B89D71C5}">
      <dsp:nvSpPr>
        <dsp:cNvPr id="0" name=""/>
        <dsp:cNvSpPr/>
      </dsp:nvSpPr>
      <dsp:spPr>
        <a:xfrm>
          <a:off x="3921323" y="0"/>
          <a:ext cx="3564839" cy="435133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929" tIns="330200" rIns="27792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Demonstrate understanding of evidence-based research processes and how this informs nurse practice </a:t>
          </a:r>
          <a:endParaRPr lang="en-US" sz="1900" kern="1200"/>
        </a:p>
      </dsp:txBody>
      <dsp:txXfrm>
        <a:off x="3921323" y="1653508"/>
        <a:ext cx="3564839" cy="2610802"/>
      </dsp:txXfrm>
    </dsp:sp>
    <dsp:sp modelId="{30F921FD-AC7A-B244-9677-8E4244CDA672}">
      <dsp:nvSpPr>
        <dsp:cNvPr id="0" name=""/>
        <dsp:cNvSpPr/>
      </dsp:nvSpPr>
      <dsp:spPr>
        <a:xfrm>
          <a:off x="5051042" y="435133"/>
          <a:ext cx="1305401" cy="13054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242214" y="626305"/>
        <a:ext cx="923057" cy="923057"/>
      </dsp:txXfrm>
    </dsp:sp>
    <dsp:sp modelId="{47EAD5E0-F4F8-5A46-8200-B79BB8CE4E65}">
      <dsp:nvSpPr>
        <dsp:cNvPr id="0" name=""/>
        <dsp:cNvSpPr/>
      </dsp:nvSpPr>
      <dsp:spPr>
        <a:xfrm>
          <a:off x="3921323" y="4351266"/>
          <a:ext cx="3564839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833AE-57EE-1E42-8F7C-CAC11D715E25}">
      <dsp:nvSpPr>
        <dsp:cNvPr id="0" name=""/>
        <dsp:cNvSpPr/>
      </dsp:nvSpPr>
      <dsp:spPr>
        <a:xfrm>
          <a:off x="7842647" y="0"/>
          <a:ext cx="3564839" cy="435133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7929" tIns="330200" rIns="27792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Describe and analyse the research methods, ethics and governance involved in epidemiological research in health and how this informs global patterns of health and wellbeing </a:t>
          </a:r>
          <a:endParaRPr lang="en-US" sz="1900" kern="1200"/>
        </a:p>
      </dsp:txBody>
      <dsp:txXfrm>
        <a:off x="7842647" y="1653508"/>
        <a:ext cx="3564839" cy="2610802"/>
      </dsp:txXfrm>
    </dsp:sp>
    <dsp:sp modelId="{2697CF29-E664-884D-8D52-A4778978BFE7}">
      <dsp:nvSpPr>
        <dsp:cNvPr id="0" name=""/>
        <dsp:cNvSpPr/>
      </dsp:nvSpPr>
      <dsp:spPr>
        <a:xfrm>
          <a:off x="8972366" y="435133"/>
          <a:ext cx="1305401" cy="130540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9163538" y="626305"/>
        <a:ext cx="923057" cy="923057"/>
      </dsp:txXfrm>
    </dsp:sp>
    <dsp:sp modelId="{D40B032B-B045-C14C-B3AA-DE0E1D6A72C6}">
      <dsp:nvSpPr>
        <dsp:cNvPr id="0" name=""/>
        <dsp:cNvSpPr/>
      </dsp:nvSpPr>
      <dsp:spPr>
        <a:xfrm>
          <a:off x="7842647" y="4351266"/>
          <a:ext cx="3564839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A1F7A-0340-4CD8-AB75-B1B9CD9C201F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D7566A-3B17-4678-A14F-E02F8072B988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CEC3E-F7DF-4C71-A82F-58BBD92C5C94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20 credit module</a:t>
          </a:r>
          <a:endParaRPr lang="en-US" sz="2500" kern="1200"/>
        </a:p>
      </dsp:txBody>
      <dsp:txXfrm>
        <a:off x="1945450" y="719"/>
        <a:ext cx="4643240" cy="1684372"/>
      </dsp:txXfrm>
    </dsp:sp>
    <dsp:sp modelId="{3DA9535C-2E4B-4770-89E2-E1F1F8F781A0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00198-4569-4DBF-8EA3-3A25BE5E10CE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8DB17-03F5-4E53-8DE6-EEE5360480A1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assignments – formally assessed</a:t>
          </a:r>
          <a:endParaRPr lang="en-US" sz="2500" kern="1200"/>
        </a:p>
      </dsp:txBody>
      <dsp:txXfrm>
        <a:off x="1945450" y="2106185"/>
        <a:ext cx="4643240" cy="1684372"/>
      </dsp:txXfrm>
    </dsp:sp>
    <dsp:sp modelId="{50C35C96-1039-41B5-8B63-A24F8035F72F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15E8A-C72F-4941-89FB-8038612037B3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69736-B132-4595-A3AE-31A8DC4028E9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Each assignment is equally weighted for your final grade</a:t>
          </a:r>
          <a:endParaRPr lang="en-US" sz="2500" kern="1200"/>
        </a:p>
      </dsp:txBody>
      <dsp:txXfrm>
        <a:off x="1945450" y="4211650"/>
        <a:ext cx="4643240" cy="1684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0226A-4D41-7C44-8500-061B7762FC6F}">
      <dsp:nvSpPr>
        <dsp:cNvPr id="0" name=""/>
        <dsp:cNvSpPr/>
      </dsp:nvSpPr>
      <dsp:spPr>
        <a:xfrm>
          <a:off x="0" y="44926"/>
          <a:ext cx="6588691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Written Style:</a:t>
          </a:r>
          <a:endParaRPr lang="en-US" sz="3600" kern="1200"/>
        </a:p>
      </dsp:txBody>
      <dsp:txXfrm>
        <a:off x="42151" y="87077"/>
        <a:ext cx="6504389" cy="779158"/>
      </dsp:txXfrm>
    </dsp:sp>
    <dsp:sp modelId="{3DB5BE98-7DD5-D846-81AF-D6431A37B516}">
      <dsp:nvSpPr>
        <dsp:cNvPr id="0" name=""/>
        <dsp:cNvSpPr/>
      </dsp:nvSpPr>
      <dsp:spPr>
        <a:xfrm>
          <a:off x="0" y="908386"/>
          <a:ext cx="6588691" cy="3204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19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Report format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Should be in third person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Should not refer to yourself (unless done so through “the author”)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Clear sentence structures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Attention to correct grammar is important</a:t>
          </a:r>
          <a:endParaRPr lang="en-US" sz="2800" kern="1200"/>
        </a:p>
      </dsp:txBody>
      <dsp:txXfrm>
        <a:off x="0" y="908386"/>
        <a:ext cx="6588691" cy="3204360"/>
      </dsp:txXfrm>
    </dsp:sp>
    <dsp:sp modelId="{98387041-7DCE-934C-92ED-12DFADD965A5}">
      <dsp:nvSpPr>
        <dsp:cNvPr id="0" name=""/>
        <dsp:cNvSpPr/>
      </dsp:nvSpPr>
      <dsp:spPr>
        <a:xfrm>
          <a:off x="0" y="4112746"/>
          <a:ext cx="6588691" cy="8634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External resources:</a:t>
          </a:r>
          <a:endParaRPr lang="en-US" sz="3600" kern="1200"/>
        </a:p>
      </dsp:txBody>
      <dsp:txXfrm>
        <a:off x="42151" y="4154897"/>
        <a:ext cx="6504389" cy="779158"/>
      </dsp:txXfrm>
    </dsp:sp>
    <dsp:sp modelId="{232611F1-4B0E-FD48-A1E1-3660DA23B89A}">
      <dsp:nvSpPr>
        <dsp:cNvPr id="0" name=""/>
        <dsp:cNvSpPr/>
      </dsp:nvSpPr>
      <dsp:spPr>
        <a:xfrm>
          <a:off x="0" y="4976206"/>
          <a:ext cx="6588691" cy="875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19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Reference all of the material used that does not originate from your own work.</a:t>
          </a:r>
          <a:endParaRPr lang="en-US" sz="2800" kern="1200"/>
        </a:p>
      </dsp:txBody>
      <dsp:txXfrm>
        <a:off x="0" y="4976206"/>
        <a:ext cx="6588691" cy="8756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83081-CB5C-42D6-BF66-3C630F6D3233}">
      <dsp:nvSpPr>
        <dsp:cNvPr id="0" name=""/>
        <dsp:cNvSpPr/>
      </dsp:nvSpPr>
      <dsp:spPr>
        <a:xfrm>
          <a:off x="555243" y="1427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2664D-7442-4BE9-B25E-399EF134D98B}">
      <dsp:nvSpPr>
        <dsp:cNvPr id="0" name=""/>
        <dsp:cNvSpPr/>
      </dsp:nvSpPr>
      <dsp:spPr>
        <a:xfrm>
          <a:off x="674313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D33E6-C8B7-4B4F-9C25-6F86CDDCEDBB}">
      <dsp:nvSpPr>
        <dsp:cNvPr id="0" name=""/>
        <dsp:cNvSpPr/>
      </dsp:nvSpPr>
      <dsp:spPr>
        <a:xfrm>
          <a:off x="1243743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Current Research</a:t>
          </a:r>
          <a:endParaRPr lang="en-US" sz="1300" kern="1200"/>
        </a:p>
      </dsp:txBody>
      <dsp:txXfrm>
        <a:off x="1243743" y="1427"/>
        <a:ext cx="1336499" cy="567000"/>
      </dsp:txXfrm>
    </dsp:sp>
    <dsp:sp modelId="{81E14460-C88D-4E39-9E7A-A5BD74062135}">
      <dsp:nvSpPr>
        <dsp:cNvPr id="0" name=""/>
        <dsp:cNvSpPr/>
      </dsp:nvSpPr>
      <dsp:spPr>
        <a:xfrm>
          <a:off x="2813118" y="1427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16625-1079-475B-9BA3-76C9908F2D7A}">
      <dsp:nvSpPr>
        <dsp:cNvPr id="0" name=""/>
        <dsp:cNvSpPr/>
      </dsp:nvSpPr>
      <dsp:spPr>
        <a:xfrm>
          <a:off x="2932188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300FA-4969-4C48-B116-34A6115EFC44}">
      <dsp:nvSpPr>
        <dsp:cNvPr id="0" name=""/>
        <dsp:cNvSpPr/>
      </dsp:nvSpPr>
      <dsp:spPr>
        <a:xfrm>
          <a:off x="3501618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Reference works that are not your own</a:t>
          </a:r>
          <a:endParaRPr lang="en-US" sz="1300" kern="1200"/>
        </a:p>
      </dsp:txBody>
      <dsp:txXfrm>
        <a:off x="3501618" y="1427"/>
        <a:ext cx="1336499" cy="567000"/>
      </dsp:txXfrm>
    </dsp:sp>
    <dsp:sp modelId="{77388D7E-B430-4E13-8CDC-461F2957E868}">
      <dsp:nvSpPr>
        <dsp:cNvPr id="0" name=""/>
        <dsp:cNvSpPr/>
      </dsp:nvSpPr>
      <dsp:spPr>
        <a:xfrm>
          <a:off x="555243" y="1261921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8C7D62-6912-44B9-986B-6F2317E996C9}">
      <dsp:nvSpPr>
        <dsp:cNvPr id="0" name=""/>
        <dsp:cNvSpPr/>
      </dsp:nvSpPr>
      <dsp:spPr>
        <a:xfrm>
          <a:off x="674313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6BF76-4935-4E3D-84E2-0BB936845216}">
      <dsp:nvSpPr>
        <dsp:cNvPr id="0" name=""/>
        <dsp:cNvSpPr/>
      </dsp:nvSpPr>
      <dsp:spPr>
        <a:xfrm>
          <a:off x="1243743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Don’t over use visual elements</a:t>
          </a:r>
          <a:endParaRPr lang="en-US" sz="1300" kern="1200"/>
        </a:p>
      </dsp:txBody>
      <dsp:txXfrm>
        <a:off x="1243743" y="1261921"/>
        <a:ext cx="1336499" cy="567000"/>
      </dsp:txXfrm>
    </dsp:sp>
    <dsp:sp modelId="{23FB58BA-8B06-4859-864E-A2B454FD07E2}">
      <dsp:nvSpPr>
        <dsp:cNvPr id="0" name=""/>
        <dsp:cNvSpPr/>
      </dsp:nvSpPr>
      <dsp:spPr>
        <a:xfrm>
          <a:off x="2813118" y="1261921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89F051-B30D-4903-9A95-D9526C716816}">
      <dsp:nvSpPr>
        <dsp:cNvPr id="0" name=""/>
        <dsp:cNvSpPr/>
      </dsp:nvSpPr>
      <dsp:spPr>
        <a:xfrm>
          <a:off x="2932188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AFD15-334D-4F0F-999D-4FD1030A9AFD}">
      <dsp:nvSpPr>
        <dsp:cNvPr id="0" name=""/>
        <dsp:cNvSpPr/>
      </dsp:nvSpPr>
      <dsp:spPr>
        <a:xfrm>
          <a:off x="3501618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Keep consistent in your styles</a:t>
          </a:r>
          <a:endParaRPr lang="en-US" sz="1300" kern="1200"/>
        </a:p>
      </dsp:txBody>
      <dsp:txXfrm>
        <a:off x="3501618" y="1261921"/>
        <a:ext cx="1336499" cy="567000"/>
      </dsp:txXfrm>
    </dsp:sp>
    <dsp:sp modelId="{D569C904-32EF-48E4-BD4D-FFFC1DE0AC79}">
      <dsp:nvSpPr>
        <dsp:cNvPr id="0" name=""/>
        <dsp:cNvSpPr/>
      </dsp:nvSpPr>
      <dsp:spPr>
        <a:xfrm>
          <a:off x="555243" y="2522416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40077-DDA9-45C9-84F6-3EE0DDD8C8C9}">
      <dsp:nvSpPr>
        <dsp:cNvPr id="0" name=""/>
        <dsp:cNvSpPr/>
      </dsp:nvSpPr>
      <dsp:spPr>
        <a:xfrm>
          <a:off x="674313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54260-C97F-4B45-B9C1-758183D1B3A0}">
      <dsp:nvSpPr>
        <dsp:cNvPr id="0" name=""/>
        <dsp:cNvSpPr/>
      </dsp:nvSpPr>
      <dsp:spPr>
        <a:xfrm>
          <a:off x="1243743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Relevant information</a:t>
          </a:r>
          <a:endParaRPr lang="en-US" sz="1300" kern="1200"/>
        </a:p>
      </dsp:txBody>
      <dsp:txXfrm>
        <a:off x="1243743" y="2522416"/>
        <a:ext cx="1336499" cy="567000"/>
      </dsp:txXfrm>
    </dsp:sp>
    <dsp:sp modelId="{B3BAF496-689C-46F0-B80E-58CD2CDD16C7}">
      <dsp:nvSpPr>
        <dsp:cNvPr id="0" name=""/>
        <dsp:cNvSpPr/>
      </dsp:nvSpPr>
      <dsp:spPr>
        <a:xfrm>
          <a:off x="2813118" y="2522416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D58C2-D6B1-4884-8B5F-AA2454620DAF}">
      <dsp:nvSpPr>
        <dsp:cNvPr id="0" name=""/>
        <dsp:cNvSpPr/>
      </dsp:nvSpPr>
      <dsp:spPr>
        <a:xfrm>
          <a:off x="2932188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EFCE6-B3B7-4A56-8760-E85D031761E5}">
      <dsp:nvSpPr>
        <dsp:cNvPr id="0" name=""/>
        <dsp:cNvSpPr/>
      </dsp:nvSpPr>
      <dsp:spPr>
        <a:xfrm>
          <a:off x="3501618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Supporting paper outlining your work</a:t>
          </a:r>
          <a:endParaRPr lang="en-US" sz="1300" kern="1200"/>
        </a:p>
      </dsp:txBody>
      <dsp:txXfrm>
        <a:off x="3501618" y="2522416"/>
        <a:ext cx="1336499" cy="567000"/>
      </dsp:txXfrm>
    </dsp:sp>
    <dsp:sp modelId="{0CAFDA8E-52FE-44B6-9294-A1B663455188}">
      <dsp:nvSpPr>
        <dsp:cNvPr id="0" name=""/>
        <dsp:cNvSpPr/>
      </dsp:nvSpPr>
      <dsp:spPr>
        <a:xfrm>
          <a:off x="555243" y="3782910"/>
          <a:ext cx="567000" cy="567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C3517-E31D-4930-978D-301EAD6A359D}">
      <dsp:nvSpPr>
        <dsp:cNvPr id="0" name=""/>
        <dsp:cNvSpPr/>
      </dsp:nvSpPr>
      <dsp:spPr>
        <a:xfrm>
          <a:off x="674313" y="3901980"/>
          <a:ext cx="328860" cy="3288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8900C-F63F-4394-BEB5-EB2911EC2CBF}">
      <dsp:nvSpPr>
        <dsp:cNvPr id="0" name=""/>
        <dsp:cNvSpPr/>
      </dsp:nvSpPr>
      <dsp:spPr>
        <a:xfrm>
          <a:off x="1243743" y="3782910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Practice and prepare</a:t>
          </a:r>
          <a:endParaRPr lang="en-US" sz="1300" kern="1200"/>
        </a:p>
      </dsp:txBody>
      <dsp:txXfrm>
        <a:off x="1243743" y="3782910"/>
        <a:ext cx="1336499" cy="567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3D324-5155-4235-86F3-31D22C495456}">
      <dsp:nvSpPr>
        <dsp:cNvPr id="0" name=""/>
        <dsp:cNvSpPr/>
      </dsp:nvSpPr>
      <dsp:spPr>
        <a:xfrm>
          <a:off x="173481" y="1558105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31428-71F0-488D-AF53-7538DA0F4D92}">
      <dsp:nvSpPr>
        <dsp:cNvPr id="0" name=""/>
        <dsp:cNvSpPr/>
      </dsp:nvSpPr>
      <dsp:spPr>
        <a:xfrm>
          <a:off x="364143" y="1748767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810B4-AFAA-4E11-9B74-F5020C3D621B}">
      <dsp:nvSpPr>
        <dsp:cNvPr id="0" name=""/>
        <dsp:cNvSpPr/>
      </dsp:nvSpPr>
      <dsp:spPr>
        <a:xfrm>
          <a:off x="1275948" y="155810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Watch the video that is located on </a:t>
          </a:r>
          <a:r>
            <a:rPr lang="en-GB" sz="1500" kern="1200" dirty="0" err="1"/>
            <a:t>moodle</a:t>
          </a:r>
          <a:r>
            <a:rPr lang="en-GB" sz="1500" kern="1200" dirty="0"/>
            <a:t> for this </a:t>
          </a:r>
          <a:r>
            <a:rPr lang="en-GB" sz="1500" kern="1200"/>
            <a:t>tile (take notes): </a:t>
          </a:r>
          <a:r>
            <a:rPr lang="en-GB" sz="1500" kern="1200" dirty="0"/>
            <a:t>~20min</a:t>
          </a:r>
          <a:endParaRPr lang="en-US" sz="1500" kern="1200" dirty="0"/>
        </a:p>
      </dsp:txBody>
      <dsp:txXfrm>
        <a:off x="1275948" y="1558105"/>
        <a:ext cx="2140082" cy="907914"/>
      </dsp:txXfrm>
    </dsp:sp>
    <dsp:sp modelId="{A6B98097-FE23-4248-942B-C82947932EB9}">
      <dsp:nvSpPr>
        <dsp:cNvPr id="0" name=""/>
        <dsp:cNvSpPr/>
      </dsp:nvSpPr>
      <dsp:spPr>
        <a:xfrm>
          <a:off x="3788925" y="1558105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09536-AC47-4360-84E9-CE46420BE686}">
      <dsp:nvSpPr>
        <dsp:cNvPr id="0" name=""/>
        <dsp:cNvSpPr/>
      </dsp:nvSpPr>
      <dsp:spPr>
        <a:xfrm>
          <a:off x="3979586" y="1748767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473F2-4738-4D00-94CE-FAC019C3D4AA}">
      <dsp:nvSpPr>
        <dsp:cNvPr id="0" name=""/>
        <dsp:cNvSpPr/>
      </dsp:nvSpPr>
      <dsp:spPr>
        <a:xfrm>
          <a:off x="4891392" y="155810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Undertake Task One that is located on </a:t>
          </a:r>
          <a:r>
            <a:rPr lang="en-GB" sz="1500" kern="1200" dirty="0" err="1"/>
            <a:t>moodle</a:t>
          </a:r>
          <a:r>
            <a:rPr lang="en-GB" sz="1500" kern="1200" dirty="0"/>
            <a:t> for this tile:~30min</a:t>
          </a:r>
          <a:endParaRPr lang="en-US" sz="1500" kern="1200" dirty="0"/>
        </a:p>
      </dsp:txBody>
      <dsp:txXfrm>
        <a:off x="4891392" y="1558105"/>
        <a:ext cx="2140082" cy="907914"/>
      </dsp:txXfrm>
    </dsp:sp>
    <dsp:sp modelId="{89228AF4-A9AB-4C76-957D-565577C8C159}">
      <dsp:nvSpPr>
        <dsp:cNvPr id="0" name=""/>
        <dsp:cNvSpPr/>
      </dsp:nvSpPr>
      <dsp:spPr>
        <a:xfrm>
          <a:off x="7404368" y="1558105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6F7C8-5ABF-4C5A-A857-82D909D85510}">
      <dsp:nvSpPr>
        <dsp:cNvPr id="0" name=""/>
        <dsp:cNvSpPr/>
      </dsp:nvSpPr>
      <dsp:spPr>
        <a:xfrm>
          <a:off x="7595030" y="1748767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20122-7E78-4BF0-9AB0-E7A9C8D297BF}">
      <dsp:nvSpPr>
        <dsp:cNvPr id="0" name=""/>
        <dsp:cNvSpPr/>
      </dsp:nvSpPr>
      <dsp:spPr>
        <a:xfrm>
          <a:off x="8506835" y="155810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Undertake Task Two that is located on moodle for this tile:~15min</a:t>
          </a:r>
          <a:endParaRPr lang="en-US" sz="1500" kern="1200"/>
        </a:p>
      </dsp:txBody>
      <dsp:txXfrm>
        <a:off x="8506835" y="1558105"/>
        <a:ext cx="2140082" cy="907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CBD92-0B1A-9044-9E1D-8258E8C6A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67825-BD4F-0840-8E9C-B3D97918CF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6390C-DD1B-7E4E-A84B-B45800BAA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279E3-B24D-024B-BE97-E50E0A1DE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628B6-0559-C64B-8F1A-EEF7825C6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343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8FB49-D7CE-7B42-9EE2-7A7E7159C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91751-5624-F846-A104-9ABB3F077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2435F-2794-A047-A23C-68A201BB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38E58-0A28-A84C-87D2-5115127BD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594F0-F9B1-8A4A-946E-7108DBA87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690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391D1-0500-EC40-BF70-FF003F876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84A0D5-E05C-774D-9008-F9127EB1CF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A825D-548C-FE44-8461-214428B5F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4A2B5E-3E38-5048-B207-18A56BB92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156E6-45CF-6942-970F-9D5E4863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556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3B768-88AC-B043-BA67-E91DE22D5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1EBED-5951-9B4B-BB0B-4B89276563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C88AB1-141B-F643-B0B4-35C219F99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C59AD4-7CA3-374A-A6DF-DC7A3970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7518F6-A7FF-324F-94E1-43B1FF7A8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8CD920-A839-2A4F-916D-8EB5F751B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9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BE06A-E71E-8A4D-B905-DB8F1D2A1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69FCAB-5200-7940-828B-6ABF12DB65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8160A7-1B62-7145-B4E1-26E81FFF8A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5FCE80-CC41-8E42-B9A3-827FFE730F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C51900-3A96-8E4F-BD28-347BA8A5D5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65C7E2-A3CA-0648-B4C7-11CB0213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278755-10FC-744B-81BB-5AA89ABED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43F5A3-CA17-D84E-A498-7A4981419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611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860B3-F9C8-6540-B115-46740FF98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ED5C2E-99AB-A545-BBBC-D96DF0FBA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CAA09F-B9BC-D246-91EF-B12A2C753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2CF0A-724E-8943-A4E5-8D573AAF8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328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4798B7-65FA-F04E-919A-262D2D17C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902006-1A45-FF4D-AAB0-34093A788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7101EB-9DAE-0446-974E-E4664F34B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226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8832B-9FD6-4F49-811D-556639053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FBCA3-FAE3-4242-A30C-F720A5FE8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E56409-A4FF-CE48-942A-BE1E052E3C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A9FE84-1664-0549-82BB-09305687E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0B447-925F-7C4F-9ABC-18E8A7575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001F7-E67D-E346-99D4-F5834855D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178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C383C-076C-8E41-8452-32F261B9A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C3C026-3A0B-6041-9430-06B5F287E2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BC9A84-655A-0E4B-9302-148F85751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11B1D-8014-5345-869D-72C8B5D12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2A20E-C2B2-7040-B743-7054A6A00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16F82C-9ABA-344C-B996-3C6EAB05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783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4D48C-9C7E-054A-BC64-A69DD242A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8E16B1-2D25-8848-B2FE-7AEFB9A013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A3D50-AE95-864A-956F-CAC2643D4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47EA0-9E00-CE4F-AB16-C74F5158C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99FBD7-2EE0-6049-B10F-FDB4A48F3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56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21DA85-F3B0-2F44-9194-2CDB6EEF2A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D1CFAB-524B-A642-AF8D-ECDEDB9271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13C43-7DFC-844C-93FD-EDC559613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2150C-A612-9D42-977B-2653E2B52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B6E1E-0116-C646-96F0-3538346B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56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03A543-A0B8-0247-BF4F-D7452EE47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51ADC4-D5D0-B542-81EE-BCCEB0D697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BCC46-8F03-7B4A-AAEF-31B87598F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730FC-4301-BB4E-8F38-E7ADF93713BD}" type="datetimeFigureOut">
              <a:rPr lang="en-US" smtClean="0"/>
              <a:t>10/5/20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A883C-F6FA-064A-ADEB-4B2F9755E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B8FDF7-A52C-5C43-A641-73214975CD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343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3A1BC-887A-45D8-B2BA-FC59100B19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8" y="32555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28DAA-19C6-764D-83FB-3C9C962BB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7AA10-B663-E240-8204-34D0620F0A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673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75AE12-8959-C748-B606-B7BDB02E1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3CC408-AC2B-45DA-9569-428386122B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63376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855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B442A-A8A9-4E42-8FF5-2AA03AEE4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6600"/>
              <a:t>Module Aim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A3CB4-639D-6146-8D73-47FBF9C04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dirty="0"/>
              <a:t>To understand and evaluate how how evidence-based practice informs nursing and related fields of health research, health promotion and behaviour change  to improve health for a range of people across the lifespan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95920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A2EC4-040B-8946-B653-66CD8227D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Learning Outcomes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BF27415-BF96-4ECC-A835-8BA283D16C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0323338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5241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0847E8-88C0-4048-BF1F-E9C15DB18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Module Notes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1A83DF-D919-479B-9359-9AE881788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005521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8152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C6E6A3-C09B-DE44-9DC8-C7680BBF8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Assignment One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97A16-B2E3-924F-B467-AE74595C0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Written piece of work</a:t>
            </a:r>
          </a:p>
          <a:p>
            <a:endParaRPr lang="en-US" dirty="0"/>
          </a:p>
          <a:p>
            <a:r>
              <a:rPr lang="en-US" dirty="0"/>
              <a:t>Write a report that outlines what we have learned from previous </a:t>
            </a:r>
            <a:r>
              <a:rPr lang="en-US" dirty="0" err="1"/>
              <a:t>endemics,epidemics</a:t>
            </a:r>
            <a:r>
              <a:rPr lang="en-US" dirty="0"/>
              <a:t> and pandemics and how this has been applied to the current Covid-19 pandemic.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539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2EB2F-8267-064C-BF04-D635F087C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Formatting of Your Document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B3B63E1-F9AD-4F98-9948-A7A0BA0592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775643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0764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Use of the works of others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Referencing:</a:t>
            </a:r>
          </a:p>
          <a:p>
            <a:pPr lvl="1"/>
            <a:r>
              <a:rPr lang="en-GB" dirty="0"/>
              <a:t>Important for verification</a:t>
            </a:r>
          </a:p>
          <a:p>
            <a:pPr lvl="1"/>
            <a:r>
              <a:rPr lang="en-GB" dirty="0"/>
              <a:t>Style – Harvard</a:t>
            </a:r>
          </a:p>
          <a:p>
            <a:pPr lvl="1"/>
            <a:r>
              <a:rPr lang="en-GB" dirty="0"/>
              <a:t>Correct citations to be used for sources</a:t>
            </a:r>
          </a:p>
          <a:p>
            <a:pPr lvl="1"/>
            <a:r>
              <a:rPr lang="en-GB" dirty="0"/>
              <a:t>Single reference list at the end of your document</a:t>
            </a:r>
          </a:p>
          <a:p>
            <a:pPr lvl="1"/>
            <a:r>
              <a:rPr lang="en-GB" dirty="0"/>
              <a:t>You may, but are not required to include a bibliography</a:t>
            </a:r>
          </a:p>
          <a:p>
            <a:pPr lvl="1"/>
            <a:r>
              <a:rPr lang="en-GB" dirty="0"/>
              <a:t>You should ensure your references are current and relevant</a:t>
            </a:r>
          </a:p>
          <a:p>
            <a:pPr lvl="1"/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0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Report Format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Title</a:t>
            </a:r>
          </a:p>
          <a:p>
            <a:r>
              <a:rPr lang="en-GB" dirty="0"/>
              <a:t>Overview of topic area</a:t>
            </a:r>
          </a:p>
          <a:p>
            <a:r>
              <a:rPr lang="en-GB" dirty="0"/>
              <a:t>Focus of your document</a:t>
            </a:r>
          </a:p>
          <a:p>
            <a:r>
              <a:rPr lang="en-GB" dirty="0"/>
              <a:t>Section for each of the points you are going to make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76552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One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Limit:</a:t>
            </a:r>
          </a:p>
          <a:p>
            <a:pPr lvl="1"/>
            <a:r>
              <a:rPr lang="en-GB" dirty="0"/>
              <a:t>2000 words</a:t>
            </a:r>
          </a:p>
          <a:p>
            <a:pPr lvl="1"/>
            <a:r>
              <a:rPr lang="en-GB" dirty="0"/>
              <a:t>+-10%</a:t>
            </a:r>
          </a:p>
          <a:p>
            <a:pPr lvl="1"/>
            <a:endParaRPr lang="en-GB" dirty="0"/>
          </a:p>
          <a:p>
            <a:r>
              <a:rPr lang="en-GB" dirty="0"/>
              <a:t>Supporting information</a:t>
            </a:r>
          </a:p>
          <a:p>
            <a:pPr lvl="1"/>
            <a:r>
              <a:rPr lang="en-GB" dirty="0"/>
              <a:t>Your references do not count toward the word count</a:t>
            </a:r>
          </a:p>
          <a:p>
            <a:pPr lvl="1"/>
            <a:r>
              <a:rPr lang="en-GB" dirty="0"/>
              <a:t>Your titles do not count toward your word count</a:t>
            </a:r>
          </a:p>
          <a:p>
            <a:pPr lvl="1"/>
            <a:r>
              <a:rPr lang="en-GB" dirty="0"/>
              <a:t>Font size should be 10-12 </a:t>
            </a:r>
            <a:r>
              <a:rPr lang="en-GB" dirty="0" err="1"/>
              <a:t>pt</a:t>
            </a:r>
            <a:r>
              <a:rPr lang="en-GB" dirty="0"/>
              <a:t> with a sensible font family </a:t>
            </a:r>
          </a:p>
          <a:p>
            <a:pPr lvl="1"/>
            <a:r>
              <a:rPr lang="en-GB" dirty="0"/>
              <a:t>(</a:t>
            </a:r>
            <a:r>
              <a:rPr lang="en-GB" b="1" dirty="0">
                <a:solidFill>
                  <a:srgbClr val="FF0000"/>
                </a:solidFill>
              </a:rPr>
              <a:t>NO Comic Sans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Relevant current sources of research only</a:t>
            </a:r>
          </a:p>
        </p:txBody>
      </p:sp>
    </p:spTree>
    <p:extLst>
      <p:ext uri="{BB962C8B-B14F-4D97-AF65-F5344CB8AC3E}">
        <p14:creationId xmlns:p14="http://schemas.microsoft.com/office/powerpoint/2010/main" val="255688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Submission point for Assignment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Assignment One</a:t>
            </a:r>
          </a:p>
          <a:p>
            <a:pPr lvl="1"/>
            <a:r>
              <a:rPr lang="en-GB" dirty="0"/>
              <a:t>12</a:t>
            </a:r>
            <a:r>
              <a:rPr lang="en-GB" baseline="30000" dirty="0"/>
              <a:t>th</a:t>
            </a:r>
            <a:r>
              <a:rPr lang="en-GB" dirty="0"/>
              <a:t> March 2021 23:55PM</a:t>
            </a:r>
          </a:p>
          <a:p>
            <a:pPr lvl="1"/>
            <a:r>
              <a:rPr lang="en-GB" dirty="0"/>
              <a:t>Between 1 minute and one week late - (capped at 40%)</a:t>
            </a:r>
          </a:p>
          <a:p>
            <a:pPr lvl="1"/>
            <a:r>
              <a:rPr lang="en-GB" dirty="0"/>
              <a:t>Over one week late – 0</a:t>
            </a:r>
          </a:p>
          <a:p>
            <a:pPr lvl="1"/>
            <a:r>
              <a:rPr lang="en-GB" dirty="0"/>
              <a:t>Extenuating circumstances – extra allowances where applicable</a:t>
            </a:r>
          </a:p>
          <a:p>
            <a:pPr lvl="1"/>
            <a:r>
              <a:rPr lang="en-GB" dirty="0"/>
              <a:t>If in doubt see Karen Hudson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2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Typical Method of submission</a:t>
            </a:r>
          </a:p>
        </p:txBody>
      </p:sp>
      <p:sp>
        <p:nvSpPr>
          <p:cNvPr id="28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Written Assignments:</a:t>
            </a:r>
          </a:p>
          <a:p>
            <a:pPr lvl="1"/>
            <a:r>
              <a:rPr lang="en-GB" dirty="0"/>
              <a:t>Not to be sent by email</a:t>
            </a:r>
          </a:p>
          <a:p>
            <a:pPr lvl="1"/>
            <a:r>
              <a:rPr lang="en-GB" dirty="0"/>
              <a:t>Should be submitted through </a:t>
            </a:r>
            <a:r>
              <a:rPr lang="en-GB" dirty="0" err="1"/>
              <a:t>turnitin</a:t>
            </a:r>
            <a:r>
              <a:rPr lang="en-GB" dirty="0"/>
              <a:t> or through allocated areas on </a:t>
            </a:r>
            <a:r>
              <a:rPr lang="en-GB" dirty="0" err="1"/>
              <a:t>moodle</a:t>
            </a:r>
            <a:endParaRPr lang="en-GB" dirty="0"/>
          </a:p>
          <a:p>
            <a:pPr lvl="1"/>
            <a:r>
              <a:rPr lang="en-GB" dirty="0"/>
              <a:t>If document is submitted through Turnitin, you will receive a receipt</a:t>
            </a:r>
          </a:p>
          <a:p>
            <a:pPr lvl="1"/>
            <a:r>
              <a:rPr lang="en-GB" dirty="0"/>
              <a:t>Turnitin will require a Word Processed Document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N.B: Some assignments can be created using the </a:t>
            </a:r>
            <a:r>
              <a:rPr lang="en-GB" dirty="0" err="1"/>
              <a:t>moodle</a:t>
            </a:r>
            <a:r>
              <a:rPr lang="en-GB" dirty="0"/>
              <a:t> platform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28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Important Notes on Assignment One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Use relevant research only</a:t>
            </a:r>
          </a:p>
          <a:p>
            <a:r>
              <a:rPr lang="en-GB" dirty="0"/>
              <a:t>Use current research</a:t>
            </a:r>
          </a:p>
          <a:p>
            <a:r>
              <a:rPr lang="en-GB" dirty="0"/>
              <a:t>Don’t plagiarise</a:t>
            </a:r>
          </a:p>
          <a:p>
            <a:r>
              <a:rPr lang="en-GB" dirty="0"/>
              <a:t>Use a variety of sources</a:t>
            </a:r>
          </a:p>
          <a:p>
            <a:endParaRPr lang="en-GB" dirty="0"/>
          </a:p>
          <a:p>
            <a:r>
              <a:rPr lang="en-GB" dirty="0"/>
              <a:t>The activities on </a:t>
            </a:r>
            <a:r>
              <a:rPr lang="en-GB" dirty="0" err="1"/>
              <a:t>moodle</a:t>
            </a:r>
            <a:r>
              <a:rPr lang="en-GB" dirty="0"/>
              <a:t> are there for a reason !!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73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Assignment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r>
              <a:rPr lang="en-GB" sz="2400" dirty="0"/>
              <a:t>Format of Assignment</a:t>
            </a:r>
          </a:p>
          <a:p>
            <a:pPr lvl="1"/>
            <a:r>
              <a:rPr lang="en-GB" dirty="0"/>
              <a:t>Presentation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sz="2400" dirty="0"/>
              <a:t>TASK –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/>
              <a:t>You are to produce a 7-minute presentation which explores the use of technology within healthcare. You should identify beneficial and detrimental impacts and demonstrate your knowledge of these with sound research of evidence-based practice.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654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7F4CC-04DE-AC43-80EC-77F340710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Formatting of your assessment : component 1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40EBD-7514-174A-A346-7C46D2CF6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Written style:</a:t>
            </a:r>
          </a:p>
          <a:p>
            <a:pPr lvl="1"/>
            <a:r>
              <a:rPr lang="en-US" dirty="0"/>
              <a:t>Presentation document / video submission</a:t>
            </a:r>
          </a:p>
          <a:p>
            <a:pPr lvl="1"/>
            <a:endParaRPr lang="en-US" dirty="0"/>
          </a:p>
          <a:p>
            <a:r>
              <a:rPr lang="en-GB" dirty="0"/>
              <a:t>External resources:</a:t>
            </a:r>
          </a:p>
          <a:p>
            <a:pPr lvl="1"/>
            <a:r>
              <a:rPr lang="en-US" dirty="0"/>
              <a:t>All external information included within the arguments must be referenced. If using non-digital sources, standard references will apply. If you are utilizing digital sources, you may also provide a link to the source of the information.</a:t>
            </a:r>
          </a:p>
        </p:txBody>
      </p:sp>
    </p:spTree>
    <p:extLst>
      <p:ext uri="{BB962C8B-B14F-4D97-AF65-F5344CB8AC3E}">
        <p14:creationId xmlns:p14="http://schemas.microsoft.com/office/powerpoint/2010/main" val="18817446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7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7F4CC-04DE-AC43-80EC-77F340710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Formatting of your assessment : component 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40EBD-7514-174A-A346-7C46D2CF6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r>
              <a:rPr lang="en-US" sz="2400" dirty="0"/>
              <a:t>Written style:</a:t>
            </a:r>
          </a:p>
          <a:p>
            <a:pPr lvl="1"/>
            <a:r>
              <a:rPr lang="en-US" dirty="0"/>
              <a:t>Appropriate written format</a:t>
            </a:r>
          </a:p>
          <a:p>
            <a:pPr lvl="1"/>
            <a:endParaRPr lang="en-US" dirty="0"/>
          </a:p>
          <a:p>
            <a:r>
              <a:rPr lang="en-GB" sz="2400" dirty="0"/>
              <a:t>External resources:</a:t>
            </a:r>
          </a:p>
          <a:p>
            <a:pPr lvl="1"/>
            <a:r>
              <a:rPr lang="en-GB" dirty="0"/>
              <a:t>Reference all of the material used that does not originate from your own work.</a:t>
            </a:r>
          </a:p>
          <a:p>
            <a:pPr lvl="1"/>
            <a:r>
              <a:rPr lang="en-US" dirty="0"/>
              <a:t>You may wish to include relevant legislation and images in support of your work. These should also include appropriate references.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098691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Two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Limit:</a:t>
            </a:r>
          </a:p>
          <a:p>
            <a:pPr lvl="1"/>
            <a:r>
              <a:rPr lang="en-GB" dirty="0"/>
              <a:t>1000 Nominal (presentation)</a:t>
            </a:r>
          </a:p>
          <a:p>
            <a:pPr lvl="1"/>
            <a:r>
              <a:rPr lang="en-GB" dirty="0"/>
              <a:t>1000 supporting paper</a:t>
            </a:r>
          </a:p>
          <a:p>
            <a:pPr lvl="1"/>
            <a:r>
              <a:rPr lang="en-GB" dirty="0"/>
              <a:t>+-10%</a:t>
            </a:r>
          </a:p>
          <a:p>
            <a:pPr lvl="1"/>
            <a:endParaRPr lang="en-GB" dirty="0"/>
          </a:p>
          <a:p>
            <a:r>
              <a:rPr lang="en-GB" dirty="0"/>
              <a:t>Supporting information</a:t>
            </a:r>
          </a:p>
          <a:p>
            <a:pPr lvl="1"/>
            <a:r>
              <a:rPr lang="en-GB" dirty="0"/>
              <a:t>Your references do not count toward the word count</a:t>
            </a:r>
          </a:p>
          <a:p>
            <a:pPr lvl="1"/>
            <a:r>
              <a:rPr lang="en-GB" dirty="0"/>
              <a:t>Your titles do not count toward your word count</a:t>
            </a:r>
          </a:p>
          <a:p>
            <a:pPr lvl="1"/>
            <a:r>
              <a:rPr lang="en-GB" dirty="0"/>
              <a:t>(</a:t>
            </a:r>
            <a:r>
              <a:rPr lang="en-GB" b="1" dirty="0">
                <a:solidFill>
                  <a:srgbClr val="FF0000"/>
                </a:solidFill>
              </a:rPr>
              <a:t>NO Comic Sans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Relevant current sources of research only</a:t>
            </a:r>
          </a:p>
        </p:txBody>
      </p:sp>
    </p:spTree>
    <p:extLst>
      <p:ext uri="{BB962C8B-B14F-4D97-AF65-F5344CB8AC3E}">
        <p14:creationId xmlns:p14="http://schemas.microsoft.com/office/powerpoint/2010/main" val="350105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Assignment Two</a:t>
            </a:r>
          </a:p>
          <a:p>
            <a:pPr lvl="1"/>
            <a:r>
              <a:rPr lang="en-GB" dirty="0"/>
              <a:t>26th March 2021 23:55PM – Written Component</a:t>
            </a:r>
          </a:p>
          <a:p>
            <a:pPr lvl="1"/>
            <a:r>
              <a:rPr lang="en-GB" dirty="0"/>
              <a:t>Following week asked to deliver</a:t>
            </a:r>
          </a:p>
          <a:p>
            <a:pPr lvl="1"/>
            <a:r>
              <a:rPr lang="en-GB" dirty="0"/>
              <a:t>Between 1 minute and one week late - (capped at 40%)</a:t>
            </a:r>
          </a:p>
          <a:p>
            <a:pPr lvl="1"/>
            <a:r>
              <a:rPr lang="en-GB" dirty="0"/>
              <a:t>Over one week late – 0</a:t>
            </a:r>
          </a:p>
          <a:p>
            <a:pPr lvl="1"/>
            <a:r>
              <a:rPr lang="en-GB" dirty="0"/>
              <a:t>Extenuating circumstances – extra allowances where applicable</a:t>
            </a:r>
          </a:p>
          <a:p>
            <a:pPr lvl="1"/>
            <a:r>
              <a:rPr lang="en-GB" dirty="0"/>
              <a:t>If in doubt see Karen Hudson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Submission point for Assignment </a:t>
            </a:r>
          </a:p>
        </p:txBody>
      </p:sp>
    </p:spTree>
    <p:extLst>
      <p:ext uri="{BB962C8B-B14F-4D97-AF65-F5344CB8AC3E}">
        <p14:creationId xmlns:p14="http://schemas.microsoft.com/office/powerpoint/2010/main" val="1708470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/>
              <a:t>Method of submission – Component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400" dirty="0"/>
              <a:t>Presentation:</a:t>
            </a:r>
          </a:p>
          <a:p>
            <a:pPr lvl="1"/>
            <a:r>
              <a:rPr lang="en-GB" dirty="0"/>
              <a:t>May include image if referenced</a:t>
            </a:r>
          </a:p>
          <a:p>
            <a:pPr lvl="1"/>
            <a:r>
              <a:rPr lang="en-GB" dirty="0"/>
              <a:t>May include links to videos</a:t>
            </a:r>
          </a:p>
          <a:p>
            <a:pPr lvl="1"/>
            <a:r>
              <a:rPr lang="en-GB" dirty="0"/>
              <a:t>Should cover the major points</a:t>
            </a:r>
          </a:p>
          <a:p>
            <a:pPr lvl="1"/>
            <a:r>
              <a:rPr lang="en-GB" dirty="0"/>
              <a:t>May include your experiences</a:t>
            </a:r>
          </a:p>
          <a:p>
            <a:pPr lvl="1"/>
            <a:r>
              <a:rPr lang="en-GB" dirty="0"/>
              <a:t>Should support the experiences with external research</a:t>
            </a:r>
          </a:p>
          <a:p>
            <a:pPr lvl="1"/>
            <a:endParaRPr lang="en-GB" sz="1700" dirty="0"/>
          </a:p>
          <a:p>
            <a:pPr lvl="1"/>
            <a:endParaRPr lang="en-GB" sz="1700" dirty="0"/>
          </a:p>
        </p:txBody>
      </p:sp>
      <p:sp>
        <p:nvSpPr>
          <p:cNvPr id="28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9" name="Graphic 6" descr="Laptop Secure">
            <a:extLst>
              <a:ext uri="{FF2B5EF4-FFF2-40B4-BE49-F238E27FC236}">
                <a16:creationId xmlns:a16="http://schemas.microsoft.com/office/drawing/2014/main" id="{2A367C96-0782-4E79-A005-2374226F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23408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Method of submission – Component Two</a:t>
            </a:r>
          </a:p>
        </p:txBody>
      </p:sp>
      <p:sp>
        <p:nvSpPr>
          <p:cNvPr id="28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Written Assignments:</a:t>
            </a:r>
          </a:p>
          <a:p>
            <a:pPr lvl="1"/>
            <a:r>
              <a:rPr lang="en-GB"/>
              <a:t>Not to be sent by email</a:t>
            </a:r>
          </a:p>
          <a:p>
            <a:pPr lvl="1"/>
            <a:r>
              <a:rPr lang="en-GB"/>
              <a:t>Should be submitted through turnitin on moodle</a:t>
            </a:r>
          </a:p>
          <a:p>
            <a:pPr lvl="1"/>
            <a:r>
              <a:rPr lang="en-GB"/>
              <a:t>You will receive a receipt of having submitted your work</a:t>
            </a:r>
          </a:p>
          <a:p>
            <a:pPr lvl="1"/>
            <a:r>
              <a:rPr lang="en-GB"/>
              <a:t>You should retain this receipt as proof of submission</a:t>
            </a:r>
          </a:p>
          <a:p>
            <a:pPr lvl="1"/>
            <a:r>
              <a:rPr lang="en-GB"/>
              <a:t>You work will be marked using this method</a:t>
            </a:r>
          </a:p>
          <a:p>
            <a:pPr lvl="1"/>
            <a:endParaRPr lang="en-GB"/>
          </a:p>
          <a:p>
            <a:pPr lvl="1"/>
            <a:r>
              <a:rPr lang="en-GB"/>
              <a:t>For this assignment you should be aiming to submit a word processed document containing your supporting paper. This is typically done so through Microsoft word, however can be done so in a different format permitted by Turnitin.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544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Important Notes on Assignment Two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A9289-24FF-4933-B607-AB47D539A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2" r="14516" b="-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C891AB-37B3-4B65-ABCD-2E8055CF67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2727373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4608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427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37634716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GeorgiaPro-Bold"/>
              </a:rPr>
              <a:t>Requirements for this module</a:t>
            </a:r>
          </a:p>
          <a:p>
            <a:pPr marL="0" indent="0">
              <a:buNone/>
            </a:pPr>
            <a:endParaRPr lang="en-GB">
              <a:latin typeface="GeorgiaPro-Regular"/>
            </a:endParaRPr>
          </a:p>
          <a:p>
            <a:r>
              <a:rPr lang="en-GB" dirty="0">
                <a:latin typeface="GeorgiaPro-Regular"/>
              </a:rPr>
              <a:t>Reading</a:t>
            </a:r>
          </a:p>
          <a:p>
            <a:r>
              <a:rPr lang="en-GB" dirty="0">
                <a:latin typeface="GeorgiaPro-Regular"/>
              </a:rPr>
              <a:t>Research</a:t>
            </a:r>
          </a:p>
          <a:p>
            <a:r>
              <a:rPr lang="en-GB" dirty="0">
                <a:latin typeface="GeorgiaPro-Regular"/>
              </a:rPr>
              <a:t>Discussion</a:t>
            </a:r>
          </a:p>
          <a:p>
            <a:pPr marL="0" indent="0">
              <a:buNone/>
            </a:pPr>
            <a:endParaRPr lang="en-GB" dirty="0">
              <a:latin typeface="GeorgiaPro-Regular"/>
            </a:endParaRPr>
          </a:p>
          <a:p>
            <a:pPr marL="0" indent="0">
              <a:buNone/>
            </a:pPr>
            <a:r>
              <a:rPr lang="en-GB" dirty="0">
                <a:latin typeface="GeorgiaPro-Regular"/>
              </a:rPr>
              <a:t>Remember there are no right or wrong answers!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393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 are three tasks for this lecture: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D62FDE-D325-47AD-BD1D-18CF0F6617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8815762"/>
              </p:ext>
            </p:extLst>
          </p:nvPr>
        </p:nvGraphicFramePr>
        <p:xfrm>
          <a:off x="685800" y="1720734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4239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983</Words>
  <Application>Microsoft Macintosh PowerPoint</Application>
  <PresentationFormat>Widescreen</PresentationFormat>
  <Paragraphs>166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Light</vt:lpstr>
      <vt:lpstr>GeorgiaPro-Bold</vt:lpstr>
      <vt:lpstr>GeorgiaPro-Regular</vt:lpstr>
      <vt:lpstr>Office Theme</vt:lpstr>
      <vt:lpstr>Introduction</vt:lpstr>
      <vt:lpstr>Contents</vt:lpstr>
      <vt:lpstr>Module Aim</vt:lpstr>
      <vt:lpstr>Learning Outcomes</vt:lpstr>
      <vt:lpstr>Module Notes</vt:lpstr>
      <vt:lpstr>Assignment One</vt:lpstr>
      <vt:lpstr>Formatting of Your Document</vt:lpstr>
      <vt:lpstr>Use of the works of others</vt:lpstr>
      <vt:lpstr>Report Format</vt:lpstr>
      <vt:lpstr>Assignment One Constraints</vt:lpstr>
      <vt:lpstr>Submission point for Assignment </vt:lpstr>
      <vt:lpstr>Typical Method of submission</vt:lpstr>
      <vt:lpstr>Important Notes on Assignment One</vt:lpstr>
      <vt:lpstr>Assignment Two</vt:lpstr>
      <vt:lpstr>Formatting of your assessment : component 1</vt:lpstr>
      <vt:lpstr>Formatting of your assessment : component 2</vt:lpstr>
      <vt:lpstr>Assignment Two Constraints</vt:lpstr>
      <vt:lpstr>Submission point for Assignment </vt:lpstr>
      <vt:lpstr>Method of submission – Component One</vt:lpstr>
      <vt:lpstr>Method of submission – Component Two</vt:lpstr>
      <vt:lpstr>Important Notes on Assignment Two</vt:lpstr>
      <vt:lpstr>Questions ?</vt:lpstr>
      <vt:lpstr>PowerPoint Presentation</vt:lpstr>
      <vt:lpstr>There are three tasks for this lecture: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Jaymie Phillips</dc:creator>
  <cp:lastModifiedBy>Jaymie Phillips</cp:lastModifiedBy>
  <cp:revision>6</cp:revision>
  <dcterms:created xsi:type="dcterms:W3CDTF">2020-10-05T14:20:32Z</dcterms:created>
  <dcterms:modified xsi:type="dcterms:W3CDTF">2020-10-05T14:47:15Z</dcterms:modified>
</cp:coreProperties>
</file>