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1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ilir Owen-griffiths" userId="d360e4a8-cf1e-4542-8524-c6d9389cf2a9" providerId="ADAL" clId="{C9463D61-6609-4E3A-997A-642C4C4E3DF6}"/>
    <pc:docChg chg="custSel modSld">
      <pc:chgData name="Eilir Owen-griffiths" userId="d360e4a8-cf1e-4542-8524-c6d9389cf2a9" providerId="ADAL" clId="{C9463D61-6609-4E3A-997A-642C4C4E3DF6}" dt="2024-01-15T13:40:45.956" v="73" actId="20577"/>
      <pc:docMkLst>
        <pc:docMk/>
      </pc:docMkLst>
      <pc:sldChg chg="modSp mod">
        <pc:chgData name="Eilir Owen-griffiths" userId="d360e4a8-cf1e-4542-8524-c6d9389cf2a9" providerId="ADAL" clId="{C9463D61-6609-4E3A-997A-642C4C4E3DF6}" dt="2024-01-15T13:40:45.956" v="73" actId="20577"/>
        <pc:sldMkLst>
          <pc:docMk/>
          <pc:sldMk cId="395960878" sldId="258"/>
        </pc:sldMkLst>
        <pc:spChg chg="mod">
          <ac:chgData name="Eilir Owen-griffiths" userId="d360e4a8-cf1e-4542-8524-c6d9389cf2a9" providerId="ADAL" clId="{C9463D61-6609-4E3A-997A-642C4C4E3DF6}" dt="2024-01-15T13:40:29.351" v="37" actId="20577"/>
          <ac:spMkLst>
            <pc:docMk/>
            <pc:sldMk cId="395960878" sldId="258"/>
            <ac:spMk id="3" creationId="{13D61A8E-D5E1-54D1-C85D-FA9AD45500BA}"/>
          </ac:spMkLst>
        </pc:spChg>
        <pc:spChg chg="mod">
          <ac:chgData name="Eilir Owen-griffiths" userId="d360e4a8-cf1e-4542-8524-c6d9389cf2a9" providerId="ADAL" clId="{C9463D61-6609-4E3A-997A-642C4C4E3DF6}" dt="2024-01-15T13:40:45.956" v="73" actId="20577"/>
          <ac:spMkLst>
            <pc:docMk/>
            <pc:sldMk cId="395960878" sldId="258"/>
            <ac:spMk id="4" creationId="{E09D9FA3-B4D0-612D-5F7C-10A9C0114D3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403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4567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898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848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22348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78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0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78596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95110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6779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7829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1/15/2024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943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5BB74C-33FB-4335-8808-49E247F7B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1225106"/>
            <a:ext cx="8132066" cy="378895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5E607-7B97-ABC9-7F1D-845DCA8E74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03402" y="1841412"/>
            <a:ext cx="6406559" cy="2688020"/>
          </a:xfrm>
        </p:spPr>
        <p:txBody>
          <a:bodyPr>
            <a:normAutofit/>
          </a:bodyPr>
          <a:lstStyle/>
          <a:p>
            <a:pPr algn="l"/>
            <a:r>
              <a:rPr lang="en-GB" sz="5500">
                <a:solidFill>
                  <a:schemeClr val="bg1"/>
                </a:solidFill>
              </a:rPr>
              <a:t>Asesiad Cyflwyniad Presentation assessment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8766A7-6D46-DE54-6541-7A454012CE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3402" y="5206246"/>
            <a:ext cx="6433990" cy="1024128"/>
          </a:xfrm>
        </p:spPr>
        <p:txBody>
          <a:bodyPr>
            <a:normAutofit/>
          </a:bodyPr>
          <a:lstStyle/>
          <a:p>
            <a:pPr algn="l">
              <a:lnSpc>
                <a:spcPct val="91000"/>
              </a:lnSpc>
            </a:pPr>
            <a:r>
              <a:rPr lang="en-GB" sz="2500">
                <a:solidFill>
                  <a:schemeClr val="tx1"/>
                </a:solidFill>
              </a:rPr>
              <a:t>Diwydiannau Creadigol / Creative industries </a:t>
            </a:r>
          </a:p>
          <a:p>
            <a:pPr algn="l">
              <a:lnSpc>
                <a:spcPct val="91000"/>
              </a:lnSpc>
            </a:pPr>
            <a:r>
              <a:rPr lang="en-GB" sz="2500">
                <a:solidFill>
                  <a:schemeClr val="tx1"/>
                </a:solidFill>
              </a:rPr>
              <a:t>2023/24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355243-C149-36FA-C679-8A3ACC854B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80" r="-4" b="-4"/>
          <a:stretch/>
        </p:blipFill>
        <p:spPr>
          <a:xfrm>
            <a:off x="20" y="1225106"/>
            <a:ext cx="4059915" cy="3788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8463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05732-EEC5-B53B-88F0-F9AA0D6A4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Cyflwyniad</a:t>
            </a:r>
            <a:r>
              <a:rPr lang="en-GB" dirty="0"/>
              <a:t> / Presentation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5FAD4C-DA55-7A81-3B48-F9B9F7F6E13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Cyflwyniad: Bydd myfyrwyr yn gweithio mewn grwpiau i baratoi cyflwyniad manwl yn </a:t>
            </a:r>
            <a:r>
              <a:rPr lang="cy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amlinellu'r eu llwybrau gyrfaol, a'r cyfleoedd sydd ar gael iddynt yn eu disgyblaeth benodol. Disgwylir cyflwyniad </a:t>
            </a:r>
            <a:r>
              <a:rPr lang="cy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powerpoint</a:t>
            </a:r>
            <a:r>
              <a:rPr lang="cy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338AE5-6411-9EE8-FEF7-D14BD48935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Presentation (10min):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Students will work in groups to prepare a detailed presentation outlining the key career paths, opportunities available to them in their given discipline. A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powerpoint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presentation is expected.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756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F893D-25FA-5CB3-0E0B-ED980892A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YMCHWIL /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61A8E-D5E1-54D1-C85D-FA9AD45500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- O </a:t>
            </a:r>
            <a:r>
              <a:rPr lang="en-GB" dirty="0" err="1"/>
              <a:t>leiaf</a:t>
            </a:r>
            <a:r>
              <a:rPr lang="en-GB" dirty="0"/>
              <a:t> 6 </a:t>
            </a:r>
            <a:r>
              <a:rPr lang="en-GB" dirty="0" err="1"/>
              <a:t>ffynhonnell</a:t>
            </a:r>
            <a:r>
              <a:rPr lang="en-GB" dirty="0"/>
              <a:t> </a:t>
            </a:r>
            <a:r>
              <a:rPr lang="en-GB" dirty="0" err="1"/>
              <a:t>wybodaeth</a:t>
            </a:r>
            <a:endParaRPr lang="en-GB" dirty="0"/>
          </a:p>
          <a:p>
            <a:r>
              <a:rPr lang="en-GB" dirty="0"/>
              <a:t>- </a:t>
            </a:r>
            <a:r>
              <a:rPr lang="en-GB" dirty="0" err="1"/>
              <a:t>Cyfeirnodi</a:t>
            </a:r>
            <a:r>
              <a:rPr lang="en-GB" dirty="0"/>
              <a:t> </a:t>
            </a:r>
            <a:r>
              <a:rPr lang="en-GB" dirty="0" err="1"/>
              <a:t>drwyddi</a:t>
            </a:r>
            <a:r>
              <a:rPr lang="en-GB" dirty="0"/>
              <a:t> draw</a:t>
            </a:r>
          </a:p>
          <a:p>
            <a:r>
              <a:rPr lang="en-GB" dirty="0"/>
              <a:t>- </a:t>
            </a:r>
            <a:r>
              <a:rPr lang="en-GB" dirty="0" err="1"/>
              <a:t>Llyfryddiaeth</a:t>
            </a:r>
            <a:r>
              <a:rPr lang="en-GB" dirty="0"/>
              <a:t> lawn</a:t>
            </a:r>
          </a:p>
          <a:p>
            <a:r>
              <a:rPr lang="en-GB" dirty="0"/>
              <a:t>- </a:t>
            </a:r>
            <a:r>
              <a:rPr lang="en-GB" dirty="0" err="1"/>
              <a:t>Tynu</a:t>
            </a:r>
            <a:r>
              <a:rPr lang="en-GB" dirty="0"/>
              <a:t> o </a:t>
            </a:r>
            <a:r>
              <a:rPr lang="en-GB" dirty="0" err="1"/>
              <a:t>fodiwlau</a:t>
            </a:r>
            <a:r>
              <a:rPr lang="en-GB" dirty="0"/>
              <a:t> </a:t>
            </a:r>
            <a:r>
              <a:rPr lang="en-GB" dirty="0" err="1"/>
              <a:t>megis</a:t>
            </a:r>
            <a:r>
              <a:rPr lang="en-GB" dirty="0"/>
              <a:t> “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Clyweld</a:t>
            </a:r>
            <a:r>
              <a:rPr lang="en-GB" dirty="0"/>
              <a:t>”</a:t>
            </a:r>
          </a:p>
          <a:p>
            <a:r>
              <a:rPr lang="en-GB" dirty="0"/>
              <a:t>- </a:t>
            </a:r>
            <a:r>
              <a:rPr lang="en-GB" dirty="0" err="1"/>
              <a:t>Sesiynau</a:t>
            </a:r>
            <a:r>
              <a:rPr lang="en-GB" dirty="0"/>
              <a:t> Tori yn </a:t>
            </a: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gyrfaoedd</a:t>
            </a:r>
            <a:endParaRPr lang="en-GB" dirty="0"/>
          </a:p>
          <a:p>
            <a:r>
              <a:rPr lang="en-GB" dirty="0"/>
              <a:t>- </a:t>
            </a:r>
            <a:r>
              <a:rPr lang="en-GB" dirty="0" err="1"/>
              <a:t>Cyflwyniadau</a:t>
            </a:r>
            <a:r>
              <a:rPr lang="en-GB" dirty="0"/>
              <a:t> </a:t>
            </a:r>
            <a:r>
              <a:rPr lang="en-GB" dirty="0" err="1"/>
              <a:t>diwydiant</a:t>
            </a:r>
            <a:r>
              <a:rPr lang="en-GB" dirty="0"/>
              <a:t> – </a:t>
            </a:r>
            <a:r>
              <a:rPr lang="en-GB" dirty="0" err="1"/>
              <a:t>gofynwch</a:t>
            </a:r>
            <a:r>
              <a:rPr lang="en-GB" dirty="0"/>
              <a:t> </a:t>
            </a:r>
            <a:r>
              <a:rPr lang="en-GB" dirty="0" err="1"/>
              <a:t>gwestinau</a:t>
            </a:r>
            <a:r>
              <a:rPr lang="en-GB" dirty="0"/>
              <a:t>, </a:t>
            </a:r>
            <a:r>
              <a:rPr lang="en-GB" dirty="0" err="1"/>
              <a:t>cadw</a:t>
            </a:r>
            <a:r>
              <a:rPr lang="en-GB" dirty="0"/>
              <a:t> </a:t>
            </a:r>
            <a:r>
              <a:rPr lang="en-GB" dirty="0" err="1"/>
              <a:t>nodiadau</a:t>
            </a:r>
            <a:endParaRPr lang="en-GB" dirty="0"/>
          </a:p>
          <a:p>
            <a:r>
              <a:rPr lang="en-GB" dirty="0"/>
              <a:t>- Sgwrs </a:t>
            </a:r>
            <a:r>
              <a:rPr lang="en-GB" dirty="0" err="1"/>
              <a:t>gyrfaol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24ain o </a:t>
            </a:r>
            <a:r>
              <a:rPr lang="en-GB" dirty="0" err="1"/>
              <a:t>Ionawr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9D9FA3-B4D0-612D-5F7C-10A9C0114D3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- A minimum of 6 information sources</a:t>
            </a:r>
          </a:p>
          <a:p>
            <a:r>
              <a:rPr lang="en-GB" dirty="0"/>
              <a:t>- Referencing throughout</a:t>
            </a:r>
          </a:p>
          <a:p>
            <a:r>
              <a:rPr lang="en-GB" dirty="0"/>
              <a:t>- Full bibliography</a:t>
            </a:r>
          </a:p>
          <a:p>
            <a:r>
              <a:rPr lang="en-GB" dirty="0"/>
              <a:t>- Draw from modules such as “Audition technique”</a:t>
            </a:r>
          </a:p>
          <a:p>
            <a:r>
              <a:rPr lang="en-GB" dirty="0"/>
              <a:t>- Tori’s classes on career options</a:t>
            </a:r>
          </a:p>
          <a:p>
            <a:r>
              <a:rPr lang="en-GB" dirty="0"/>
              <a:t>- Industry talks – ask questions, keep a notebook</a:t>
            </a:r>
          </a:p>
          <a:p>
            <a:r>
              <a:rPr lang="en-GB" dirty="0"/>
              <a:t>- </a:t>
            </a:r>
            <a:r>
              <a:rPr lang="en-GB" dirty="0" err="1"/>
              <a:t>Carees</a:t>
            </a:r>
            <a:r>
              <a:rPr lang="en-GB" dirty="0"/>
              <a:t> talk on the 24</a:t>
            </a:r>
            <a:r>
              <a:rPr lang="en-GB" baseline="30000" dirty="0"/>
              <a:t>th</a:t>
            </a:r>
            <a:r>
              <a:rPr lang="en-GB" dirty="0"/>
              <a:t> January</a:t>
            </a:r>
          </a:p>
        </p:txBody>
      </p:sp>
    </p:spTree>
    <p:extLst>
      <p:ext uri="{BB962C8B-B14F-4D97-AF65-F5344CB8AC3E}">
        <p14:creationId xmlns:p14="http://schemas.microsoft.com/office/powerpoint/2010/main" val="395960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F1507-6F8A-C572-E783-E23FB7630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300" dirty="0" err="1"/>
              <a:t>Gwybodaeth</a:t>
            </a:r>
            <a:r>
              <a:rPr lang="en-GB" sz="5300" dirty="0"/>
              <a:t> a </a:t>
            </a:r>
            <a:r>
              <a:rPr lang="en-GB" sz="5300" dirty="0" err="1"/>
              <a:t>Dealltwriaeth</a:t>
            </a:r>
            <a:br>
              <a:rPr lang="en-GB" sz="5300" dirty="0"/>
            </a:br>
            <a:r>
              <a:rPr lang="en-GB" sz="5300" dirty="0"/>
              <a:t>Knowledge and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4E849-D9A4-96ED-E86C-2D172EF8D9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-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o </a:t>
            </a:r>
            <a:r>
              <a:rPr lang="en-GB" dirty="0" err="1"/>
              <a:t>ddealltwriaeth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opsiynau</a:t>
            </a:r>
            <a:r>
              <a:rPr lang="en-GB" dirty="0"/>
              <a:t> </a:t>
            </a:r>
            <a:r>
              <a:rPr lang="en-GB" dirty="0" err="1"/>
              <a:t>gyrfaol</a:t>
            </a:r>
            <a:endParaRPr lang="en-GB" dirty="0"/>
          </a:p>
          <a:p>
            <a:r>
              <a:rPr lang="en-GB" dirty="0"/>
              <a:t>- </a:t>
            </a:r>
            <a:r>
              <a:rPr lang="en-GB" dirty="0" err="1"/>
              <a:t>Gallwch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un</a:t>
            </a:r>
          </a:p>
          <a:p>
            <a:r>
              <a:rPr lang="en-GB" dirty="0"/>
              <a:t>- </a:t>
            </a:r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fanylion</a:t>
            </a:r>
            <a:r>
              <a:rPr lang="en-GB" dirty="0"/>
              <a:t> wedi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ymchwil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4BBE2-4385-8860-87AA-2EEE020139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- Give evidence of your understanding of your options</a:t>
            </a:r>
          </a:p>
          <a:p>
            <a:r>
              <a:rPr lang="en-GB" dirty="0"/>
              <a:t>- You could explore more than one</a:t>
            </a:r>
          </a:p>
          <a:p>
            <a:r>
              <a:rPr lang="en-GB" dirty="0"/>
              <a:t>- Remember to give details supported by research</a:t>
            </a:r>
          </a:p>
        </p:txBody>
      </p:sp>
    </p:spTree>
    <p:extLst>
      <p:ext uri="{BB962C8B-B14F-4D97-AF65-F5344CB8AC3E}">
        <p14:creationId xmlns:p14="http://schemas.microsoft.com/office/powerpoint/2010/main" val="636990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B28F3-B449-F61E-D4AF-193519F4F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Gwerthuso</a:t>
            </a:r>
            <a:r>
              <a:rPr lang="en-GB" dirty="0"/>
              <a:t> a </a:t>
            </a:r>
            <a:r>
              <a:rPr lang="en-GB" dirty="0" err="1"/>
              <a:t>dadansoddi</a:t>
            </a:r>
            <a:br>
              <a:rPr lang="en-GB" dirty="0"/>
            </a:br>
            <a:r>
              <a:rPr lang="en-GB" dirty="0"/>
              <a:t>Evaluate and analyse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6F3ED-E91F-D055-811E-7584311540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- </a:t>
            </a:r>
            <a:r>
              <a:rPr lang="en-GB" dirty="0" err="1"/>
              <a:t>Rhid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mewn </a:t>
            </a:r>
            <a:r>
              <a:rPr lang="en-GB" dirty="0" err="1"/>
              <a:t>dyfnder</a:t>
            </a:r>
            <a:endParaRPr lang="en-GB" dirty="0"/>
          </a:p>
          <a:p>
            <a:r>
              <a:rPr lang="en-GB" dirty="0"/>
              <a:t>- </a:t>
            </a:r>
            <a:r>
              <a:rPr lang="en-GB" dirty="0" err="1"/>
              <a:t>Dadansoddi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opsiynau</a:t>
            </a:r>
            <a:endParaRPr lang="en-GB" dirty="0"/>
          </a:p>
          <a:p>
            <a:r>
              <a:rPr lang="en-GB" dirty="0"/>
              <a:t>- </a:t>
            </a: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opsiynau</a:t>
            </a:r>
            <a:r>
              <a:rPr lang="en-GB" dirty="0"/>
              <a:t> (pam?)</a:t>
            </a:r>
          </a:p>
          <a:p>
            <a:r>
              <a:rPr lang="en-GB" dirty="0"/>
              <a:t>-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hateb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93B027-CFA2-CD2A-2054-ACB0574B0B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- You must discuss in depth</a:t>
            </a:r>
          </a:p>
          <a:p>
            <a:r>
              <a:rPr lang="en-GB" dirty="0"/>
              <a:t>- Analyse the options</a:t>
            </a:r>
          </a:p>
          <a:p>
            <a:r>
              <a:rPr lang="en-GB" dirty="0"/>
              <a:t>- Evaluate the options (why?)</a:t>
            </a:r>
          </a:p>
          <a:p>
            <a:r>
              <a:rPr lang="en-GB" dirty="0"/>
              <a:t>- Ask questions and answer</a:t>
            </a:r>
          </a:p>
        </p:txBody>
      </p:sp>
    </p:spTree>
    <p:extLst>
      <p:ext uri="{BB962C8B-B14F-4D97-AF65-F5344CB8AC3E}">
        <p14:creationId xmlns:p14="http://schemas.microsoft.com/office/powerpoint/2010/main" val="7834778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DA129-6D61-FD41-796B-3B88BF23B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CYMHWYSO YMARFEROL</a:t>
            </a:r>
            <a:br>
              <a:rPr lang="en-GB" dirty="0"/>
            </a:br>
            <a:r>
              <a:rPr lang="en-GB" dirty="0"/>
              <a:t>Practical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1703C-62F9-C165-3BEE-EB21598C81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- </a:t>
            </a:r>
            <a:r>
              <a:rPr lang="en-GB" dirty="0" err="1"/>
              <a:t>Structrure</a:t>
            </a:r>
            <a:r>
              <a:rPr lang="en-GB" dirty="0"/>
              <a:t> </a:t>
            </a:r>
          </a:p>
          <a:p>
            <a:r>
              <a:rPr lang="en-GB" dirty="0"/>
              <a:t>-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cyflwyno</a:t>
            </a:r>
            <a:endParaRPr lang="en-GB" dirty="0"/>
          </a:p>
          <a:p>
            <a:r>
              <a:rPr lang="en-GB" dirty="0"/>
              <a:t>- </a:t>
            </a:r>
            <a:r>
              <a:rPr lang="en-GB" dirty="0" err="1"/>
              <a:t>Cyfathrebu</a:t>
            </a:r>
            <a:r>
              <a:rPr lang="en-GB" dirty="0"/>
              <a:t> gyda’r </a:t>
            </a:r>
            <a:r>
              <a:rPr lang="en-GB" dirty="0" err="1"/>
              <a:t>gynulleidfa</a:t>
            </a:r>
            <a:r>
              <a:rPr lang="en-GB" dirty="0"/>
              <a:t> </a:t>
            </a:r>
          </a:p>
          <a:p>
            <a:r>
              <a:rPr lang="en-GB" dirty="0"/>
              <a:t>- </a:t>
            </a:r>
            <a:r>
              <a:rPr lang="en-GB" dirty="0" err="1"/>
              <a:t>Siarad</a:t>
            </a:r>
            <a:r>
              <a:rPr lang="en-GB" dirty="0"/>
              <a:t> yn </a:t>
            </a:r>
            <a:r>
              <a:rPr lang="en-GB" dirty="0" err="1"/>
              <a:t>glir</a:t>
            </a:r>
            <a:endParaRPr lang="en-GB" dirty="0"/>
          </a:p>
          <a:p>
            <a:r>
              <a:rPr lang="en-GB" dirty="0"/>
              <a:t>- </a:t>
            </a:r>
            <a:r>
              <a:rPr lang="en-GB" dirty="0" err="1"/>
              <a:t>Pwerbwynt</a:t>
            </a:r>
            <a:r>
              <a:rPr lang="en-GB" dirty="0"/>
              <a:t> </a:t>
            </a:r>
            <a:r>
              <a:rPr lang="en-GB" dirty="0" err="1"/>
              <a:t>effeithiol</a:t>
            </a:r>
            <a:endParaRPr lang="en-GB" dirty="0"/>
          </a:p>
          <a:p>
            <a:r>
              <a:rPr lang="en-GB" dirty="0"/>
              <a:t>- Time management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28996E-61AB-0C25-547B-04BC6A41451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- </a:t>
            </a:r>
            <a:r>
              <a:rPr lang="en-GB" dirty="0" err="1"/>
              <a:t>Strwythur</a:t>
            </a:r>
            <a:endParaRPr lang="en-GB" dirty="0"/>
          </a:p>
          <a:p>
            <a:r>
              <a:rPr lang="en-GB" dirty="0"/>
              <a:t>- Presentation skills</a:t>
            </a:r>
          </a:p>
          <a:p>
            <a:r>
              <a:rPr lang="en-GB" dirty="0"/>
              <a:t>- </a:t>
            </a:r>
            <a:r>
              <a:rPr lang="en-GB" dirty="0" err="1"/>
              <a:t>Comunication</a:t>
            </a:r>
            <a:r>
              <a:rPr lang="en-GB" dirty="0"/>
              <a:t> with audience</a:t>
            </a:r>
          </a:p>
          <a:p>
            <a:r>
              <a:rPr lang="en-GB" dirty="0"/>
              <a:t>- Clear diction</a:t>
            </a:r>
          </a:p>
          <a:p>
            <a:r>
              <a:rPr lang="en-GB" dirty="0"/>
              <a:t>- </a:t>
            </a:r>
            <a:r>
              <a:rPr lang="en-GB" dirty="0" err="1"/>
              <a:t>Powerpoint</a:t>
            </a:r>
            <a:r>
              <a:rPr lang="en-GB" dirty="0"/>
              <a:t> presentation</a:t>
            </a:r>
          </a:p>
          <a:p>
            <a:r>
              <a:rPr lang="en-GB" dirty="0"/>
              <a:t>- Time management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401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FD256-5154-B718-A8A1-889209077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DYDDIAD CYFLWYNO</a:t>
            </a:r>
            <a:br>
              <a:rPr lang="en-GB" dirty="0"/>
            </a:br>
            <a:r>
              <a:rPr lang="en-GB" dirty="0"/>
              <a:t>SUBMISSION DATE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C5524-7174-EC32-D564-716A9A8378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BA PERFFORMIO / BA THEATR GERDDOROL / BA MUISCAL THEATRE</a:t>
            </a:r>
          </a:p>
          <a:p>
            <a:endParaRPr lang="en-GB" dirty="0"/>
          </a:p>
          <a:p>
            <a:r>
              <a:rPr lang="en-GB" dirty="0"/>
              <a:t>9 </a:t>
            </a:r>
            <a:r>
              <a:rPr lang="en-GB" dirty="0" err="1"/>
              <a:t>Chwefror</a:t>
            </a:r>
            <a:r>
              <a:rPr lang="en-GB" dirty="0"/>
              <a:t> / February 2024</a:t>
            </a:r>
          </a:p>
          <a:p>
            <a:r>
              <a:rPr lang="en-GB" dirty="0"/>
              <a:t>All day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F4F45F-2D04-1661-24F1-CBFB5CF3E13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BA Vocal Performance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12 </a:t>
            </a:r>
            <a:r>
              <a:rPr lang="en-GB" dirty="0" err="1"/>
              <a:t>Chwefror</a:t>
            </a:r>
            <a:r>
              <a:rPr lang="en-GB" dirty="0"/>
              <a:t> / February</a:t>
            </a:r>
          </a:p>
          <a:p>
            <a:r>
              <a:rPr lang="en-GB" dirty="0"/>
              <a:t>2pm</a:t>
            </a:r>
          </a:p>
        </p:txBody>
      </p:sp>
    </p:spTree>
    <p:extLst>
      <p:ext uri="{BB962C8B-B14F-4D97-AF65-F5344CB8AC3E}">
        <p14:creationId xmlns:p14="http://schemas.microsoft.com/office/powerpoint/2010/main" val="2138805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D6D02-CF0C-5CA3-E969-14BDE5BD2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UNRHYW GWESTINAU / ANY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A4D2B-027F-8A51-1B2E-368BA2EEB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CC92C8-5FE7-8160-2C49-A3BA6AFCBD2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862003"/>
      </p:ext>
    </p:extLst>
  </p:cSld>
  <p:clrMapOvr>
    <a:masterClrMapping/>
  </p:clrMapOvr>
</p:sld>
</file>

<file path=ppt/theme/theme1.xml><?xml version="1.0" encoding="utf-8"?>
<a:theme xmlns:a="http://schemas.openxmlformats.org/drawingml/2006/main" name="JuxtaposeVTI">
  <a:themeElements>
    <a:clrScheme name="AnalogousFromRegularSeedLeftStep">
      <a:dk1>
        <a:srgbClr val="000000"/>
      </a:dk1>
      <a:lt1>
        <a:srgbClr val="FFFFFF"/>
      </a:lt1>
      <a:dk2>
        <a:srgbClr val="1D3326"/>
      </a:dk2>
      <a:lt2>
        <a:srgbClr val="E8E3E2"/>
      </a:lt2>
      <a:accent1>
        <a:srgbClr val="42AFCE"/>
      </a:accent1>
      <a:accent2>
        <a:srgbClr val="2EB49B"/>
      </a:accent2>
      <a:accent3>
        <a:srgbClr val="3AB66A"/>
      </a:accent3>
      <a:accent4>
        <a:srgbClr val="33BA2F"/>
      </a:accent4>
      <a:accent5>
        <a:srgbClr val="6EB239"/>
      </a:accent5>
      <a:accent6>
        <a:srgbClr val="99AB2B"/>
      </a:accent6>
      <a:hlink>
        <a:srgbClr val="BF5C3F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355</Words>
  <Application>Microsoft Office PowerPoint</Application>
  <PresentationFormat>Widescreen</PresentationFormat>
  <Paragraphs>61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Franklin Gothic Demi Cond</vt:lpstr>
      <vt:lpstr>Franklin Gothic Medium</vt:lpstr>
      <vt:lpstr>Times New Roman</vt:lpstr>
      <vt:lpstr>Wingdings</vt:lpstr>
      <vt:lpstr>JuxtaposeVTI</vt:lpstr>
      <vt:lpstr>Asesiad Cyflwyniad Presentation assessment</vt:lpstr>
      <vt:lpstr>Cyflwyniad / Presentation</vt:lpstr>
      <vt:lpstr>YMCHWIL / Research</vt:lpstr>
      <vt:lpstr>Gwybodaeth a Dealltwriaeth Knowledge and understanding</vt:lpstr>
      <vt:lpstr>Gwerthuso a dadansoddi Evaluate and analyse</vt:lpstr>
      <vt:lpstr>CYMHWYSO YMARFEROL Practical application</vt:lpstr>
      <vt:lpstr>DYDDIAD CYFLWYNO SUBMISSION DATE</vt:lpstr>
      <vt:lpstr>UNRHYW GWESTINAU / ANY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Asesiad Cyflwyniad Presentation assessment</dc:title>
  <dc:creator>Eilir Owen-griffiths</dc:creator>
  <cp:lastModifiedBy>Eilir Owen-griffiths</cp:lastModifiedBy>
  <cp:revision>1</cp:revision>
  <dcterms:created xsi:type="dcterms:W3CDTF">2024-01-15T12:50:00Z</dcterms:created>
  <dcterms:modified xsi:type="dcterms:W3CDTF">2024-01-15T13:40:53Z</dcterms:modified>
</cp:coreProperties>
</file>