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9" r:id="rId2"/>
    <p:sldId id="256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A2FB14A-8722-9041-AFF5-6589EF429A57}" v="89" dt="2022-02-25T01:32:18.3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58"/>
    <p:restoredTop sz="94718"/>
  </p:normalViewPr>
  <p:slideViewPr>
    <p:cSldViewPr snapToGrid="0" snapToObjects="1">
      <p:cViewPr varScale="1">
        <p:scale>
          <a:sx n="77" d="100"/>
          <a:sy n="77" d="100"/>
        </p:scale>
        <p:origin x="192" y="10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nu miah" userId="8bc0ced025be27c7" providerId="LiveId" clId="{8A2FB14A-8722-9041-AFF5-6589EF429A57}"/>
    <pc:docChg chg="undo redo custSel addSld modSld sldOrd">
      <pc:chgData name="renu miah" userId="8bc0ced025be27c7" providerId="LiveId" clId="{8A2FB14A-8722-9041-AFF5-6589EF429A57}" dt="2022-02-25T01:36:26.841" v="1396" actId="20577"/>
      <pc:docMkLst>
        <pc:docMk/>
      </pc:docMkLst>
      <pc:sldChg chg="addSp delSp modSp mod">
        <pc:chgData name="renu miah" userId="8bc0ced025be27c7" providerId="LiveId" clId="{8A2FB14A-8722-9041-AFF5-6589EF429A57}" dt="2022-02-25T01:19:55.281" v="1252" actId="1076"/>
        <pc:sldMkLst>
          <pc:docMk/>
          <pc:sldMk cId="3355929503" sldId="256"/>
        </pc:sldMkLst>
        <pc:spChg chg="mod">
          <ac:chgData name="renu miah" userId="8bc0ced025be27c7" providerId="LiveId" clId="{8A2FB14A-8722-9041-AFF5-6589EF429A57}" dt="2022-02-24T00:44:18.248" v="9" actId="1076"/>
          <ac:spMkLst>
            <pc:docMk/>
            <pc:sldMk cId="3355929503" sldId="256"/>
            <ac:spMk id="2" creationId="{DD4DC792-6208-6043-9159-D88B48BCE833}"/>
          </ac:spMkLst>
        </pc:spChg>
        <pc:spChg chg="mod">
          <ac:chgData name="renu miah" userId="8bc0ced025be27c7" providerId="LiveId" clId="{8A2FB14A-8722-9041-AFF5-6589EF429A57}" dt="2022-02-25T01:19:45.926" v="1251" actId="1076"/>
          <ac:spMkLst>
            <pc:docMk/>
            <pc:sldMk cId="3355929503" sldId="256"/>
            <ac:spMk id="3" creationId="{931DE4F1-032D-9247-A8AB-10750EC628BD}"/>
          </ac:spMkLst>
        </pc:spChg>
        <pc:spChg chg="mod">
          <ac:chgData name="renu miah" userId="8bc0ced025be27c7" providerId="LiveId" clId="{8A2FB14A-8722-9041-AFF5-6589EF429A57}" dt="2022-02-24T02:21:22.448" v="893" actId="1076"/>
          <ac:spMkLst>
            <pc:docMk/>
            <pc:sldMk cId="3355929503" sldId="256"/>
            <ac:spMk id="10" creationId="{4AA70055-0784-1B41-A2CC-E22817F84EF3}"/>
          </ac:spMkLst>
        </pc:spChg>
        <pc:spChg chg="mod">
          <ac:chgData name="renu miah" userId="8bc0ced025be27c7" providerId="LiveId" clId="{8A2FB14A-8722-9041-AFF5-6589EF429A57}" dt="2022-02-24T02:22:20.426" v="900" actId="255"/>
          <ac:spMkLst>
            <pc:docMk/>
            <pc:sldMk cId="3355929503" sldId="256"/>
            <ac:spMk id="16" creationId="{572C6730-0BBD-BA46-8C69-00CE71165E7C}"/>
          </ac:spMkLst>
        </pc:spChg>
        <pc:spChg chg="del mod">
          <ac:chgData name="renu miah" userId="8bc0ced025be27c7" providerId="LiveId" clId="{8A2FB14A-8722-9041-AFF5-6589EF429A57}" dt="2022-02-24T01:44:45.194" v="360" actId="21"/>
          <ac:spMkLst>
            <pc:docMk/>
            <pc:sldMk cId="3355929503" sldId="256"/>
            <ac:spMk id="17" creationId="{E7E8EBDD-893D-8949-901E-2E62997236A0}"/>
          </ac:spMkLst>
        </pc:spChg>
        <pc:spChg chg="add del mod">
          <ac:chgData name="renu miah" userId="8bc0ced025be27c7" providerId="LiveId" clId="{8A2FB14A-8722-9041-AFF5-6589EF429A57}" dt="2022-02-24T01:46:48.436" v="378" actId="21"/>
          <ac:spMkLst>
            <pc:docMk/>
            <pc:sldMk cId="3355929503" sldId="256"/>
            <ac:spMk id="18" creationId="{AFCFD77F-F582-614F-9293-13CA4F8E36C7}"/>
          </ac:spMkLst>
        </pc:spChg>
        <pc:spChg chg="mod">
          <ac:chgData name="renu miah" userId="8bc0ced025be27c7" providerId="LiveId" clId="{8A2FB14A-8722-9041-AFF5-6589EF429A57}" dt="2022-02-25T01:19:55.281" v="1252" actId="1076"/>
          <ac:spMkLst>
            <pc:docMk/>
            <pc:sldMk cId="3355929503" sldId="256"/>
            <ac:spMk id="20" creationId="{BAFCBAD5-687B-1C48-9FE8-4332A729DB1E}"/>
          </ac:spMkLst>
        </pc:spChg>
        <pc:spChg chg="del mod">
          <ac:chgData name="renu miah" userId="8bc0ced025be27c7" providerId="LiveId" clId="{8A2FB14A-8722-9041-AFF5-6589EF429A57}" dt="2022-02-24T01:43:52.327" v="357" actId="21"/>
          <ac:spMkLst>
            <pc:docMk/>
            <pc:sldMk cId="3355929503" sldId="256"/>
            <ac:spMk id="22" creationId="{86F58424-93D7-E147-BDCC-A4F388E29660}"/>
          </ac:spMkLst>
        </pc:spChg>
        <pc:spChg chg="mod">
          <ac:chgData name="renu miah" userId="8bc0ced025be27c7" providerId="LiveId" clId="{8A2FB14A-8722-9041-AFF5-6589EF429A57}" dt="2022-02-24T01:48:58.502" v="398" actId="1076"/>
          <ac:spMkLst>
            <pc:docMk/>
            <pc:sldMk cId="3355929503" sldId="256"/>
            <ac:spMk id="23" creationId="{93C24911-4B48-FD4D-AB69-55A34D8BCE52}"/>
          </ac:spMkLst>
        </pc:spChg>
        <pc:spChg chg="del mod">
          <ac:chgData name="renu miah" userId="8bc0ced025be27c7" providerId="LiveId" clId="{8A2FB14A-8722-9041-AFF5-6589EF429A57}" dt="2022-02-24T01:46:48.456" v="380"/>
          <ac:spMkLst>
            <pc:docMk/>
            <pc:sldMk cId="3355929503" sldId="256"/>
            <ac:spMk id="24" creationId="{55CA9B8A-BA02-2E4C-96ED-6A53A172AD8C}"/>
          </ac:spMkLst>
        </pc:spChg>
        <pc:spChg chg="del mod">
          <ac:chgData name="renu miah" userId="8bc0ced025be27c7" providerId="LiveId" clId="{8A2FB14A-8722-9041-AFF5-6589EF429A57}" dt="2022-02-24T01:43:46.186" v="356" actId="21"/>
          <ac:spMkLst>
            <pc:docMk/>
            <pc:sldMk cId="3355929503" sldId="256"/>
            <ac:spMk id="26" creationId="{573697B0-C4C0-8940-A8C1-0D8B7AADACC0}"/>
          </ac:spMkLst>
        </pc:spChg>
        <pc:spChg chg="mod">
          <ac:chgData name="renu miah" userId="8bc0ced025be27c7" providerId="LiveId" clId="{8A2FB14A-8722-9041-AFF5-6589EF429A57}" dt="2022-02-24T01:51:55.707" v="463" actId="1076"/>
          <ac:spMkLst>
            <pc:docMk/>
            <pc:sldMk cId="3355929503" sldId="256"/>
            <ac:spMk id="27" creationId="{14968934-9493-A241-BFA8-E4C82F4BC02C}"/>
          </ac:spMkLst>
        </pc:spChg>
        <pc:spChg chg="add del mod">
          <ac:chgData name="renu miah" userId="8bc0ced025be27c7" providerId="LiveId" clId="{8A2FB14A-8722-9041-AFF5-6589EF429A57}" dt="2022-02-24T01:24:13.986" v="182"/>
          <ac:spMkLst>
            <pc:docMk/>
            <pc:sldMk cId="3355929503" sldId="256"/>
            <ac:spMk id="31" creationId="{5EC4F6E8-6007-0C4A-BCA8-3147D59C2889}"/>
          </ac:spMkLst>
        </pc:spChg>
        <pc:spChg chg="add del mod">
          <ac:chgData name="renu miah" userId="8bc0ced025be27c7" providerId="LiveId" clId="{8A2FB14A-8722-9041-AFF5-6589EF429A57}" dt="2022-02-24T01:44:50.794" v="361" actId="21"/>
          <ac:spMkLst>
            <pc:docMk/>
            <pc:sldMk cId="3355929503" sldId="256"/>
            <ac:spMk id="32" creationId="{0ED198F6-C3B4-B64E-8A09-8DD1143FAF18}"/>
          </ac:spMkLst>
        </pc:spChg>
        <pc:spChg chg="add mod">
          <ac:chgData name="renu miah" userId="8bc0ced025be27c7" providerId="LiveId" clId="{8A2FB14A-8722-9041-AFF5-6589EF429A57}" dt="2022-02-25T01:17:04.884" v="1084" actId="1076"/>
          <ac:spMkLst>
            <pc:docMk/>
            <pc:sldMk cId="3355929503" sldId="256"/>
            <ac:spMk id="33" creationId="{7B80F7E6-8DCA-B74A-B6E3-C85198B039B9}"/>
          </ac:spMkLst>
        </pc:spChg>
        <pc:spChg chg="add mod">
          <ac:chgData name="renu miah" userId="8bc0ced025be27c7" providerId="LiveId" clId="{8A2FB14A-8722-9041-AFF5-6589EF429A57}" dt="2022-02-25T01:17:09.589" v="1085" actId="1076"/>
          <ac:spMkLst>
            <pc:docMk/>
            <pc:sldMk cId="3355929503" sldId="256"/>
            <ac:spMk id="34" creationId="{30E2D4CA-8599-184C-88CB-90DF0A995070}"/>
          </ac:spMkLst>
        </pc:spChg>
        <pc:spChg chg="add del mod">
          <ac:chgData name="renu miah" userId="8bc0ced025be27c7" providerId="LiveId" clId="{8A2FB14A-8722-9041-AFF5-6589EF429A57}" dt="2022-02-24T01:47:21.615" v="385" actId="21"/>
          <ac:spMkLst>
            <pc:docMk/>
            <pc:sldMk cId="3355929503" sldId="256"/>
            <ac:spMk id="35" creationId="{72137300-F6D5-C94A-BC4B-B06EE284B7A9}"/>
          </ac:spMkLst>
        </pc:spChg>
        <pc:spChg chg="add del mod">
          <ac:chgData name="renu miah" userId="8bc0ced025be27c7" providerId="LiveId" clId="{8A2FB14A-8722-9041-AFF5-6589EF429A57}" dt="2022-02-25T01:19:19.945" v="1250" actId="113"/>
          <ac:spMkLst>
            <pc:docMk/>
            <pc:sldMk cId="3355929503" sldId="256"/>
            <ac:spMk id="36" creationId="{85E1EF65-A562-8843-9386-5952D7333A99}"/>
          </ac:spMkLst>
        </pc:spChg>
        <pc:spChg chg="add del mod">
          <ac:chgData name="renu miah" userId="8bc0ced025be27c7" providerId="LiveId" clId="{8A2FB14A-8722-9041-AFF5-6589EF429A57}" dt="2022-02-25T01:14:54.284" v="1073"/>
          <ac:spMkLst>
            <pc:docMk/>
            <pc:sldMk cId="3355929503" sldId="256"/>
            <ac:spMk id="37" creationId="{3E58F400-7B1A-9F44-95F8-E393422DE52A}"/>
          </ac:spMkLst>
        </pc:spChg>
        <pc:spChg chg="add mod">
          <ac:chgData name="renu miah" userId="8bc0ced025be27c7" providerId="LiveId" clId="{8A2FB14A-8722-9041-AFF5-6589EF429A57}" dt="2022-02-25T01:17:18.172" v="1086" actId="255"/>
          <ac:spMkLst>
            <pc:docMk/>
            <pc:sldMk cId="3355929503" sldId="256"/>
            <ac:spMk id="38" creationId="{B161F53C-C3A1-2A48-823D-710BAAA17036}"/>
          </ac:spMkLst>
        </pc:spChg>
        <pc:picChg chg="add del mod">
          <ac:chgData name="renu miah" userId="8bc0ced025be27c7" providerId="LiveId" clId="{8A2FB14A-8722-9041-AFF5-6589EF429A57}" dt="2022-02-25T01:16:59.052" v="1083" actId="21"/>
          <ac:picMkLst>
            <pc:docMk/>
            <pc:sldMk cId="3355929503" sldId="256"/>
            <ac:picMk id="30" creationId="{3791AFBE-B439-DE4F-9857-DB0F0CAA08A5}"/>
          </ac:picMkLst>
        </pc:picChg>
        <pc:picChg chg="add del mod">
          <ac:chgData name="renu miah" userId="8bc0ced025be27c7" providerId="LiveId" clId="{8A2FB14A-8722-9041-AFF5-6589EF429A57}" dt="2022-02-25T01:14:36.208" v="1069" actId="21"/>
          <ac:picMkLst>
            <pc:docMk/>
            <pc:sldMk cId="3355929503" sldId="256"/>
            <ac:picMk id="2050" creationId="{96EAB893-C7C3-2D48-AA5A-7109A8F460F1}"/>
          </ac:picMkLst>
        </pc:picChg>
      </pc:sldChg>
      <pc:sldChg chg="addSp delSp modSp new mod">
        <pc:chgData name="renu miah" userId="8bc0ced025be27c7" providerId="LiveId" clId="{8A2FB14A-8722-9041-AFF5-6589EF429A57}" dt="2022-02-25T01:13:46.358" v="1053" actId="1076"/>
        <pc:sldMkLst>
          <pc:docMk/>
          <pc:sldMk cId="958658281" sldId="257"/>
        </pc:sldMkLst>
        <pc:spChg chg="add del mod">
          <ac:chgData name="renu miah" userId="8bc0ced025be27c7" providerId="LiveId" clId="{8A2FB14A-8722-9041-AFF5-6589EF429A57}" dt="2022-02-24T01:39:47.995" v="353" actId="767"/>
          <ac:spMkLst>
            <pc:docMk/>
            <pc:sldMk cId="958658281" sldId="257"/>
            <ac:spMk id="2" creationId="{F16CB720-EBD4-804A-818B-45D062F11F5A}"/>
          </ac:spMkLst>
        </pc:spChg>
        <pc:spChg chg="add mod">
          <ac:chgData name="renu miah" userId="8bc0ced025be27c7" providerId="LiveId" clId="{8A2FB14A-8722-9041-AFF5-6589EF429A57}" dt="2022-02-24T01:58:43.230" v="584" actId="255"/>
          <ac:spMkLst>
            <pc:docMk/>
            <pc:sldMk cId="958658281" sldId="257"/>
            <ac:spMk id="3" creationId="{C3C39FD3-4DB7-404A-A4DC-9B611F8ED75B}"/>
          </ac:spMkLst>
        </pc:spChg>
        <pc:spChg chg="add mod">
          <ac:chgData name="renu miah" userId="8bc0ced025be27c7" providerId="LiveId" clId="{8A2FB14A-8722-9041-AFF5-6589EF429A57}" dt="2022-02-24T02:08:36.486" v="822" actId="20577"/>
          <ac:spMkLst>
            <pc:docMk/>
            <pc:sldMk cId="958658281" sldId="257"/>
            <ac:spMk id="4" creationId="{1E7D9FD0-F15B-1547-ACF8-49D2DF1955B5}"/>
          </ac:spMkLst>
        </pc:spChg>
        <pc:spChg chg="add mod">
          <ac:chgData name="renu miah" userId="8bc0ced025be27c7" providerId="LiveId" clId="{8A2FB14A-8722-9041-AFF5-6589EF429A57}" dt="2022-02-24T02:08:31.342" v="821" actId="1076"/>
          <ac:spMkLst>
            <pc:docMk/>
            <pc:sldMk cId="958658281" sldId="257"/>
            <ac:spMk id="5" creationId="{C89CD05A-0CA4-474F-ACFC-44B076079903}"/>
          </ac:spMkLst>
        </pc:spChg>
        <pc:spChg chg="add mod">
          <ac:chgData name="renu miah" userId="8bc0ced025be27c7" providerId="LiveId" clId="{8A2FB14A-8722-9041-AFF5-6589EF429A57}" dt="2022-02-24T02:08:27.427" v="820" actId="1076"/>
          <ac:spMkLst>
            <pc:docMk/>
            <pc:sldMk cId="958658281" sldId="257"/>
            <ac:spMk id="6" creationId="{7E577EB0-5A0B-C842-945D-F736323FC3A6}"/>
          </ac:spMkLst>
        </pc:spChg>
        <pc:spChg chg="add del mod">
          <ac:chgData name="renu miah" userId="8bc0ced025be27c7" providerId="LiveId" clId="{8A2FB14A-8722-9041-AFF5-6589EF429A57}" dt="2022-02-24T02:01:36.256" v="652" actId="20577"/>
          <ac:spMkLst>
            <pc:docMk/>
            <pc:sldMk cId="958658281" sldId="257"/>
            <ac:spMk id="7" creationId="{0373BCF9-77D4-E246-81FA-BF0482D48147}"/>
          </ac:spMkLst>
        </pc:spChg>
        <pc:spChg chg="add mod">
          <ac:chgData name="renu miah" userId="8bc0ced025be27c7" providerId="LiveId" clId="{8A2FB14A-8722-9041-AFF5-6589EF429A57}" dt="2022-02-24T02:01:56.456" v="658" actId="20577"/>
          <ac:spMkLst>
            <pc:docMk/>
            <pc:sldMk cId="958658281" sldId="257"/>
            <ac:spMk id="8" creationId="{4E548583-A7D8-1846-AB2C-FC9EE1B79845}"/>
          </ac:spMkLst>
        </pc:spChg>
        <pc:spChg chg="add mod">
          <ac:chgData name="renu miah" userId="8bc0ced025be27c7" providerId="LiveId" clId="{8A2FB14A-8722-9041-AFF5-6589EF429A57}" dt="2022-02-24T01:57:16.758" v="540" actId="1076"/>
          <ac:spMkLst>
            <pc:docMk/>
            <pc:sldMk cId="958658281" sldId="257"/>
            <ac:spMk id="9" creationId="{879A4494-2DDD-234E-811E-36F646005DAA}"/>
          </ac:spMkLst>
        </pc:spChg>
        <pc:spChg chg="add del mod">
          <ac:chgData name="renu miah" userId="8bc0ced025be27c7" providerId="LiveId" clId="{8A2FB14A-8722-9041-AFF5-6589EF429A57}" dt="2022-02-24T02:06:35.895" v="777" actId="1076"/>
          <ac:spMkLst>
            <pc:docMk/>
            <pc:sldMk cId="958658281" sldId="257"/>
            <ac:spMk id="11" creationId="{93D09EB3-E1FC-7A45-858D-D8BAF317BCB4}"/>
          </ac:spMkLst>
        </pc:spChg>
        <pc:spChg chg="add del mod">
          <ac:chgData name="renu miah" userId="8bc0ced025be27c7" providerId="LiveId" clId="{8A2FB14A-8722-9041-AFF5-6589EF429A57}" dt="2022-02-24T01:56:19.462" v="530" actId="767"/>
          <ac:spMkLst>
            <pc:docMk/>
            <pc:sldMk cId="958658281" sldId="257"/>
            <ac:spMk id="12" creationId="{DC0EAC3D-EFF4-2547-9EEA-E1DCB0DF8E4D}"/>
          </ac:spMkLst>
        </pc:spChg>
        <pc:spChg chg="add mod">
          <ac:chgData name="renu miah" userId="8bc0ced025be27c7" providerId="LiveId" clId="{8A2FB14A-8722-9041-AFF5-6589EF429A57}" dt="2022-02-24T02:02:43.146" v="687" actId="1076"/>
          <ac:spMkLst>
            <pc:docMk/>
            <pc:sldMk cId="958658281" sldId="257"/>
            <ac:spMk id="13" creationId="{64CDF345-7F96-7F4D-802F-680EF7D8BD85}"/>
          </ac:spMkLst>
        </pc:spChg>
        <pc:spChg chg="add mod">
          <ac:chgData name="renu miah" userId="8bc0ced025be27c7" providerId="LiveId" clId="{8A2FB14A-8722-9041-AFF5-6589EF429A57}" dt="2022-02-24T02:03:42.814" v="715" actId="1076"/>
          <ac:spMkLst>
            <pc:docMk/>
            <pc:sldMk cId="958658281" sldId="257"/>
            <ac:spMk id="14" creationId="{49439369-8BD3-0344-962F-745D7295AC1C}"/>
          </ac:spMkLst>
        </pc:spChg>
        <pc:spChg chg="add mod">
          <ac:chgData name="renu miah" userId="8bc0ced025be27c7" providerId="LiveId" clId="{8A2FB14A-8722-9041-AFF5-6589EF429A57}" dt="2022-02-24T02:06:32.949" v="776" actId="1076"/>
          <ac:spMkLst>
            <pc:docMk/>
            <pc:sldMk cId="958658281" sldId="257"/>
            <ac:spMk id="15" creationId="{DED3E765-5D83-6848-8AC8-8B8A1B05BDCA}"/>
          </ac:spMkLst>
        </pc:spChg>
        <pc:spChg chg="add mod">
          <ac:chgData name="renu miah" userId="8bc0ced025be27c7" providerId="LiveId" clId="{8A2FB14A-8722-9041-AFF5-6589EF429A57}" dt="2022-02-24T02:08:20.183" v="818" actId="1076"/>
          <ac:spMkLst>
            <pc:docMk/>
            <pc:sldMk cId="958658281" sldId="257"/>
            <ac:spMk id="16" creationId="{5DCE91E8-C4CB-E844-BAC8-EA82C0E0DFB6}"/>
          </ac:spMkLst>
        </pc:spChg>
        <pc:spChg chg="add mod">
          <ac:chgData name="renu miah" userId="8bc0ced025be27c7" providerId="LiveId" clId="{8A2FB14A-8722-9041-AFF5-6589EF429A57}" dt="2022-02-24T02:08:24.338" v="819" actId="1076"/>
          <ac:spMkLst>
            <pc:docMk/>
            <pc:sldMk cId="958658281" sldId="257"/>
            <ac:spMk id="17" creationId="{1223BF00-2625-AE46-8D17-FD511A8338DE}"/>
          </ac:spMkLst>
        </pc:spChg>
        <pc:spChg chg="add mod">
          <ac:chgData name="renu miah" userId="8bc0ced025be27c7" providerId="LiveId" clId="{8A2FB14A-8722-9041-AFF5-6589EF429A57}" dt="2022-02-24T02:14:37.879" v="860" actId="1076"/>
          <ac:spMkLst>
            <pc:docMk/>
            <pc:sldMk cId="958658281" sldId="257"/>
            <ac:spMk id="18" creationId="{8C18F0DE-B57A-3044-88B5-06408A301216}"/>
          </ac:spMkLst>
        </pc:spChg>
        <pc:spChg chg="add del mod">
          <ac:chgData name="renu miah" userId="8bc0ced025be27c7" providerId="LiveId" clId="{8A2FB14A-8722-9041-AFF5-6589EF429A57}" dt="2022-02-24T02:18:01.829" v="868" actId="767"/>
          <ac:spMkLst>
            <pc:docMk/>
            <pc:sldMk cId="958658281" sldId="257"/>
            <ac:spMk id="19" creationId="{A7B7FABA-EF33-FA4C-BBD4-929CA4A095AD}"/>
          </ac:spMkLst>
        </pc:spChg>
        <pc:spChg chg="add mod">
          <ac:chgData name="renu miah" userId="8bc0ced025be27c7" providerId="LiveId" clId="{8A2FB14A-8722-9041-AFF5-6589EF429A57}" dt="2022-02-25T00:56:35.112" v="1029" actId="1076"/>
          <ac:spMkLst>
            <pc:docMk/>
            <pc:sldMk cId="958658281" sldId="257"/>
            <ac:spMk id="20" creationId="{2055D330-85A5-1440-9CE1-7462DE95F857}"/>
          </ac:spMkLst>
        </pc:spChg>
        <pc:spChg chg="add mod">
          <ac:chgData name="renu miah" userId="8bc0ced025be27c7" providerId="LiveId" clId="{8A2FB14A-8722-9041-AFF5-6589EF429A57}" dt="2022-02-24T02:18:32.222" v="874" actId="1076"/>
          <ac:spMkLst>
            <pc:docMk/>
            <pc:sldMk cId="958658281" sldId="257"/>
            <ac:spMk id="21" creationId="{A80CF663-AEC2-9D4A-B29D-ACA4DAED83F8}"/>
          </ac:spMkLst>
        </pc:spChg>
        <pc:spChg chg="add del mod">
          <ac:chgData name="renu miah" userId="8bc0ced025be27c7" providerId="LiveId" clId="{8A2FB14A-8722-9041-AFF5-6589EF429A57}" dt="2022-02-25T01:13:19.667" v="1037"/>
          <ac:spMkLst>
            <pc:docMk/>
            <pc:sldMk cId="958658281" sldId="257"/>
            <ac:spMk id="24" creationId="{8A757342-A479-B144-A9E7-AC2E9C4C70CB}"/>
          </ac:spMkLst>
        </pc:spChg>
        <pc:spChg chg="add mod">
          <ac:chgData name="renu miah" userId="8bc0ced025be27c7" providerId="LiveId" clId="{8A2FB14A-8722-9041-AFF5-6589EF429A57}" dt="2022-02-25T01:13:46.358" v="1053" actId="1076"/>
          <ac:spMkLst>
            <pc:docMk/>
            <pc:sldMk cId="958658281" sldId="257"/>
            <ac:spMk id="25" creationId="{5012867C-DE10-B847-A31D-C56FD5ACEE0F}"/>
          </ac:spMkLst>
        </pc:spChg>
        <pc:picChg chg="add mod">
          <ac:chgData name="renu miah" userId="8bc0ced025be27c7" providerId="LiveId" clId="{8A2FB14A-8722-9041-AFF5-6589EF429A57}" dt="2022-02-24T02:18:57.575" v="879" actId="1076"/>
          <ac:picMkLst>
            <pc:docMk/>
            <pc:sldMk cId="958658281" sldId="257"/>
            <ac:picMk id="10" creationId="{1F440E33-F635-0F45-BDE1-C1EB46FF3472}"/>
          </ac:picMkLst>
        </pc:picChg>
        <pc:picChg chg="add del mod">
          <ac:chgData name="renu miah" userId="8bc0ced025be27c7" providerId="LiveId" clId="{8A2FB14A-8722-9041-AFF5-6589EF429A57}" dt="2022-02-24T02:20:01.360" v="885" actId="21"/>
          <ac:picMkLst>
            <pc:docMk/>
            <pc:sldMk cId="958658281" sldId="257"/>
            <ac:picMk id="22" creationId="{DE9A720D-DFF4-4649-84EB-DE459464119D}"/>
          </ac:picMkLst>
        </pc:picChg>
        <pc:picChg chg="add del mod">
          <ac:chgData name="renu miah" userId="8bc0ced025be27c7" providerId="LiveId" clId="{8A2FB14A-8722-9041-AFF5-6589EF429A57}" dt="2022-02-24T02:20:09.329" v="887" actId="21"/>
          <ac:picMkLst>
            <pc:docMk/>
            <pc:sldMk cId="958658281" sldId="257"/>
            <ac:picMk id="23" creationId="{59FD3B1E-E587-5A40-8654-4B6A32723583}"/>
          </ac:picMkLst>
        </pc:picChg>
        <pc:picChg chg="add del mod">
          <ac:chgData name="renu miah" userId="8bc0ced025be27c7" providerId="LiveId" clId="{8A2FB14A-8722-9041-AFF5-6589EF429A57}" dt="2022-02-24T02:18:01.096" v="867"/>
          <ac:picMkLst>
            <pc:docMk/>
            <pc:sldMk cId="958658281" sldId="257"/>
            <ac:picMk id="1026" creationId="{330A55F1-0782-104D-8AF7-9D1DDB99D9F4}"/>
          </ac:picMkLst>
        </pc:picChg>
        <pc:picChg chg="add mod">
          <ac:chgData name="renu miah" userId="8bc0ced025be27c7" providerId="LiveId" clId="{8A2FB14A-8722-9041-AFF5-6589EF429A57}" dt="2022-02-25T00:56:29.646" v="1028" actId="1076"/>
          <ac:picMkLst>
            <pc:docMk/>
            <pc:sldMk cId="958658281" sldId="257"/>
            <ac:picMk id="1028" creationId="{C57FCAC0-72B4-1140-88B7-9B5D3E6FC5C7}"/>
          </ac:picMkLst>
        </pc:picChg>
      </pc:sldChg>
      <pc:sldChg chg="addSp delSp modSp new mod ord">
        <pc:chgData name="renu miah" userId="8bc0ced025be27c7" providerId="LiveId" clId="{8A2FB14A-8722-9041-AFF5-6589EF429A57}" dt="2022-02-25T00:55:48.109" v="999" actId="1076"/>
        <pc:sldMkLst>
          <pc:docMk/>
          <pc:sldMk cId="1195458749" sldId="258"/>
        </pc:sldMkLst>
        <pc:spChg chg="add mod">
          <ac:chgData name="renu miah" userId="8bc0ced025be27c7" providerId="LiveId" clId="{8A2FB14A-8722-9041-AFF5-6589EF429A57}" dt="2022-02-25T00:55:36.686" v="994" actId="1076"/>
          <ac:spMkLst>
            <pc:docMk/>
            <pc:sldMk cId="1195458749" sldId="258"/>
            <ac:spMk id="2" creationId="{1915CCB9-5C16-2F46-B42A-E6B6131DF12E}"/>
          </ac:spMkLst>
        </pc:spChg>
        <pc:spChg chg="add del mod">
          <ac:chgData name="renu miah" userId="8bc0ced025be27c7" providerId="LiveId" clId="{8A2FB14A-8722-9041-AFF5-6589EF429A57}" dt="2022-02-25T00:39:27.733" v="944" actId="20577"/>
          <ac:spMkLst>
            <pc:docMk/>
            <pc:sldMk cId="1195458749" sldId="258"/>
            <ac:spMk id="3" creationId="{1F60766A-C49C-2A4B-9165-31F373629DDA}"/>
          </ac:spMkLst>
        </pc:spChg>
        <pc:spChg chg="add mod">
          <ac:chgData name="renu miah" userId="8bc0ced025be27c7" providerId="LiveId" clId="{8A2FB14A-8722-9041-AFF5-6589EF429A57}" dt="2022-02-25T00:55:37.571" v="995" actId="1076"/>
          <ac:spMkLst>
            <pc:docMk/>
            <pc:sldMk cId="1195458749" sldId="258"/>
            <ac:spMk id="4" creationId="{4EC56539-8D59-2646-AAF1-41E26D44EED0}"/>
          </ac:spMkLst>
        </pc:spChg>
        <pc:spChg chg="add mod">
          <ac:chgData name="renu miah" userId="8bc0ced025be27c7" providerId="LiveId" clId="{8A2FB14A-8722-9041-AFF5-6589EF429A57}" dt="2022-02-25T00:55:47.564" v="998" actId="1076"/>
          <ac:spMkLst>
            <pc:docMk/>
            <pc:sldMk cId="1195458749" sldId="258"/>
            <ac:spMk id="5" creationId="{CD0D2FFC-4D27-CB42-838F-1DA927406D7A}"/>
          </ac:spMkLst>
        </pc:spChg>
        <pc:spChg chg="add mod">
          <ac:chgData name="renu miah" userId="8bc0ced025be27c7" providerId="LiveId" clId="{8A2FB14A-8722-9041-AFF5-6589EF429A57}" dt="2022-02-25T00:55:36.312" v="993" actId="1076"/>
          <ac:spMkLst>
            <pc:docMk/>
            <pc:sldMk cId="1195458749" sldId="258"/>
            <ac:spMk id="6" creationId="{95780746-0C7B-3346-AF45-1C1F5C7D96C3}"/>
          </ac:spMkLst>
        </pc:spChg>
        <pc:spChg chg="add mod">
          <ac:chgData name="renu miah" userId="8bc0ced025be27c7" providerId="LiveId" clId="{8A2FB14A-8722-9041-AFF5-6589EF429A57}" dt="2022-02-25T00:55:48.109" v="999" actId="1076"/>
          <ac:spMkLst>
            <pc:docMk/>
            <pc:sldMk cId="1195458749" sldId="258"/>
            <ac:spMk id="7" creationId="{592C80AB-F0D0-464A-A198-ECF140DD3614}"/>
          </ac:spMkLst>
        </pc:spChg>
        <pc:spChg chg="add del mod">
          <ac:chgData name="renu miah" userId="8bc0ced025be27c7" providerId="LiveId" clId="{8A2FB14A-8722-9041-AFF5-6589EF429A57}" dt="2022-02-25T00:55:36.031" v="992" actId="20577"/>
          <ac:spMkLst>
            <pc:docMk/>
            <pc:sldMk cId="1195458749" sldId="258"/>
            <ac:spMk id="8" creationId="{B42DD7E5-F7B9-F640-AAED-6AF4ABF5ACB5}"/>
          </ac:spMkLst>
        </pc:spChg>
      </pc:sldChg>
      <pc:sldChg chg="addSp delSp modSp new mod ord">
        <pc:chgData name="renu miah" userId="8bc0ced025be27c7" providerId="LiveId" clId="{8A2FB14A-8722-9041-AFF5-6589EF429A57}" dt="2022-02-25T01:36:26.841" v="1396" actId="20577"/>
        <pc:sldMkLst>
          <pc:docMk/>
          <pc:sldMk cId="1546470773" sldId="259"/>
        </pc:sldMkLst>
        <pc:spChg chg="add del mod">
          <ac:chgData name="renu miah" userId="8bc0ced025be27c7" providerId="LiveId" clId="{8A2FB14A-8722-9041-AFF5-6589EF429A57}" dt="2022-02-25T01:31:52.325" v="1270" actId="21"/>
          <ac:spMkLst>
            <pc:docMk/>
            <pc:sldMk cId="1546470773" sldId="259"/>
            <ac:spMk id="2" creationId="{F1B24246-93BE-424B-AF1F-C2ADFE759AB4}"/>
          </ac:spMkLst>
        </pc:spChg>
        <pc:spChg chg="add mod">
          <ac:chgData name="renu miah" userId="8bc0ced025be27c7" providerId="LiveId" clId="{8A2FB14A-8722-9041-AFF5-6589EF429A57}" dt="2022-02-25T01:36:06.204" v="1395" actId="1076"/>
          <ac:spMkLst>
            <pc:docMk/>
            <pc:sldMk cId="1546470773" sldId="259"/>
            <ac:spMk id="3" creationId="{9E3A3282-8AB7-7A4F-A29F-CD351B2A35C8}"/>
          </ac:spMkLst>
        </pc:spChg>
        <pc:spChg chg="add mod">
          <ac:chgData name="renu miah" userId="8bc0ced025be27c7" providerId="LiveId" clId="{8A2FB14A-8722-9041-AFF5-6589EF429A57}" dt="2022-02-25T01:36:26.841" v="1396" actId="20577"/>
          <ac:spMkLst>
            <pc:docMk/>
            <pc:sldMk cId="1546470773" sldId="259"/>
            <ac:spMk id="4" creationId="{FF80F7E7-1BEC-D544-B47C-27E45ECA23E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3645-DCFE-47FC-8A66-F9A45A422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50" y="1247140"/>
            <a:ext cx="7891760" cy="3450844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509FA-7BD7-4D45-998F-0E43038F1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1150" y="4818126"/>
            <a:ext cx="7891760" cy="1268984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FA51C-E4FE-4BF2-A2DD-E32DE57D8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2/22/22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8448-FC2D-4A2F-B7C0-04AC5031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B07C67E-EAD9-47D8-9559-4E091BC0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9325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5DD8-8608-4B55-96D8-0AB848C0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3CC0B-7B21-422D-937D-FBD49EE9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EAFA-89BC-43E9-8EB9-B6B3CD13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0944-70C2-487F-A102-58CDFB94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B7B8-A972-455E-9D8C-9B8026A5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CC95119-6D9D-3542-9E0E-4171B33DC9C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C92F19-7317-314C-81B7-43B8B687F4E4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425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87F2-AA0E-4F0C-9AD6-235302157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51674"/>
            <a:ext cx="7891760" cy="2914688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37807-96B8-4061-A845-1287216B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21150" y="4818126"/>
            <a:ext cx="7891760" cy="12715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AF346-9503-4767-BCB4-84B823E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605B-A39D-4BEE-B46F-16CF13F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5834A-942D-410B-A430-43F9E01F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199D5-C485-D449-9804-F755E0907B51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90D1A7-C550-2540-86C9-EB0FB2EB2E71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602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CAD2-C321-4E81-AEBE-696A90E2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0CD1-0E09-4415-911C-0F5B7341D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7709" y="2160016"/>
            <a:ext cx="4425437" cy="39270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63EDD-031A-49CA-9130-067550BD0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963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08E79-A0BE-49F3-AE92-7EE5CC78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8B87C-BF1E-47CF-9A4E-FD4BE32C0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06E71-46F6-469C-A9CA-E707EBE5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659F6-6B3B-A545-A45F-FAD238210D47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637F8-15DE-2240-8BF8-D6E57A337B1A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55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6D-64DE-4314-8BD2-25FD618F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457200"/>
            <a:ext cx="9521854" cy="15544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77613-5CEE-4B05-A937-CD43EAAAB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057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E4779-3B5A-4993-9C7F-FB19F1633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1056" y="2988998"/>
            <a:ext cx="4425697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1081A-685C-4C18-9AE9-425106A02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7214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80F424-FE3A-4B7D-B60C-7AEA2118A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87214" y="2988998"/>
            <a:ext cx="4425696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D2A96-CD7D-41BC-BDBE-5E29B7C0B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2/22/22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1471D-6DDE-4E56-84E9-4813696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3F451-CF28-4F57-B844-52A66544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1FA03E-7A83-AB41-BB4B-25B04946559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702630-3C98-A142-9D04-1D852974DC2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360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2D7A-4502-49C3-BAFB-6D46F7A2E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B67EE-A167-43D1-9C58-7B736CF2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2/22/22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605B7-599B-450E-9E8D-2A9AE3F3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BD2B1-8C5F-430B-A0F2-CD5281AB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BA877B-B45A-BD48-8FC8-E752E7D7174F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3343D-2AFA-B544-B40A-315F5EC680B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741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08016-71BA-4CD3-918D-51613F7F4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2/22/22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24F46-0425-47C6-9FFB-F69AFFFE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E7A99-1593-4189-A514-8209CC32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05BA89-ECA6-2247-ABBB-3C67160202E9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56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933B-3FC6-4B08-9FBE-2DD48307A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2" y="455362"/>
            <a:ext cx="4043440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BD4A-4514-4DCE-8F18-914DF3F4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232" y="565151"/>
            <a:ext cx="5358384" cy="552196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18C85-0675-4202-B796-352766854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2" y="2039874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079E5-F934-4D04-866F-F7CB5B08A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FC94-7915-439A-B937-F02D1BB0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69B19-4156-4584-B1DC-4F42F200B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1B6031-8ABE-F648-8E05-3D08D0D54B53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BD855-35E6-BE4F-8B03-FD12DDB32E10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362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1F3B-090C-4BB5-84BE-8ED0FC59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1" y="455362"/>
            <a:ext cx="4043436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97C49E-9426-4B24-B2A7-C54B89DA60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1232" y="565150"/>
            <a:ext cx="5355607" cy="552267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7F011-0A5F-44E9-88CD-C95A33351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1" y="2039874"/>
            <a:ext cx="4043436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21C85-27BB-4533-A21B-C379FE0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18850-01F1-4247-9BFD-1DDC5DDD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365A9-4C28-480F-B370-2DFF234B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EAFF3-0A84-F84B-90E4-A596F00B3DC2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392559-3C15-B249-93C9-B0F7E9E5DDD8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795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C53B0-59B2-4B39-93E0-DCFBB93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525200" cy="15504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C5F7B-98AC-425B-80BD-6C6F3032D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2160016"/>
            <a:ext cx="9525200" cy="39261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C2EE-2433-424A-878C-24514FF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EFD20-ADE2-40F3-A071-6D1E97F8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7D1D5-5E92-48E1-9475-EC122D3F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CF945-5CF3-5542-A36A-9CBB738E735E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7D61B-66C5-4341-8F2D-129A9E4D8283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795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7FBCF-6EDB-4883-92D4-612F4D1C55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6380" y="565149"/>
            <a:ext cx="2266530" cy="56118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D2DF8-B588-416F-AA11-9F3A0DDE6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565149"/>
            <a:ext cx="7088929" cy="56118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F7B1D-405D-4EE7-9A23-3F21916C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B9304-686C-431A-8E7F-D9DD19F4D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240B-DB2E-46ED-8AC6-744B2C1C7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75F2C-778B-864A-8379-6D0726B18FDC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051C8-76B3-384B-BCF1-60BB80301FCD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27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ACD69-D2F4-4938-B590-C4140490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62BD4-BA0F-4CA4-BAE3-DF2B5087C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710" y="2160016"/>
            <a:ext cx="9486690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2FEE-249E-42F1-94D8-A8C0759EF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18632" y="6292850"/>
            <a:ext cx="30942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2/22/22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0C617-A890-4920-83B0-143C03349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87711" y="62928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B4F1-B06B-4BBE-BFFF-C0B386E24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9574" y="6292850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2311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q=welsh+coastal+restaurant+address&amp;rlz=1C5CHFA_enGB963GB964&amp;oq=welsh+coastal+restaurant+address&amp;aqs=chrome..69i57.13955j0j4&amp;sourceid=chrome&amp;ie=UTF-8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3A3282-8AB7-7A4F-A29F-CD351B2A35C8}"/>
              </a:ext>
            </a:extLst>
          </p:cNvPr>
          <p:cNvSpPr txBox="1"/>
          <p:nvPr/>
        </p:nvSpPr>
        <p:spPr>
          <a:xfrm>
            <a:off x="1681942" y="920521"/>
            <a:ext cx="8828116" cy="47050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80F7E7-1BEC-D544-B47C-27E45ECA23E6}"/>
              </a:ext>
            </a:extLst>
          </p:cNvPr>
          <p:cNvSpPr txBox="1"/>
          <p:nvPr/>
        </p:nvSpPr>
        <p:spPr>
          <a:xfrm>
            <a:off x="2510444" y="1463040"/>
            <a:ext cx="615141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Name: </a:t>
            </a:r>
            <a:r>
              <a:rPr lang="en-GB" sz="3200" dirty="0" err="1"/>
              <a:t>Renu</a:t>
            </a:r>
            <a:r>
              <a:rPr lang="en-GB" sz="3200" dirty="0"/>
              <a:t> Miah</a:t>
            </a:r>
          </a:p>
          <a:p>
            <a:endParaRPr lang="en-GB" sz="3200" dirty="0"/>
          </a:p>
          <a:p>
            <a:r>
              <a:rPr lang="en-GB" sz="3200" dirty="0"/>
              <a:t>Student No: 2025335</a:t>
            </a:r>
          </a:p>
          <a:p>
            <a:r>
              <a:rPr lang="en-GB" sz="3200" dirty="0"/>
              <a:t> </a:t>
            </a:r>
          </a:p>
          <a:p>
            <a:r>
              <a:rPr lang="en-GB" sz="3200" dirty="0"/>
              <a:t>Module Code &amp; Name: BMIH4002 – Food &amp; Beverage Operations</a:t>
            </a:r>
          </a:p>
          <a:p>
            <a:r>
              <a:rPr lang="en-GB" sz="3200" dirty="0"/>
              <a:t> </a:t>
            </a:r>
          </a:p>
          <a:p>
            <a:r>
              <a:rPr lang="en-GB" sz="3200" dirty="0"/>
              <a:t>Lecturer Name: Laurence Blake</a:t>
            </a:r>
          </a:p>
        </p:txBody>
      </p:sp>
    </p:spTree>
    <p:extLst>
      <p:ext uri="{BB962C8B-B14F-4D97-AF65-F5344CB8AC3E}">
        <p14:creationId xmlns:p14="http://schemas.microsoft.com/office/powerpoint/2010/main" val="15464707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">
            <a:extLst>
              <a:ext uri="{FF2B5EF4-FFF2-40B4-BE49-F238E27FC236}">
                <a16:creationId xmlns:a16="http://schemas.microsoft.com/office/drawing/2014/main" id="{9F0EA5A9-0D12-3644-BBEC-6D9D192EB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4755908" cy="685800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1C8291-E3D5-4240-8FF4-E5213CBC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282" y="1375495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B44AFE-C181-7047-8CC9-CA00BD385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281" y="0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4DC792-6208-6043-9159-D88B48BCE8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62329" y="38419"/>
            <a:ext cx="9412886" cy="834916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800" dirty="0">
                <a:latin typeface="Chalkduster" panose="03050602040202020205" pitchFamily="66" charset="77"/>
                <a:ea typeface="Ayuthaya" pitchFamily="2" charset="-34"/>
                <a:cs typeface="Ayuthaya" pitchFamily="2" charset="-34"/>
              </a:rPr>
              <a:t>The Coastal Lagoon</a:t>
            </a:r>
            <a:br>
              <a:rPr lang="en-US" sz="4800" dirty="0">
                <a:latin typeface="Chalkduster" panose="03050602040202020205" pitchFamily="66" charset="77"/>
              </a:rPr>
            </a:br>
            <a:endParaRPr lang="en-US" sz="2800" dirty="0">
              <a:latin typeface="Chalkduster" panose="03050602040202020205" pitchFamily="66" charset="77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1DE4F1-032D-9247-A8AB-10750EC628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290" y="1666748"/>
            <a:ext cx="4341572" cy="578882"/>
          </a:xfrm>
        </p:spPr>
        <p:txBody>
          <a:bodyPr>
            <a:noAutofit/>
          </a:bodyPr>
          <a:lstStyle/>
          <a:p>
            <a:r>
              <a:rPr lang="en-US" sz="3200" dirty="0">
                <a:latin typeface="Chalkduster" panose="03050602040202020205" pitchFamily="66" charset="77"/>
                <a:ea typeface="Malgun Gothic" panose="020B0503020000020004" pitchFamily="34" charset="-127"/>
              </a:rPr>
              <a:t>Starters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A70055-0784-1B41-A2CC-E22817F84EF3}"/>
              </a:ext>
            </a:extLst>
          </p:cNvPr>
          <p:cNvSpPr txBox="1"/>
          <p:nvPr/>
        </p:nvSpPr>
        <p:spPr>
          <a:xfrm>
            <a:off x="9369234" y="603474"/>
            <a:ext cx="60302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Malgun Gothic" panose="020B0503020000020004" pitchFamily="34" charset="-127"/>
                <a:ea typeface="Malgun Gothic" panose="020B0503020000020004" pitchFamily="34" charset="-127"/>
                <a:cs typeface="Ayuthaya" pitchFamily="2" charset="-34"/>
              </a:rPr>
              <a:t>@ Hotel Trinity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72C6730-0BBD-BA46-8C69-00CE71165E7C}"/>
              </a:ext>
            </a:extLst>
          </p:cNvPr>
          <p:cNvSpPr txBox="1"/>
          <p:nvPr/>
        </p:nvSpPr>
        <p:spPr>
          <a:xfrm>
            <a:off x="7727365" y="1145843"/>
            <a:ext cx="17002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Chalkduster" panose="03050602040202020205" pitchFamily="66" charset="77"/>
              </a:rPr>
              <a:t>Main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AFCBAD5-687B-1C48-9FE8-4332A729DB1E}"/>
              </a:ext>
            </a:extLst>
          </p:cNvPr>
          <p:cNvSpPr txBox="1"/>
          <p:nvPr/>
        </p:nvSpPr>
        <p:spPr>
          <a:xfrm>
            <a:off x="54616" y="2243620"/>
            <a:ext cx="45090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/>
              <a:t>Cychwynol</a:t>
            </a:r>
            <a:r>
              <a:rPr lang="en-US" b="1" dirty="0"/>
              <a:t> - 7.90</a:t>
            </a:r>
          </a:p>
          <a:p>
            <a:r>
              <a:rPr lang="en-US" dirty="0"/>
              <a:t>    (Welsh Onion Soup Welsh Rarebit     Croutons, Homemade Crusty Bread) (V)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Welsh Leek and Cheese Rarebit - </a:t>
            </a:r>
            <a:r>
              <a:rPr lang="en-US" dirty="0"/>
              <a:t>4.20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Traditional Welsh </a:t>
            </a:r>
            <a:r>
              <a:rPr lang="en-US" b="1" dirty="0" err="1"/>
              <a:t>Cawl</a:t>
            </a:r>
            <a:r>
              <a:rPr lang="en-US" b="1" dirty="0"/>
              <a:t> Stew Soup - </a:t>
            </a:r>
            <a:r>
              <a:rPr lang="en-US" dirty="0"/>
              <a:t>8.40</a:t>
            </a:r>
          </a:p>
          <a:p>
            <a:r>
              <a:rPr lang="en-US" dirty="0"/>
              <a:t>    (Lamb and Vegetable)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Local Mussels Tomato - </a:t>
            </a:r>
            <a:r>
              <a:rPr lang="en-US" dirty="0"/>
              <a:t>5.50</a:t>
            </a:r>
          </a:p>
          <a:p>
            <a:r>
              <a:rPr lang="en-US" dirty="0"/>
              <a:t>    (Chili and Garlic Sauce)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3C24911-4B48-FD4D-AB69-55A34D8BCE52}"/>
              </a:ext>
            </a:extLst>
          </p:cNvPr>
          <p:cNvSpPr txBox="1"/>
          <p:nvPr/>
        </p:nvSpPr>
        <p:spPr>
          <a:xfrm>
            <a:off x="7774216" y="1675700"/>
            <a:ext cx="4454967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Roast Rump Of Welsh Lamb - </a:t>
            </a:r>
            <a:r>
              <a:rPr lang="en-US" dirty="0"/>
              <a:t>12.50</a:t>
            </a:r>
          </a:p>
          <a:p>
            <a:r>
              <a:rPr lang="en-US" b="1" dirty="0"/>
              <a:t>     </a:t>
            </a:r>
            <a:r>
              <a:rPr lang="en-US" dirty="0"/>
              <a:t>(Creamed Potato with Crispy Leeks      Recommended White Wine 7.50)</a:t>
            </a:r>
          </a:p>
          <a:p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Faggots &amp; Peas - </a:t>
            </a:r>
            <a:r>
              <a:rPr lang="en-US" dirty="0"/>
              <a:t>10.50</a:t>
            </a:r>
          </a:p>
          <a:p>
            <a:r>
              <a:rPr lang="en-US" dirty="0"/>
              <a:t>    (Meat Balls made from off-cuts Recommended </a:t>
            </a:r>
            <a:r>
              <a:rPr lang="en-GB" dirty="0"/>
              <a:t>White Wine Californian Chardonnay 8.50</a:t>
            </a:r>
            <a:r>
              <a:rPr lang="en-US" dirty="0"/>
              <a:t>)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Halen </a:t>
            </a:r>
            <a:r>
              <a:rPr lang="en-US" b="1" dirty="0" err="1"/>
              <a:t>Môn’s</a:t>
            </a:r>
            <a:r>
              <a:rPr lang="en-US" b="1" dirty="0"/>
              <a:t> </a:t>
            </a:r>
            <a:r>
              <a:rPr lang="en-US" dirty="0"/>
              <a:t>- 9.50</a:t>
            </a:r>
          </a:p>
          <a:p>
            <a:r>
              <a:rPr lang="en-US" dirty="0"/>
              <a:t>    (BBQ Mackerel with pickled cucumber &amp;.                                         charred lemon salad)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Welsh Vegan </a:t>
            </a:r>
            <a:r>
              <a:rPr lang="en-US" b="1" dirty="0" err="1"/>
              <a:t>Cawl</a:t>
            </a:r>
            <a:r>
              <a:rPr lang="en-US" b="1" dirty="0"/>
              <a:t> </a:t>
            </a:r>
            <a:r>
              <a:rPr lang="en-US" dirty="0"/>
              <a:t>8.90</a:t>
            </a:r>
          </a:p>
          <a:p>
            <a:r>
              <a:rPr lang="en-US" dirty="0"/>
              <a:t>    ( Stew made with Fresh local Vegetables &amp; Bay leaves/thyme Served with Bread Loaf)</a:t>
            </a:r>
          </a:p>
          <a:p>
            <a:r>
              <a:rPr lang="en-US" dirty="0"/>
              <a:t>    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4968934-9493-A241-BFA8-E4C82F4BC02C}"/>
              </a:ext>
            </a:extLst>
          </p:cNvPr>
          <p:cNvSpPr txBox="1"/>
          <p:nvPr/>
        </p:nvSpPr>
        <p:spPr>
          <a:xfrm>
            <a:off x="103083" y="302379"/>
            <a:ext cx="30025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Rydym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argymell</a:t>
            </a:r>
            <a:r>
              <a:rPr lang="en-US" dirty="0"/>
              <a:t>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cwsmeriaid</a:t>
            </a:r>
            <a:r>
              <a:rPr lang="en-US" dirty="0"/>
              <a:t> I </a:t>
            </a:r>
            <a:r>
              <a:rPr lang="en-US" dirty="0" err="1"/>
              <a:t>wiriór</a:t>
            </a:r>
            <a:r>
              <a:rPr lang="en-US" dirty="0"/>
              <a:t> </a:t>
            </a:r>
            <a:r>
              <a:rPr lang="en-US" dirty="0" err="1"/>
              <a:t>sgoriau</a:t>
            </a:r>
            <a:r>
              <a:rPr lang="en-US" dirty="0"/>
              <a:t> </a:t>
            </a:r>
            <a:r>
              <a:rPr lang="en-US" dirty="0" err="1"/>
              <a:t>hylendid</a:t>
            </a:r>
            <a:r>
              <a:rPr lang="en-US" dirty="0"/>
              <a:t> </a:t>
            </a:r>
            <a:r>
              <a:rPr lang="en-US" dirty="0" err="1"/>
              <a:t>bwyd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wefan</a:t>
            </a:r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B80F7E6-8DCA-B74A-B6E3-C85198B039B9}"/>
              </a:ext>
            </a:extLst>
          </p:cNvPr>
          <p:cNvSpPr/>
          <p:nvPr/>
        </p:nvSpPr>
        <p:spPr>
          <a:xfrm>
            <a:off x="4740281" y="2609949"/>
            <a:ext cx="365318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0" i="0" dirty="0" err="1">
                <a:effectLst/>
                <a:latin typeface="arial" panose="020B0604020202020204" pitchFamily="34" charset="0"/>
              </a:rPr>
              <a:t>Coppet</a:t>
            </a:r>
            <a:r>
              <a:rPr lang="en-GB" b="0" i="0" dirty="0">
                <a:effectLst/>
                <a:latin typeface="arial" panose="020B0604020202020204" pitchFamily="34" charset="0"/>
              </a:rPr>
              <a:t> Hall Beach Centre, Saundersfoot SA69 9AJ</a:t>
            </a:r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0E2D4CA-8599-184C-88CB-90DF0A995070}"/>
              </a:ext>
            </a:extLst>
          </p:cNvPr>
          <p:cNvSpPr/>
          <p:nvPr/>
        </p:nvSpPr>
        <p:spPr>
          <a:xfrm>
            <a:off x="4839805" y="3428999"/>
            <a:ext cx="23091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</a:t>
            </a:r>
            <a:r>
              <a:rPr lang="en-GB" b="1" i="0" u="sng" dirty="0">
                <a:effectLst/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ele : </a:t>
            </a:r>
            <a:r>
              <a:rPr lang="en-GB" b="0" i="0" u="sng" dirty="0">
                <a:effectLst/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01834 826100</a:t>
            </a:r>
            <a:endParaRPr lang="en-US" u="sng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5E1EF65-A562-8843-9386-5952D7333A99}"/>
              </a:ext>
            </a:extLst>
          </p:cNvPr>
          <p:cNvSpPr txBox="1"/>
          <p:nvPr/>
        </p:nvSpPr>
        <p:spPr>
          <a:xfrm>
            <a:off x="85290" y="6139583"/>
            <a:ext cx="7081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A full list of allergens is available on request. Please advise of any allergens in advance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161F53C-C3A1-2A48-823D-710BAAA17036}"/>
              </a:ext>
            </a:extLst>
          </p:cNvPr>
          <p:cNvSpPr txBox="1"/>
          <p:nvPr/>
        </p:nvSpPr>
        <p:spPr>
          <a:xfrm>
            <a:off x="5069461" y="1070318"/>
            <a:ext cx="18027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/>
              <a:t>All Day Menu</a:t>
            </a:r>
          </a:p>
        </p:txBody>
      </p:sp>
    </p:spTree>
    <p:extLst>
      <p:ext uri="{BB962C8B-B14F-4D97-AF65-F5344CB8AC3E}">
        <p14:creationId xmlns:p14="http://schemas.microsoft.com/office/powerpoint/2010/main" val="3355929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3C39FD3-4DB7-404A-A4DC-9B611F8ED75B}"/>
              </a:ext>
            </a:extLst>
          </p:cNvPr>
          <p:cNvSpPr/>
          <p:nvPr/>
        </p:nvSpPr>
        <p:spPr>
          <a:xfrm>
            <a:off x="369722" y="693049"/>
            <a:ext cx="24667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Chalkduster" panose="03050602040202020205" pitchFamily="66" charset="77"/>
              </a:rPr>
              <a:t>Kid’s Meal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7D9FD0-F15B-1547-ACF8-49D2DF1955B5}"/>
              </a:ext>
            </a:extLst>
          </p:cNvPr>
          <p:cNvSpPr/>
          <p:nvPr/>
        </p:nvSpPr>
        <p:spPr>
          <a:xfrm>
            <a:off x="369722" y="1307744"/>
            <a:ext cx="44542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Chesse Burger with Chips &amp; Peas  6.00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89CD05A-0CA4-474F-ACFC-44B076079903}"/>
              </a:ext>
            </a:extLst>
          </p:cNvPr>
          <p:cNvSpPr/>
          <p:nvPr/>
        </p:nvSpPr>
        <p:spPr>
          <a:xfrm>
            <a:off x="359649" y="3350615"/>
            <a:ext cx="18006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latin typeface="Chalkduster" panose="03050602040202020205" pitchFamily="66" charset="77"/>
              </a:rPr>
              <a:t>Dessert</a:t>
            </a:r>
            <a:endParaRPr lang="en-US" sz="32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E577EB0-5A0B-C842-945D-F736323FC3A6}"/>
              </a:ext>
            </a:extLst>
          </p:cNvPr>
          <p:cNvSpPr/>
          <p:nvPr/>
        </p:nvSpPr>
        <p:spPr>
          <a:xfrm>
            <a:off x="359649" y="4098441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Monmouth pudding 4.50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73BCF9-77D4-E246-81FA-BF0482D48147}"/>
              </a:ext>
            </a:extLst>
          </p:cNvPr>
          <p:cNvSpPr txBox="1"/>
          <p:nvPr/>
        </p:nvSpPr>
        <p:spPr>
          <a:xfrm>
            <a:off x="7844279" y="591717"/>
            <a:ext cx="23392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Chalkduster" panose="03050602040202020205" pitchFamily="66" charset="77"/>
              </a:rPr>
              <a:t> Wine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E548583-A7D8-1846-AB2C-FC9EE1B79845}"/>
              </a:ext>
            </a:extLst>
          </p:cNvPr>
          <p:cNvSpPr/>
          <p:nvPr/>
        </p:nvSpPr>
        <p:spPr>
          <a:xfrm>
            <a:off x="8146016" y="1218322"/>
            <a:ext cx="6096000" cy="209288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dirty="0"/>
              <a:t>White :</a:t>
            </a:r>
          </a:p>
          <a:p>
            <a:r>
              <a:rPr lang="en-US" dirty="0"/>
              <a:t>White Castle Vineyard</a:t>
            </a:r>
          </a:p>
          <a:p>
            <a:r>
              <a:rPr lang="en-US" dirty="0"/>
              <a:t>7.50</a:t>
            </a:r>
          </a:p>
          <a:p>
            <a:endParaRPr lang="en-US" dirty="0"/>
          </a:p>
          <a:p>
            <a:r>
              <a:rPr lang="en-US" sz="2000" b="1" dirty="0"/>
              <a:t>Red :</a:t>
            </a:r>
          </a:p>
          <a:p>
            <a:r>
              <a:rPr lang="en-US" dirty="0"/>
              <a:t>La </a:t>
            </a:r>
            <a:r>
              <a:rPr lang="en-US" dirty="0" err="1"/>
              <a:t>Casada</a:t>
            </a:r>
            <a:r>
              <a:rPr lang="en-US" dirty="0"/>
              <a:t> Sangiovese</a:t>
            </a:r>
          </a:p>
          <a:p>
            <a:r>
              <a:rPr lang="en-US" dirty="0"/>
              <a:t> </a:t>
            </a:r>
            <a:r>
              <a:rPr lang="en-US" dirty="0" err="1"/>
              <a:t>Rubicone</a:t>
            </a:r>
            <a:r>
              <a:rPr lang="en-US" dirty="0"/>
              <a:t>, Italy  6.50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79A4494-2DDD-234E-811E-36F646005DAA}"/>
              </a:ext>
            </a:extLst>
          </p:cNvPr>
          <p:cNvSpPr/>
          <p:nvPr/>
        </p:nvSpPr>
        <p:spPr>
          <a:xfrm>
            <a:off x="1850179" y="6187659"/>
            <a:ext cx="923108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Order </a:t>
            </a:r>
            <a:r>
              <a:rPr lang="en-US" sz="2400" dirty="0" err="1"/>
              <a:t>OnLine</a:t>
            </a:r>
            <a:r>
              <a:rPr lang="en-US" sz="2400" dirty="0"/>
              <a:t> at </a:t>
            </a:r>
            <a:r>
              <a:rPr lang="en-US" sz="2400" dirty="0" err="1"/>
              <a:t>www.thecoastallagoon@hoteltrinity.co.uk</a:t>
            </a:r>
            <a:endParaRPr lang="en-US" sz="2400" dirty="0"/>
          </a:p>
        </p:txBody>
      </p:sp>
      <p:pic>
        <p:nvPicPr>
          <p:cNvPr id="10" name="Picture 9" descr="Graphical user interface, chat or text message&#10;&#10;Description automatically generated">
            <a:extLst>
              <a:ext uri="{FF2B5EF4-FFF2-40B4-BE49-F238E27FC236}">
                <a16:creationId xmlns:a16="http://schemas.microsoft.com/office/drawing/2014/main" id="{1F440E33-F635-0F45-BDE1-C1EB46FF34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018" y="4610437"/>
            <a:ext cx="3496558" cy="12318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3D09EB3-E1FC-7A45-858D-D8BAF317BCB4}"/>
              </a:ext>
            </a:extLst>
          </p:cNvPr>
          <p:cNvSpPr txBox="1"/>
          <p:nvPr/>
        </p:nvSpPr>
        <p:spPr>
          <a:xfrm>
            <a:off x="369722" y="2300469"/>
            <a:ext cx="37492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Nuggets with Chips &amp; Salad 4.95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CDF345-7F96-7F4D-802F-680EF7D8BD85}"/>
              </a:ext>
            </a:extLst>
          </p:cNvPr>
          <p:cNvSpPr txBox="1"/>
          <p:nvPr/>
        </p:nvSpPr>
        <p:spPr>
          <a:xfrm>
            <a:off x="8005665" y="3747523"/>
            <a:ext cx="40317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latin typeface="Chalkduster" panose="03050602040202020205" pitchFamily="66" charset="77"/>
              </a:rPr>
              <a:t>Cold/Hot Drinks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9439369-8BD3-0344-962F-745D7295AC1C}"/>
              </a:ext>
            </a:extLst>
          </p:cNvPr>
          <p:cNvSpPr txBox="1"/>
          <p:nvPr/>
        </p:nvSpPr>
        <p:spPr>
          <a:xfrm>
            <a:off x="8146016" y="4329948"/>
            <a:ext cx="161178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Coke 1.50</a:t>
            </a:r>
          </a:p>
          <a:p>
            <a:r>
              <a:rPr lang="en-US" dirty="0"/>
              <a:t>Pepsi 1.50</a:t>
            </a:r>
          </a:p>
          <a:p>
            <a:r>
              <a:rPr lang="en-US" dirty="0"/>
              <a:t>Red Bull 2.50</a:t>
            </a:r>
          </a:p>
          <a:p>
            <a:endParaRPr lang="en-US" dirty="0"/>
          </a:p>
          <a:p>
            <a:r>
              <a:rPr lang="en-US" dirty="0"/>
              <a:t>Tea 1.95</a:t>
            </a:r>
          </a:p>
          <a:p>
            <a:r>
              <a:rPr lang="en-US" dirty="0"/>
              <a:t>Coffee 2.45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ED3E765-5D83-6848-8AC8-8B8A1B05BDCA}"/>
              </a:ext>
            </a:extLst>
          </p:cNvPr>
          <p:cNvSpPr txBox="1"/>
          <p:nvPr/>
        </p:nvSpPr>
        <p:spPr>
          <a:xfrm>
            <a:off x="360764" y="1761357"/>
            <a:ext cx="4951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Half Buckie Haddock with Peas &amp; Salad 5.50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DCE91E8-C4CB-E844-BAC8-EA82C0E0DFB6}"/>
              </a:ext>
            </a:extLst>
          </p:cNvPr>
          <p:cNvSpPr txBox="1"/>
          <p:nvPr/>
        </p:nvSpPr>
        <p:spPr>
          <a:xfrm>
            <a:off x="359649" y="5180924"/>
            <a:ext cx="2558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Vanilla Ice-cream 3.50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223BF00-2625-AE46-8D17-FD511A8338DE}"/>
              </a:ext>
            </a:extLst>
          </p:cNvPr>
          <p:cNvSpPr txBox="1"/>
          <p:nvPr/>
        </p:nvSpPr>
        <p:spPr>
          <a:xfrm>
            <a:off x="369722" y="4618394"/>
            <a:ext cx="2874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Dark Chocolate Tart 3.95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C18F0DE-B57A-3044-88B5-06408A301216}"/>
              </a:ext>
            </a:extLst>
          </p:cNvPr>
          <p:cNvSpPr txBox="1"/>
          <p:nvPr/>
        </p:nvSpPr>
        <p:spPr>
          <a:xfrm>
            <a:off x="9828784" y="4384758"/>
            <a:ext cx="30567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Apple/Orange Juice </a:t>
            </a:r>
          </a:p>
          <a:p>
            <a:r>
              <a:rPr lang="en-US" dirty="0"/>
              <a:t>1.50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80CF663-AEC2-9D4A-B29D-ACA4DAED83F8}"/>
              </a:ext>
            </a:extLst>
          </p:cNvPr>
          <p:cNvSpPr txBox="1"/>
          <p:nvPr/>
        </p:nvSpPr>
        <p:spPr>
          <a:xfrm>
            <a:off x="6233202" y="2827353"/>
            <a:ext cx="181809" cy="313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1028" name="Picture 4" descr="Download HD Credit Cards - All Credit Card Logos Transparent PNG Image -  NicePNG.com">
            <a:extLst>
              <a:ext uri="{FF2B5EF4-FFF2-40B4-BE49-F238E27FC236}">
                <a16:creationId xmlns:a16="http://schemas.microsoft.com/office/drawing/2014/main" id="{C57FCAC0-72B4-1140-88B7-9B5D3E6FC5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155" y="3131861"/>
            <a:ext cx="2189047" cy="1407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055D330-85A5-1440-9CE1-7462DE95F857}"/>
              </a:ext>
            </a:extLst>
          </p:cNvPr>
          <p:cNvSpPr txBox="1"/>
          <p:nvPr/>
        </p:nvSpPr>
        <p:spPr>
          <a:xfrm>
            <a:off x="4526431" y="2745233"/>
            <a:ext cx="2928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All Major Cards Accepted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012867C-DE10-B847-A31D-C56FD5ACEE0F}"/>
              </a:ext>
            </a:extLst>
          </p:cNvPr>
          <p:cNvSpPr txBox="1"/>
          <p:nvPr/>
        </p:nvSpPr>
        <p:spPr>
          <a:xfrm>
            <a:off x="4824632" y="137104"/>
            <a:ext cx="1641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All Day Menu</a:t>
            </a:r>
          </a:p>
        </p:txBody>
      </p:sp>
    </p:spTree>
    <p:extLst>
      <p:ext uri="{BB962C8B-B14F-4D97-AF65-F5344CB8AC3E}">
        <p14:creationId xmlns:p14="http://schemas.microsoft.com/office/powerpoint/2010/main" val="9586582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915CCB9-5C16-2F46-B42A-E6B6131DF12E}"/>
              </a:ext>
            </a:extLst>
          </p:cNvPr>
          <p:cNvSpPr/>
          <p:nvPr/>
        </p:nvSpPr>
        <p:spPr>
          <a:xfrm>
            <a:off x="1521760" y="2058250"/>
            <a:ext cx="58827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www.nicepng.com</a:t>
            </a:r>
            <a:r>
              <a:rPr lang="en-US" dirty="0"/>
              <a:t>/</a:t>
            </a:r>
            <a:r>
              <a:rPr lang="en-US" dirty="0" err="1"/>
              <a:t>maxp</a:t>
            </a:r>
            <a:r>
              <a:rPr lang="en-US" dirty="0"/>
              <a:t>/u2q8t4r5o0a9o0y3/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60766A-C49C-2A4B-9165-31F373629DDA}"/>
              </a:ext>
            </a:extLst>
          </p:cNvPr>
          <p:cNvSpPr txBox="1"/>
          <p:nvPr/>
        </p:nvSpPr>
        <p:spPr>
          <a:xfrm>
            <a:off x="2142308" y="653143"/>
            <a:ext cx="38361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/>
              <a:t>Reference List :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EC56539-8D59-2646-AAF1-41E26D44EED0}"/>
              </a:ext>
            </a:extLst>
          </p:cNvPr>
          <p:cNvSpPr/>
          <p:nvPr/>
        </p:nvSpPr>
        <p:spPr>
          <a:xfrm>
            <a:off x="1521760" y="2555854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www.finewinesdirectuk.com</a:t>
            </a:r>
            <a:r>
              <a:rPr lang="en-US" dirty="0"/>
              <a:t>/</a:t>
            </a:r>
            <a:r>
              <a:rPr lang="en-US" dirty="0" err="1"/>
              <a:t>shop?cat_filter</a:t>
            </a:r>
            <a:r>
              <a:rPr lang="en-US" dirty="0"/>
              <a:t>=</a:t>
            </a:r>
            <a:r>
              <a:rPr lang="en-US" dirty="0" err="1"/>
              <a:t>redwine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D0D2FFC-4D27-CB42-838F-1DA927406D7A}"/>
              </a:ext>
            </a:extLst>
          </p:cNvPr>
          <p:cNvSpPr/>
          <p:nvPr/>
        </p:nvSpPr>
        <p:spPr>
          <a:xfrm>
            <a:off x="1521760" y="3655816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www.google.com</a:t>
            </a:r>
            <a:r>
              <a:rPr lang="en-US" dirty="0"/>
              <a:t>/</a:t>
            </a:r>
            <a:r>
              <a:rPr lang="en-US" dirty="0" err="1"/>
              <a:t>search?q</a:t>
            </a:r>
            <a:r>
              <a:rPr lang="en-US" dirty="0"/>
              <a:t>=</a:t>
            </a:r>
            <a:r>
              <a:rPr lang="en-US" dirty="0" err="1"/>
              <a:t>welsh+coastal+restaurant+address&amp;rlz</a:t>
            </a:r>
            <a:r>
              <a:rPr lang="en-US" dirty="0"/>
              <a:t>=1C5CHFA_enGB963GB964&amp;oq=</a:t>
            </a:r>
            <a:r>
              <a:rPr lang="en-US" dirty="0" err="1"/>
              <a:t>welsh+coastal+restaurant+address&amp;aqs</a:t>
            </a:r>
            <a:r>
              <a:rPr lang="en-US" dirty="0"/>
              <a:t>=chrome..69i57.13955j0j4&amp;sourceid=</a:t>
            </a:r>
            <a:r>
              <a:rPr lang="en-US" dirty="0" err="1"/>
              <a:t>chrome&amp;ie</a:t>
            </a:r>
            <a:r>
              <a:rPr lang="en-US" dirty="0"/>
              <a:t>=UTF-8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5780746-0C7B-3346-AF45-1C1F5C7D96C3}"/>
              </a:ext>
            </a:extLst>
          </p:cNvPr>
          <p:cNvSpPr/>
          <p:nvPr/>
        </p:nvSpPr>
        <p:spPr>
          <a:xfrm>
            <a:off x="1717963" y="1114808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welshicons.org</a:t>
            </a:r>
            <a:r>
              <a:rPr lang="en-US" dirty="0"/>
              <a:t>/</a:t>
            </a:r>
            <a:r>
              <a:rPr lang="en-US" dirty="0" err="1"/>
              <a:t>cymrupedia</a:t>
            </a:r>
            <a:r>
              <a:rPr lang="en-US" dirty="0"/>
              <a:t>/food-drink/faggot-and-peas/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92C80AB-F0D0-464A-A198-ECF140DD3614}"/>
              </a:ext>
            </a:extLst>
          </p:cNvPr>
          <p:cNvSpPr/>
          <p:nvPr/>
        </p:nvSpPr>
        <p:spPr>
          <a:xfrm>
            <a:off x="1268875" y="5207335"/>
            <a:ext cx="47095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es/https://</a:t>
            </a:r>
            <a:r>
              <a:rPr lang="en-US" dirty="0" err="1"/>
              <a:t>menterabusnes.cymru</a:t>
            </a:r>
            <a:r>
              <a:rPr lang="en-US" dirty="0"/>
              <a:t>/pip/</a:t>
            </a:r>
            <a:r>
              <a:rPr lang="en-US" dirty="0" err="1"/>
              <a:t>recip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2DD7E5-F7B9-F640-AAED-6AF4ABF5ACB5}"/>
              </a:ext>
            </a:extLst>
          </p:cNvPr>
          <p:cNvSpPr txBox="1"/>
          <p:nvPr/>
        </p:nvSpPr>
        <p:spPr>
          <a:xfrm>
            <a:off x="1579418" y="126353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5458749"/>
      </p:ext>
    </p:extLst>
  </p:cSld>
  <p:clrMapOvr>
    <a:masterClrMapping/>
  </p:clrMapOvr>
</p:sld>
</file>

<file path=ppt/theme/theme1.xml><?xml version="1.0" encoding="utf-8"?>
<a:theme xmlns:a="http://schemas.openxmlformats.org/drawingml/2006/main" name="InterweaveVTI">
  <a:themeElements>
    <a:clrScheme name="AnalogousFromRegularSeedRightStep">
      <a:dk1>
        <a:srgbClr val="000000"/>
      </a:dk1>
      <a:lt1>
        <a:srgbClr val="FFFFFF"/>
      </a:lt1>
      <a:dk2>
        <a:srgbClr val="3E3423"/>
      </a:dk2>
      <a:lt2>
        <a:srgbClr val="E2E8E7"/>
      </a:lt2>
      <a:accent1>
        <a:srgbClr val="E7294B"/>
      </a:accent1>
      <a:accent2>
        <a:srgbClr val="D54517"/>
      </a:accent2>
      <a:accent3>
        <a:srgbClr val="D59926"/>
      </a:accent3>
      <a:accent4>
        <a:srgbClr val="A0AB13"/>
      </a:accent4>
      <a:accent5>
        <a:srgbClr val="6CB520"/>
      </a:accent5>
      <a:accent6>
        <a:srgbClr val="24BE15"/>
      </a:accent6>
      <a:hlink>
        <a:srgbClr val="319381"/>
      </a:hlink>
      <a:folHlink>
        <a:srgbClr val="7F7F7F"/>
      </a:folHlink>
    </a:clrScheme>
    <a:fontScheme name="Interweav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rweaveVTI" id="{2A5AE21D-FC75-4AD0-BC12-FA563BC24905}" vid="{9A4A41B8-EB69-44BB-8E15-B517E25CF8C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3466</TotalTime>
  <Words>402</Words>
  <Application>Microsoft Macintosh PowerPoint</Application>
  <PresentationFormat>Widescreen</PresentationFormat>
  <Paragraphs>75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Malgun Gothic</vt:lpstr>
      <vt:lpstr>Arial</vt:lpstr>
      <vt:lpstr>Arial</vt:lpstr>
      <vt:lpstr>Chalkduster</vt:lpstr>
      <vt:lpstr>Neue Haas Grotesk Text Pro</vt:lpstr>
      <vt:lpstr>InterweaveVTI</vt:lpstr>
      <vt:lpstr>PowerPoint Presentation</vt:lpstr>
      <vt:lpstr>The Coastal Lagoon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Coastal Lagoon </dc:title>
  <dc:creator>Renu Miah (2025335)</dc:creator>
  <cp:lastModifiedBy>Renu Miah (2025335)</cp:lastModifiedBy>
  <cp:revision>1</cp:revision>
  <dcterms:created xsi:type="dcterms:W3CDTF">2022-02-22T15:50:28Z</dcterms:created>
  <dcterms:modified xsi:type="dcterms:W3CDTF">2022-02-25T01:36:36Z</dcterms:modified>
</cp:coreProperties>
</file>