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6.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sv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s>
</file>

<file path=ppt/diagrams/_rels/data7.xml.rels><?xml version="1.0" encoding="UTF-8" standalone="yes"?>
<Relationships xmlns="http://schemas.openxmlformats.org/package/2006/relationships"><Relationship Id="rId8" Type="http://schemas.openxmlformats.org/officeDocument/2006/relationships/image" Target="../media/image73.svg"/><Relationship Id="rId13" Type="http://schemas.openxmlformats.org/officeDocument/2006/relationships/image" Target="../media/image76.png"/><Relationship Id="rId3" Type="http://schemas.openxmlformats.org/officeDocument/2006/relationships/image" Target="../media/image68.png"/><Relationship Id="rId7" Type="http://schemas.openxmlformats.org/officeDocument/2006/relationships/image" Target="../media/image72.png"/><Relationship Id="rId12" Type="http://schemas.openxmlformats.org/officeDocument/2006/relationships/image" Target="../media/image75.svg"/><Relationship Id="rId2" Type="http://schemas.openxmlformats.org/officeDocument/2006/relationships/image" Target="../media/image67.svg"/><Relationship Id="rId16" Type="http://schemas.openxmlformats.org/officeDocument/2006/relationships/image" Target="../media/image79.svg"/><Relationship Id="rId1" Type="http://schemas.openxmlformats.org/officeDocument/2006/relationships/image" Target="../media/image66.png"/><Relationship Id="rId6" Type="http://schemas.openxmlformats.org/officeDocument/2006/relationships/image" Target="../media/image71.svg"/><Relationship Id="rId11" Type="http://schemas.openxmlformats.org/officeDocument/2006/relationships/image" Target="../media/image74.png"/><Relationship Id="rId5" Type="http://schemas.openxmlformats.org/officeDocument/2006/relationships/image" Target="../media/image70.png"/><Relationship Id="rId15" Type="http://schemas.openxmlformats.org/officeDocument/2006/relationships/image" Target="../media/image78.png"/><Relationship Id="rId10" Type="http://schemas.openxmlformats.org/officeDocument/2006/relationships/image" Target="../media/image10.svg"/><Relationship Id="rId4" Type="http://schemas.openxmlformats.org/officeDocument/2006/relationships/image" Target="../media/image69.svg"/><Relationship Id="rId9" Type="http://schemas.openxmlformats.org/officeDocument/2006/relationships/image" Target="../media/image9.png"/><Relationship Id="rId14" Type="http://schemas.openxmlformats.org/officeDocument/2006/relationships/image" Target="../media/image77.svg"/></Relationships>
</file>

<file path=ppt/diagrams/_rels/data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4" Type="http://schemas.openxmlformats.org/officeDocument/2006/relationships/image" Target="../media/image83.svg"/></Relationships>
</file>

<file path=ppt/diagrams/_rels/data9.xml.rels><?xml version="1.0" encoding="UTF-8" standalone="yes"?>
<Relationships xmlns="http://schemas.openxmlformats.org/package/2006/relationships"><Relationship Id="rId8" Type="http://schemas.openxmlformats.org/officeDocument/2006/relationships/image" Target="../media/image91.svg"/><Relationship Id="rId13" Type="http://schemas.openxmlformats.org/officeDocument/2006/relationships/image" Target="../media/image96.png"/><Relationship Id="rId3" Type="http://schemas.openxmlformats.org/officeDocument/2006/relationships/image" Target="../media/image86.png"/><Relationship Id="rId7" Type="http://schemas.openxmlformats.org/officeDocument/2006/relationships/image" Target="../media/image90.png"/><Relationship Id="rId12" Type="http://schemas.openxmlformats.org/officeDocument/2006/relationships/image" Target="../media/image95.svg"/><Relationship Id="rId2" Type="http://schemas.openxmlformats.org/officeDocument/2006/relationships/image" Target="../media/image85.svg"/><Relationship Id="rId16" Type="http://schemas.openxmlformats.org/officeDocument/2006/relationships/image" Target="../media/image99.svg"/><Relationship Id="rId1" Type="http://schemas.openxmlformats.org/officeDocument/2006/relationships/image" Target="../media/image84.png"/><Relationship Id="rId6" Type="http://schemas.openxmlformats.org/officeDocument/2006/relationships/image" Target="../media/image89.svg"/><Relationship Id="rId11" Type="http://schemas.openxmlformats.org/officeDocument/2006/relationships/image" Target="../media/image94.png"/><Relationship Id="rId5" Type="http://schemas.openxmlformats.org/officeDocument/2006/relationships/image" Target="../media/image88.png"/><Relationship Id="rId15" Type="http://schemas.openxmlformats.org/officeDocument/2006/relationships/image" Target="../media/image98.png"/><Relationship Id="rId10" Type="http://schemas.openxmlformats.org/officeDocument/2006/relationships/image" Target="../media/image93.svg"/><Relationship Id="rId4" Type="http://schemas.openxmlformats.org/officeDocument/2006/relationships/image" Target="../media/image87.svg"/><Relationship Id="rId9" Type="http://schemas.openxmlformats.org/officeDocument/2006/relationships/image" Target="../media/image92.png"/><Relationship Id="rId14" Type="http://schemas.openxmlformats.org/officeDocument/2006/relationships/image" Target="../media/image97.svg"/></Relationships>
</file>

<file path=ppt/diagrams/_rels/data10.xml.rels><?xml version="1.0" encoding="UTF-8" standalone="yes"?>
<Relationships xmlns="http://schemas.openxmlformats.org/package/2006/relationships"><Relationship Id="rId8" Type="http://schemas.openxmlformats.org/officeDocument/2006/relationships/image" Target="../media/image105.svg"/><Relationship Id="rId13" Type="http://schemas.openxmlformats.org/officeDocument/2006/relationships/image" Target="../media/image110.png"/><Relationship Id="rId3" Type="http://schemas.openxmlformats.org/officeDocument/2006/relationships/image" Target="../media/image100.png"/><Relationship Id="rId7" Type="http://schemas.openxmlformats.org/officeDocument/2006/relationships/image" Target="../media/image104.png"/><Relationship Id="rId12" Type="http://schemas.openxmlformats.org/officeDocument/2006/relationships/image" Target="../media/image109.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03.svg"/><Relationship Id="rId11" Type="http://schemas.openxmlformats.org/officeDocument/2006/relationships/image" Target="../media/image108.png"/><Relationship Id="rId5" Type="http://schemas.openxmlformats.org/officeDocument/2006/relationships/image" Target="../media/image102.png"/><Relationship Id="rId10" Type="http://schemas.openxmlformats.org/officeDocument/2006/relationships/image" Target="../media/image107.svg"/><Relationship Id="rId4" Type="http://schemas.openxmlformats.org/officeDocument/2006/relationships/image" Target="../media/image101.svg"/><Relationship Id="rId9" Type="http://schemas.openxmlformats.org/officeDocument/2006/relationships/image" Target="../media/image106.png"/><Relationship Id="rId14" Type="http://schemas.openxmlformats.org/officeDocument/2006/relationships/image" Target="../media/image111.svg"/></Relationships>
</file>

<file path=ppt/diagrams/_rels/data1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83.svg"/></Relationships>
</file>

<file path=ppt/diagrams/_rels/data1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114.png"/><Relationship Id="rId7" Type="http://schemas.openxmlformats.org/officeDocument/2006/relationships/image" Target="../media/image78.png"/><Relationship Id="rId2" Type="http://schemas.openxmlformats.org/officeDocument/2006/relationships/image" Target="../media/image113.svg"/><Relationship Id="rId1" Type="http://schemas.openxmlformats.org/officeDocument/2006/relationships/image" Target="../media/image112.png"/><Relationship Id="rId6" Type="http://schemas.openxmlformats.org/officeDocument/2006/relationships/image" Target="../media/image117.svg"/><Relationship Id="rId5" Type="http://schemas.openxmlformats.org/officeDocument/2006/relationships/image" Target="../media/image116.png"/><Relationship Id="rId10" Type="http://schemas.openxmlformats.org/officeDocument/2006/relationships/image" Target="../media/image119.svg"/><Relationship Id="rId4" Type="http://schemas.openxmlformats.org/officeDocument/2006/relationships/image" Target="../media/image115.svg"/><Relationship Id="rId9" Type="http://schemas.openxmlformats.org/officeDocument/2006/relationships/image" Target="../media/image118.png"/></Relationships>
</file>

<file path=ppt/diagrams/_rels/data13.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svg"/><Relationship Id="rId1" Type="http://schemas.openxmlformats.org/officeDocument/2006/relationships/image" Target="../media/image120.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123.svg"/></Relationships>
</file>

<file path=ppt/diagrams/_rels/data1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21.svg"/><Relationship Id="rId1" Type="http://schemas.openxmlformats.org/officeDocument/2006/relationships/image" Target="../media/image120.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1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12" Type="http://schemas.openxmlformats.org/officeDocument/2006/relationships/image" Target="../media/image52.sv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6.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12" Type="http://schemas.openxmlformats.org/officeDocument/2006/relationships/image" Target="../media/image65.sv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11" Type="http://schemas.openxmlformats.org/officeDocument/2006/relationships/image" Target="../media/image64.png"/><Relationship Id="rId5" Type="http://schemas.openxmlformats.org/officeDocument/2006/relationships/image" Target="../media/image58.png"/><Relationship Id="rId10" Type="http://schemas.openxmlformats.org/officeDocument/2006/relationships/image" Target="../media/image63.svg"/><Relationship Id="rId4" Type="http://schemas.openxmlformats.org/officeDocument/2006/relationships/image" Target="../media/image57.svg"/><Relationship Id="rId9" Type="http://schemas.openxmlformats.org/officeDocument/2006/relationships/image" Target="../media/image6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73.svg"/><Relationship Id="rId13" Type="http://schemas.openxmlformats.org/officeDocument/2006/relationships/image" Target="../media/image76.png"/><Relationship Id="rId3" Type="http://schemas.openxmlformats.org/officeDocument/2006/relationships/image" Target="../media/image68.png"/><Relationship Id="rId7" Type="http://schemas.openxmlformats.org/officeDocument/2006/relationships/image" Target="../media/image72.png"/><Relationship Id="rId12" Type="http://schemas.openxmlformats.org/officeDocument/2006/relationships/image" Target="../media/image75.svg"/><Relationship Id="rId2" Type="http://schemas.openxmlformats.org/officeDocument/2006/relationships/image" Target="../media/image67.svg"/><Relationship Id="rId16" Type="http://schemas.openxmlformats.org/officeDocument/2006/relationships/image" Target="../media/image79.svg"/><Relationship Id="rId1" Type="http://schemas.openxmlformats.org/officeDocument/2006/relationships/image" Target="../media/image66.png"/><Relationship Id="rId6" Type="http://schemas.openxmlformats.org/officeDocument/2006/relationships/image" Target="../media/image71.svg"/><Relationship Id="rId11" Type="http://schemas.openxmlformats.org/officeDocument/2006/relationships/image" Target="../media/image74.png"/><Relationship Id="rId5" Type="http://schemas.openxmlformats.org/officeDocument/2006/relationships/image" Target="../media/image70.png"/><Relationship Id="rId15" Type="http://schemas.openxmlformats.org/officeDocument/2006/relationships/image" Target="../media/image78.png"/><Relationship Id="rId10" Type="http://schemas.openxmlformats.org/officeDocument/2006/relationships/image" Target="../media/image10.svg"/><Relationship Id="rId4" Type="http://schemas.openxmlformats.org/officeDocument/2006/relationships/image" Target="../media/image69.svg"/><Relationship Id="rId9" Type="http://schemas.openxmlformats.org/officeDocument/2006/relationships/image" Target="../media/image9.png"/><Relationship Id="rId14" Type="http://schemas.openxmlformats.org/officeDocument/2006/relationships/image" Target="../media/image7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4" Type="http://schemas.openxmlformats.org/officeDocument/2006/relationships/image" Target="../media/image8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91.svg"/><Relationship Id="rId13" Type="http://schemas.openxmlformats.org/officeDocument/2006/relationships/image" Target="../media/image96.png"/><Relationship Id="rId3" Type="http://schemas.openxmlformats.org/officeDocument/2006/relationships/image" Target="../media/image86.png"/><Relationship Id="rId7" Type="http://schemas.openxmlformats.org/officeDocument/2006/relationships/image" Target="../media/image90.png"/><Relationship Id="rId12" Type="http://schemas.openxmlformats.org/officeDocument/2006/relationships/image" Target="../media/image95.svg"/><Relationship Id="rId2" Type="http://schemas.openxmlformats.org/officeDocument/2006/relationships/image" Target="../media/image85.svg"/><Relationship Id="rId16" Type="http://schemas.openxmlformats.org/officeDocument/2006/relationships/image" Target="../media/image99.svg"/><Relationship Id="rId1" Type="http://schemas.openxmlformats.org/officeDocument/2006/relationships/image" Target="../media/image84.png"/><Relationship Id="rId6" Type="http://schemas.openxmlformats.org/officeDocument/2006/relationships/image" Target="../media/image89.svg"/><Relationship Id="rId11" Type="http://schemas.openxmlformats.org/officeDocument/2006/relationships/image" Target="../media/image94.png"/><Relationship Id="rId5" Type="http://schemas.openxmlformats.org/officeDocument/2006/relationships/image" Target="../media/image88.png"/><Relationship Id="rId15" Type="http://schemas.openxmlformats.org/officeDocument/2006/relationships/image" Target="../media/image98.png"/><Relationship Id="rId10" Type="http://schemas.openxmlformats.org/officeDocument/2006/relationships/image" Target="../media/image93.svg"/><Relationship Id="rId4" Type="http://schemas.openxmlformats.org/officeDocument/2006/relationships/image" Target="../media/image87.svg"/><Relationship Id="rId9" Type="http://schemas.openxmlformats.org/officeDocument/2006/relationships/image" Target="../media/image92.png"/><Relationship Id="rId14" Type="http://schemas.openxmlformats.org/officeDocument/2006/relationships/image" Target="../media/image97.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105.svg"/><Relationship Id="rId13" Type="http://schemas.openxmlformats.org/officeDocument/2006/relationships/image" Target="../media/image110.png"/><Relationship Id="rId3" Type="http://schemas.openxmlformats.org/officeDocument/2006/relationships/image" Target="../media/image100.png"/><Relationship Id="rId7" Type="http://schemas.openxmlformats.org/officeDocument/2006/relationships/image" Target="../media/image104.png"/><Relationship Id="rId12" Type="http://schemas.openxmlformats.org/officeDocument/2006/relationships/image" Target="../media/image109.sv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03.svg"/><Relationship Id="rId11" Type="http://schemas.openxmlformats.org/officeDocument/2006/relationships/image" Target="../media/image108.png"/><Relationship Id="rId5" Type="http://schemas.openxmlformats.org/officeDocument/2006/relationships/image" Target="../media/image102.png"/><Relationship Id="rId10" Type="http://schemas.openxmlformats.org/officeDocument/2006/relationships/image" Target="../media/image107.svg"/><Relationship Id="rId4" Type="http://schemas.openxmlformats.org/officeDocument/2006/relationships/image" Target="../media/image101.svg"/><Relationship Id="rId9" Type="http://schemas.openxmlformats.org/officeDocument/2006/relationships/image" Target="../media/image106.png"/><Relationship Id="rId14" Type="http://schemas.openxmlformats.org/officeDocument/2006/relationships/image" Target="../media/image11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83.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114.png"/><Relationship Id="rId7" Type="http://schemas.openxmlformats.org/officeDocument/2006/relationships/image" Target="../media/image78.png"/><Relationship Id="rId2" Type="http://schemas.openxmlformats.org/officeDocument/2006/relationships/image" Target="../media/image113.svg"/><Relationship Id="rId1" Type="http://schemas.openxmlformats.org/officeDocument/2006/relationships/image" Target="../media/image112.png"/><Relationship Id="rId6" Type="http://schemas.openxmlformats.org/officeDocument/2006/relationships/image" Target="../media/image117.svg"/><Relationship Id="rId5" Type="http://schemas.openxmlformats.org/officeDocument/2006/relationships/image" Target="../media/image116.png"/><Relationship Id="rId10" Type="http://schemas.openxmlformats.org/officeDocument/2006/relationships/image" Target="../media/image119.svg"/><Relationship Id="rId4" Type="http://schemas.openxmlformats.org/officeDocument/2006/relationships/image" Target="../media/image115.svg"/><Relationship Id="rId9" Type="http://schemas.openxmlformats.org/officeDocument/2006/relationships/image" Target="../media/image118.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image" Target="../media/image121.svg"/><Relationship Id="rId1" Type="http://schemas.openxmlformats.org/officeDocument/2006/relationships/image" Target="../media/image120.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12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21.svg"/><Relationship Id="rId1" Type="http://schemas.openxmlformats.org/officeDocument/2006/relationships/image" Target="../media/image120.png"/><Relationship Id="rId6" Type="http://schemas.openxmlformats.org/officeDocument/2006/relationships/image" Target="../media/image125.svg"/><Relationship Id="rId5" Type="http://schemas.openxmlformats.org/officeDocument/2006/relationships/image" Target="../media/image124.png"/><Relationship Id="rId4" Type="http://schemas.openxmlformats.org/officeDocument/2006/relationships/image" Target="../media/image11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2907A08-CD29-403A-814E-6BF4EC5C45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4A5E67-C4D9-4F92-9619-F75B423A0374}">
      <dgm:prSet/>
      <dgm:spPr/>
      <dgm:t>
        <a:bodyPr/>
        <a:lstStyle/>
        <a:p>
          <a:r>
            <a:rPr lang="en-GB"/>
            <a:t>A highly complex organ</a:t>
          </a:r>
          <a:endParaRPr lang="en-US"/>
        </a:p>
      </dgm:t>
    </dgm:pt>
    <dgm:pt modelId="{D71DBF42-496E-4AA0-9EF4-91D8DBC5BA0B}" type="parTrans" cxnId="{6992C02F-5C18-41E0-BAC7-BA69B577125D}">
      <dgm:prSet/>
      <dgm:spPr/>
      <dgm:t>
        <a:bodyPr/>
        <a:lstStyle/>
        <a:p>
          <a:endParaRPr lang="en-US"/>
        </a:p>
      </dgm:t>
    </dgm:pt>
    <dgm:pt modelId="{9ED785CC-D31B-4804-B214-3800DAE1AB11}" type="sibTrans" cxnId="{6992C02F-5C18-41E0-BAC7-BA69B577125D}">
      <dgm:prSet/>
      <dgm:spPr/>
      <dgm:t>
        <a:bodyPr/>
        <a:lstStyle/>
        <a:p>
          <a:endParaRPr lang="en-US"/>
        </a:p>
      </dgm:t>
    </dgm:pt>
    <dgm:pt modelId="{EA9DD99B-0F5F-414B-8522-1128279EF28C}">
      <dgm:prSet/>
      <dgm:spPr/>
      <dgm:t>
        <a:bodyPr/>
        <a:lstStyle/>
        <a:p>
          <a:r>
            <a:rPr lang="en-US"/>
            <a:t>100 billion neurons. </a:t>
          </a:r>
        </a:p>
      </dgm:t>
    </dgm:pt>
    <dgm:pt modelId="{B7A3D035-F5F4-4D8B-B324-C9D634F3F239}" type="parTrans" cxnId="{AF50136E-F993-4CA8-830A-A645D7EAAE03}">
      <dgm:prSet/>
      <dgm:spPr/>
      <dgm:t>
        <a:bodyPr/>
        <a:lstStyle/>
        <a:p>
          <a:endParaRPr lang="en-US"/>
        </a:p>
      </dgm:t>
    </dgm:pt>
    <dgm:pt modelId="{2533A14A-4EF2-4979-BEAE-1A92033786A0}" type="sibTrans" cxnId="{AF50136E-F993-4CA8-830A-A645D7EAAE03}">
      <dgm:prSet/>
      <dgm:spPr/>
      <dgm:t>
        <a:bodyPr/>
        <a:lstStyle/>
        <a:p>
          <a:endParaRPr lang="en-US"/>
        </a:p>
      </dgm:t>
    </dgm:pt>
    <dgm:pt modelId="{9527A4A2-C2C2-49C6-B456-6E151AAF0A8B}">
      <dgm:prSet/>
      <dgm:spPr/>
      <dgm:t>
        <a:bodyPr/>
        <a:lstStyle/>
        <a:p>
          <a:r>
            <a:rPr lang="en-US"/>
            <a:t>More connections than stars in the universe . </a:t>
          </a:r>
        </a:p>
      </dgm:t>
    </dgm:pt>
    <dgm:pt modelId="{192AB72B-EAEC-4BEA-A2C6-D1868CCAAB49}" type="parTrans" cxnId="{967CB09B-CE98-4B8E-BC1C-C5AFF604D306}">
      <dgm:prSet/>
      <dgm:spPr/>
      <dgm:t>
        <a:bodyPr/>
        <a:lstStyle/>
        <a:p>
          <a:endParaRPr lang="en-US"/>
        </a:p>
      </dgm:t>
    </dgm:pt>
    <dgm:pt modelId="{498BC7E7-3E27-4DB6-A27F-25BC07AC4529}" type="sibTrans" cxnId="{967CB09B-CE98-4B8E-BC1C-C5AFF604D306}">
      <dgm:prSet/>
      <dgm:spPr/>
      <dgm:t>
        <a:bodyPr/>
        <a:lstStyle/>
        <a:p>
          <a:endParaRPr lang="en-US"/>
        </a:p>
      </dgm:t>
    </dgm:pt>
    <dgm:pt modelId="{9CB0678B-8E82-4BEE-A438-02D314CCE988}">
      <dgm:prSet/>
      <dgm:spPr/>
      <dgm:t>
        <a:bodyPr/>
        <a:lstStyle/>
        <a:p>
          <a:r>
            <a:rPr lang="en-US"/>
            <a:t>Uses 25 % of body’s energy. </a:t>
          </a:r>
        </a:p>
      </dgm:t>
    </dgm:pt>
    <dgm:pt modelId="{74AA99DE-3296-4115-9190-970B74BB9D46}" type="parTrans" cxnId="{7D531460-7BF2-4553-A718-AECA5B1FAD31}">
      <dgm:prSet/>
      <dgm:spPr/>
      <dgm:t>
        <a:bodyPr/>
        <a:lstStyle/>
        <a:p>
          <a:endParaRPr lang="en-US"/>
        </a:p>
      </dgm:t>
    </dgm:pt>
    <dgm:pt modelId="{CFEB035D-936F-4E27-93B3-24EC13532B40}" type="sibTrans" cxnId="{7D531460-7BF2-4553-A718-AECA5B1FAD31}">
      <dgm:prSet/>
      <dgm:spPr/>
      <dgm:t>
        <a:bodyPr/>
        <a:lstStyle/>
        <a:p>
          <a:endParaRPr lang="en-US"/>
        </a:p>
      </dgm:t>
    </dgm:pt>
    <dgm:pt modelId="{0F9774CD-9E1D-4611-B426-91DE0E97EF4A}">
      <dgm:prSet/>
      <dgm:spPr/>
      <dgm:t>
        <a:bodyPr/>
        <a:lstStyle/>
        <a:p>
          <a:r>
            <a:rPr lang="en-US"/>
            <a:t>1.4 kg. </a:t>
          </a:r>
        </a:p>
      </dgm:t>
    </dgm:pt>
    <dgm:pt modelId="{EA4A7A90-953E-4893-8983-5B072E6289D4}" type="parTrans" cxnId="{14ABFE8E-83D2-48FB-8D51-C763268E1681}">
      <dgm:prSet/>
      <dgm:spPr/>
      <dgm:t>
        <a:bodyPr/>
        <a:lstStyle/>
        <a:p>
          <a:endParaRPr lang="en-US"/>
        </a:p>
      </dgm:t>
    </dgm:pt>
    <dgm:pt modelId="{8DE0D391-E1CB-4561-BC84-E9FB67E6F88A}" type="sibTrans" cxnId="{14ABFE8E-83D2-48FB-8D51-C763268E1681}">
      <dgm:prSet/>
      <dgm:spPr/>
      <dgm:t>
        <a:bodyPr/>
        <a:lstStyle/>
        <a:p>
          <a:endParaRPr lang="en-US"/>
        </a:p>
      </dgm:t>
    </dgm:pt>
    <dgm:pt modelId="{22238E9A-1ECD-4945-A5E5-9379B635974F}">
      <dgm:prSet/>
      <dgm:spPr/>
      <dgm:t>
        <a:bodyPr/>
        <a:lstStyle/>
        <a:p>
          <a:r>
            <a:rPr lang="en-US"/>
            <a:t>60% fat.</a:t>
          </a:r>
        </a:p>
      </dgm:t>
    </dgm:pt>
    <dgm:pt modelId="{6A191557-3BF1-4C33-9B4B-FB814E7D0C5B}" type="parTrans" cxnId="{4BED6E8A-68B9-4ED7-A8D4-21571F2E47E1}">
      <dgm:prSet/>
      <dgm:spPr/>
      <dgm:t>
        <a:bodyPr/>
        <a:lstStyle/>
        <a:p>
          <a:endParaRPr lang="en-US"/>
        </a:p>
      </dgm:t>
    </dgm:pt>
    <dgm:pt modelId="{307F6D23-5A36-48CB-A1B5-E6A70961B2A1}" type="sibTrans" cxnId="{4BED6E8A-68B9-4ED7-A8D4-21571F2E47E1}">
      <dgm:prSet/>
      <dgm:spPr/>
      <dgm:t>
        <a:bodyPr/>
        <a:lstStyle/>
        <a:p>
          <a:endParaRPr lang="en-US"/>
        </a:p>
      </dgm:t>
    </dgm:pt>
    <dgm:pt modelId="{CA2FF3E1-3F43-48CC-96E4-42383202E6D8}" type="pres">
      <dgm:prSet presAssocID="{42907A08-CD29-403A-814E-6BF4EC5C45C3}" presName="root" presStyleCnt="0">
        <dgm:presLayoutVars>
          <dgm:dir/>
          <dgm:resizeHandles val="exact"/>
        </dgm:presLayoutVars>
      </dgm:prSet>
      <dgm:spPr/>
    </dgm:pt>
    <dgm:pt modelId="{0DBBDF4C-5E95-4223-9CA0-87CE481A8D6B}" type="pres">
      <dgm:prSet presAssocID="{5F4A5E67-C4D9-4F92-9619-F75B423A0374}" presName="compNode" presStyleCnt="0"/>
      <dgm:spPr/>
    </dgm:pt>
    <dgm:pt modelId="{80BEC25A-C802-4EF2-972B-89DF402870C1}" type="pres">
      <dgm:prSet presAssocID="{5F4A5E67-C4D9-4F92-9619-F75B423A0374}" presName="bgRect" presStyleLbl="bgShp" presStyleIdx="0" presStyleCnt="6"/>
      <dgm:spPr/>
    </dgm:pt>
    <dgm:pt modelId="{9051584E-F0D6-4A80-B46B-91768E54B7FC}" type="pres">
      <dgm:prSet presAssocID="{5F4A5E67-C4D9-4F92-9619-F75B423A037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D2C8F195-103F-4BA5-A4AC-79AEDEFDB5A3}" type="pres">
      <dgm:prSet presAssocID="{5F4A5E67-C4D9-4F92-9619-F75B423A0374}" presName="spaceRect" presStyleCnt="0"/>
      <dgm:spPr/>
    </dgm:pt>
    <dgm:pt modelId="{C13D2608-283A-4DE7-8869-167AE901976E}" type="pres">
      <dgm:prSet presAssocID="{5F4A5E67-C4D9-4F92-9619-F75B423A0374}" presName="parTx" presStyleLbl="revTx" presStyleIdx="0" presStyleCnt="6">
        <dgm:presLayoutVars>
          <dgm:chMax val="0"/>
          <dgm:chPref val="0"/>
        </dgm:presLayoutVars>
      </dgm:prSet>
      <dgm:spPr/>
    </dgm:pt>
    <dgm:pt modelId="{AD736C08-10B8-453A-A6C1-75C99D3E2035}" type="pres">
      <dgm:prSet presAssocID="{9ED785CC-D31B-4804-B214-3800DAE1AB11}" presName="sibTrans" presStyleCnt="0"/>
      <dgm:spPr/>
    </dgm:pt>
    <dgm:pt modelId="{242CE801-53F7-41DF-ACAF-69D04E26940E}" type="pres">
      <dgm:prSet presAssocID="{EA9DD99B-0F5F-414B-8522-1128279EF28C}" presName="compNode" presStyleCnt="0"/>
      <dgm:spPr/>
    </dgm:pt>
    <dgm:pt modelId="{42E93A69-9F26-40EA-8C1B-EC9A3012527C}" type="pres">
      <dgm:prSet presAssocID="{EA9DD99B-0F5F-414B-8522-1128279EF28C}" presName="bgRect" presStyleLbl="bgShp" presStyleIdx="1" presStyleCnt="6"/>
      <dgm:spPr/>
    </dgm:pt>
    <dgm:pt modelId="{FF96F1E0-B324-467C-9A1B-ABF00902B282}" type="pres">
      <dgm:prSet presAssocID="{EA9DD99B-0F5F-414B-8522-1128279EF2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273E3AC9-4FA3-4B85-9F0A-80A0EC7A3236}" type="pres">
      <dgm:prSet presAssocID="{EA9DD99B-0F5F-414B-8522-1128279EF28C}" presName="spaceRect" presStyleCnt="0"/>
      <dgm:spPr/>
    </dgm:pt>
    <dgm:pt modelId="{9A4958E8-712B-4379-B325-B8F2E36C6118}" type="pres">
      <dgm:prSet presAssocID="{EA9DD99B-0F5F-414B-8522-1128279EF28C}" presName="parTx" presStyleLbl="revTx" presStyleIdx="1" presStyleCnt="6">
        <dgm:presLayoutVars>
          <dgm:chMax val="0"/>
          <dgm:chPref val="0"/>
        </dgm:presLayoutVars>
      </dgm:prSet>
      <dgm:spPr/>
    </dgm:pt>
    <dgm:pt modelId="{C1C73F04-6DC1-4A2D-A191-2E58722B111B}" type="pres">
      <dgm:prSet presAssocID="{2533A14A-4EF2-4979-BEAE-1A92033786A0}" presName="sibTrans" presStyleCnt="0"/>
      <dgm:spPr/>
    </dgm:pt>
    <dgm:pt modelId="{882D711B-C10F-4885-81AD-D6F43C9E90F1}" type="pres">
      <dgm:prSet presAssocID="{9527A4A2-C2C2-49C6-B456-6E151AAF0A8B}" presName="compNode" presStyleCnt="0"/>
      <dgm:spPr/>
    </dgm:pt>
    <dgm:pt modelId="{5469F759-AE7C-4BA1-ACFC-C0053C78D273}" type="pres">
      <dgm:prSet presAssocID="{9527A4A2-C2C2-49C6-B456-6E151AAF0A8B}" presName="bgRect" presStyleLbl="bgShp" presStyleIdx="2" presStyleCnt="6"/>
      <dgm:spPr/>
    </dgm:pt>
    <dgm:pt modelId="{7AA9C1FE-AF9E-495A-9D34-B5A0B5BE7206}" type="pres">
      <dgm:prSet presAssocID="{9527A4A2-C2C2-49C6-B456-6E151AAF0A8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scope"/>
        </a:ext>
      </dgm:extLst>
    </dgm:pt>
    <dgm:pt modelId="{E3620A41-A0B6-4EFA-BB9A-F4951863201D}" type="pres">
      <dgm:prSet presAssocID="{9527A4A2-C2C2-49C6-B456-6E151AAF0A8B}" presName="spaceRect" presStyleCnt="0"/>
      <dgm:spPr/>
    </dgm:pt>
    <dgm:pt modelId="{E258803F-6888-4453-ABE1-C2D7728F9B53}" type="pres">
      <dgm:prSet presAssocID="{9527A4A2-C2C2-49C6-B456-6E151AAF0A8B}" presName="parTx" presStyleLbl="revTx" presStyleIdx="2" presStyleCnt="6">
        <dgm:presLayoutVars>
          <dgm:chMax val="0"/>
          <dgm:chPref val="0"/>
        </dgm:presLayoutVars>
      </dgm:prSet>
      <dgm:spPr/>
    </dgm:pt>
    <dgm:pt modelId="{84FE9945-FEB0-47A8-97C1-2F9EBDCF9F37}" type="pres">
      <dgm:prSet presAssocID="{498BC7E7-3E27-4DB6-A27F-25BC07AC4529}" presName="sibTrans" presStyleCnt="0"/>
      <dgm:spPr/>
    </dgm:pt>
    <dgm:pt modelId="{2D7C0142-D1F4-49D1-BB05-9D8AE985E249}" type="pres">
      <dgm:prSet presAssocID="{9CB0678B-8E82-4BEE-A438-02D314CCE988}" presName="compNode" presStyleCnt="0"/>
      <dgm:spPr/>
    </dgm:pt>
    <dgm:pt modelId="{0B25FAD4-549A-41C0-9FC2-2383F570929C}" type="pres">
      <dgm:prSet presAssocID="{9CB0678B-8E82-4BEE-A438-02D314CCE988}" presName="bgRect" presStyleLbl="bgShp" presStyleIdx="3" presStyleCnt="6"/>
      <dgm:spPr/>
    </dgm:pt>
    <dgm:pt modelId="{3CFC591B-AABF-400E-BEEA-08C00D593404}" type="pres">
      <dgm:prSet presAssocID="{9CB0678B-8E82-4BEE-A438-02D314CCE98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ion"/>
        </a:ext>
      </dgm:extLst>
    </dgm:pt>
    <dgm:pt modelId="{281BFCBA-578C-4FB7-AFF0-C490E67813E3}" type="pres">
      <dgm:prSet presAssocID="{9CB0678B-8E82-4BEE-A438-02D314CCE988}" presName="spaceRect" presStyleCnt="0"/>
      <dgm:spPr/>
    </dgm:pt>
    <dgm:pt modelId="{ED482759-8FAB-434F-9B4D-ACD986AD5D58}" type="pres">
      <dgm:prSet presAssocID="{9CB0678B-8E82-4BEE-A438-02D314CCE988}" presName="parTx" presStyleLbl="revTx" presStyleIdx="3" presStyleCnt="6">
        <dgm:presLayoutVars>
          <dgm:chMax val="0"/>
          <dgm:chPref val="0"/>
        </dgm:presLayoutVars>
      </dgm:prSet>
      <dgm:spPr/>
    </dgm:pt>
    <dgm:pt modelId="{017FDB15-BD60-4C6D-9584-F6F9742615ED}" type="pres">
      <dgm:prSet presAssocID="{CFEB035D-936F-4E27-93B3-24EC13532B40}" presName="sibTrans" presStyleCnt="0"/>
      <dgm:spPr/>
    </dgm:pt>
    <dgm:pt modelId="{7060D5AF-5CA4-43CD-B27E-A79158605296}" type="pres">
      <dgm:prSet presAssocID="{0F9774CD-9E1D-4611-B426-91DE0E97EF4A}" presName="compNode" presStyleCnt="0"/>
      <dgm:spPr/>
    </dgm:pt>
    <dgm:pt modelId="{83D20506-3D0D-466D-AB2E-557CAB21C929}" type="pres">
      <dgm:prSet presAssocID="{0F9774CD-9E1D-4611-B426-91DE0E97EF4A}" presName="bgRect" presStyleLbl="bgShp" presStyleIdx="4" presStyleCnt="6"/>
      <dgm:spPr/>
    </dgm:pt>
    <dgm:pt modelId="{F91C2AA9-F62C-4BF7-8349-EF28D7ABDBB0}" type="pres">
      <dgm:prSet presAssocID="{0F9774CD-9E1D-4611-B426-91DE0E97EF4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
        </a:ext>
      </dgm:extLst>
    </dgm:pt>
    <dgm:pt modelId="{FCAE4BD0-232A-4E21-9130-AB445563BC7C}" type="pres">
      <dgm:prSet presAssocID="{0F9774CD-9E1D-4611-B426-91DE0E97EF4A}" presName="spaceRect" presStyleCnt="0"/>
      <dgm:spPr/>
    </dgm:pt>
    <dgm:pt modelId="{F7E07726-2AAC-4B15-9B25-80999CB13A0D}" type="pres">
      <dgm:prSet presAssocID="{0F9774CD-9E1D-4611-B426-91DE0E97EF4A}" presName="parTx" presStyleLbl="revTx" presStyleIdx="4" presStyleCnt="6">
        <dgm:presLayoutVars>
          <dgm:chMax val="0"/>
          <dgm:chPref val="0"/>
        </dgm:presLayoutVars>
      </dgm:prSet>
      <dgm:spPr/>
    </dgm:pt>
    <dgm:pt modelId="{C4C00198-E616-49C7-BB39-E8AD9061BC25}" type="pres">
      <dgm:prSet presAssocID="{8DE0D391-E1CB-4561-BC84-E9FB67E6F88A}" presName="sibTrans" presStyleCnt="0"/>
      <dgm:spPr/>
    </dgm:pt>
    <dgm:pt modelId="{1C86A92A-8BF7-43F6-B135-B65542E1FE5E}" type="pres">
      <dgm:prSet presAssocID="{22238E9A-1ECD-4945-A5E5-9379B635974F}" presName="compNode" presStyleCnt="0"/>
      <dgm:spPr/>
    </dgm:pt>
    <dgm:pt modelId="{B18BD275-0931-4ABE-BFC4-4F2A62643A27}" type="pres">
      <dgm:prSet presAssocID="{22238E9A-1ECD-4945-A5E5-9379B635974F}" presName="bgRect" presStyleLbl="bgShp" presStyleIdx="5" presStyleCnt="6"/>
      <dgm:spPr/>
    </dgm:pt>
    <dgm:pt modelId="{4F8A34A8-E037-466F-8C62-2A537BD1B379}" type="pres">
      <dgm:prSet presAssocID="{22238E9A-1ECD-4945-A5E5-9379B635974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ustache"/>
        </a:ext>
      </dgm:extLst>
    </dgm:pt>
    <dgm:pt modelId="{2739F75E-ED5E-4DB8-8DB4-7C301408D1FE}" type="pres">
      <dgm:prSet presAssocID="{22238E9A-1ECD-4945-A5E5-9379B635974F}" presName="spaceRect" presStyleCnt="0"/>
      <dgm:spPr/>
    </dgm:pt>
    <dgm:pt modelId="{FA0D2E4A-073A-4D34-B7E0-0B2FFC8AA8AB}" type="pres">
      <dgm:prSet presAssocID="{22238E9A-1ECD-4945-A5E5-9379B635974F}" presName="parTx" presStyleLbl="revTx" presStyleIdx="5" presStyleCnt="6">
        <dgm:presLayoutVars>
          <dgm:chMax val="0"/>
          <dgm:chPref val="0"/>
        </dgm:presLayoutVars>
      </dgm:prSet>
      <dgm:spPr/>
    </dgm:pt>
  </dgm:ptLst>
  <dgm:cxnLst>
    <dgm:cxn modelId="{F40EEF1C-BC88-41E7-9243-3BE1DB7B3079}" type="presOf" srcId="{5F4A5E67-C4D9-4F92-9619-F75B423A0374}" destId="{C13D2608-283A-4DE7-8869-167AE901976E}" srcOrd="0" destOrd="0" presId="urn:microsoft.com/office/officeart/2018/2/layout/IconVerticalSolidList"/>
    <dgm:cxn modelId="{DD99882E-D1A5-4186-AABE-B04700542076}" type="presOf" srcId="{0F9774CD-9E1D-4611-B426-91DE0E97EF4A}" destId="{F7E07726-2AAC-4B15-9B25-80999CB13A0D}" srcOrd="0" destOrd="0" presId="urn:microsoft.com/office/officeart/2018/2/layout/IconVerticalSolidList"/>
    <dgm:cxn modelId="{6992C02F-5C18-41E0-BAC7-BA69B577125D}" srcId="{42907A08-CD29-403A-814E-6BF4EC5C45C3}" destId="{5F4A5E67-C4D9-4F92-9619-F75B423A0374}" srcOrd="0" destOrd="0" parTransId="{D71DBF42-496E-4AA0-9EF4-91D8DBC5BA0B}" sibTransId="{9ED785CC-D31B-4804-B214-3800DAE1AB11}"/>
    <dgm:cxn modelId="{5CA26331-5525-4CDE-B1C6-1A84023931FE}" type="presOf" srcId="{9CB0678B-8E82-4BEE-A438-02D314CCE988}" destId="{ED482759-8FAB-434F-9B4D-ACD986AD5D58}" srcOrd="0" destOrd="0" presId="urn:microsoft.com/office/officeart/2018/2/layout/IconVerticalSolidList"/>
    <dgm:cxn modelId="{2B44D35F-244E-4855-A429-C6BADE9EDED7}" type="presOf" srcId="{EA9DD99B-0F5F-414B-8522-1128279EF28C}" destId="{9A4958E8-712B-4379-B325-B8F2E36C6118}" srcOrd="0" destOrd="0" presId="urn:microsoft.com/office/officeart/2018/2/layout/IconVerticalSolidList"/>
    <dgm:cxn modelId="{7D531460-7BF2-4553-A718-AECA5B1FAD31}" srcId="{42907A08-CD29-403A-814E-6BF4EC5C45C3}" destId="{9CB0678B-8E82-4BEE-A438-02D314CCE988}" srcOrd="3" destOrd="0" parTransId="{74AA99DE-3296-4115-9190-970B74BB9D46}" sibTransId="{CFEB035D-936F-4E27-93B3-24EC13532B40}"/>
    <dgm:cxn modelId="{E236DD68-B2CD-40F9-9416-141B401B32FE}" type="presOf" srcId="{9527A4A2-C2C2-49C6-B456-6E151AAF0A8B}" destId="{E258803F-6888-4453-ABE1-C2D7728F9B53}" srcOrd="0" destOrd="0" presId="urn:microsoft.com/office/officeart/2018/2/layout/IconVerticalSolidList"/>
    <dgm:cxn modelId="{AF50136E-F993-4CA8-830A-A645D7EAAE03}" srcId="{42907A08-CD29-403A-814E-6BF4EC5C45C3}" destId="{EA9DD99B-0F5F-414B-8522-1128279EF28C}" srcOrd="1" destOrd="0" parTransId="{B7A3D035-F5F4-4D8B-B324-C9D634F3F239}" sibTransId="{2533A14A-4EF2-4979-BEAE-1A92033786A0}"/>
    <dgm:cxn modelId="{4BED6E8A-68B9-4ED7-A8D4-21571F2E47E1}" srcId="{42907A08-CD29-403A-814E-6BF4EC5C45C3}" destId="{22238E9A-1ECD-4945-A5E5-9379B635974F}" srcOrd="5" destOrd="0" parTransId="{6A191557-3BF1-4C33-9B4B-FB814E7D0C5B}" sibTransId="{307F6D23-5A36-48CB-A1B5-E6A70961B2A1}"/>
    <dgm:cxn modelId="{14ABFE8E-83D2-48FB-8D51-C763268E1681}" srcId="{42907A08-CD29-403A-814E-6BF4EC5C45C3}" destId="{0F9774CD-9E1D-4611-B426-91DE0E97EF4A}" srcOrd="4" destOrd="0" parTransId="{EA4A7A90-953E-4893-8983-5B072E6289D4}" sibTransId="{8DE0D391-E1CB-4561-BC84-E9FB67E6F88A}"/>
    <dgm:cxn modelId="{967CB09B-CE98-4B8E-BC1C-C5AFF604D306}" srcId="{42907A08-CD29-403A-814E-6BF4EC5C45C3}" destId="{9527A4A2-C2C2-49C6-B456-6E151AAF0A8B}" srcOrd="2" destOrd="0" parTransId="{192AB72B-EAEC-4BEA-A2C6-D1868CCAAB49}" sibTransId="{498BC7E7-3E27-4DB6-A27F-25BC07AC4529}"/>
    <dgm:cxn modelId="{09B07BF3-F170-4FF6-9636-18586B24E14C}" type="presOf" srcId="{42907A08-CD29-403A-814E-6BF4EC5C45C3}" destId="{CA2FF3E1-3F43-48CC-96E4-42383202E6D8}" srcOrd="0" destOrd="0" presId="urn:microsoft.com/office/officeart/2018/2/layout/IconVerticalSolidList"/>
    <dgm:cxn modelId="{E31DFAF9-77AC-4B7E-A8B8-BFDE640A4C32}" type="presOf" srcId="{22238E9A-1ECD-4945-A5E5-9379B635974F}" destId="{FA0D2E4A-073A-4D34-B7E0-0B2FFC8AA8AB}" srcOrd="0" destOrd="0" presId="urn:microsoft.com/office/officeart/2018/2/layout/IconVerticalSolidList"/>
    <dgm:cxn modelId="{012138E5-06E2-4724-9CC2-054FEA2D6667}" type="presParOf" srcId="{CA2FF3E1-3F43-48CC-96E4-42383202E6D8}" destId="{0DBBDF4C-5E95-4223-9CA0-87CE481A8D6B}" srcOrd="0" destOrd="0" presId="urn:microsoft.com/office/officeart/2018/2/layout/IconVerticalSolidList"/>
    <dgm:cxn modelId="{FFD80DFD-2449-4A91-9F42-0B17E22E8A7B}" type="presParOf" srcId="{0DBBDF4C-5E95-4223-9CA0-87CE481A8D6B}" destId="{80BEC25A-C802-4EF2-972B-89DF402870C1}" srcOrd="0" destOrd="0" presId="urn:microsoft.com/office/officeart/2018/2/layout/IconVerticalSolidList"/>
    <dgm:cxn modelId="{A278F1C5-E82F-45BB-A767-0068D3560A82}" type="presParOf" srcId="{0DBBDF4C-5E95-4223-9CA0-87CE481A8D6B}" destId="{9051584E-F0D6-4A80-B46B-91768E54B7FC}" srcOrd="1" destOrd="0" presId="urn:microsoft.com/office/officeart/2018/2/layout/IconVerticalSolidList"/>
    <dgm:cxn modelId="{C5798595-FA21-40E0-B4CF-6991E4EEE5DD}" type="presParOf" srcId="{0DBBDF4C-5E95-4223-9CA0-87CE481A8D6B}" destId="{D2C8F195-103F-4BA5-A4AC-79AEDEFDB5A3}" srcOrd="2" destOrd="0" presId="urn:microsoft.com/office/officeart/2018/2/layout/IconVerticalSolidList"/>
    <dgm:cxn modelId="{44FB334D-E455-4206-9BB5-6D3CB1EA5FBF}" type="presParOf" srcId="{0DBBDF4C-5E95-4223-9CA0-87CE481A8D6B}" destId="{C13D2608-283A-4DE7-8869-167AE901976E}" srcOrd="3" destOrd="0" presId="urn:microsoft.com/office/officeart/2018/2/layout/IconVerticalSolidList"/>
    <dgm:cxn modelId="{4A94FFD4-2538-49E8-8516-9A0A8EEFF014}" type="presParOf" srcId="{CA2FF3E1-3F43-48CC-96E4-42383202E6D8}" destId="{AD736C08-10B8-453A-A6C1-75C99D3E2035}" srcOrd="1" destOrd="0" presId="urn:microsoft.com/office/officeart/2018/2/layout/IconVerticalSolidList"/>
    <dgm:cxn modelId="{F217AD10-88CC-4DB4-B934-FB4919FEE936}" type="presParOf" srcId="{CA2FF3E1-3F43-48CC-96E4-42383202E6D8}" destId="{242CE801-53F7-41DF-ACAF-69D04E26940E}" srcOrd="2" destOrd="0" presId="urn:microsoft.com/office/officeart/2018/2/layout/IconVerticalSolidList"/>
    <dgm:cxn modelId="{1E01A018-1FC9-40A0-AF2A-306FF89D4E77}" type="presParOf" srcId="{242CE801-53F7-41DF-ACAF-69D04E26940E}" destId="{42E93A69-9F26-40EA-8C1B-EC9A3012527C}" srcOrd="0" destOrd="0" presId="urn:microsoft.com/office/officeart/2018/2/layout/IconVerticalSolidList"/>
    <dgm:cxn modelId="{12690EFC-5802-4D64-BE5B-987A171AC78D}" type="presParOf" srcId="{242CE801-53F7-41DF-ACAF-69D04E26940E}" destId="{FF96F1E0-B324-467C-9A1B-ABF00902B282}" srcOrd="1" destOrd="0" presId="urn:microsoft.com/office/officeart/2018/2/layout/IconVerticalSolidList"/>
    <dgm:cxn modelId="{B00B47A3-9219-408F-A538-29012203A24B}" type="presParOf" srcId="{242CE801-53F7-41DF-ACAF-69D04E26940E}" destId="{273E3AC9-4FA3-4B85-9F0A-80A0EC7A3236}" srcOrd="2" destOrd="0" presId="urn:microsoft.com/office/officeart/2018/2/layout/IconVerticalSolidList"/>
    <dgm:cxn modelId="{157D5E85-55D7-4E30-AD60-7C3AD1F65A5A}" type="presParOf" srcId="{242CE801-53F7-41DF-ACAF-69D04E26940E}" destId="{9A4958E8-712B-4379-B325-B8F2E36C6118}" srcOrd="3" destOrd="0" presId="urn:microsoft.com/office/officeart/2018/2/layout/IconVerticalSolidList"/>
    <dgm:cxn modelId="{3947C4B9-C671-4A61-AEBD-9164450B22AE}" type="presParOf" srcId="{CA2FF3E1-3F43-48CC-96E4-42383202E6D8}" destId="{C1C73F04-6DC1-4A2D-A191-2E58722B111B}" srcOrd="3" destOrd="0" presId="urn:microsoft.com/office/officeart/2018/2/layout/IconVerticalSolidList"/>
    <dgm:cxn modelId="{4AE78B58-1180-478A-93AD-5ED9C7385498}" type="presParOf" srcId="{CA2FF3E1-3F43-48CC-96E4-42383202E6D8}" destId="{882D711B-C10F-4885-81AD-D6F43C9E90F1}" srcOrd="4" destOrd="0" presId="urn:microsoft.com/office/officeart/2018/2/layout/IconVerticalSolidList"/>
    <dgm:cxn modelId="{525DB478-E5FC-46EF-80D6-6ECC3CF6627D}" type="presParOf" srcId="{882D711B-C10F-4885-81AD-D6F43C9E90F1}" destId="{5469F759-AE7C-4BA1-ACFC-C0053C78D273}" srcOrd="0" destOrd="0" presId="urn:microsoft.com/office/officeart/2018/2/layout/IconVerticalSolidList"/>
    <dgm:cxn modelId="{8449F07A-7557-4EF3-ADBF-9D3CD6D6C13F}" type="presParOf" srcId="{882D711B-C10F-4885-81AD-D6F43C9E90F1}" destId="{7AA9C1FE-AF9E-495A-9D34-B5A0B5BE7206}" srcOrd="1" destOrd="0" presId="urn:microsoft.com/office/officeart/2018/2/layout/IconVerticalSolidList"/>
    <dgm:cxn modelId="{EAAE44E5-4745-4967-A2A9-B2DD062FCB46}" type="presParOf" srcId="{882D711B-C10F-4885-81AD-D6F43C9E90F1}" destId="{E3620A41-A0B6-4EFA-BB9A-F4951863201D}" srcOrd="2" destOrd="0" presId="urn:microsoft.com/office/officeart/2018/2/layout/IconVerticalSolidList"/>
    <dgm:cxn modelId="{09D8DCC7-7083-4186-B619-460B913A7E87}" type="presParOf" srcId="{882D711B-C10F-4885-81AD-D6F43C9E90F1}" destId="{E258803F-6888-4453-ABE1-C2D7728F9B53}" srcOrd="3" destOrd="0" presId="urn:microsoft.com/office/officeart/2018/2/layout/IconVerticalSolidList"/>
    <dgm:cxn modelId="{52FE60DA-64B2-4EB1-8055-F9FEF6CB8D31}" type="presParOf" srcId="{CA2FF3E1-3F43-48CC-96E4-42383202E6D8}" destId="{84FE9945-FEB0-47A8-97C1-2F9EBDCF9F37}" srcOrd="5" destOrd="0" presId="urn:microsoft.com/office/officeart/2018/2/layout/IconVerticalSolidList"/>
    <dgm:cxn modelId="{B5293209-D3DC-4887-8191-73FB43E2386B}" type="presParOf" srcId="{CA2FF3E1-3F43-48CC-96E4-42383202E6D8}" destId="{2D7C0142-D1F4-49D1-BB05-9D8AE985E249}" srcOrd="6" destOrd="0" presId="urn:microsoft.com/office/officeart/2018/2/layout/IconVerticalSolidList"/>
    <dgm:cxn modelId="{45FC62AC-035B-4873-831A-DA56B5F6E5AA}" type="presParOf" srcId="{2D7C0142-D1F4-49D1-BB05-9D8AE985E249}" destId="{0B25FAD4-549A-41C0-9FC2-2383F570929C}" srcOrd="0" destOrd="0" presId="urn:microsoft.com/office/officeart/2018/2/layout/IconVerticalSolidList"/>
    <dgm:cxn modelId="{D2E17064-2D9F-478C-B32D-3C5425347DDA}" type="presParOf" srcId="{2D7C0142-D1F4-49D1-BB05-9D8AE985E249}" destId="{3CFC591B-AABF-400E-BEEA-08C00D593404}" srcOrd="1" destOrd="0" presId="urn:microsoft.com/office/officeart/2018/2/layout/IconVerticalSolidList"/>
    <dgm:cxn modelId="{6BF14987-F71F-4CB5-9EF7-0C4F5A531BC9}" type="presParOf" srcId="{2D7C0142-D1F4-49D1-BB05-9D8AE985E249}" destId="{281BFCBA-578C-4FB7-AFF0-C490E67813E3}" srcOrd="2" destOrd="0" presId="urn:microsoft.com/office/officeart/2018/2/layout/IconVerticalSolidList"/>
    <dgm:cxn modelId="{65E57583-3D4D-4813-A7D1-6A1FD7407FF1}" type="presParOf" srcId="{2D7C0142-D1F4-49D1-BB05-9D8AE985E249}" destId="{ED482759-8FAB-434F-9B4D-ACD986AD5D58}" srcOrd="3" destOrd="0" presId="urn:microsoft.com/office/officeart/2018/2/layout/IconVerticalSolidList"/>
    <dgm:cxn modelId="{96382B73-85E0-4CF0-9ACA-308465836E4A}" type="presParOf" srcId="{CA2FF3E1-3F43-48CC-96E4-42383202E6D8}" destId="{017FDB15-BD60-4C6D-9584-F6F9742615ED}" srcOrd="7" destOrd="0" presId="urn:microsoft.com/office/officeart/2018/2/layout/IconVerticalSolidList"/>
    <dgm:cxn modelId="{5CD5B336-0EB5-467B-B855-580B758D7312}" type="presParOf" srcId="{CA2FF3E1-3F43-48CC-96E4-42383202E6D8}" destId="{7060D5AF-5CA4-43CD-B27E-A79158605296}" srcOrd="8" destOrd="0" presId="urn:microsoft.com/office/officeart/2018/2/layout/IconVerticalSolidList"/>
    <dgm:cxn modelId="{F711867D-F92F-4912-B770-EC5BF419D619}" type="presParOf" srcId="{7060D5AF-5CA4-43CD-B27E-A79158605296}" destId="{83D20506-3D0D-466D-AB2E-557CAB21C929}" srcOrd="0" destOrd="0" presId="urn:microsoft.com/office/officeart/2018/2/layout/IconVerticalSolidList"/>
    <dgm:cxn modelId="{24A8BC43-D07A-4C53-8AAF-B9295AC257A5}" type="presParOf" srcId="{7060D5AF-5CA4-43CD-B27E-A79158605296}" destId="{F91C2AA9-F62C-4BF7-8349-EF28D7ABDBB0}" srcOrd="1" destOrd="0" presId="urn:microsoft.com/office/officeart/2018/2/layout/IconVerticalSolidList"/>
    <dgm:cxn modelId="{DBE9D497-E45B-48AC-9634-1DC24D82E6D7}" type="presParOf" srcId="{7060D5AF-5CA4-43CD-B27E-A79158605296}" destId="{FCAE4BD0-232A-4E21-9130-AB445563BC7C}" srcOrd="2" destOrd="0" presId="urn:microsoft.com/office/officeart/2018/2/layout/IconVerticalSolidList"/>
    <dgm:cxn modelId="{FE7961A4-7179-41DC-8A8A-470DCFAECA09}" type="presParOf" srcId="{7060D5AF-5CA4-43CD-B27E-A79158605296}" destId="{F7E07726-2AAC-4B15-9B25-80999CB13A0D}" srcOrd="3" destOrd="0" presId="urn:microsoft.com/office/officeart/2018/2/layout/IconVerticalSolidList"/>
    <dgm:cxn modelId="{663C6A7F-0C1B-47FF-A8E1-338F5ED2D77C}" type="presParOf" srcId="{CA2FF3E1-3F43-48CC-96E4-42383202E6D8}" destId="{C4C00198-E616-49C7-BB39-E8AD9061BC25}" srcOrd="9" destOrd="0" presId="urn:microsoft.com/office/officeart/2018/2/layout/IconVerticalSolidList"/>
    <dgm:cxn modelId="{70194BF6-BBD9-4220-8E2A-B8455BDBF4EA}" type="presParOf" srcId="{CA2FF3E1-3F43-48CC-96E4-42383202E6D8}" destId="{1C86A92A-8BF7-43F6-B135-B65542E1FE5E}" srcOrd="10" destOrd="0" presId="urn:microsoft.com/office/officeart/2018/2/layout/IconVerticalSolidList"/>
    <dgm:cxn modelId="{78124ADC-B55B-4C8A-BE55-914828EB1BAC}" type="presParOf" srcId="{1C86A92A-8BF7-43F6-B135-B65542E1FE5E}" destId="{B18BD275-0931-4ABE-BFC4-4F2A62643A27}" srcOrd="0" destOrd="0" presId="urn:microsoft.com/office/officeart/2018/2/layout/IconVerticalSolidList"/>
    <dgm:cxn modelId="{13315B04-ABF1-4629-867B-E2AE0EDD5846}" type="presParOf" srcId="{1C86A92A-8BF7-43F6-B135-B65542E1FE5E}" destId="{4F8A34A8-E037-466F-8C62-2A537BD1B379}" srcOrd="1" destOrd="0" presId="urn:microsoft.com/office/officeart/2018/2/layout/IconVerticalSolidList"/>
    <dgm:cxn modelId="{4E54093F-E803-45A0-9EB1-DADDE530C61A}" type="presParOf" srcId="{1C86A92A-8BF7-43F6-B135-B65542E1FE5E}" destId="{2739F75E-ED5E-4DB8-8DB4-7C301408D1FE}" srcOrd="2" destOrd="0" presId="urn:microsoft.com/office/officeart/2018/2/layout/IconVerticalSolidList"/>
    <dgm:cxn modelId="{B28A0FC5-D28C-487B-B911-4643DCDCBDA5}" type="presParOf" srcId="{1C86A92A-8BF7-43F6-B135-B65542E1FE5E}" destId="{FA0D2E4A-073A-4D34-B7E0-0B2FFC8AA8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CEE6C6-DDBA-4BF5-968A-EB8DEF91DA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232028-E7D7-46F9-A1B1-D39BC8D4330D}">
      <dgm:prSet/>
      <dgm:spPr/>
      <dgm:t>
        <a:bodyPr/>
        <a:lstStyle/>
        <a:p>
          <a:r>
            <a:rPr lang="en-US"/>
            <a:t>Thinking or cognition</a:t>
          </a:r>
        </a:p>
      </dgm:t>
    </dgm:pt>
    <dgm:pt modelId="{2236329B-0BF2-4218-8C58-5810E3628E3C}" type="parTrans" cxnId="{BCB83863-2894-4391-BBDF-FC7EA871B1FC}">
      <dgm:prSet/>
      <dgm:spPr/>
      <dgm:t>
        <a:bodyPr/>
        <a:lstStyle/>
        <a:p>
          <a:endParaRPr lang="en-US"/>
        </a:p>
      </dgm:t>
    </dgm:pt>
    <dgm:pt modelId="{AB7B4F8E-42E5-4E55-9ADB-77114BB0F2EA}" type="sibTrans" cxnId="{BCB83863-2894-4391-BBDF-FC7EA871B1FC}">
      <dgm:prSet/>
      <dgm:spPr/>
      <dgm:t>
        <a:bodyPr/>
        <a:lstStyle/>
        <a:p>
          <a:endParaRPr lang="en-US"/>
        </a:p>
      </dgm:t>
    </dgm:pt>
    <dgm:pt modelId="{F7E6F211-5682-45D6-A334-714F9B21D81C}">
      <dgm:prSet/>
      <dgm:spPr/>
      <dgm:t>
        <a:bodyPr/>
        <a:lstStyle/>
        <a:p>
          <a:r>
            <a:rPr lang="en-US"/>
            <a:t>Perception or sensing</a:t>
          </a:r>
        </a:p>
      </dgm:t>
    </dgm:pt>
    <dgm:pt modelId="{529901CE-CE8B-4B30-9B07-28ECCD07010F}" type="parTrans" cxnId="{7B34F03F-9528-4F22-A68C-8AAC0AA5BE7E}">
      <dgm:prSet/>
      <dgm:spPr/>
      <dgm:t>
        <a:bodyPr/>
        <a:lstStyle/>
        <a:p>
          <a:endParaRPr lang="en-US"/>
        </a:p>
      </dgm:t>
    </dgm:pt>
    <dgm:pt modelId="{7F20D936-AF6D-480B-9936-59E076E1B1ED}" type="sibTrans" cxnId="{7B34F03F-9528-4F22-A68C-8AAC0AA5BE7E}">
      <dgm:prSet/>
      <dgm:spPr/>
      <dgm:t>
        <a:bodyPr/>
        <a:lstStyle/>
        <a:p>
          <a:endParaRPr lang="en-US"/>
        </a:p>
      </dgm:t>
    </dgm:pt>
    <dgm:pt modelId="{4E681C8C-814F-49D2-ACC1-071BD292E9FB}">
      <dgm:prSet/>
      <dgm:spPr/>
      <dgm:t>
        <a:bodyPr/>
        <a:lstStyle/>
        <a:p>
          <a:r>
            <a:rPr lang="en-US"/>
            <a:t>Emotion or feeling</a:t>
          </a:r>
        </a:p>
      </dgm:t>
    </dgm:pt>
    <dgm:pt modelId="{12E1AE9C-8813-487C-B8B5-40BF8550B06D}" type="parTrans" cxnId="{EA4DE407-AF73-4D4C-8D90-BA18472F4353}">
      <dgm:prSet/>
      <dgm:spPr/>
      <dgm:t>
        <a:bodyPr/>
        <a:lstStyle/>
        <a:p>
          <a:endParaRPr lang="en-US"/>
        </a:p>
      </dgm:t>
    </dgm:pt>
    <dgm:pt modelId="{94563021-E3D7-47C7-B7BD-869C94A8F1F3}" type="sibTrans" cxnId="{EA4DE407-AF73-4D4C-8D90-BA18472F4353}">
      <dgm:prSet/>
      <dgm:spPr/>
      <dgm:t>
        <a:bodyPr/>
        <a:lstStyle/>
        <a:p>
          <a:endParaRPr lang="en-US"/>
        </a:p>
      </dgm:t>
    </dgm:pt>
    <dgm:pt modelId="{C4878ED0-4315-4F52-8926-D506B926EABC}">
      <dgm:prSet/>
      <dgm:spPr/>
      <dgm:t>
        <a:bodyPr/>
        <a:lstStyle/>
        <a:p>
          <a:r>
            <a:rPr lang="en-US"/>
            <a:t>Behavior</a:t>
          </a:r>
        </a:p>
      </dgm:t>
    </dgm:pt>
    <dgm:pt modelId="{74CA8465-A3AE-42F9-9C9D-846D9232B791}" type="parTrans" cxnId="{50986B12-E8B5-4E12-BE12-F46B5FED3A0D}">
      <dgm:prSet/>
      <dgm:spPr/>
      <dgm:t>
        <a:bodyPr/>
        <a:lstStyle/>
        <a:p>
          <a:endParaRPr lang="en-US"/>
        </a:p>
      </dgm:t>
    </dgm:pt>
    <dgm:pt modelId="{90211179-FE6D-47A0-A2FA-8043A16C9772}" type="sibTrans" cxnId="{50986B12-E8B5-4E12-BE12-F46B5FED3A0D}">
      <dgm:prSet/>
      <dgm:spPr/>
      <dgm:t>
        <a:bodyPr/>
        <a:lstStyle/>
        <a:p>
          <a:endParaRPr lang="en-US"/>
        </a:p>
      </dgm:t>
    </dgm:pt>
    <dgm:pt modelId="{856A1898-8B32-4AF8-A294-C28C61E77D3C}">
      <dgm:prSet/>
      <dgm:spPr/>
      <dgm:t>
        <a:bodyPr/>
        <a:lstStyle/>
        <a:p>
          <a:r>
            <a:rPr lang="en-US"/>
            <a:t>Physical or somatic</a:t>
          </a:r>
        </a:p>
      </dgm:t>
    </dgm:pt>
    <dgm:pt modelId="{F1F83D9C-CBD8-4370-A790-3BCB264303A9}" type="parTrans" cxnId="{3B4A8BAE-56E3-45D9-BE37-F5D5709A1DC3}">
      <dgm:prSet/>
      <dgm:spPr/>
      <dgm:t>
        <a:bodyPr/>
        <a:lstStyle/>
        <a:p>
          <a:endParaRPr lang="en-US"/>
        </a:p>
      </dgm:t>
    </dgm:pt>
    <dgm:pt modelId="{A8E8B03D-CFE1-409C-B7B0-1B19C30993CD}" type="sibTrans" cxnId="{3B4A8BAE-56E3-45D9-BE37-F5D5709A1DC3}">
      <dgm:prSet/>
      <dgm:spPr/>
      <dgm:t>
        <a:bodyPr/>
        <a:lstStyle/>
        <a:p>
          <a:endParaRPr lang="en-US"/>
        </a:p>
      </dgm:t>
    </dgm:pt>
    <dgm:pt modelId="{A2546137-B6E9-423A-9768-515D4C812AB4}">
      <dgm:prSet/>
      <dgm:spPr/>
      <dgm:t>
        <a:bodyPr/>
        <a:lstStyle/>
        <a:p>
          <a:r>
            <a:rPr lang="en-US"/>
            <a:t>Responding to the environment </a:t>
          </a:r>
        </a:p>
      </dgm:t>
    </dgm:pt>
    <dgm:pt modelId="{CB39DEA9-F621-4F2E-9D8B-F2BD435B1816}" type="parTrans" cxnId="{00A00A4C-A569-4390-B314-4B584F0153B2}">
      <dgm:prSet/>
      <dgm:spPr/>
      <dgm:t>
        <a:bodyPr/>
        <a:lstStyle/>
        <a:p>
          <a:endParaRPr lang="en-US"/>
        </a:p>
      </dgm:t>
    </dgm:pt>
    <dgm:pt modelId="{B992C393-0878-49D6-B6B5-3FAF3884BD50}" type="sibTrans" cxnId="{00A00A4C-A569-4390-B314-4B584F0153B2}">
      <dgm:prSet/>
      <dgm:spPr/>
      <dgm:t>
        <a:bodyPr/>
        <a:lstStyle/>
        <a:p>
          <a:endParaRPr lang="en-US"/>
        </a:p>
      </dgm:t>
    </dgm:pt>
    <dgm:pt modelId="{ABC35033-9837-48F0-A5D5-79E8706414BB}" type="pres">
      <dgm:prSet presAssocID="{AACEE6C6-DDBA-4BF5-968A-EB8DEF91DABA}" presName="root" presStyleCnt="0">
        <dgm:presLayoutVars>
          <dgm:dir/>
          <dgm:resizeHandles val="exact"/>
        </dgm:presLayoutVars>
      </dgm:prSet>
      <dgm:spPr/>
    </dgm:pt>
    <dgm:pt modelId="{0FAA324A-9FB5-4ACF-A151-9E2258EE8A75}" type="pres">
      <dgm:prSet presAssocID="{AACEE6C6-DDBA-4BF5-968A-EB8DEF91DABA}" presName="container" presStyleCnt="0">
        <dgm:presLayoutVars>
          <dgm:dir/>
          <dgm:resizeHandles val="exact"/>
        </dgm:presLayoutVars>
      </dgm:prSet>
      <dgm:spPr/>
    </dgm:pt>
    <dgm:pt modelId="{32068E23-0973-49A3-BB7F-761D1BFA0BDC}" type="pres">
      <dgm:prSet presAssocID="{CA232028-E7D7-46F9-A1B1-D39BC8D4330D}" presName="compNode" presStyleCnt="0"/>
      <dgm:spPr/>
    </dgm:pt>
    <dgm:pt modelId="{FFECAB2E-350A-48D3-84D6-CF1430047CCE}" type="pres">
      <dgm:prSet presAssocID="{CA232028-E7D7-46F9-A1B1-D39BC8D4330D}" presName="iconBgRect" presStyleLbl="bgShp" presStyleIdx="0" presStyleCnt="6"/>
      <dgm:spPr/>
    </dgm:pt>
    <dgm:pt modelId="{5FF2B54B-65D7-4B9A-A789-5E391B22172C}" type="pres">
      <dgm:prSet presAssocID="{CA232028-E7D7-46F9-A1B1-D39BC8D4330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0DAE27F-8947-4E17-9831-76091C603B8B}" type="pres">
      <dgm:prSet presAssocID="{CA232028-E7D7-46F9-A1B1-D39BC8D4330D}" presName="spaceRect" presStyleCnt="0"/>
      <dgm:spPr/>
    </dgm:pt>
    <dgm:pt modelId="{0E0D8566-9630-4282-8F1F-07594B0EA438}" type="pres">
      <dgm:prSet presAssocID="{CA232028-E7D7-46F9-A1B1-D39BC8D4330D}" presName="textRect" presStyleLbl="revTx" presStyleIdx="0" presStyleCnt="6">
        <dgm:presLayoutVars>
          <dgm:chMax val="1"/>
          <dgm:chPref val="1"/>
        </dgm:presLayoutVars>
      </dgm:prSet>
      <dgm:spPr/>
    </dgm:pt>
    <dgm:pt modelId="{0EC09DD7-58BB-4379-8123-7A68868B1AE6}" type="pres">
      <dgm:prSet presAssocID="{AB7B4F8E-42E5-4E55-9ADB-77114BB0F2EA}" presName="sibTrans" presStyleLbl="sibTrans2D1" presStyleIdx="0" presStyleCnt="0"/>
      <dgm:spPr/>
    </dgm:pt>
    <dgm:pt modelId="{678CD60B-E3E8-4A3D-9FA8-EAD1419C43E6}" type="pres">
      <dgm:prSet presAssocID="{F7E6F211-5682-45D6-A334-714F9B21D81C}" presName="compNode" presStyleCnt="0"/>
      <dgm:spPr/>
    </dgm:pt>
    <dgm:pt modelId="{5D8F69A5-21BD-4EE9-9F5B-983E0EC8E7E0}" type="pres">
      <dgm:prSet presAssocID="{F7E6F211-5682-45D6-A334-714F9B21D81C}" presName="iconBgRect" presStyleLbl="bgShp" presStyleIdx="1" presStyleCnt="6"/>
      <dgm:spPr/>
    </dgm:pt>
    <dgm:pt modelId="{90E38323-7E39-4ECB-977A-1BD237D5CE9B}" type="pres">
      <dgm:prSet presAssocID="{F7E6F211-5682-45D6-A334-714F9B21D81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54003EA0-4C69-45B2-8A1E-3004D6FD5F1D}" type="pres">
      <dgm:prSet presAssocID="{F7E6F211-5682-45D6-A334-714F9B21D81C}" presName="spaceRect" presStyleCnt="0"/>
      <dgm:spPr/>
    </dgm:pt>
    <dgm:pt modelId="{568C396A-9950-44BA-82F9-9E6871A35DE4}" type="pres">
      <dgm:prSet presAssocID="{F7E6F211-5682-45D6-A334-714F9B21D81C}" presName="textRect" presStyleLbl="revTx" presStyleIdx="1" presStyleCnt="6">
        <dgm:presLayoutVars>
          <dgm:chMax val="1"/>
          <dgm:chPref val="1"/>
        </dgm:presLayoutVars>
      </dgm:prSet>
      <dgm:spPr/>
    </dgm:pt>
    <dgm:pt modelId="{F6D89395-28B1-4180-B53B-D884DB4A0BAE}" type="pres">
      <dgm:prSet presAssocID="{7F20D936-AF6D-480B-9936-59E076E1B1ED}" presName="sibTrans" presStyleLbl="sibTrans2D1" presStyleIdx="0" presStyleCnt="0"/>
      <dgm:spPr/>
    </dgm:pt>
    <dgm:pt modelId="{2070C705-8791-43F1-A637-C5876F8F120E}" type="pres">
      <dgm:prSet presAssocID="{4E681C8C-814F-49D2-ACC1-071BD292E9FB}" presName="compNode" presStyleCnt="0"/>
      <dgm:spPr/>
    </dgm:pt>
    <dgm:pt modelId="{DDB7F182-BAE7-4EE3-9F99-0102D45EC9CC}" type="pres">
      <dgm:prSet presAssocID="{4E681C8C-814F-49D2-ACC1-071BD292E9FB}" presName="iconBgRect" presStyleLbl="bgShp" presStyleIdx="2" presStyleCnt="6"/>
      <dgm:spPr/>
    </dgm:pt>
    <dgm:pt modelId="{31B85368-9AB9-4597-A4BB-291AFB69522B}" type="pres">
      <dgm:prSet presAssocID="{4E681C8C-814F-49D2-ACC1-071BD292E9F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rvous Face with Solid Fill"/>
        </a:ext>
      </dgm:extLst>
    </dgm:pt>
    <dgm:pt modelId="{7106B501-01D4-41A8-9C87-6471D46477B1}" type="pres">
      <dgm:prSet presAssocID="{4E681C8C-814F-49D2-ACC1-071BD292E9FB}" presName="spaceRect" presStyleCnt="0"/>
      <dgm:spPr/>
    </dgm:pt>
    <dgm:pt modelId="{6B6FC940-9C3F-4D05-B097-7CA351F51C70}" type="pres">
      <dgm:prSet presAssocID="{4E681C8C-814F-49D2-ACC1-071BD292E9FB}" presName="textRect" presStyleLbl="revTx" presStyleIdx="2" presStyleCnt="6">
        <dgm:presLayoutVars>
          <dgm:chMax val="1"/>
          <dgm:chPref val="1"/>
        </dgm:presLayoutVars>
      </dgm:prSet>
      <dgm:spPr/>
    </dgm:pt>
    <dgm:pt modelId="{910F3F8F-A50B-4E5C-AB9A-A660A8BCF393}" type="pres">
      <dgm:prSet presAssocID="{94563021-E3D7-47C7-B7BD-869C94A8F1F3}" presName="sibTrans" presStyleLbl="sibTrans2D1" presStyleIdx="0" presStyleCnt="0"/>
      <dgm:spPr/>
    </dgm:pt>
    <dgm:pt modelId="{E61D0697-553A-45D5-9298-B68545E6B9BA}" type="pres">
      <dgm:prSet presAssocID="{C4878ED0-4315-4F52-8926-D506B926EABC}" presName="compNode" presStyleCnt="0"/>
      <dgm:spPr/>
    </dgm:pt>
    <dgm:pt modelId="{F039AD11-3D5C-4E67-A690-4C1A89890983}" type="pres">
      <dgm:prSet presAssocID="{C4878ED0-4315-4F52-8926-D506B926EABC}" presName="iconBgRect" presStyleLbl="bgShp" presStyleIdx="3" presStyleCnt="6"/>
      <dgm:spPr/>
    </dgm:pt>
    <dgm:pt modelId="{23A29E08-F984-4A84-9EF1-A29910C253B7}" type="pres">
      <dgm:prSet presAssocID="{C4878ED0-4315-4F52-8926-D506B926EAB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E1ABC8E9-CF80-45F2-888E-AB99C575D435}" type="pres">
      <dgm:prSet presAssocID="{C4878ED0-4315-4F52-8926-D506B926EABC}" presName="spaceRect" presStyleCnt="0"/>
      <dgm:spPr/>
    </dgm:pt>
    <dgm:pt modelId="{BE577E48-44D6-4BDF-A6C9-92EA52F15609}" type="pres">
      <dgm:prSet presAssocID="{C4878ED0-4315-4F52-8926-D506B926EABC}" presName="textRect" presStyleLbl="revTx" presStyleIdx="3" presStyleCnt="6">
        <dgm:presLayoutVars>
          <dgm:chMax val="1"/>
          <dgm:chPref val="1"/>
        </dgm:presLayoutVars>
      </dgm:prSet>
      <dgm:spPr/>
    </dgm:pt>
    <dgm:pt modelId="{B063A38C-80E5-431A-BBA0-3ECE0FA0FBCA}" type="pres">
      <dgm:prSet presAssocID="{90211179-FE6D-47A0-A2FA-8043A16C9772}" presName="sibTrans" presStyleLbl="sibTrans2D1" presStyleIdx="0" presStyleCnt="0"/>
      <dgm:spPr/>
    </dgm:pt>
    <dgm:pt modelId="{96250288-FC1B-49D5-86C1-BF1F34D3A083}" type="pres">
      <dgm:prSet presAssocID="{856A1898-8B32-4AF8-A294-C28C61E77D3C}" presName="compNode" presStyleCnt="0"/>
      <dgm:spPr/>
    </dgm:pt>
    <dgm:pt modelId="{F14C2D52-C1A3-42FF-AD72-C0F13680C393}" type="pres">
      <dgm:prSet presAssocID="{856A1898-8B32-4AF8-A294-C28C61E77D3C}" presName="iconBgRect" presStyleLbl="bgShp" presStyleIdx="4" presStyleCnt="6"/>
      <dgm:spPr/>
    </dgm:pt>
    <dgm:pt modelId="{4C720275-E2F3-44C2-B313-FB37A2AE0C09}" type="pres">
      <dgm:prSet presAssocID="{856A1898-8B32-4AF8-A294-C28C61E77D3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rve"/>
        </a:ext>
      </dgm:extLst>
    </dgm:pt>
    <dgm:pt modelId="{06681BF1-15DD-4B16-AC7F-42C29840F18A}" type="pres">
      <dgm:prSet presAssocID="{856A1898-8B32-4AF8-A294-C28C61E77D3C}" presName="spaceRect" presStyleCnt="0"/>
      <dgm:spPr/>
    </dgm:pt>
    <dgm:pt modelId="{4F2538BA-DCE2-4A0C-87F2-3FB06948EF15}" type="pres">
      <dgm:prSet presAssocID="{856A1898-8B32-4AF8-A294-C28C61E77D3C}" presName="textRect" presStyleLbl="revTx" presStyleIdx="4" presStyleCnt="6">
        <dgm:presLayoutVars>
          <dgm:chMax val="1"/>
          <dgm:chPref val="1"/>
        </dgm:presLayoutVars>
      </dgm:prSet>
      <dgm:spPr/>
    </dgm:pt>
    <dgm:pt modelId="{7E8DDDA5-AF87-42F5-9D5D-0FF43537AC69}" type="pres">
      <dgm:prSet presAssocID="{A8E8B03D-CFE1-409C-B7B0-1B19C30993CD}" presName="sibTrans" presStyleLbl="sibTrans2D1" presStyleIdx="0" presStyleCnt="0"/>
      <dgm:spPr/>
    </dgm:pt>
    <dgm:pt modelId="{7A988034-FA4B-4604-AB4D-849D45F1460B}" type="pres">
      <dgm:prSet presAssocID="{A2546137-B6E9-423A-9768-515D4C812AB4}" presName="compNode" presStyleCnt="0"/>
      <dgm:spPr/>
    </dgm:pt>
    <dgm:pt modelId="{5394A5B4-89DA-46DB-83DD-7C317B32A3EA}" type="pres">
      <dgm:prSet presAssocID="{A2546137-B6E9-423A-9768-515D4C812AB4}" presName="iconBgRect" presStyleLbl="bgShp" presStyleIdx="5" presStyleCnt="6"/>
      <dgm:spPr/>
    </dgm:pt>
    <dgm:pt modelId="{BE77B2AB-93F9-400B-9E8F-7641B2E53341}" type="pres">
      <dgm:prSet presAssocID="{A2546137-B6E9-423A-9768-515D4C812AB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Hand with Plant"/>
        </a:ext>
      </dgm:extLst>
    </dgm:pt>
    <dgm:pt modelId="{428E322D-9BBA-4558-9A51-9E8B3F6870CA}" type="pres">
      <dgm:prSet presAssocID="{A2546137-B6E9-423A-9768-515D4C812AB4}" presName="spaceRect" presStyleCnt="0"/>
      <dgm:spPr/>
    </dgm:pt>
    <dgm:pt modelId="{396AF968-AE13-451A-BAD0-5071764CB697}" type="pres">
      <dgm:prSet presAssocID="{A2546137-B6E9-423A-9768-515D4C812AB4}" presName="textRect" presStyleLbl="revTx" presStyleIdx="5" presStyleCnt="6">
        <dgm:presLayoutVars>
          <dgm:chMax val="1"/>
          <dgm:chPref val="1"/>
        </dgm:presLayoutVars>
      </dgm:prSet>
      <dgm:spPr/>
    </dgm:pt>
  </dgm:ptLst>
  <dgm:cxnLst>
    <dgm:cxn modelId="{EA4DE407-AF73-4D4C-8D90-BA18472F4353}" srcId="{AACEE6C6-DDBA-4BF5-968A-EB8DEF91DABA}" destId="{4E681C8C-814F-49D2-ACC1-071BD292E9FB}" srcOrd="2" destOrd="0" parTransId="{12E1AE9C-8813-487C-B8B5-40BF8550B06D}" sibTransId="{94563021-E3D7-47C7-B7BD-869C94A8F1F3}"/>
    <dgm:cxn modelId="{50986B12-E8B5-4E12-BE12-F46B5FED3A0D}" srcId="{AACEE6C6-DDBA-4BF5-968A-EB8DEF91DABA}" destId="{C4878ED0-4315-4F52-8926-D506B926EABC}" srcOrd="3" destOrd="0" parTransId="{74CA8465-A3AE-42F9-9C9D-846D9232B791}" sibTransId="{90211179-FE6D-47A0-A2FA-8043A16C9772}"/>
    <dgm:cxn modelId="{6ED01927-F64C-42B3-A6E6-4B11D7C24F6C}" type="presOf" srcId="{A2546137-B6E9-423A-9768-515D4C812AB4}" destId="{396AF968-AE13-451A-BAD0-5071764CB697}" srcOrd="0" destOrd="0" presId="urn:microsoft.com/office/officeart/2018/2/layout/IconCircleList"/>
    <dgm:cxn modelId="{7B34F03F-9528-4F22-A68C-8AAC0AA5BE7E}" srcId="{AACEE6C6-DDBA-4BF5-968A-EB8DEF91DABA}" destId="{F7E6F211-5682-45D6-A334-714F9B21D81C}" srcOrd="1" destOrd="0" parTransId="{529901CE-CE8B-4B30-9B07-28ECCD07010F}" sibTransId="{7F20D936-AF6D-480B-9936-59E076E1B1ED}"/>
    <dgm:cxn modelId="{BCB83863-2894-4391-BBDF-FC7EA871B1FC}" srcId="{AACEE6C6-DDBA-4BF5-968A-EB8DEF91DABA}" destId="{CA232028-E7D7-46F9-A1B1-D39BC8D4330D}" srcOrd="0" destOrd="0" parTransId="{2236329B-0BF2-4218-8C58-5810E3628E3C}" sibTransId="{AB7B4F8E-42E5-4E55-9ADB-77114BB0F2EA}"/>
    <dgm:cxn modelId="{E9FED146-772C-4F6A-BBD6-46F369D617F5}" type="presOf" srcId="{CA232028-E7D7-46F9-A1B1-D39BC8D4330D}" destId="{0E0D8566-9630-4282-8F1F-07594B0EA438}" srcOrd="0" destOrd="0" presId="urn:microsoft.com/office/officeart/2018/2/layout/IconCircleList"/>
    <dgm:cxn modelId="{A8B61568-AB65-4B5A-A44B-897542C1B9ED}" type="presOf" srcId="{C4878ED0-4315-4F52-8926-D506B926EABC}" destId="{BE577E48-44D6-4BDF-A6C9-92EA52F15609}" srcOrd="0" destOrd="0" presId="urn:microsoft.com/office/officeart/2018/2/layout/IconCircleList"/>
    <dgm:cxn modelId="{B9098D68-9EB7-4EC9-B6A1-49F537C46AF3}" type="presOf" srcId="{F7E6F211-5682-45D6-A334-714F9B21D81C}" destId="{568C396A-9950-44BA-82F9-9E6871A35DE4}" srcOrd="0" destOrd="0" presId="urn:microsoft.com/office/officeart/2018/2/layout/IconCircleList"/>
    <dgm:cxn modelId="{00A00A4C-A569-4390-B314-4B584F0153B2}" srcId="{AACEE6C6-DDBA-4BF5-968A-EB8DEF91DABA}" destId="{A2546137-B6E9-423A-9768-515D4C812AB4}" srcOrd="5" destOrd="0" parTransId="{CB39DEA9-F621-4F2E-9D8B-F2BD435B1816}" sibTransId="{B992C393-0878-49D6-B6B5-3FAF3884BD50}"/>
    <dgm:cxn modelId="{D3AAF64C-467F-4414-B690-7DF14FB52C3B}" type="presOf" srcId="{AACEE6C6-DDBA-4BF5-968A-EB8DEF91DABA}" destId="{ABC35033-9837-48F0-A5D5-79E8706414BB}" srcOrd="0" destOrd="0" presId="urn:microsoft.com/office/officeart/2018/2/layout/IconCircleList"/>
    <dgm:cxn modelId="{8DA1F46F-C920-4702-8303-A595E6A0E225}" type="presOf" srcId="{90211179-FE6D-47A0-A2FA-8043A16C9772}" destId="{B063A38C-80E5-431A-BBA0-3ECE0FA0FBCA}" srcOrd="0" destOrd="0" presId="urn:microsoft.com/office/officeart/2018/2/layout/IconCircleList"/>
    <dgm:cxn modelId="{FBFAE78A-87BF-4056-B44F-31707853243D}" type="presOf" srcId="{94563021-E3D7-47C7-B7BD-869C94A8F1F3}" destId="{910F3F8F-A50B-4E5C-AB9A-A660A8BCF393}" srcOrd="0" destOrd="0" presId="urn:microsoft.com/office/officeart/2018/2/layout/IconCircleList"/>
    <dgm:cxn modelId="{56363E95-C54D-4654-BD3B-2FA1941B92ED}" type="presOf" srcId="{7F20D936-AF6D-480B-9936-59E076E1B1ED}" destId="{F6D89395-28B1-4180-B53B-D884DB4A0BAE}" srcOrd="0" destOrd="0" presId="urn:microsoft.com/office/officeart/2018/2/layout/IconCircleList"/>
    <dgm:cxn modelId="{C2C2E2AA-B883-4A10-9BB3-F096C73276C1}" type="presOf" srcId="{A8E8B03D-CFE1-409C-B7B0-1B19C30993CD}" destId="{7E8DDDA5-AF87-42F5-9D5D-0FF43537AC69}" srcOrd="0" destOrd="0" presId="urn:microsoft.com/office/officeart/2018/2/layout/IconCircleList"/>
    <dgm:cxn modelId="{3B4A8BAE-56E3-45D9-BE37-F5D5709A1DC3}" srcId="{AACEE6C6-DDBA-4BF5-968A-EB8DEF91DABA}" destId="{856A1898-8B32-4AF8-A294-C28C61E77D3C}" srcOrd="4" destOrd="0" parTransId="{F1F83D9C-CBD8-4370-A790-3BCB264303A9}" sibTransId="{A8E8B03D-CFE1-409C-B7B0-1B19C30993CD}"/>
    <dgm:cxn modelId="{DDEAFFCB-59D8-4159-A502-A8A7496666AE}" type="presOf" srcId="{4E681C8C-814F-49D2-ACC1-071BD292E9FB}" destId="{6B6FC940-9C3F-4D05-B097-7CA351F51C70}" srcOrd="0" destOrd="0" presId="urn:microsoft.com/office/officeart/2018/2/layout/IconCircleList"/>
    <dgm:cxn modelId="{ACFD8ED6-FCEF-42C8-B06F-41AD0ED2F92E}" type="presOf" srcId="{AB7B4F8E-42E5-4E55-9ADB-77114BB0F2EA}" destId="{0EC09DD7-58BB-4379-8123-7A68868B1AE6}" srcOrd="0" destOrd="0" presId="urn:microsoft.com/office/officeart/2018/2/layout/IconCircleList"/>
    <dgm:cxn modelId="{9A4A47F4-4718-452D-A3F0-FD799581DBEF}" type="presOf" srcId="{856A1898-8B32-4AF8-A294-C28C61E77D3C}" destId="{4F2538BA-DCE2-4A0C-87F2-3FB06948EF15}" srcOrd="0" destOrd="0" presId="urn:microsoft.com/office/officeart/2018/2/layout/IconCircleList"/>
    <dgm:cxn modelId="{5AA5892D-4A95-43E4-AD20-33D5602F2C19}" type="presParOf" srcId="{ABC35033-9837-48F0-A5D5-79E8706414BB}" destId="{0FAA324A-9FB5-4ACF-A151-9E2258EE8A75}" srcOrd="0" destOrd="0" presId="urn:microsoft.com/office/officeart/2018/2/layout/IconCircleList"/>
    <dgm:cxn modelId="{CAF99A70-3481-4DB8-9BAB-53991E9CC403}" type="presParOf" srcId="{0FAA324A-9FB5-4ACF-A151-9E2258EE8A75}" destId="{32068E23-0973-49A3-BB7F-761D1BFA0BDC}" srcOrd="0" destOrd="0" presId="urn:microsoft.com/office/officeart/2018/2/layout/IconCircleList"/>
    <dgm:cxn modelId="{AF0EB52A-F8EF-43BA-843C-370D8EAD5FE5}" type="presParOf" srcId="{32068E23-0973-49A3-BB7F-761D1BFA0BDC}" destId="{FFECAB2E-350A-48D3-84D6-CF1430047CCE}" srcOrd="0" destOrd="0" presId="urn:microsoft.com/office/officeart/2018/2/layout/IconCircleList"/>
    <dgm:cxn modelId="{FF75E927-768D-4A7B-A7D8-14BB19F5476B}" type="presParOf" srcId="{32068E23-0973-49A3-BB7F-761D1BFA0BDC}" destId="{5FF2B54B-65D7-4B9A-A789-5E391B22172C}" srcOrd="1" destOrd="0" presId="urn:microsoft.com/office/officeart/2018/2/layout/IconCircleList"/>
    <dgm:cxn modelId="{B71F3A76-4AAA-4F42-851A-14FF23E402FF}" type="presParOf" srcId="{32068E23-0973-49A3-BB7F-761D1BFA0BDC}" destId="{F0DAE27F-8947-4E17-9831-76091C603B8B}" srcOrd="2" destOrd="0" presId="urn:microsoft.com/office/officeart/2018/2/layout/IconCircleList"/>
    <dgm:cxn modelId="{5602C4AE-D8FA-40D1-A451-C6A855763466}" type="presParOf" srcId="{32068E23-0973-49A3-BB7F-761D1BFA0BDC}" destId="{0E0D8566-9630-4282-8F1F-07594B0EA438}" srcOrd="3" destOrd="0" presId="urn:microsoft.com/office/officeart/2018/2/layout/IconCircleList"/>
    <dgm:cxn modelId="{D45F7F7F-89F6-406D-A442-8F1D3185F718}" type="presParOf" srcId="{0FAA324A-9FB5-4ACF-A151-9E2258EE8A75}" destId="{0EC09DD7-58BB-4379-8123-7A68868B1AE6}" srcOrd="1" destOrd="0" presId="urn:microsoft.com/office/officeart/2018/2/layout/IconCircleList"/>
    <dgm:cxn modelId="{0C1DE37B-1C87-47C7-859A-67CEA3BAD19C}" type="presParOf" srcId="{0FAA324A-9FB5-4ACF-A151-9E2258EE8A75}" destId="{678CD60B-E3E8-4A3D-9FA8-EAD1419C43E6}" srcOrd="2" destOrd="0" presId="urn:microsoft.com/office/officeart/2018/2/layout/IconCircleList"/>
    <dgm:cxn modelId="{99F123B8-CE33-4263-8FE8-8F7D943C8AD6}" type="presParOf" srcId="{678CD60B-E3E8-4A3D-9FA8-EAD1419C43E6}" destId="{5D8F69A5-21BD-4EE9-9F5B-983E0EC8E7E0}" srcOrd="0" destOrd="0" presId="urn:microsoft.com/office/officeart/2018/2/layout/IconCircleList"/>
    <dgm:cxn modelId="{66119697-2285-486D-8323-C10E654BC013}" type="presParOf" srcId="{678CD60B-E3E8-4A3D-9FA8-EAD1419C43E6}" destId="{90E38323-7E39-4ECB-977A-1BD237D5CE9B}" srcOrd="1" destOrd="0" presId="urn:microsoft.com/office/officeart/2018/2/layout/IconCircleList"/>
    <dgm:cxn modelId="{43315E45-FB43-4D99-B0E2-84C2D84CE741}" type="presParOf" srcId="{678CD60B-E3E8-4A3D-9FA8-EAD1419C43E6}" destId="{54003EA0-4C69-45B2-8A1E-3004D6FD5F1D}" srcOrd="2" destOrd="0" presId="urn:microsoft.com/office/officeart/2018/2/layout/IconCircleList"/>
    <dgm:cxn modelId="{71DAD86E-ADB4-49E6-8892-008339A4A5D9}" type="presParOf" srcId="{678CD60B-E3E8-4A3D-9FA8-EAD1419C43E6}" destId="{568C396A-9950-44BA-82F9-9E6871A35DE4}" srcOrd="3" destOrd="0" presId="urn:microsoft.com/office/officeart/2018/2/layout/IconCircleList"/>
    <dgm:cxn modelId="{027375E1-74CD-44B0-A772-20F199159BFA}" type="presParOf" srcId="{0FAA324A-9FB5-4ACF-A151-9E2258EE8A75}" destId="{F6D89395-28B1-4180-B53B-D884DB4A0BAE}" srcOrd="3" destOrd="0" presId="urn:microsoft.com/office/officeart/2018/2/layout/IconCircleList"/>
    <dgm:cxn modelId="{B1C26CD4-67AF-47C8-A82D-1847A8777FB3}" type="presParOf" srcId="{0FAA324A-9FB5-4ACF-A151-9E2258EE8A75}" destId="{2070C705-8791-43F1-A637-C5876F8F120E}" srcOrd="4" destOrd="0" presId="urn:microsoft.com/office/officeart/2018/2/layout/IconCircleList"/>
    <dgm:cxn modelId="{C4A3123F-9015-4C26-8862-F157BC608B4D}" type="presParOf" srcId="{2070C705-8791-43F1-A637-C5876F8F120E}" destId="{DDB7F182-BAE7-4EE3-9F99-0102D45EC9CC}" srcOrd="0" destOrd="0" presId="urn:microsoft.com/office/officeart/2018/2/layout/IconCircleList"/>
    <dgm:cxn modelId="{C044E5A8-B4E5-4FA1-8D4D-3529F27CB3BE}" type="presParOf" srcId="{2070C705-8791-43F1-A637-C5876F8F120E}" destId="{31B85368-9AB9-4597-A4BB-291AFB69522B}" srcOrd="1" destOrd="0" presId="urn:microsoft.com/office/officeart/2018/2/layout/IconCircleList"/>
    <dgm:cxn modelId="{0E3BB452-68FA-4341-B471-DFC7A775381C}" type="presParOf" srcId="{2070C705-8791-43F1-A637-C5876F8F120E}" destId="{7106B501-01D4-41A8-9C87-6471D46477B1}" srcOrd="2" destOrd="0" presId="urn:microsoft.com/office/officeart/2018/2/layout/IconCircleList"/>
    <dgm:cxn modelId="{C85B145A-8141-4810-973E-7F7956B5876B}" type="presParOf" srcId="{2070C705-8791-43F1-A637-C5876F8F120E}" destId="{6B6FC940-9C3F-4D05-B097-7CA351F51C70}" srcOrd="3" destOrd="0" presId="urn:microsoft.com/office/officeart/2018/2/layout/IconCircleList"/>
    <dgm:cxn modelId="{404210A7-4956-47F9-9E1D-03A3B78AC897}" type="presParOf" srcId="{0FAA324A-9FB5-4ACF-A151-9E2258EE8A75}" destId="{910F3F8F-A50B-4E5C-AB9A-A660A8BCF393}" srcOrd="5" destOrd="0" presId="urn:microsoft.com/office/officeart/2018/2/layout/IconCircleList"/>
    <dgm:cxn modelId="{3FCFF46C-BE65-4CC5-8142-339455D54039}" type="presParOf" srcId="{0FAA324A-9FB5-4ACF-A151-9E2258EE8A75}" destId="{E61D0697-553A-45D5-9298-B68545E6B9BA}" srcOrd="6" destOrd="0" presId="urn:microsoft.com/office/officeart/2018/2/layout/IconCircleList"/>
    <dgm:cxn modelId="{C2217A57-0BD8-47A9-B310-23EB6A73A029}" type="presParOf" srcId="{E61D0697-553A-45D5-9298-B68545E6B9BA}" destId="{F039AD11-3D5C-4E67-A690-4C1A89890983}" srcOrd="0" destOrd="0" presId="urn:microsoft.com/office/officeart/2018/2/layout/IconCircleList"/>
    <dgm:cxn modelId="{339E4136-B341-4F42-B75A-A55984C2F176}" type="presParOf" srcId="{E61D0697-553A-45D5-9298-B68545E6B9BA}" destId="{23A29E08-F984-4A84-9EF1-A29910C253B7}" srcOrd="1" destOrd="0" presId="urn:microsoft.com/office/officeart/2018/2/layout/IconCircleList"/>
    <dgm:cxn modelId="{A62C5320-8309-439B-A9C1-E25265BF4859}" type="presParOf" srcId="{E61D0697-553A-45D5-9298-B68545E6B9BA}" destId="{E1ABC8E9-CF80-45F2-888E-AB99C575D435}" srcOrd="2" destOrd="0" presId="urn:microsoft.com/office/officeart/2018/2/layout/IconCircleList"/>
    <dgm:cxn modelId="{78AD2BD9-A1C6-4420-B8D1-FB72E41BE5DD}" type="presParOf" srcId="{E61D0697-553A-45D5-9298-B68545E6B9BA}" destId="{BE577E48-44D6-4BDF-A6C9-92EA52F15609}" srcOrd="3" destOrd="0" presId="urn:microsoft.com/office/officeart/2018/2/layout/IconCircleList"/>
    <dgm:cxn modelId="{FA94302A-FFAC-4CB6-AB86-5EF42E1DA5AA}" type="presParOf" srcId="{0FAA324A-9FB5-4ACF-A151-9E2258EE8A75}" destId="{B063A38C-80E5-431A-BBA0-3ECE0FA0FBCA}" srcOrd="7" destOrd="0" presId="urn:microsoft.com/office/officeart/2018/2/layout/IconCircleList"/>
    <dgm:cxn modelId="{CFB6C439-8228-437D-A60E-407D1A2F264C}" type="presParOf" srcId="{0FAA324A-9FB5-4ACF-A151-9E2258EE8A75}" destId="{96250288-FC1B-49D5-86C1-BF1F34D3A083}" srcOrd="8" destOrd="0" presId="urn:microsoft.com/office/officeart/2018/2/layout/IconCircleList"/>
    <dgm:cxn modelId="{A1FD68C1-1C8A-44B8-ACA5-B33ACEEBEA17}" type="presParOf" srcId="{96250288-FC1B-49D5-86C1-BF1F34D3A083}" destId="{F14C2D52-C1A3-42FF-AD72-C0F13680C393}" srcOrd="0" destOrd="0" presId="urn:microsoft.com/office/officeart/2018/2/layout/IconCircleList"/>
    <dgm:cxn modelId="{77C04EED-030D-4860-BB03-22D867B82B5C}" type="presParOf" srcId="{96250288-FC1B-49D5-86C1-BF1F34D3A083}" destId="{4C720275-E2F3-44C2-B313-FB37A2AE0C09}" srcOrd="1" destOrd="0" presId="urn:microsoft.com/office/officeart/2018/2/layout/IconCircleList"/>
    <dgm:cxn modelId="{031AD32C-EBD1-4E7A-9EB9-A09497E5E767}" type="presParOf" srcId="{96250288-FC1B-49D5-86C1-BF1F34D3A083}" destId="{06681BF1-15DD-4B16-AC7F-42C29840F18A}" srcOrd="2" destOrd="0" presId="urn:microsoft.com/office/officeart/2018/2/layout/IconCircleList"/>
    <dgm:cxn modelId="{B15C8260-7724-4140-973E-476B0B28AED8}" type="presParOf" srcId="{96250288-FC1B-49D5-86C1-BF1F34D3A083}" destId="{4F2538BA-DCE2-4A0C-87F2-3FB06948EF15}" srcOrd="3" destOrd="0" presId="urn:microsoft.com/office/officeart/2018/2/layout/IconCircleList"/>
    <dgm:cxn modelId="{26D1F65F-0F41-4294-B829-56C310C5119B}" type="presParOf" srcId="{0FAA324A-9FB5-4ACF-A151-9E2258EE8A75}" destId="{7E8DDDA5-AF87-42F5-9D5D-0FF43537AC69}" srcOrd="9" destOrd="0" presId="urn:microsoft.com/office/officeart/2018/2/layout/IconCircleList"/>
    <dgm:cxn modelId="{BE69CC84-376A-4099-ADED-A0CC2D672E31}" type="presParOf" srcId="{0FAA324A-9FB5-4ACF-A151-9E2258EE8A75}" destId="{7A988034-FA4B-4604-AB4D-849D45F1460B}" srcOrd="10" destOrd="0" presId="urn:microsoft.com/office/officeart/2018/2/layout/IconCircleList"/>
    <dgm:cxn modelId="{58CE3CC3-ECD1-4FC1-BB1B-E25410BA276F}" type="presParOf" srcId="{7A988034-FA4B-4604-AB4D-849D45F1460B}" destId="{5394A5B4-89DA-46DB-83DD-7C317B32A3EA}" srcOrd="0" destOrd="0" presId="urn:microsoft.com/office/officeart/2018/2/layout/IconCircleList"/>
    <dgm:cxn modelId="{ABFB7866-B670-4E59-9804-A520EF5A29E1}" type="presParOf" srcId="{7A988034-FA4B-4604-AB4D-849D45F1460B}" destId="{BE77B2AB-93F9-400B-9E8F-7641B2E53341}" srcOrd="1" destOrd="0" presId="urn:microsoft.com/office/officeart/2018/2/layout/IconCircleList"/>
    <dgm:cxn modelId="{46A1F68C-CCE3-4EF0-A9BD-661A63CA61B9}" type="presParOf" srcId="{7A988034-FA4B-4604-AB4D-849D45F1460B}" destId="{428E322D-9BBA-4558-9A51-9E8B3F6870CA}" srcOrd="2" destOrd="0" presId="urn:microsoft.com/office/officeart/2018/2/layout/IconCircleList"/>
    <dgm:cxn modelId="{E9C2B8B6-D88C-4247-803C-DF4C65195432}" type="presParOf" srcId="{7A988034-FA4B-4604-AB4D-849D45F1460B}" destId="{396AF968-AE13-451A-BAD0-5071764CB69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5EAB6A8-15CF-424E-9226-173A5D545A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96781F-5DBD-4780-9F8E-102381DA7758}">
      <dgm:prSet/>
      <dgm:spPr/>
      <dgm:t>
        <a:bodyPr/>
        <a:lstStyle/>
        <a:p>
          <a:r>
            <a:rPr lang="en-US"/>
            <a:t>NEUROTRANSMITTERS are the brain chemicals that communicate information throughout our brain and body. </a:t>
          </a:r>
        </a:p>
      </dgm:t>
    </dgm:pt>
    <dgm:pt modelId="{E8593D22-C0C6-48FB-A5A8-4F32CCDB9B92}" type="parTrans" cxnId="{C127B708-B2A7-478C-91B1-6949F0597C98}">
      <dgm:prSet/>
      <dgm:spPr/>
      <dgm:t>
        <a:bodyPr/>
        <a:lstStyle/>
        <a:p>
          <a:endParaRPr lang="en-US"/>
        </a:p>
      </dgm:t>
    </dgm:pt>
    <dgm:pt modelId="{D98B4FC1-4E30-4A60-BD42-D4F8893E3B23}" type="sibTrans" cxnId="{C127B708-B2A7-478C-91B1-6949F0597C98}">
      <dgm:prSet/>
      <dgm:spPr/>
      <dgm:t>
        <a:bodyPr/>
        <a:lstStyle/>
        <a:p>
          <a:endParaRPr lang="en-US"/>
        </a:p>
      </dgm:t>
    </dgm:pt>
    <dgm:pt modelId="{460B6F38-899A-4B9D-B9B3-C87FFB7C3F70}">
      <dgm:prSet/>
      <dgm:spPr/>
      <dgm:t>
        <a:bodyPr/>
        <a:lstStyle/>
        <a:p>
          <a:r>
            <a:rPr lang="en-US"/>
            <a:t>The brain uses neurotransmitters to tell your heart to beat, your lungs to breathe, and your stomach to digest. They can also affect mood, sleep, concentration, weight, and can cause adverse symptoms when they are out of balance. </a:t>
          </a:r>
        </a:p>
      </dgm:t>
    </dgm:pt>
    <dgm:pt modelId="{F866EC11-AEA8-4D4C-9369-C3B2B85A4FA5}" type="parTrans" cxnId="{205A79DD-0F47-4364-B507-A8F5AFAD832F}">
      <dgm:prSet/>
      <dgm:spPr/>
      <dgm:t>
        <a:bodyPr/>
        <a:lstStyle/>
        <a:p>
          <a:endParaRPr lang="en-US"/>
        </a:p>
      </dgm:t>
    </dgm:pt>
    <dgm:pt modelId="{4C3F767A-441B-4393-BF16-98F16175BDD7}" type="sibTrans" cxnId="{205A79DD-0F47-4364-B507-A8F5AFAD832F}">
      <dgm:prSet/>
      <dgm:spPr/>
      <dgm:t>
        <a:bodyPr/>
        <a:lstStyle/>
        <a:p>
          <a:endParaRPr lang="en-US"/>
        </a:p>
      </dgm:t>
    </dgm:pt>
    <dgm:pt modelId="{0DD92473-8E53-46F7-A983-E11A02CA556E}">
      <dgm:prSet/>
      <dgm:spPr/>
      <dgm:t>
        <a:bodyPr/>
        <a:lstStyle/>
        <a:p>
          <a:r>
            <a:rPr lang="en-US"/>
            <a:t>Many are made from essential amino acids from nutrients (primarily proteins) in our diet</a:t>
          </a:r>
        </a:p>
      </dgm:t>
    </dgm:pt>
    <dgm:pt modelId="{9252F3FD-7DBE-4509-8775-26794ABB2AD6}" type="parTrans" cxnId="{0AD6651C-DADA-49D9-9985-5BC4A77C8F70}">
      <dgm:prSet/>
      <dgm:spPr/>
      <dgm:t>
        <a:bodyPr/>
        <a:lstStyle/>
        <a:p>
          <a:endParaRPr lang="en-US"/>
        </a:p>
      </dgm:t>
    </dgm:pt>
    <dgm:pt modelId="{ED80E7D1-38B4-4573-A083-71E528343EAD}" type="sibTrans" cxnId="{0AD6651C-DADA-49D9-9985-5BC4A77C8F70}">
      <dgm:prSet/>
      <dgm:spPr/>
      <dgm:t>
        <a:bodyPr/>
        <a:lstStyle/>
        <a:p>
          <a:endParaRPr lang="en-US"/>
        </a:p>
      </dgm:t>
    </dgm:pt>
    <dgm:pt modelId="{163A7E20-2B3D-4D1D-B8EC-412228FE6A83}" type="pres">
      <dgm:prSet presAssocID="{65EAB6A8-15CF-424E-9226-173A5D545A27}" presName="root" presStyleCnt="0">
        <dgm:presLayoutVars>
          <dgm:dir/>
          <dgm:resizeHandles val="exact"/>
        </dgm:presLayoutVars>
      </dgm:prSet>
      <dgm:spPr/>
    </dgm:pt>
    <dgm:pt modelId="{B99FB30E-90F6-4E2E-9FF5-D3E3884AF031}" type="pres">
      <dgm:prSet presAssocID="{1296781F-5DBD-4780-9F8E-102381DA7758}" presName="compNode" presStyleCnt="0"/>
      <dgm:spPr/>
    </dgm:pt>
    <dgm:pt modelId="{02BD5869-6BEA-4041-A124-E0F1848C008F}" type="pres">
      <dgm:prSet presAssocID="{1296781F-5DBD-4780-9F8E-102381DA7758}" presName="bgRect" presStyleLbl="bgShp" presStyleIdx="0" presStyleCnt="3"/>
      <dgm:spPr/>
    </dgm:pt>
    <dgm:pt modelId="{C2D13EA9-5F4A-4C24-8889-19701190EF2D}" type="pres">
      <dgm:prSet presAssocID="{1296781F-5DBD-4780-9F8E-102381DA77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A30CA046-78E8-492E-8134-B7763BEBCC3A}" type="pres">
      <dgm:prSet presAssocID="{1296781F-5DBD-4780-9F8E-102381DA7758}" presName="spaceRect" presStyleCnt="0"/>
      <dgm:spPr/>
    </dgm:pt>
    <dgm:pt modelId="{F8A4C622-9159-4490-BCBE-1445D4370FE0}" type="pres">
      <dgm:prSet presAssocID="{1296781F-5DBD-4780-9F8E-102381DA7758}" presName="parTx" presStyleLbl="revTx" presStyleIdx="0" presStyleCnt="3">
        <dgm:presLayoutVars>
          <dgm:chMax val="0"/>
          <dgm:chPref val="0"/>
        </dgm:presLayoutVars>
      </dgm:prSet>
      <dgm:spPr/>
    </dgm:pt>
    <dgm:pt modelId="{34DD60E4-F852-48BB-AEFE-4A00D8D4C7AD}" type="pres">
      <dgm:prSet presAssocID="{D98B4FC1-4E30-4A60-BD42-D4F8893E3B23}" presName="sibTrans" presStyleCnt="0"/>
      <dgm:spPr/>
    </dgm:pt>
    <dgm:pt modelId="{669088F6-7B01-4160-A650-0351B00B2082}" type="pres">
      <dgm:prSet presAssocID="{460B6F38-899A-4B9D-B9B3-C87FFB7C3F70}" presName="compNode" presStyleCnt="0"/>
      <dgm:spPr/>
    </dgm:pt>
    <dgm:pt modelId="{39029E57-CD2E-474F-B561-55096085AD0D}" type="pres">
      <dgm:prSet presAssocID="{460B6F38-899A-4B9D-B9B3-C87FFB7C3F70}" presName="bgRect" presStyleLbl="bgShp" presStyleIdx="1" presStyleCnt="3"/>
      <dgm:spPr/>
    </dgm:pt>
    <dgm:pt modelId="{40FEEFBA-7D02-4B92-9BBC-DC7153E4A1DE}" type="pres">
      <dgm:prSet presAssocID="{460B6F38-899A-4B9D-B9B3-C87FFB7C3F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763C3E4A-24F1-45E4-B985-BF279A091006}" type="pres">
      <dgm:prSet presAssocID="{460B6F38-899A-4B9D-B9B3-C87FFB7C3F70}" presName="spaceRect" presStyleCnt="0"/>
      <dgm:spPr/>
    </dgm:pt>
    <dgm:pt modelId="{F6520356-0D2D-45D2-A8A0-41F2D06F36D4}" type="pres">
      <dgm:prSet presAssocID="{460B6F38-899A-4B9D-B9B3-C87FFB7C3F70}" presName="parTx" presStyleLbl="revTx" presStyleIdx="1" presStyleCnt="3">
        <dgm:presLayoutVars>
          <dgm:chMax val="0"/>
          <dgm:chPref val="0"/>
        </dgm:presLayoutVars>
      </dgm:prSet>
      <dgm:spPr/>
    </dgm:pt>
    <dgm:pt modelId="{409592C7-311E-4967-A5C2-14959D3D0AD8}" type="pres">
      <dgm:prSet presAssocID="{4C3F767A-441B-4393-BF16-98F16175BDD7}" presName="sibTrans" presStyleCnt="0"/>
      <dgm:spPr/>
    </dgm:pt>
    <dgm:pt modelId="{7085C4E2-E0C7-4EC3-9160-FC3FE0E275A6}" type="pres">
      <dgm:prSet presAssocID="{0DD92473-8E53-46F7-A983-E11A02CA556E}" presName="compNode" presStyleCnt="0"/>
      <dgm:spPr/>
    </dgm:pt>
    <dgm:pt modelId="{A22056CC-5036-4147-9A00-2CF5091428BF}" type="pres">
      <dgm:prSet presAssocID="{0DD92473-8E53-46F7-A983-E11A02CA556E}" presName="bgRect" presStyleLbl="bgShp" presStyleIdx="2" presStyleCnt="3"/>
      <dgm:spPr/>
    </dgm:pt>
    <dgm:pt modelId="{4E10D01A-FB4C-490C-B584-0D2E9DEABC48}" type="pres">
      <dgm:prSet presAssocID="{0DD92473-8E53-46F7-A983-E11A02CA55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07CD6F92-CE4B-4AEE-9085-80EBB9DE98DA}" type="pres">
      <dgm:prSet presAssocID="{0DD92473-8E53-46F7-A983-E11A02CA556E}" presName="spaceRect" presStyleCnt="0"/>
      <dgm:spPr/>
    </dgm:pt>
    <dgm:pt modelId="{92C5BF7B-3165-4A2B-9896-7FC1EE0A4066}" type="pres">
      <dgm:prSet presAssocID="{0DD92473-8E53-46F7-A983-E11A02CA556E}" presName="parTx" presStyleLbl="revTx" presStyleIdx="2" presStyleCnt="3">
        <dgm:presLayoutVars>
          <dgm:chMax val="0"/>
          <dgm:chPref val="0"/>
        </dgm:presLayoutVars>
      </dgm:prSet>
      <dgm:spPr/>
    </dgm:pt>
  </dgm:ptLst>
  <dgm:cxnLst>
    <dgm:cxn modelId="{C127B708-B2A7-478C-91B1-6949F0597C98}" srcId="{65EAB6A8-15CF-424E-9226-173A5D545A27}" destId="{1296781F-5DBD-4780-9F8E-102381DA7758}" srcOrd="0" destOrd="0" parTransId="{E8593D22-C0C6-48FB-A5A8-4F32CCDB9B92}" sibTransId="{D98B4FC1-4E30-4A60-BD42-D4F8893E3B23}"/>
    <dgm:cxn modelId="{9088BF1A-B51A-4E82-92DF-B748315015E5}" type="presOf" srcId="{460B6F38-899A-4B9D-B9B3-C87FFB7C3F70}" destId="{F6520356-0D2D-45D2-A8A0-41F2D06F36D4}" srcOrd="0" destOrd="0" presId="urn:microsoft.com/office/officeart/2018/2/layout/IconVerticalSolidList"/>
    <dgm:cxn modelId="{0AD6651C-DADA-49D9-9985-5BC4A77C8F70}" srcId="{65EAB6A8-15CF-424E-9226-173A5D545A27}" destId="{0DD92473-8E53-46F7-A983-E11A02CA556E}" srcOrd="2" destOrd="0" parTransId="{9252F3FD-7DBE-4509-8775-26794ABB2AD6}" sibTransId="{ED80E7D1-38B4-4573-A083-71E528343EAD}"/>
    <dgm:cxn modelId="{FFD23195-5097-4637-B4A9-F005871079EA}" type="presOf" srcId="{0DD92473-8E53-46F7-A983-E11A02CA556E}" destId="{92C5BF7B-3165-4A2B-9896-7FC1EE0A4066}" srcOrd="0" destOrd="0" presId="urn:microsoft.com/office/officeart/2018/2/layout/IconVerticalSolidList"/>
    <dgm:cxn modelId="{B202CBAA-7B0D-4B88-A6E1-0885A17B3A7A}" type="presOf" srcId="{65EAB6A8-15CF-424E-9226-173A5D545A27}" destId="{163A7E20-2B3D-4D1D-B8EC-412228FE6A83}" srcOrd="0" destOrd="0" presId="urn:microsoft.com/office/officeart/2018/2/layout/IconVerticalSolidList"/>
    <dgm:cxn modelId="{87B6FDAD-66D1-4A45-BA89-35B561C91D59}" type="presOf" srcId="{1296781F-5DBD-4780-9F8E-102381DA7758}" destId="{F8A4C622-9159-4490-BCBE-1445D4370FE0}" srcOrd="0" destOrd="0" presId="urn:microsoft.com/office/officeart/2018/2/layout/IconVerticalSolidList"/>
    <dgm:cxn modelId="{205A79DD-0F47-4364-B507-A8F5AFAD832F}" srcId="{65EAB6A8-15CF-424E-9226-173A5D545A27}" destId="{460B6F38-899A-4B9D-B9B3-C87FFB7C3F70}" srcOrd="1" destOrd="0" parTransId="{F866EC11-AEA8-4D4C-9369-C3B2B85A4FA5}" sibTransId="{4C3F767A-441B-4393-BF16-98F16175BDD7}"/>
    <dgm:cxn modelId="{951AB1D0-F9F0-4B0F-B852-DA542656CB61}" type="presParOf" srcId="{163A7E20-2B3D-4D1D-B8EC-412228FE6A83}" destId="{B99FB30E-90F6-4E2E-9FF5-D3E3884AF031}" srcOrd="0" destOrd="0" presId="urn:microsoft.com/office/officeart/2018/2/layout/IconVerticalSolidList"/>
    <dgm:cxn modelId="{BECBD74E-C789-4F90-AC44-CAEAF7BC9D91}" type="presParOf" srcId="{B99FB30E-90F6-4E2E-9FF5-D3E3884AF031}" destId="{02BD5869-6BEA-4041-A124-E0F1848C008F}" srcOrd="0" destOrd="0" presId="urn:microsoft.com/office/officeart/2018/2/layout/IconVerticalSolidList"/>
    <dgm:cxn modelId="{AC2AABF5-CD43-40F7-8C43-C127C19B6F79}" type="presParOf" srcId="{B99FB30E-90F6-4E2E-9FF5-D3E3884AF031}" destId="{C2D13EA9-5F4A-4C24-8889-19701190EF2D}" srcOrd="1" destOrd="0" presId="urn:microsoft.com/office/officeart/2018/2/layout/IconVerticalSolidList"/>
    <dgm:cxn modelId="{31CC6845-3B34-4585-B2EF-BEADB419DCA8}" type="presParOf" srcId="{B99FB30E-90F6-4E2E-9FF5-D3E3884AF031}" destId="{A30CA046-78E8-492E-8134-B7763BEBCC3A}" srcOrd="2" destOrd="0" presId="urn:microsoft.com/office/officeart/2018/2/layout/IconVerticalSolidList"/>
    <dgm:cxn modelId="{8CA586F8-4452-4ACD-B275-696BF06B6869}" type="presParOf" srcId="{B99FB30E-90F6-4E2E-9FF5-D3E3884AF031}" destId="{F8A4C622-9159-4490-BCBE-1445D4370FE0}" srcOrd="3" destOrd="0" presId="urn:microsoft.com/office/officeart/2018/2/layout/IconVerticalSolidList"/>
    <dgm:cxn modelId="{543A894A-B235-4EE5-916C-90E62A153EA7}" type="presParOf" srcId="{163A7E20-2B3D-4D1D-B8EC-412228FE6A83}" destId="{34DD60E4-F852-48BB-AEFE-4A00D8D4C7AD}" srcOrd="1" destOrd="0" presId="urn:microsoft.com/office/officeart/2018/2/layout/IconVerticalSolidList"/>
    <dgm:cxn modelId="{13A7C001-66BA-4E5D-89AF-C58EFC53554E}" type="presParOf" srcId="{163A7E20-2B3D-4D1D-B8EC-412228FE6A83}" destId="{669088F6-7B01-4160-A650-0351B00B2082}" srcOrd="2" destOrd="0" presId="urn:microsoft.com/office/officeart/2018/2/layout/IconVerticalSolidList"/>
    <dgm:cxn modelId="{0382B9E5-DBCB-4A3A-B7EE-056F94B9C1EF}" type="presParOf" srcId="{669088F6-7B01-4160-A650-0351B00B2082}" destId="{39029E57-CD2E-474F-B561-55096085AD0D}" srcOrd="0" destOrd="0" presId="urn:microsoft.com/office/officeart/2018/2/layout/IconVerticalSolidList"/>
    <dgm:cxn modelId="{A9C24F47-F70E-4B4D-87DD-A8255935500F}" type="presParOf" srcId="{669088F6-7B01-4160-A650-0351B00B2082}" destId="{40FEEFBA-7D02-4B92-9BBC-DC7153E4A1DE}" srcOrd="1" destOrd="0" presId="urn:microsoft.com/office/officeart/2018/2/layout/IconVerticalSolidList"/>
    <dgm:cxn modelId="{CAF1EB08-71FE-457E-B069-552D9D22AB60}" type="presParOf" srcId="{669088F6-7B01-4160-A650-0351B00B2082}" destId="{763C3E4A-24F1-45E4-B985-BF279A091006}" srcOrd="2" destOrd="0" presId="urn:microsoft.com/office/officeart/2018/2/layout/IconVerticalSolidList"/>
    <dgm:cxn modelId="{A7E89374-57B5-4A1D-ADA0-914848290F17}" type="presParOf" srcId="{669088F6-7B01-4160-A650-0351B00B2082}" destId="{F6520356-0D2D-45D2-A8A0-41F2D06F36D4}" srcOrd="3" destOrd="0" presId="urn:microsoft.com/office/officeart/2018/2/layout/IconVerticalSolidList"/>
    <dgm:cxn modelId="{F235B236-F9DA-4048-8A35-635BA4D02114}" type="presParOf" srcId="{163A7E20-2B3D-4D1D-B8EC-412228FE6A83}" destId="{409592C7-311E-4967-A5C2-14959D3D0AD8}" srcOrd="3" destOrd="0" presId="urn:microsoft.com/office/officeart/2018/2/layout/IconVerticalSolidList"/>
    <dgm:cxn modelId="{27991316-1BE7-4446-ADFC-B0FE12F988F3}" type="presParOf" srcId="{163A7E20-2B3D-4D1D-B8EC-412228FE6A83}" destId="{7085C4E2-E0C7-4EC3-9160-FC3FE0E275A6}" srcOrd="4" destOrd="0" presId="urn:microsoft.com/office/officeart/2018/2/layout/IconVerticalSolidList"/>
    <dgm:cxn modelId="{C064BF5A-53EF-4FA3-80C2-8A74A674DDA0}" type="presParOf" srcId="{7085C4E2-E0C7-4EC3-9160-FC3FE0E275A6}" destId="{A22056CC-5036-4147-9A00-2CF5091428BF}" srcOrd="0" destOrd="0" presId="urn:microsoft.com/office/officeart/2018/2/layout/IconVerticalSolidList"/>
    <dgm:cxn modelId="{B38BF1C0-799C-437C-AEA9-B3569E294990}" type="presParOf" srcId="{7085C4E2-E0C7-4EC3-9160-FC3FE0E275A6}" destId="{4E10D01A-FB4C-490C-B584-0D2E9DEABC48}" srcOrd="1" destOrd="0" presId="urn:microsoft.com/office/officeart/2018/2/layout/IconVerticalSolidList"/>
    <dgm:cxn modelId="{5C8029E4-6A41-479F-A7FF-A46AB2AA2626}" type="presParOf" srcId="{7085C4E2-E0C7-4EC3-9160-FC3FE0E275A6}" destId="{07CD6F92-CE4B-4AEE-9085-80EBB9DE98DA}" srcOrd="2" destOrd="0" presId="urn:microsoft.com/office/officeart/2018/2/layout/IconVerticalSolidList"/>
    <dgm:cxn modelId="{381602E5-3F5F-435A-8840-408A16BA8FAD}" type="presParOf" srcId="{7085C4E2-E0C7-4EC3-9160-FC3FE0E275A6}" destId="{92C5BF7B-3165-4A2B-9896-7FC1EE0A40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452872-2317-4E42-8CB4-39F1CA7FF2A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800775-7F60-4087-8FD8-D44CDCB1FE9F}">
      <dgm:prSet/>
      <dgm:spPr/>
      <dgm:t>
        <a:bodyPr/>
        <a:lstStyle/>
        <a:p>
          <a:r>
            <a:rPr lang="en-GB"/>
            <a:t>GABA Calm Level Rhythm</a:t>
          </a:r>
          <a:endParaRPr lang="en-US"/>
        </a:p>
      </dgm:t>
    </dgm:pt>
    <dgm:pt modelId="{3B78C4A1-B856-4A80-ADC4-AD7CC0B56A70}" type="parTrans" cxnId="{33F9FF33-EBD0-4AAA-AFDB-2154C9C1420D}">
      <dgm:prSet/>
      <dgm:spPr/>
      <dgm:t>
        <a:bodyPr/>
        <a:lstStyle/>
        <a:p>
          <a:endParaRPr lang="en-US"/>
        </a:p>
      </dgm:t>
    </dgm:pt>
    <dgm:pt modelId="{5DFFB347-FDEB-4392-B240-4A40BBF34613}" type="sibTrans" cxnId="{33F9FF33-EBD0-4AAA-AFDB-2154C9C1420D}">
      <dgm:prSet/>
      <dgm:spPr/>
      <dgm:t>
        <a:bodyPr/>
        <a:lstStyle/>
        <a:p>
          <a:endParaRPr lang="en-US"/>
        </a:p>
      </dgm:t>
    </dgm:pt>
    <dgm:pt modelId="{E485B74C-E2A6-4598-B5C1-B27B4701A0FD}">
      <dgm:prSet/>
      <dgm:spPr/>
      <dgm:t>
        <a:bodyPr/>
        <a:lstStyle/>
        <a:p>
          <a:r>
            <a:rPr lang="en-GB"/>
            <a:t>Serotonin Sleep Rest Symmetry</a:t>
          </a:r>
          <a:endParaRPr lang="en-US"/>
        </a:p>
      </dgm:t>
    </dgm:pt>
    <dgm:pt modelId="{7BF6ECB2-7C65-4F55-8484-689D8AA599EC}" type="parTrans" cxnId="{3F70BA5C-F54B-4FAB-AAED-F76BE93E1E19}">
      <dgm:prSet/>
      <dgm:spPr/>
      <dgm:t>
        <a:bodyPr/>
        <a:lstStyle/>
        <a:p>
          <a:endParaRPr lang="en-US"/>
        </a:p>
      </dgm:t>
    </dgm:pt>
    <dgm:pt modelId="{440E6425-55A8-4437-B8DA-85F638F078D9}" type="sibTrans" cxnId="{3F70BA5C-F54B-4FAB-AAED-F76BE93E1E19}">
      <dgm:prSet/>
      <dgm:spPr/>
      <dgm:t>
        <a:bodyPr/>
        <a:lstStyle/>
        <a:p>
          <a:endParaRPr lang="en-US"/>
        </a:p>
      </dgm:t>
    </dgm:pt>
    <dgm:pt modelId="{83E6A6F9-E50E-43DD-BF7F-FC62464BAD6C}">
      <dgm:prSet/>
      <dgm:spPr/>
      <dgm:t>
        <a:bodyPr/>
        <a:lstStyle/>
        <a:p>
          <a:r>
            <a:rPr lang="en-GB"/>
            <a:t>Dopamine Energy Power Focus</a:t>
          </a:r>
          <a:endParaRPr lang="en-US"/>
        </a:p>
      </dgm:t>
    </dgm:pt>
    <dgm:pt modelId="{A2D7BE73-AFFC-4210-8AE4-3FB76F908014}" type="parTrans" cxnId="{881A1456-2A31-4235-8CC5-01C27ED55C49}">
      <dgm:prSet/>
      <dgm:spPr/>
      <dgm:t>
        <a:bodyPr/>
        <a:lstStyle/>
        <a:p>
          <a:endParaRPr lang="en-US"/>
        </a:p>
      </dgm:t>
    </dgm:pt>
    <dgm:pt modelId="{280E72B1-0F57-47D9-A275-78BDB99A38AA}" type="sibTrans" cxnId="{881A1456-2A31-4235-8CC5-01C27ED55C49}">
      <dgm:prSet/>
      <dgm:spPr/>
      <dgm:t>
        <a:bodyPr/>
        <a:lstStyle/>
        <a:p>
          <a:endParaRPr lang="en-US"/>
        </a:p>
      </dgm:t>
    </dgm:pt>
    <dgm:pt modelId="{B668C0ED-9298-45D8-8AF2-4E2861DA6CE5}" type="pres">
      <dgm:prSet presAssocID="{CD452872-2317-4E42-8CB4-39F1CA7FF2A6}" presName="root" presStyleCnt="0">
        <dgm:presLayoutVars>
          <dgm:dir/>
          <dgm:resizeHandles val="exact"/>
        </dgm:presLayoutVars>
      </dgm:prSet>
      <dgm:spPr/>
    </dgm:pt>
    <dgm:pt modelId="{F813A4AF-F91E-44D2-BB04-D7F3D0BB9CD4}" type="pres">
      <dgm:prSet presAssocID="{B8800775-7F60-4087-8FD8-D44CDCB1FE9F}" presName="compNode" presStyleCnt="0"/>
      <dgm:spPr/>
    </dgm:pt>
    <dgm:pt modelId="{91E3970E-AF91-4640-8005-8D31CDAC17E7}" type="pres">
      <dgm:prSet presAssocID="{B8800775-7F60-4087-8FD8-D44CDCB1FE9F}" presName="bgRect" presStyleLbl="bgShp" presStyleIdx="0" presStyleCnt="3"/>
      <dgm:spPr/>
    </dgm:pt>
    <dgm:pt modelId="{C080D73C-ED46-47D3-A989-2C8E65860BB8}" type="pres">
      <dgm:prSet presAssocID="{B8800775-7F60-4087-8FD8-D44CDCB1FE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7DDCF0B-5F2A-4935-ADB8-B9568BA06F3E}" type="pres">
      <dgm:prSet presAssocID="{B8800775-7F60-4087-8FD8-D44CDCB1FE9F}" presName="spaceRect" presStyleCnt="0"/>
      <dgm:spPr/>
    </dgm:pt>
    <dgm:pt modelId="{C345E7C4-3B38-4114-9D38-E0B9834A4172}" type="pres">
      <dgm:prSet presAssocID="{B8800775-7F60-4087-8FD8-D44CDCB1FE9F}" presName="parTx" presStyleLbl="revTx" presStyleIdx="0" presStyleCnt="3">
        <dgm:presLayoutVars>
          <dgm:chMax val="0"/>
          <dgm:chPref val="0"/>
        </dgm:presLayoutVars>
      </dgm:prSet>
      <dgm:spPr/>
    </dgm:pt>
    <dgm:pt modelId="{B271D72C-40A8-4FCD-A94E-CA98171BB3F8}" type="pres">
      <dgm:prSet presAssocID="{5DFFB347-FDEB-4392-B240-4A40BBF34613}" presName="sibTrans" presStyleCnt="0"/>
      <dgm:spPr/>
    </dgm:pt>
    <dgm:pt modelId="{08840351-9C92-47AB-8745-3D0583E23732}" type="pres">
      <dgm:prSet presAssocID="{E485B74C-E2A6-4598-B5C1-B27B4701A0FD}" presName="compNode" presStyleCnt="0"/>
      <dgm:spPr/>
    </dgm:pt>
    <dgm:pt modelId="{B443B415-85DB-427D-A808-5FC345538214}" type="pres">
      <dgm:prSet presAssocID="{E485B74C-E2A6-4598-B5C1-B27B4701A0FD}" presName="bgRect" presStyleLbl="bgShp" presStyleIdx="1" presStyleCnt="3"/>
      <dgm:spPr/>
    </dgm:pt>
    <dgm:pt modelId="{791D4CA1-DDCA-4028-A2E8-B677362AC15E}" type="pres">
      <dgm:prSet presAssocID="{E485B74C-E2A6-4598-B5C1-B27B4701A0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F0071015-C9CE-493C-AAC2-A218B4D4FC39}" type="pres">
      <dgm:prSet presAssocID="{E485B74C-E2A6-4598-B5C1-B27B4701A0FD}" presName="spaceRect" presStyleCnt="0"/>
      <dgm:spPr/>
    </dgm:pt>
    <dgm:pt modelId="{90266E5C-D9DB-483E-9BA8-DB2BB8C7C5F7}" type="pres">
      <dgm:prSet presAssocID="{E485B74C-E2A6-4598-B5C1-B27B4701A0FD}" presName="parTx" presStyleLbl="revTx" presStyleIdx="1" presStyleCnt="3">
        <dgm:presLayoutVars>
          <dgm:chMax val="0"/>
          <dgm:chPref val="0"/>
        </dgm:presLayoutVars>
      </dgm:prSet>
      <dgm:spPr/>
    </dgm:pt>
    <dgm:pt modelId="{AC4B21E9-B07E-4718-B169-F0BD045A62A3}" type="pres">
      <dgm:prSet presAssocID="{440E6425-55A8-4437-B8DA-85F638F078D9}" presName="sibTrans" presStyleCnt="0"/>
      <dgm:spPr/>
    </dgm:pt>
    <dgm:pt modelId="{1C3F0C74-6CA1-48B0-9D6A-097850B6AAE0}" type="pres">
      <dgm:prSet presAssocID="{83E6A6F9-E50E-43DD-BF7F-FC62464BAD6C}" presName="compNode" presStyleCnt="0"/>
      <dgm:spPr/>
    </dgm:pt>
    <dgm:pt modelId="{490DC8B2-BB8A-4A20-95FC-ED5D2BBD3F1B}" type="pres">
      <dgm:prSet presAssocID="{83E6A6F9-E50E-43DD-BF7F-FC62464BAD6C}" presName="bgRect" presStyleLbl="bgShp" presStyleIdx="2" presStyleCnt="3"/>
      <dgm:spPr/>
    </dgm:pt>
    <dgm:pt modelId="{9B237ACE-D0CB-47B1-BB5F-B7E4B152E67F}" type="pres">
      <dgm:prSet presAssocID="{83E6A6F9-E50E-43DD-BF7F-FC62464BAD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ty Battery"/>
        </a:ext>
      </dgm:extLst>
    </dgm:pt>
    <dgm:pt modelId="{31103B5C-47F1-4266-982E-CC666EE48903}" type="pres">
      <dgm:prSet presAssocID="{83E6A6F9-E50E-43DD-BF7F-FC62464BAD6C}" presName="spaceRect" presStyleCnt="0"/>
      <dgm:spPr/>
    </dgm:pt>
    <dgm:pt modelId="{DD3747E4-6898-4E7F-8347-2C75D8589F2F}" type="pres">
      <dgm:prSet presAssocID="{83E6A6F9-E50E-43DD-BF7F-FC62464BAD6C}" presName="parTx" presStyleLbl="revTx" presStyleIdx="2" presStyleCnt="3">
        <dgm:presLayoutVars>
          <dgm:chMax val="0"/>
          <dgm:chPref val="0"/>
        </dgm:presLayoutVars>
      </dgm:prSet>
      <dgm:spPr/>
    </dgm:pt>
  </dgm:ptLst>
  <dgm:cxnLst>
    <dgm:cxn modelId="{7EDE1008-F528-4333-81F0-F74A4E4254C9}" type="presOf" srcId="{CD452872-2317-4E42-8CB4-39F1CA7FF2A6}" destId="{B668C0ED-9298-45D8-8AF2-4E2861DA6CE5}" srcOrd="0" destOrd="0" presId="urn:microsoft.com/office/officeart/2018/2/layout/IconVerticalSolidList"/>
    <dgm:cxn modelId="{1208F92C-F5EA-4118-91FC-1DD3DA708EE0}" type="presOf" srcId="{B8800775-7F60-4087-8FD8-D44CDCB1FE9F}" destId="{C345E7C4-3B38-4114-9D38-E0B9834A4172}" srcOrd="0" destOrd="0" presId="urn:microsoft.com/office/officeart/2018/2/layout/IconVerticalSolidList"/>
    <dgm:cxn modelId="{33F9FF33-EBD0-4AAA-AFDB-2154C9C1420D}" srcId="{CD452872-2317-4E42-8CB4-39F1CA7FF2A6}" destId="{B8800775-7F60-4087-8FD8-D44CDCB1FE9F}" srcOrd="0" destOrd="0" parTransId="{3B78C4A1-B856-4A80-ADC4-AD7CC0B56A70}" sibTransId="{5DFFB347-FDEB-4392-B240-4A40BBF34613}"/>
    <dgm:cxn modelId="{3F70BA5C-F54B-4FAB-AAED-F76BE93E1E19}" srcId="{CD452872-2317-4E42-8CB4-39F1CA7FF2A6}" destId="{E485B74C-E2A6-4598-B5C1-B27B4701A0FD}" srcOrd="1" destOrd="0" parTransId="{7BF6ECB2-7C65-4F55-8484-689D8AA599EC}" sibTransId="{440E6425-55A8-4437-B8DA-85F638F078D9}"/>
    <dgm:cxn modelId="{881A1456-2A31-4235-8CC5-01C27ED55C49}" srcId="{CD452872-2317-4E42-8CB4-39F1CA7FF2A6}" destId="{83E6A6F9-E50E-43DD-BF7F-FC62464BAD6C}" srcOrd="2" destOrd="0" parTransId="{A2D7BE73-AFFC-4210-8AE4-3FB76F908014}" sibTransId="{280E72B1-0F57-47D9-A275-78BDB99A38AA}"/>
    <dgm:cxn modelId="{868850B0-FCA5-4AD8-B83F-36D5D618B697}" type="presOf" srcId="{E485B74C-E2A6-4598-B5C1-B27B4701A0FD}" destId="{90266E5C-D9DB-483E-9BA8-DB2BB8C7C5F7}" srcOrd="0" destOrd="0" presId="urn:microsoft.com/office/officeart/2018/2/layout/IconVerticalSolidList"/>
    <dgm:cxn modelId="{8EB153D2-DA32-4238-848B-ABB14AE29BB2}" type="presOf" srcId="{83E6A6F9-E50E-43DD-BF7F-FC62464BAD6C}" destId="{DD3747E4-6898-4E7F-8347-2C75D8589F2F}" srcOrd="0" destOrd="0" presId="urn:microsoft.com/office/officeart/2018/2/layout/IconVerticalSolidList"/>
    <dgm:cxn modelId="{EFD0DB8F-99C3-433E-B280-2C68A2E9DBCF}" type="presParOf" srcId="{B668C0ED-9298-45D8-8AF2-4E2861DA6CE5}" destId="{F813A4AF-F91E-44D2-BB04-D7F3D0BB9CD4}" srcOrd="0" destOrd="0" presId="urn:microsoft.com/office/officeart/2018/2/layout/IconVerticalSolidList"/>
    <dgm:cxn modelId="{2B7DE5C0-682C-4EE3-AAC2-DCA20891731C}" type="presParOf" srcId="{F813A4AF-F91E-44D2-BB04-D7F3D0BB9CD4}" destId="{91E3970E-AF91-4640-8005-8D31CDAC17E7}" srcOrd="0" destOrd="0" presId="urn:microsoft.com/office/officeart/2018/2/layout/IconVerticalSolidList"/>
    <dgm:cxn modelId="{303D0BF7-FBE3-4334-B9EC-DF38F3BFF42D}" type="presParOf" srcId="{F813A4AF-F91E-44D2-BB04-D7F3D0BB9CD4}" destId="{C080D73C-ED46-47D3-A989-2C8E65860BB8}" srcOrd="1" destOrd="0" presId="urn:microsoft.com/office/officeart/2018/2/layout/IconVerticalSolidList"/>
    <dgm:cxn modelId="{0DAA9676-44B7-4647-99A1-5BCA6D22783E}" type="presParOf" srcId="{F813A4AF-F91E-44D2-BB04-D7F3D0BB9CD4}" destId="{77DDCF0B-5F2A-4935-ADB8-B9568BA06F3E}" srcOrd="2" destOrd="0" presId="urn:microsoft.com/office/officeart/2018/2/layout/IconVerticalSolidList"/>
    <dgm:cxn modelId="{1D1FC3B7-0A2E-47BE-8496-2905BB6765E8}" type="presParOf" srcId="{F813A4AF-F91E-44D2-BB04-D7F3D0BB9CD4}" destId="{C345E7C4-3B38-4114-9D38-E0B9834A4172}" srcOrd="3" destOrd="0" presId="urn:microsoft.com/office/officeart/2018/2/layout/IconVerticalSolidList"/>
    <dgm:cxn modelId="{3A277665-CA60-48B7-B536-50BCF3ED318C}" type="presParOf" srcId="{B668C0ED-9298-45D8-8AF2-4E2861DA6CE5}" destId="{B271D72C-40A8-4FCD-A94E-CA98171BB3F8}" srcOrd="1" destOrd="0" presId="urn:microsoft.com/office/officeart/2018/2/layout/IconVerticalSolidList"/>
    <dgm:cxn modelId="{2FAB0925-2F68-4C51-A337-3BF57AD4777B}" type="presParOf" srcId="{B668C0ED-9298-45D8-8AF2-4E2861DA6CE5}" destId="{08840351-9C92-47AB-8745-3D0583E23732}" srcOrd="2" destOrd="0" presId="urn:microsoft.com/office/officeart/2018/2/layout/IconVerticalSolidList"/>
    <dgm:cxn modelId="{1A30E3A2-CAC1-4748-A754-6F1A6B86912F}" type="presParOf" srcId="{08840351-9C92-47AB-8745-3D0583E23732}" destId="{B443B415-85DB-427D-A808-5FC345538214}" srcOrd="0" destOrd="0" presId="urn:microsoft.com/office/officeart/2018/2/layout/IconVerticalSolidList"/>
    <dgm:cxn modelId="{5AD5CF2E-7F68-4168-93A9-5FAF138B1F4A}" type="presParOf" srcId="{08840351-9C92-47AB-8745-3D0583E23732}" destId="{791D4CA1-DDCA-4028-A2E8-B677362AC15E}" srcOrd="1" destOrd="0" presId="urn:microsoft.com/office/officeart/2018/2/layout/IconVerticalSolidList"/>
    <dgm:cxn modelId="{F1838AD7-3125-4EB8-A684-C921DBFE5922}" type="presParOf" srcId="{08840351-9C92-47AB-8745-3D0583E23732}" destId="{F0071015-C9CE-493C-AAC2-A218B4D4FC39}" srcOrd="2" destOrd="0" presId="urn:microsoft.com/office/officeart/2018/2/layout/IconVerticalSolidList"/>
    <dgm:cxn modelId="{A5CB40F3-5CC7-4DDC-A658-A1478F85D507}" type="presParOf" srcId="{08840351-9C92-47AB-8745-3D0583E23732}" destId="{90266E5C-D9DB-483E-9BA8-DB2BB8C7C5F7}" srcOrd="3" destOrd="0" presId="urn:microsoft.com/office/officeart/2018/2/layout/IconVerticalSolidList"/>
    <dgm:cxn modelId="{4E717F7A-AE03-4D5C-B93E-E5120D9E34C4}" type="presParOf" srcId="{B668C0ED-9298-45D8-8AF2-4E2861DA6CE5}" destId="{AC4B21E9-B07E-4718-B169-F0BD045A62A3}" srcOrd="3" destOrd="0" presId="urn:microsoft.com/office/officeart/2018/2/layout/IconVerticalSolidList"/>
    <dgm:cxn modelId="{7A0CEBFA-4232-4B2B-AC39-44030080E9E3}" type="presParOf" srcId="{B668C0ED-9298-45D8-8AF2-4E2861DA6CE5}" destId="{1C3F0C74-6CA1-48B0-9D6A-097850B6AAE0}" srcOrd="4" destOrd="0" presId="urn:microsoft.com/office/officeart/2018/2/layout/IconVerticalSolidList"/>
    <dgm:cxn modelId="{DD93AA9C-2CE2-440A-AE25-377588C52D07}" type="presParOf" srcId="{1C3F0C74-6CA1-48B0-9D6A-097850B6AAE0}" destId="{490DC8B2-BB8A-4A20-95FC-ED5D2BBD3F1B}" srcOrd="0" destOrd="0" presId="urn:microsoft.com/office/officeart/2018/2/layout/IconVerticalSolidList"/>
    <dgm:cxn modelId="{9FCA93B1-B079-4ED7-8533-475DBB3043F1}" type="presParOf" srcId="{1C3F0C74-6CA1-48B0-9D6A-097850B6AAE0}" destId="{9B237ACE-D0CB-47B1-BB5F-B7E4B152E67F}" srcOrd="1" destOrd="0" presId="urn:microsoft.com/office/officeart/2018/2/layout/IconVerticalSolidList"/>
    <dgm:cxn modelId="{19F6A081-D850-403F-904B-ECB1877C7F98}" type="presParOf" srcId="{1C3F0C74-6CA1-48B0-9D6A-097850B6AAE0}" destId="{31103B5C-47F1-4266-982E-CC666EE48903}" srcOrd="2" destOrd="0" presId="urn:microsoft.com/office/officeart/2018/2/layout/IconVerticalSolidList"/>
    <dgm:cxn modelId="{985C3A68-3B8C-4833-957A-19DC4AA61500}" type="presParOf" srcId="{1C3F0C74-6CA1-48B0-9D6A-097850B6AAE0}" destId="{DD3747E4-6898-4E7F-8347-2C75D8589F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339684-2955-4D37-8621-8DF718FC07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1AFC0-C34B-4174-BAAC-80554CA5EFC9}">
      <dgm:prSet/>
      <dgm:spPr/>
      <dgm:t>
        <a:bodyPr/>
        <a:lstStyle/>
        <a:p>
          <a:r>
            <a:rPr lang="en-US"/>
            <a:t>The low dopamine effect: </a:t>
          </a:r>
        </a:p>
      </dgm:t>
    </dgm:pt>
    <dgm:pt modelId="{CEDB5C6B-3168-41F8-BDF2-CF0F04C92B6F}" type="parTrans" cxnId="{CB7E1754-9D0B-45EE-8380-C017B88716D1}">
      <dgm:prSet/>
      <dgm:spPr/>
      <dgm:t>
        <a:bodyPr/>
        <a:lstStyle/>
        <a:p>
          <a:endParaRPr lang="en-US"/>
        </a:p>
      </dgm:t>
    </dgm:pt>
    <dgm:pt modelId="{D06670A7-52D1-4C7C-9D9A-99FD88A7B25A}" type="sibTrans" cxnId="{CB7E1754-9D0B-45EE-8380-C017B88716D1}">
      <dgm:prSet/>
      <dgm:spPr/>
      <dgm:t>
        <a:bodyPr/>
        <a:lstStyle/>
        <a:p>
          <a:endParaRPr lang="en-US"/>
        </a:p>
      </dgm:t>
    </dgm:pt>
    <dgm:pt modelId="{952E1C32-F5B1-4EEE-AA2C-59DD839FC0F9}">
      <dgm:prSet/>
      <dgm:spPr/>
      <dgm:t>
        <a:bodyPr/>
        <a:lstStyle/>
        <a:p>
          <a:r>
            <a:rPr lang="en-US"/>
            <a:t>Decreased libido. </a:t>
          </a:r>
        </a:p>
      </dgm:t>
    </dgm:pt>
    <dgm:pt modelId="{3D354D9B-8929-4ADE-9853-1875887E04EA}" type="parTrans" cxnId="{DE2B940B-A2E4-427F-9B84-744A794C838D}">
      <dgm:prSet/>
      <dgm:spPr/>
      <dgm:t>
        <a:bodyPr/>
        <a:lstStyle/>
        <a:p>
          <a:endParaRPr lang="en-US"/>
        </a:p>
      </dgm:t>
    </dgm:pt>
    <dgm:pt modelId="{BA2A108D-0EF0-474F-8A6B-AF0B0B99EB1D}" type="sibTrans" cxnId="{DE2B940B-A2E4-427F-9B84-744A794C838D}">
      <dgm:prSet/>
      <dgm:spPr/>
      <dgm:t>
        <a:bodyPr/>
        <a:lstStyle/>
        <a:p>
          <a:endParaRPr lang="en-US"/>
        </a:p>
      </dgm:t>
    </dgm:pt>
    <dgm:pt modelId="{382FB22F-CE5D-4C72-A475-A1E3DB9AFB3B}">
      <dgm:prSet/>
      <dgm:spPr/>
      <dgm:t>
        <a:bodyPr/>
        <a:lstStyle/>
        <a:p>
          <a:r>
            <a:rPr lang="en-US"/>
            <a:t>Weight gain.</a:t>
          </a:r>
        </a:p>
      </dgm:t>
    </dgm:pt>
    <dgm:pt modelId="{E768CCA3-A16F-4D30-998E-925437901CA9}" type="parTrans" cxnId="{7F545703-7320-44AE-AC3F-9270E594B591}">
      <dgm:prSet/>
      <dgm:spPr/>
      <dgm:t>
        <a:bodyPr/>
        <a:lstStyle/>
        <a:p>
          <a:endParaRPr lang="en-US"/>
        </a:p>
      </dgm:t>
    </dgm:pt>
    <dgm:pt modelId="{5C12404C-C520-4D51-91AE-6686C7724389}" type="sibTrans" cxnId="{7F545703-7320-44AE-AC3F-9270E594B591}">
      <dgm:prSet/>
      <dgm:spPr/>
      <dgm:t>
        <a:bodyPr/>
        <a:lstStyle/>
        <a:p>
          <a:endParaRPr lang="en-US"/>
        </a:p>
      </dgm:t>
    </dgm:pt>
    <dgm:pt modelId="{E86ED4B8-50AF-446E-8CC2-3C726EBCAE47}">
      <dgm:prSet/>
      <dgm:spPr/>
      <dgm:t>
        <a:bodyPr/>
        <a:lstStyle/>
        <a:p>
          <a:r>
            <a:rPr lang="en-US"/>
            <a:t>Fatigue-age-accelerator. </a:t>
          </a:r>
        </a:p>
      </dgm:t>
    </dgm:pt>
    <dgm:pt modelId="{79C84306-A5D5-4A58-874B-3E9978846775}" type="parTrans" cxnId="{6E5F6670-DA04-4845-BB9D-8AE1D9033BF5}">
      <dgm:prSet/>
      <dgm:spPr/>
      <dgm:t>
        <a:bodyPr/>
        <a:lstStyle/>
        <a:p>
          <a:endParaRPr lang="en-US"/>
        </a:p>
      </dgm:t>
    </dgm:pt>
    <dgm:pt modelId="{CDF9BB89-CEF8-4F71-90BE-232A42BD37AA}" type="sibTrans" cxnId="{6E5F6670-DA04-4845-BB9D-8AE1D9033BF5}">
      <dgm:prSet/>
      <dgm:spPr/>
      <dgm:t>
        <a:bodyPr/>
        <a:lstStyle/>
        <a:p>
          <a:endParaRPr lang="en-US"/>
        </a:p>
      </dgm:t>
    </dgm:pt>
    <dgm:pt modelId="{E217B7DF-39E1-4D76-850F-F5313903CD8A}">
      <dgm:prSet/>
      <dgm:spPr/>
      <dgm:t>
        <a:bodyPr/>
        <a:lstStyle/>
        <a:p>
          <a:r>
            <a:rPr lang="en-US"/>
            <a:t>Hypertension </a:t>
          </a:r>
        </a:p>
      </dgm:t>
    </dgm:pt>
    <dgm:pt modelId="{9BC49181-F37B-4D84-8888-EEB5ED814543}" type="parTrans" cxnId="{9A01D1CB-E090-436D-8177-A1A17D8C15DB}">
      <dgm:prSet/>
      <dgm:spPr/>
      <dgm:t>
        <a:bodyPr/>
        <a:lstStyle/>
        <a:p>
          <a:endParaRPr lang="en-US"/>
        </a:p>
      </dgm:t>
    </dgm:pt>
    <dgm:pt modelId="{95F24D4C-4774-4E76-9FC7-ED855BB1E7E1}" type="sibTrans" cxnId="{9A01D1CB-E090-436D-8177-A1A17D8C15DB}">
      <dgm:prSet/>
      <dgm:spPr/>
      <dgm:t>
        <a:bodyPr/>
        <a:lstStyle/>
        <a:p>
          <a:endParaRPr lang="en-US"/>
        </a:p>
      </dgm:t>
    </dgm:pt>
    <dgm:pt modelId="{E2C6D0D6-B4DE-4655-AD14-B6B62738C5E3}">
      <dgm:prSet/>
      <dgm:spPr/>
      <dgm:t>
        <a:bodyPr/>
        <a:lstStyle/>
        <a:p>
          <a:r>
            <a:rPr lang="en-US"/>
            <a:t>Carbohydrate, sugar and caffeine cravings.</a:t>
          </a:r>
        </a:p>
      </dgm:t>
    </dgm:pt>
    <dgm:pt modelId="{B5DED754-F4D1-4FFB-B10A-383F64142D09}" type="parTrans" cxnId="{9AE9F782-6A0E-4C12-9784-694544BB92CE}">
      <dgm:prSet/>
      <dgm:spPr/>
      <dgm:t>
        <a:bodyPr/>
        <a:lstStyle/>
        <a:p>
          <a:endParaRPr lang="en-US"/>
        </a:p>
      </dgm:t>
    </dgm:pt>
    <dgm:pt modelId="{299FDFDA-2F9B-4D0E-879B-3ACBACD45364}" type="sibTrans" cxnId="{9AE9F782-6A0E-4C12-9784-694544BB92CE}">
      <dgm:prSet/>
      <dgm:spPr/>
      <dgm:t>
        <a:bodyPr/>
        <a:lstStyle/>
        <a:p>
          <a:endParaRPr lang="en-US"/>
        </a:p>
      </dgm:t>
    </dgm:pt>
    <dgm:pt modelId="{70472A76-E1FA-4036-BD32-F53F3D001464}" type="pres">
      <dgm:prSet presAssocID="{54339684-2955-4D37-8621-8DF718FC07B7}" presName="root" presStyleCnt="0">
        <dgm:presLayoutVars>
          <dgm:dir/>
          <dgm:resizeHandles val="exact"/>
        </dgm:presLayoutVars>
      </dgm:prSet>
      <dgm:spPr/>
    </dgm:pt>
    <dgm:pt modelId="{631B405A-CF25-40BE-B67F-E465DD42368B}" type="pres">
      <dgm:prSet presAssocID="{4A51AFC0-C34B-4174-BAAC-80554CA5EFC9}" presName="compNode" presStyleCnt="0"/>
      <dgm:spPr/>
    </dgm:pt>
    <dgm:pt modelId="{FB36C13F-1DC2-46C9-959A-FEA74850AEF1}" type="pres">
      <dgm:prSet presAssocID="{4A51AFC0-C34B-4174-BAAC-80554CA5EFC9}" presName="bgRect" presStyleLbl="bgShp" presStyleIdx="0" presStyleCnt="6"/>
      <dgm:spPr/>
    </dgm:pt>
    <dgm:pt modelId="{51DD7249-62E5-49E9-AAE8-702F10BBACC1}" type="pres">
      <dgm:prSet presAssocID="{4A51AFC0-C34B-4174-BAAC-80554CA5EF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70250A32-358A-46E1-8A1C-9CAC2FD19886}" type="pres">
      <dgm:prSet presAssocID="{4A51AFC0-C34B-4174-BAAC-80554CA5EFC9}" presName="spaceRect" presStyleCnt="0"/>
      <dgm:spPr/>
    </dgm:pt>
    <dgm:pt modelId="{D40A6C6A-1515-4463-9CAA-10BB6F5407F2}" type="pres">
      <dgm:prSet presAssocID="{4A51AFC0-C34B-4174-BAAC-80554CA5EFC9}" presName="parTx" presStyleLbl="revTx" presStyleIdx="0" presStyleCnt="6">
        <dgm:presLayoutVars>
          <dgm:chMax val="0"/>
          <dgm:chPref val="0"/>
        </dgm:presLayoutVars>
      </dgm:prSet>
      <dgm:spPr/>
    </dgm:pt>
    <dgm:pt modelId="{8FF5FEB8-EE64-4330-994F-28D2DAB62E6B}" type="pres">
      <dgm:prSet presAssocID="{D06670A7-52D1-4C7C-9D9A-99FD88A7B25A}" presName="sibTrans" presStyleCnt="0"/>
      <dgm:spPr/>
    </dgm:pt>
    <dgm:pt modelId="{126D9ABE-18CD-4875-9D51-9CD653711947}" type="pres">
      <dgm:prSet presAssocID="{952E1C32-F5B1-4EEE-AA2C-59DD839FC0F9}" presName="compNode" presStyleCnt="0"/>
      <dgm:spPr/>
    </dgm:pt>
    <dgm:pt modelId="{24EE35CB-19D0-417F-83B2-F2DCBE6E86A8}" type="pres">
      <dgm:prSet presAssocID="{952E1C32-F5B1-4EEE-AA2C-59DD839FC0F9}" presName="bgRect" presStyleLbl="bgShp" presStyleIdx="1" presStyleCnt="6"/>
      <dgm:spPr/>
    </dgm:pt>
    <dgm:pt modelId="{1AEF4500-4983-4CB9-A9FD-85F202D7FA3B}" type="pres">
      <dgm:prSet presAssocID="{952E1C32-F5B1-4EEE-AA2C-59DD839FC0F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91D69C04-EDC9-4610-A90E-8B433849AB7E}" type="pres">
      <dgm:prSet presAssocID="{952E1C32-F5B1-4EEE-AA2C-59DD839FC0F9}" presName="spaceRect" presStyleCnt="0"/>
      <dgm:spPr/>
    </dgm:pt>
    <dgm:pt modelId="{F9DBC86D-A696-441B-A438-0F405F695720}" type="pres">
      <dgm:prSet presAssocID="{952E1C32-F5B1-4EEE-AA2C-59DD839FC0F9}" presName="parTx" presStyleLbl="revTx" presStyleIdx="1" presStyleCnt="6">
        <dgm:presLayoutVars>
          <dgm:chMax val="0"/>
          <dgm:chPref val="0"/>
        </dgm:presLayoutVars>
      </dgm:prSet>
      <dgm:spPr/>
    </dgm:pt>
    <dgm:pt modelId="{63A81625-C1A5-4415-8D64-2E754D78FD85}" type="pres">
      <dgm:prSet presAssocID="{BA2A108D-0EF0-474F-8A6B-AF0B0B99EB1D}" presName="sibTrans" presStyleCnt="0"/>
      <dgm:spPr/>
    </dgm:pt>
    <dgm:pt modelId="{73BFD35A-C370-4367-AD16-CC495CECC71D}" type="pres">
      <dgm:prSet presAssocID="{382FB22F-CE5D-4C72-A475-A1E3DB9AFB3B}" presName="compNode" presStyleCnt="0"/>
      <dgm:spPr/>
    </dgm:pt>
    <dgm:pt modelId="{5EA9D695-B2BB-40E4-8FA7-D9DAD97C5E41}" type="pres">
      <dgm:prSet presAssocID="{382FB22F-CE5D-4C72-A475-A1E3DB9AFB3B}" presName="bgRect" presStyleLbl="bgShp" presStyleIdx="2" presStyleCnt="6"/>
      <dgm:spPr/>
    </dgm:pt>
    <dgm:pt modelId="{448B2C41-6ED8-445F-9A38-48F5362EA870}" type="pres">
      <dgm:prSet presAssocID="{382FB22F-CE5D-4C72-A475-A1E3DB9AFB3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433C4E41-A7C6-43AF-9F70-FC8C850E331A}" type="pres">
      <dgm:prSet presAssocID="{382FB22F-CE5D-4C72-A475-A1E3DB9AFB3B}" presName="spaceRect" presStyleCnt="0"/>
      <dgm:spPr/>
    </dgm:pt>
    <dgm:pt modelId="{5148A950-7F6A-4CEC-BDA6-EEDA2D99C9CC}" type="pres">
      <dgm:prSet presAssocID="{382FB22F-CE5D-4C72-A475-A1E3DB9AFB3B}" presName="parTx" presStyleLbl="revTx" presStyleIdx="2" presStyleCnt="6">
        <dgm:presLayoutVars>
          <dgm:chMax val="0"/>
          <dgm:chPref val="0"/>
        </dgm:presLayoutVars>
      </dgm:prSet>
      <dgm:spPr/>
    </dgm:pt>
    <dgm:pt modelId="{C1E6B372-9920-41BF-8FB6-66D10E28CA14}" type="pres">
      <dgm:prSet presAssocID="{5C12404C-C520-4D51-91AE-6686C7724389}" presName="sibTrans" presStyleCnt="0"/>
      <dgm:spPr/>
    </dgm:pt>
    <dgm:pt modelId="{44996E59-D0AB-4F3E-B1B2-65264C436DF3}" type="pres">
      <dgm:prSet presAssocID="{E86ED4B8-50AF-446E-8CC2-3C726EBCAE47}" presName="compNode" presStyleCnt="0"/>
      <dgm:spPr/>
    </dgm:pt>
    <dgm:pt modelId="{E10F4DF4-B219-4284-95E5-FE2E7BEE1273}" type="pres">
      <dgm:prSet presAssocID="{E86ED4B8-50AF-446E-8CC2-3C726EBCAE47}" presName="bgRect" presStyleLbl="bgShp" presStyleIdx="3" presStyleCnt="6"/>
      <dgm:spPr/>
    </dgm:pt>
    <dgm:pt modelId="{292B1450-D250-4DB4-A4DA-18869C006186}" type="pres">
      <dgm:prSet presAssocID="{E86ED4B8-50AF-446E-8CC2-3C726EBCAE4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88A9B060-0913-43C9-8CEF-27A9E1DF84C8}" type="pres">
      <dgm:prSet presAssocID="{E86ED4B8-50AF-446E-8CC2-3C726EBCAE47}" presName="spaceRect" presStyleCnt="0"/>
      <dgm:spPr/>
    </dgm:pt>
    <dgm:pt modelId="{E9FD7E53-E850-476F-AD07-805CB2875BE0}" type="pres">
      <dgm:prSet presAssocID="{E86ED4B8-50AF-446E-8CC2-3C726EBCAE47}" presName="parTx" presStyleLbl="revTx" presStyleIdx="3" presStyleCnt="6">
        <dgm:presLayoutVars>
          <dgm:chMax val="0"/>
          <dgm:chPref val="0"/>
        </dgm:presLayoutVars>
      </dgm:prSet>
      <dgm:spPr/>
    </dgm:pt>
    <dgm:pt modelId="{39AA0345-4F62-4AF4-9A72-16889E6CDA19}" type="pres">
      <dgm:prSet presAssocID="{CDF9BB89-CEF8-4F71-90BE-232A42BD37AA}" presName="sibTrans" presStyleCnt="0"/>
      <dgm:spPr/>
    </dgm:pt>
    <dgm:pt modelId="{6A2CE046-4EFF-4E15-B227-65E68A940201}" type="pres">
      <dgm:prSet presAssocID="{E217B7DF-39E1-4D76-850F-F5313903CD8A}" presName="compNode" presStyleCnt="0"/>
      <dgm:spPr/>
    </dgm:pt>
    <dgm:pt modelId="{13644D4E-3B4A-40FD-8B8D-62E25A4F6921}" type="pres">
      <dgm:prSet presAssocID="{E217B7DF-39E1-4D76-850F-F5313903CD8A}" presName="bgRect" presStyleLbl="bgShp" presStyleIdx="4" presStyleCnt="6"/>
      <dgm:spPr/>
    </dgm:pt>
    <dgm:pt modelId="{D8523DE7-39FD-4868-B9D6-2138232604FF}" type="pres">
      <dgm:prSet presAssocID="{E217B7DF-39E1-4D76-850F-F5313903CD8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rt with Pulse"/>
        </a:ext>
      </dgm:extLst>
    </dgm:pt>
    <dgm:pt modelId="{C5CA1DB9-10D9-490D-966D-ECD14927B271}" type="pres">
      <dgm:prSet presAssocID="{E217B7DF-39E1-4D76-850F-F5313903CD8A}" presName="spaceRect" presStyleCnt="0"/>
      <dgm:spPr/>
    </dgm:pt>
    <dgm:pt modelId="{8422F0B6-CF08-4BD4-B240-D53045AE62FC}" type="pres">
      <dgm:prSet presAssocID="{E217B7DF-39E1-4D76-850F-F5313903CD8A}" presName="parTx" presStyleLbl="revTx" presStyleIdx="4" presStyleCnt="6">
        <dgm:presLayoutVars>
          <dgm:chMax val="0"/>
          <dgm:chPref val="0"/>
        </dgm:presLayoutVars>
      </dgm:prSet>
      <dgm:spPr/>
    </dgm:pt>
    <dgm:pt modelId="{CE979758-F5F1-4814-978A-1956F32B17DF}" type="pres">
      <dgm:prSet presAssocID="{95F24D4C-4774-4E76-9FC7-ED855BB1E7E1}" presName="sibTrans" presStyleCnt="0"/>
      <dgm:spPr/>
    </dgm:pt>
    <dgm:pt modelId="{106A4CC5-95BD-4A7B-8382-B3A5EEFBDAFE}" type="pres">
      <dgm:prSet presAssocID="{E2C6D0D6-B4DE-4655-AD14-B6B62738C5E3}" presName="compNode" presStyleCnt="0"/>
      <dgm:spPr/>
    </dgm:pt>
    <dgm:pt modelId="{2280ACA8-DFE3-40C1-8D4B-7D117356789E}" type="pres">
      <dgm:prSet presAssocID="{E2C6D0D6-B4DE-4655-AD14-B6B62738C5E3}" presName="bgRect" presStyleLbl="bgShp" presStyleIdx="5" presStyleCnt="6"/>
      <dgm:spPr/>
    </dgm:pt>
    <dgm:pt modelId="{1537E818-694B-467B-8F14-AE9CF5D1A8A8}" type="pres">
      <dgm:prSet presAssocID="{E2C6D0D6-B4DE-4655-AD14-B6B62738C5E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nut"/>
        </a:ext>
      </dgm:extLst>
    </dgm:pt>
    <dgm:pt modelId="{8C2FB2B8-2ED2-4DA3-A7AC-01D29F86C2A4}" type="pres">
      <dgm:prSet presAssocID="{E2C6D0D6-B4DE-4655-AD14-B6B62738C5E3}" presName="spaceRect" presStyleCnt="0"/>
      <dgm:spPr/>
    </dgm:pt>
    <dgm:pt modelId="{36BCDFF2-BD3F-4D8B-8A24-77BFA0238055}" type="pres">
      <dgm:prSet presAssocID="{E2C6D0D6-B4DE-4655-AD14-B6B62738C5E3}" presName="parTx" presStyleLbl="revTx" presStyleIdx="5" presStyleCnt="6">
        <dgm:presLayoutVars>
          <dgm:chMax val="0"/>
          <dgm:chPref val="0"/>
        </dgm:presLayoutVars>
      </dgm:prSet>
      <dgm:spPr/>
    </dgm:pt>
  </dgm:ptLst>
  <dgm:cxnLst>
    <dgm:cxn modelId="{7F545703-7320-44AE-AC3F-9270E594B591}" srcId="{54339684-2955-4D37-8621-8DF718FC07B7}" destId="{382FB22F-CE5D-4C72-A475-A1E3DB9AFB3B}" srcOrd="2" destOrd="0" parTransId="{E768CCA3-A16F-4D30-998E-925437901CA9}" sibTransId="{5C12404C-C520-4D51-91AE-6686C7724389}"/>
    <dgm:cxn modelId="{DE2B940B-A2E4-427F-9B84-744A794C838D}" srcId="{54339684-2955-4D37-8621-8DF718FC07B7}" destId="{952E1C32-F5B1-4EEE-AA2C-59DD839FC0F9}" srcOrd="1" destOrd="0" parTransId="{3D354D9B-8929-4ADE-9853-1875887E04EA}" sibTransId="{BA2A108D-0EF0-474F-8A6B-AF0B0B99EB1D}"/>
    <dgm:cxn modelId="{6E5F6670-DA04-4845-BB9D-8AE1D9033BF5}" srcId="{54339684-2955-4D37-8621-8DF718FC07B7}" destId="{E86ED4B8-50AF-446E-8CC2-3C726EBCAE47}" srcOrd="3" destOrd="0" parTransId="{79C84306-A5D5-4A58-874B-3E9978846775}" sibTransId="{CDF9BB89-CEF8-4F71-90BE-232A42BD37AA}"/>
    <dgm:cxn modelId="{CB7E1754-9D0B-45EE-8380-C017B88716D1}" srcId="{54339684-2955-4D37-8621-8DF718FC07B7}" destId="{4A51AFC0-C34B-4174-BAAC-80554CA5EFC9}" srcOrd="0" destOrd="0" parTransId="{CEDB5C6B-3168-41F8-BDF2-CF0F04C92B6F}" sibTransId="{D06670A7-52D1-4C7C-9D9A-99FD88A7B25A}"/>
    <dgm:cxn modelId="{9AE9F782-6A0E-4C12-9784-694544BB92CE}" srcId="{54339684-2955-4D37-8621-8DF718FC07B7}" destId="{E2C6D0D6-B4DE-4655-AD14-B6B62738C5E3}" srcOrd="5" destOrd="0" parTransId="{B5DED754-F4D1-4FFB-B10A-383F64142D09}" sibTransId="{299FDFDA-2F9B-4D0E-879B-3ACBACD45364}"/>
    <dgm:cxn modelId="{43C68796-4D4B-40CA-B6AE-21E6CA326DCF}" type="presOf" srcId="{E2C6D0D6-B4DE-4655-AD14-B6B62738C5E3}" destId="{36BCDFF2-BD3F-4D8B-8A24-77BFA0238055}" srcOrd="0" destOrd="0" presId="urn:microsoft.com/office/officeart/2018/2/layout/IconVerticalSolidList"/>
    <dgm:cxn modelId="{F7243BA0-FA36-455A-9517-F3CC070A3237}" type="presOf" srcId="{54339684-2955-4D37-8621-8DF718FC07B7}" destId="{70472A76-E1FA-4036-BD32-F53F3D001464}" srcOrd="0" destOrd="0" presId="urn:microsoft.com/office/officeart/2018/2/layout/IconVerticalSolidList"/>
    <dgm:cxn modelId="{0BA1C1C8-3511-4DB0-831B-ECBDE7619AA0}" type="presOf" srcId="{952E1C32-F5B1-4EEE-AA2C-59DD839FC0F9}" destId="{F9DBC86D-A696-441B-A438-0F405F695720}" srcOrd="0" destOrd="0" presId="urn:microsoft.com/office/officeart/2018/2/layout/IconVerticalSolidList"/>
    <dgm:cxn modelId="{9A01D1CB-E090-436D-8177-A1A17D8C15DB}" srcId="{54339684-2955-4D37-8621-8DF718FC07B7}" destId="{E217B7DF-39E1-4D76-850F-F5313903CD8A}" srcOrd="4" destOrd="0" parTransId="{9BC49181-F37B-4D84-8888-EEB5ED814543}" sibTransId="{95F24D4C-4774-4E76-9FC7-ED855BB1E7E1}"/>
    <dgm:cxn modelId="{394605D4-5CB7-41B0-B47E-A22C7F66A787}" type="presOf" srcId="{E217B7DF-39E1-4D76-850F-F5313903CD8A}" destId="{8422F0B6-CF08-4BD4-B240-D53045AE62FC}" srcOrd="0" destOrd="0" presId="urn:microsoft.com/office/officeart/2018/2/layout/IconVerticalSolidList"/>
    <dgm:cxn modelId="{81A431DC-E648-4AD0-8631-E86E6875513B}" type="presOf" srcId="{4A51AFC0-C34B-4174-BAAC-80554CA5EFC9}" destId="{D40A6C6A-1515-4463-9CAA-10BB6F5407F2}" srcOrd="0" destOrd="0" presId="urn:microsoft.com/office/officeart/2018/2/layout/IconVerticalSolidList"/>
    <dgm:cxn modelId="{2EE699E8-2F64-4D92-B0BD-BE5A5CB8E170}" type="presOf" srcId="{382FB22F-CE5D-4C72-A475-A1E3DB9AFB3B}" destId="{5148A950-7F6A-4CEC-BDA6-EEDA2D99C9CC}" srcOrd="0" destOrd="0" presId="urn:microsoft.com/office/officeart/2018/2/layout/IconVerticalSolidList"/>
    <dgm:cxn modelId="{928197EB-7D3E-4B90-BEE6-1ADCA7E21D86}" type="presOf" srcId="{E86ED4B8-50AF-446E-8CC2-3C726EBCAE47}" destId="{E9FD7E53-E850-476F-AD07-805CB2875BE0}" srcOrd="0" destOrd="0" presId="urn:microsoft.com/office/officeart/2018/2/layout/IconVerticalSolidList"/>
    <dgm:cxn modelId="{5DB26B67-8DBE-4684-9527-B468CC6A0320}" type="presParOf" srcId="{70472A76-E1FA-4036-BD32-F53F3D001464}" destId="{631B405A-CF25-40BE-B67F-E465DD42368B}" srcOrd="0" destOrd="0" presId="urn:microsoft.com/office/officeart/2018/2/layout/IconVerticalSolidList"/>
    <dgm:cxn modelId="{088EFF9C-F44D-44AF-A075-812793BC53F1}" type="presParOf" srcId="{631B405A-CF25-40BE-B67F-E465DD42368B}" destId="{FB36C13F-1DC2-46C9-959A-FEA74850AEF1}" srcOrd="0" destOrd="0" presId="urn:microsoft.com/office/officeart/2018/2/layout/IconVerticalSolidList"/>
    <dgm:cxn modelId="{1B693747-1D26-4F0E-B629-4450F31BEAE0}" type="presParOf" srcId="{631B405A-CF25-40BE-B67F-E465DD42368B}" destId="{51DD7249-62E5-49E9-AAE8-702F10BBACC1}" srcOrd="1" destOrd="0" presId="urn:microsoft.com/office/officeart/2018/2/layout/IconVerticalSolidList"/>
    <dgm:cxn modelId="{45DE135C-394D-41F0-872F-B5F937787863}" type="presParOf" srcId="{631B405A-CF25-40BE-B67F-E465DD42368B}" destId="{70250A32-358A-46E1-8A1C-9CAC2FD19886}" srcOrd="2" destOrd="0" presId="urn:microsoft.com/office/officeart/2018/2/layout/IconVerticalSolidList"/>
    <dgm:cxn modelId="{66BD19C6-F263-48F3-81A9-549FD08C2D5F}" type="presParOf" srcId="{631B405A-CF25-40BE-B67F-E465DD42368B}" destId="{D40A6C6A-1515-4463-9CAA-10BB6F5407F2}" srcOrd="3" destOrd="0" presId="urn:microsoft.com/office/officeart/2018/2/layout/IconVerticalSolidList"/>
    <dgm:cxn modelId="{EEEA540A-D92E-460D-B3E7-AC11B6CE2290}" type="presParOf" srcId="{70472A76-E1FA-4036-BD32-F53F3D001464}" destId="{8FF5FEB8-EE64-4330-994F-28D2DAB62E6B}" srcOrd="1" destOrd="0" presId="urn:microsoft.com/office/officeart/2018/2/layout/IconVerticalSolidList"/>
    <dgm:cxn modelId="{44BFE58B-8BFF-45A0-B9DF-E595F1996F4C}" type="presParOf" srcId="{70472A76-E1FA-4036-BD32-F53F3D001464}" destId="{126D9ABE-18CD-4875-9D51-9CD653711947}" srcOrd="2" destOrd="0" presId="urn:microsoft.com/office/officeart/2018/2/layout/IconVerticalSolidList"/>
    <dgm:cxn modelId="{29334A32-0D48-4EF0-B14C-B80051D51969}" type="presParOf" srcId="{126D9ABE-18CD-4875-9D51-9CD653711947}" destId="{24EE35CB-19D0-417F-83B2-F2DCBE6E86A8}" srcOrd="0" destOrd="0" presId="urn:microsoft.com/office/officeart/2018/2/layout/IconVerticalSolidList"/>
    <dgm:cxn modelId="{296D8564-93CD-4A54-A40B-9097FF8FF9A5}" type="presParOf" srcId="{126D9ABE-18CD-4875-9D51-9CD653711947}" destId="{1AEF4500-4983-4CB9-A9FD-85F202D7FA3B}" srcOrd="1" destOrd="0" presId="urn:microsoft.com/office/officeart/2018/2/layout/IconVerticalSolidList"/>
    <dgm:cxn modelId="{FD4CDBB7-64B3-426B-ACC9-D3A578603599}" type="presParOf" srcId="{126D9ABE-18CD-4875-9D51-9CD653711947}" destId="{91D69C04-EDC9-4610-A90E-8B433849AB7E}" srcOrd="2" destOrd="0" presId="urn:microsoft.com/office/officeart/2018/2/layout/IconVerticalSolidList"/>
    <dgm:cxn modelId="{6701CE4F-F2EB-4964-B094-F354F82ADE80}" type="presParOf" srcId="{126D9ABE-18CD-4875-9D51-9CD653711947}" destId="{F9DBC86D-A696-441B-A438-0F405F695720}" srcOrd="3" destOrd="0" presId="urn:microsoft.com/office/officeart/2018/2/layout/IconVerticalSolidList"/>
    <dgm:cxn modelId="{A261106F-31E7-4949-9707-8150E8248B57}" type="presParOf" srcId="{70472A76-E1FA-4036-BD32-F53F3D001464}" destId="{63A81625-C1A5-4415-8D64-2E754D78FD85}" srcOrd="3" destOrd="0" presId="urn:microsoft.com/office/officeart/2018/2/layout/IconVerticalSolidList"/>
    <dgm:cxn modelId="{D2D53C35-BD91-49B0-AA33-F9D08070846C}" type="presParOf" srcId="{70472A76-E1FA-4036-BD32-F53F3D001464}" destId="{73BFD35A-C370-4367-AD16-CC495CECC71D}" srcOrd="4" destOrd="0" presId="urn:microsoft.com/office/officeart/2018/2/layout/IconVerticalSolidList"/>
    <dgm:cxn modelId="{F943B32F-6BC4-48AB-961C-5D4A66DE71E0}" type="presParOf" srcId="{73BFD35A-C370-4367-AD16-CC495CECC71D}" destId="{5EA9D695-B2BB-40E4-8FA7-D9DAD97C5E41}" srcOrd="0" destOrd="0" presId="urn:microsoft.com/office/officeart/2018/2/layout/IconVerticalSolidList"/>
    <dgm:cxn modelId="{70A856D3-04AF-4C44-9C5B-9E7AE5858800}" type="presParOf" srcId="{73BFD35A-C370-4367-AD16-CC495CECC71D}" destId="{448B2C41-6ED8-445F-9A38-48F5362EA870}" srcOrd="1" destOrd="0" presId="urn:microsoft.com/office/officeart/2018/2/layout/IconVerticalSolidList"/>
    <dgm:cxn modelId="{F725B4EA-F6F4-4264-8048-FB668A69ECB2}" type="presParOf" srcId="{73BFD35A-C370-4367-AD16-CC495CECC71D}" destId="{433C4E41-A7C6-43AF-9F70-FC8C850E331A}" srcOrd="2" destOrd="0" presId="urn:microsoft.com/office/officeart/2018/2/layout/IconVerticalSolidList"/>
    <dgm:cxn modelId="{2DEBD3C0-EDE2-47E4-A909-9988B425A07F}" type="presParOf" srcId="{73BFD35A-C370-4367-AD16-CC495CECC71D}" destId="{5148A950-7F6A-4CEC-BDA6-EEDA2D99C9CC}" srcOrd="3" destOrd="0" presId="urn:microsoft.com/office/officeart/2018/2/layout/IconVerticalSolidList"/>
    <dgm:cxn modelId="{3E5703E1-6FC5-45E2-81B4-F91ED80775CE}" type="presParOf" srcId="{70472A76-E1FA-4036-BD32-F53F3D001464}" destId="{C1E6B372-9920-41BF-8FB6-66D10E28CA14}" srcOrd="5" destOrd="0" presId="urn:microsoft.com/office/officeart/2018/2/layout/IconVerticalSolidList"/>
    <dgm:cxn modelId="{27A0422F-1AC7-44D9-8070-A845A3BC1EF1}" type="presParOf" srcId="{70472A76-E1FA-4036-BD32-F53F3D001464}" destId="{44996E59-D0AB-4F3E-B1B2-65264C436DF3}" srcOrd="6" destOrd="0" presId="urn:microsoft.com/office/officeart/2018/2/layout/IconVerticalSolidList"/>
    <dgm:cxn modelId="{237170EB-DBF0-4FB0-9B26-7ABB74B08015}" type="presParOf" srcId="{44996E59-D0AB-4F3E-B1B2-65264C436DF3}" destId="{E10F4DF4-B219-4284-95E5-FE2E7BEE1273}" srcOrd="0" destOrd="0" presId="urn:microsoft.com/office/officeart/2018/2/layout/IconVerticalSolidList"/>
    <dgm:cxn modelId="{DE14B542-2775-4588-9E77-E63D3202C30E}" type="presParOf" srcId="{44996E59-D0AB-4F3E-B1B2-65264C436DF3}" destId="{292B1450-D250-4DB4-A4DA-18869C006186}" srcOrd="1" destOrd="0" presId="urn:microsoft.com/office/officeart/2018/2/layout/IconVerticalSolidList"/>
    <dgm:cxn modelId="{0EDE0FC8-9A64-4DB4-82E2-75E397B715EC}" type="presParOf" srcId="{44996E59-D0AB-4F3E-B1B2-65264C436DF3}" destId="{88A9B060-0913-43C9-8CEF-27A9E1DF84C8}" srcOrd="2" destOrd="0" presId="urn:microsoft.com/office/officeart/2018/2/layout/IconVerticalSolidList"/>
    <dgm:cxn modelId="{D6E46A5C-1023-4AC6-8731-20ABD0DDCDCA}" type="presParOf" srcId="{44996E59-D0AB-4F3E-B1B2-65264C436DF3}" destId="{E9FD7E53-E850-476F-AD07-805CB2875BE0}" srcOrd="3" destOrd="0" presId="urn:microsoft.com/office/officeart/2018/2/layout/IconVerticalSolidList"/>
    <dgm:cxn modelId="{04DF8039-3D70-445C-9C83-4E2BC5103FA1}" type="presParOf" srcId="{70472A76-E1FA-4036-BD32-F53F3D001464}" destId="{39AA0345-4F62-4AF4-9A72-16889E6CDA19}" srcOrd="7" destOrd="0" presId="urn:microsoft.com/office/officeart/2018/2/layout/IconVerticalSolidList"/>
    <dgm:cxn modelId="{0CD3A135-BA41-42A4-BF4B-1DB65B243DE8}" type="presParOf" srcId="{70472A76-E1FA-4036-BD32-F53F3D001464}" destId="{6A2CE046-4EFF-4E15-B227-65E68A940201}" srcOrd="8" destOrd="0" presId="urn:microsoft.com/office/officeart/2018/2/layout/IconVerticalSolidList"/>
    <dgm:cxn modelId="{DC8D7D9C-8DC5-4AE8-8DBF-CE450840D5E2}" type="presParOf" srcId="{6A2CE046-4EFF-4E15-B227-65E68A940201}" destId="{13644D4E-3B4A-40FD-8B8D-62E25A4F6921}" srcOrd="0" destOrd="0" presId="urn:microsoft.com/office/officeart/2018/2/layout/IconVerticalSolidList"/>
    <dgm:cxn modelId="{CAD43149-A887-4CCA-A9B9-488F865B01D7}" type="presParOf" srcId="{6A2CE046-4EFF-4E15-B227-65E68A940201}" destId="{D8523DE7-39FD-4868-B9D6-2138232604FF}" srcOrd="1" destOrd="0" presId="urn:microsoft.com/office/officeart/2018/2/layout/IconVerticalSolidList"/>
    <dgm:cxn modelId="{36AA715C-E650-43CA-9789-C0E1F838687D}" type="presParOf" srcId="{6A2CE046-4EFF-4E15-B227-65E68A940201}" destId="{C5CA1DB9-10D9-490D-966D-ECD14927B271}" srcOrd="2" destOrd="0" presId="urn:microsoft.com/office/officeart/2018/2/layout/IconVerticalSolidList"/>
    <dgm:cxn modelId="{2C5C2723-C3F6-4040-AB08-8566DE8B4B8F}" type="presParOf" srcId="{6A2CE046-4EFF-4E15-B227-65E68A940201}" destId="{8422F0B6-CF08-4BD4-B240-D53045AE62FC}" srcOrd="3" destOrd="0" presId="urn:microsoft.com/office/officeart/2018/2/layout/IconVerticalSolidList"/>
    <dgm:cxn modelId="{8D9D5156-0AF5-4F10-A2ED-398C01F60046}" type="presParOf" srcId="{70472A76-E1FA-4036-BD32-F53F3D001464}" destId="{CE979758-F5F1-4814-978A-1956F32B17DF}" srcOrd="9" destOrd="0" presId="urn:microsoft.com/office/officeart/2018/2/layout/IconVerticalSolidList"/>
    <dgm:cxn modelId="{69117F32-F42D-4140-97A5-4132591E005E}" type="presParOf" srcId="{70472A76-E1FA-4036-BD32-F53F3D001464}" destId="{106A4CC5-95BD-4A7B-8382-B3A5EEFBDAFE}" srcOrd="10" destOrd="0" presId="urn:microsoft.com/office/officeart/2018/2/layout/IconVerticalSolidList"/>
    <dgm:cxn modelId="{18C843AB-94E4-485D-9795-3CAFA0E74941}" type="presParOf" srcId="{106A4CC5-95BD-4A7B-8382-B3A5EEFBDAFE}" destId="{2280ACA8-DFE3-40C1-8D4B-7D117356789E}" srcOrd="0" destOrd="0" presId="urn:microsoft.com/office/officeart/2018/2/layout/IconVerticalSolidList"/>
    <dgm:cxn modelId="{2C1BE004-9FD5-45F5-8319-0A214930C6EE}" type="presParOf" srcId="{106A4CC5-95BD-4A7B-8382-B3A5EEFBDAFE}" destId="{1537E818-694B-467B-8F14-AE9CF5D1A8A8}" srcOrd="1" destOrd="0" presId="urn:microsoft.com/office/officeart/2018/2/layout/IconVerticalSolidList"/>
    <dgm:cxn modelId="{723184E2-5863-49ED-BDB1-B382F98675AA}" type="presParOf" srcId="{106A4CC5-95BD-4A7B-8382-B3A5EEFBDAFE}" destId="{8C2FB2B8-2ED2-4DA3-A7AC-01D29F86C2A4}" srcOrd="2" destOrd="0" presId="urn:microsoft.com/office/officeart/2018/2/layout/IconVerticalSolidList"/>
    <dgm:cxn modelId="{BC353896-B053-4E8C-A24E-B64B72DEEC6A}" type="presParOf" srcId="{106A4CC5-95BD-4A7B-8382-B3A5EEFBDAFE}" destId="{36BCDFF2-BD3F-4D8B-8A24-77BFA02380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502AA0C-9429-4ED8-84CC-999A509D84C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D9772B-B3ED-46CD-8D91-D89C7BCB8CEA}">
      <dgm:prSet/>
      <dgm:spPr/>
      <dgm:t>
        <a:bodyPr/>
        <a:lstStyle/>
        <a:p>
          <a:r>
            <a:rPr lang="en-GB"/>
            <a:t>Vegetable nutriments: Soybeans: 100mg = 236% RDI.</a:t>
          </a:r>
          <a:endParaRPr lang="en-US"/>
        </a:p>
      </dgm:t>
    </dgm:pt>
    <dgm:pt modelId="{4E3A536F-DA04-4478-B744-78E85B407D7E}" type="parTrans" cxnId="{AD27DFDF-49DA-4132-86EA-2E50A891DB9D}">
      <dgm:prSet/>
      <dgm:spPr/>
      <dgm:t>
        <a:bodyPr/>
        <a:lstStyle/>
        <a:p>
          <a:endParaRPr lang="en-US"/>
        </a:p>
      </dgm:t>
    </dgm:pt>
    <dgm:pt modelId="{3747D01D-0285-4A1D-A9A0-30FF643DB70C}" type="sibTrans" cxnId="{AD27DFDF-49DA-4132-86EA-2E50A891DB9D}">
      <dgm:prSet/>
      <dgm:spPr/>
      <dgm:t>
        <a:bodyPr/>
        <a:lstStyle/>
        <a:p>
          <a:endParaRPr lang="en-US"/>
        </a:p>
      </dgm:t>
    </dgm:pt>
    <dgm:pt modelId="{BFAAD98F-845A-4D73-A939-3CF043F6E5D6}">
      <dgm:prSet/>
      <dgm:spPr/>
      <dgm:t>
        <a:bodyPr/>
        <a:lstStyle/>
        <a:p>
          <a:r>
            <a:rPr lang="en-GB"/>
            <a:t>Almonds: 100mg = 36%RDI.</a:t>
          </a:r>
          <a:endParaRPr lang="en-US"/>
        </a:p>
      </dgm:t>
    </dgm:pt>
    <dgm:pt modelId="{D8F69E6F-5B95-4C4B-B03A-93CF93FC0FE7}" type="parTrans" cxnId="{110615E5-E922-41D8-97C6-EA6CA854CBB6}">
      <dgm:prSet/>
      <dgm:spPr/>
      <dgm:t>
        <a:bodyPr/>
        <a:lstStyle/>
        <a:p>
          <a:endParaRPr lang="en-US"/>
        </a:p>
      </dgm:t>
    </dgm:pt>
    <dgm:pt modelId="{2AB0A459-B77A-452C-8BAD-BA4A53EB6E53}" type="sibTrans" cxnId="{110615E5-E922-41D8-97C6-EA6CA854CBB6}">
      <dgm:prSet/>
      <dgm:spPr/>
      <dgm:t>
        <a:bodyPr/>
        <a:lstStyle/>
        <a:p>
          <a:endParaRPr lang="en-US"/>
        </a:p>
      </dgm:t>
    </dgm:pt>
    <dgm:pt modelId="{43A3F5A6-1AC1-48D1-95A9-0330D8B40591}">
      <dgm:prSet/>
      <dgm:spPr/>
      <dgm:t>
        <a:bodyPr/>
        <a:lstStyle/>
        <a:p>
          <a:r>
            <a:rPr lang="en-GB"/>
            <a:t>Rice: 100mg = 30% RDI. </a:t>
          </a:r>
          <a:endParaRPr lang="en-US"/>
        </a:p>
      </dgm:t>
    </dgm:pt>
    <dgm:pt modelId="{370CFFF5-6A99-4AAD-9FEE-67BAC19F13C9}" type="parTrans" cxnId="{AB601763-AC32-45B8-8717-F2D71A9A4FEE}">
      <dgm:prSet/>
      <dgm:spPr/>
      <dgm:t>
        <a:bodyPr/>
        <a:lstStyle/>
        <a:p>
          <a:endParaRPr lang="en-US"/>
        </a:p>
      </dgm:t>
    </dgm:pt>
    <dgm:pt modelId="{099E2BBA-9C66-44BC-8FE1-27E9CCDBD527}" type="sibTrans" cxnId="{AB601763-AC32-45B8-8717-F2D71A9A4FEE}">
      <dgm:prSet/>
      <dgm:spPr/>
      <dgm:t>
        <a:bodyPr/>
        <a:lstStyle/>
        <a:p>
          <a:endParaRPr lang="en-US"/>
        </a:p>
      </dgm:t>
    </dgm:pt>
    <dgm:pt modelId="{87B5F4F0-D36E-42F5-998B-BA02A7E32A1C}">
      <dgm:prSet/>
      <dgm:spPr/>
      <dgm:t>
        <a:bodyPr/>
        <a:lstStyle/>
        <a:p>
          <a:r>
            <a:rPr lang="en-GB"/>
            <a:t>Animal Sources Beef: 167%.</a:t>
          </a:r>
          <a:endParaRPr lang="en-US"/>
        </a:p>
      </dgm:t>
    </dgm:pt>
    <dgm:pt modelId="{90FC8FD6-7D75-4ADC-AB3F-8E64F0B6CE48}" type="parTrans" cxnId="{A31DF19E-3799-4D2B-9320-FF1B5454CCF1}">
      <dgm:prSet/>
      <dgm:spPr/>
      <dgm:t>
        <a:bodyPr/>
        <a:lstStyle/>
        <a:p>
          <a:endParaRPr lang="en-US"/>
        </a:p>
      </dgm:t>
    </dgm:pt>
    <dgm:pt modelId="{58089F1E-3220-48E3-AED4-1E31003955F0}" type="sibTrans" cxnId="{A31DF19E-3799-4D2B-9320-FF1B5454CCF1}">
      <dgm:prSet/>
      <dgm:spPr/>
      <dgm:t>
        <a:bodyPr/>
        <a:lstStyle/>
        <a:p>
          <a:endParaRPr lang="en-US"/>
        </a:p>
      </dgm:t>
    </dgm:pt>
    <dgm:pt modelId="{D73300EC-B291-41C8-B3E2-A260A226B762}">
      <dgm:prSet/>
      <dgm:spPr/>
      <dgm:t>
        <a:bodyPr/>
        <a:lstStyle/>
        <a:p>
          <a:r>
            <a:rPr lang="en-GB"/>
            <a:t>Fish: Tuna 128%; Salmon 101%. </a:t>
          </a:r>
          <a:endParaRPr lang="en-US"/>
        </a:p>
      </dgm:t>
    </dgm:pt>
    <dgm:pt modelId="{FBCE4341-F8CC-4973-BAA4-7B8BC39AC061}" type="parTrans" cxnId="{621FB074-D407-4625-AFC8-5E72B0311F87}">
      <dgm:prSet/>
      <dgm:spPr/>
      <dgm:t>
        <a:bodyPr/>
        <a:lstStyle/>
        <a:p>
          <a:endParaRPr lang="en-US"/>
        </a:p>
      </dgm:t>
    </dgm:pt>
    <dgm:pt modelId="{BF33620C-9E74-4A1B-8A7A-F41112385D9A}" type="sibTrans" cxnId="{621FB074-D407-4625-AFC8-5E72B0311F87}">
      <dgm:prSet/>
      <dgm:spPr/>
      <dgm:t>
        <a:bodyPr/>
        <a:lstStyle/>
        <a:p>
          <a:endParaRPr lang="en-US"/>
        </a:p>
      </dgm:t>
    </dgm:pt>
    <dgm:pt modelId="{2CC7BD73-02EE-4A72-B9A3-EC82E40C41E7}">
      <dgm:prSet/>
      <dgm:spPr/>
      <dgm:t>
        <a:bodyPr/>
        <a:lstStyle/>
        <a:p>
          <a:r>
            <a:rPr lang="en-GB"/>
            <a:t>Chicken breast: 148%. Eggs: 57%. Dairy: Milk 48%; Natural yogurt 45%; cheese (edam cheese 46%).</a:t>
          </a:r>
          <a:endParaRPr lang="en-US"/>
        </a:p>
      </dgm:t>
    </dgm:pt>
    <dgm:pt modelId="{E10CE65C-9193-476C-B5A4-9265E70B7E50}" type="parTrans" cxnId="{BFCB606D-FEB6-4932-80A4-40E253A0E014}">
      <dgm:prSet/>
      <dgm:spPr/>
      <dgm:t>
        <a:bodyPr/>
        <a:lstStyle/>
        <a:p>
          <a:endParaRPr lang="en-US"/>
        </a:p>
      </dgm:t>
    </dgm:pt>
    <dgm:pt modelId="{FB65F0BE-2AD4-4AF1-B75C-6CE9FF00B519}" type="sibTrans" cxnId="{BFCB606D-FEB6-4932-80A4-40E253A0E014}">
      <dgm:prSet/>
      <dgm:spPr/>
      <dgm:t>
        <a:bodyPr/>
        <a:lstStyle/>
        <a:p>
          <a:endParaRPr lang="en-US"/>
        </a:p>
      </dgm:t>
    </dgm:pt>
    <dgm:pt modelId="{C2FFE5F1-B34C-4032-B08B-93C25C223B65}" type="pres">
      <dgm:prSet presAssocID="{E502AA0C-9429-4ED8-84CC-999A509D84CE}" presName="root" presStyleCnt="0">
        <dgm:presLayoutVars>
          <dgm:dir/>
          <dgm:resizeHandles val="exact"/>
        </dgm:presLayoutVars>
      </dgm:prSet>
      <dgm:spPr/>
    </dgm:pt>
    <dgm:pt modelId="{F25255D4-8562-46B3-AD66-3618EDDC6992}" type="pres">
      <dgm:prSet presAssocID="{BED9772B-B3ED-46CD-8D91-D89C7BCB8CEA}" presName="compNode" presStyleCnt="0"/>
      <dgm:spPr/>
    </dgm:pt>
    <dgm:pt modelId="{CCCDF894-4C2C-4932-9F67-1453F9983F3E}" type="pres">
      <dgm:prSet presAssocID="{BED9772B-B3ED-46CD-8D91-D89C7BCB8CEA}" presName="bgRect" presStyleLbl="bgShp" presStyleIdx="0" presStyleCnt="6"/>
      <dgm:spPr/>
    </dgm:pt>
    <dgm:pt modelId="{93855F0D-71C6-47F7-A3C1-08325EBC3837}" type="pres">
      <dgm:prSet presAssocID="{BED9772B-B3ED-46CD-8D91-D89C7BCB8CE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tton"/>
        </a:ext>
      </dgm:extLst>
    </dgm:pt>
    <dgm:pt modelId="{2175726F-0471-47E5-9010-F492711C27BB}" type="pres">
      <dgm:prSet presAssocID="{BED9772B-B3ED-46CD-8D91-D89C7BCB8CEA}" presName="spaceRect" presStyleCnt="0"/>
      <dgm:spPr/>
    </dgm:pt>
    <dgm:pt modelId="{F1E000D8-CA47-4F64-8116-9C115D585EF3}" type="pres">
      <dgm:prSet presAssocID="{BED9772B-B3ED-46CD-8D91-D89C7BCB8CEA}" presName="parTx" presStyleLbl="revTx" presStyleIdx="0" presStyleCnt="6">
        <dgm:presLayoutVars>
          <dgm:chMax val="0"/>
          <dgm:chPref val="0"/>
        </dgm:presLayoutVars>
      </dgm:prSet>
      <dgm:spPr/>
    </dgm:pt>
    <dgm:pt modelId="{E368EFAD-0A4A-45FD-9AAD-A8BE9D7D0C74}" type="pres">
      <dgm:prSet presAssocID="{3747D01D-0285-4A1D-A9A0-30FF643DB70C}" presName="sibTrans" presStyleCnt="0"/>
      <dgm:spPr/>
    </dgm:pt>
    <dgm:pt modelId="{92BDD895-14CA-48AE-97D2-0093205EC29A}" type="pres">
      <dgm:prSet presAssocID="{BFAAD98F-845A-4D73-A939-3CF043F6E5D6}" presName="compNode" presStyleCnt="0"/>
      <dgm:spPr/>
    </dgm:pt>
    <dgm:pt modelId="{4C6B2D4D-6242-44BA-9BDA-91A8E3EC5ED8}" type="pres">
      <dgm:prSet presAssocID="{BFAAD98F-845A-4D73-A939-3CF043F6E5D6}" presName="bgRect" presStyleLbl="bgShp" presStyleIdx="1" presStyleCnt="6"/>
      <dgm:spPr/>
    </dgm:pt>
    <dgm:pt modelId="{D9994024-037E-4E56-A1A6-D5FFA7BF797F}" type="pres">
      <dgm:prSet presAssocID="{BFAAD98F-845A-4D73-A939-3CF043F6E5D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ror"/>
        </a:ext>
      </dgm:extLst>
    </dgm:pt>
    <dgm:pt modelId="{5B45728E-43C3-457E-BC18-6D8A794511C3}" type="pres">
      <dgm:prSet presAssocID="{BFAAD98F-845A-4D73-A939-3CF043F6E5D6}" presName="spaceRect" presStyleCnt="0"/>
      <dgm:spPr/>
    </dgm:pt>
    <dgm:pt modelId="{4B8D560A-FCCC-4195-B805-B47D4E2DEE1C}" type="pres">
      <dgm:prSet presAssocID="{BFAAD98F-845A-4D73-A939-3CF043F6E5D6}" presName="parTx" presStyleLbl="revTx" presStyleIdx="1" presStyleCnt="6">
        <dgm:presLayoutVars>
          <dgm:chMax val="0"/>
          <dgm:chPref val="0"/>
        </dgm:presLayoutVars>
      </dgm:prSet>
      <dgm:spPr/>
    </dgm:pt>
    <dgm:pt modelId="{7D516F7B-262D-4E75-99B3-E1D0F5D79CEF}" type="pres">
      <dgm:prSet presAssocID="{2AB0A459-B77A-452C-8BAD-BA4A53EB6E53}" presName="sibTrans" presStyleCnt="0"/>
      <dgm:spPr/>
    </dgm:pt>
    <dgm:pt modelId="{4AE6BD26-C8B6-40E5-811A-682751CBF051}" type="pres">
      <dgm:prSet presAssocID="{43A3F5A6-1AC1-48D1-95A9-0330D8B40591}" presName="compNode" presStyleCnt="0"/>
      <dgm:spPr/>
    </dgm:pt>
    <dgm:pt modelId="{672B746D-F566-4B19-94F6-EF27FD59EBCD}" type="pres">
      <dgm:prSet presAssocID="{43A3F5A6-1AC1-48D1-95A9-0330D8B40591}" presName="bgRect" presStyleLbl="bgShp" presStyleIdx="2" presStyleCnt="6"/>
      <dgm:spPr/>
    </dgm:pt>
    <dgm:pt modelId="{946425C0-4A05-4739-937A-665DC44B6EB3}" type="pres">
      <dgm:prSet presAssocID="{43A3F5A6-1AC1-48D1-95A9-0330D8B4059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eakfast"/>
        </a:ext>
      </dgm:extLst>
    </dgm:pt>
    <dgm:pt modelId="{CF2F4525-7233-4D29-BE9A-AB36A840B80F}" type="pres">
      <dgm:prSet presAssocID="{43A3F5A6-1AC1-48D1-95A9-0330D8B40591}" presName="spaceRect" presStyleCnt="0"/>
      <dgm:spPr/>
    </dgm:pt>
    <dgm:pt modelId="{8CAD254A-5515-45B2-9DD8-0DFDF5724D13}" type="pres">
      <dgm:prSet presAssocID="{43A3F5A6-1AC1-48D1-95A9-0330D8B40591}" presName="parTx" presStyleLbl="revTx" presStyleIdx="2" presStyleCnt="6">
        <dgm:presLayoutVars>
          <dgm:chMax val="0"/>
          <dgm:chPref val="0"/>
        </dgm:presLayoutVars>
      </dgm:prSet>
      <dgm:spPr/>
    </dgm:pt>
    <dgm:pt modelId="{74C06567-22C2-40A3-9330-2D2C2D2D0BFE}" type="pres">
      <dgm:prSet presAssocID="{099E2BBA-9C66-44BC-8FE1-27E9CCDBD527}" presName="sibTrans" presStyleCnt="0"/>
      <dgm:spPr/>
    </dgm:pt>
    <dgm:pt modelId="{4B6AB1FA-C0A1-4E16-8C01-A0E34F666CD8}" type="pres">
      <dgm:prSet presAssocID="{87B5F4F0-D36E-42F5-998B-BA02A7E32A1C}" presName="compNode" presStyleCnt="0"/>
      <dgm:spPr/>
    </dgm:pt>
    <dgm:pt modelId="{6354F817-59A4-433A-9E0C-CF2F19B07120}" type="pres">
      <dgm:prSet presAssocID="{87B5F4F0-D36E-42F5-998B-BA02A7E32A1C}" presName="bgRect" presStyleLbl="bgShp" presStyleIdx="3" presStyleCnt="6"/>
      <dgm:spPr/>
    </dgm:pt>
    <dgm:pt modelId="{00BC2DBC-7724-4519-A7E6-1A438EE5EE37}" type="pres">
      <dgm:prSet presAssocID="{87B5F4F0-D36E-42F5-998B-BA02A7E32A1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t"/>
        </a:ext>
      </dgm:extLst>
    </dgm:pt>
    <dgm:pt modelId="{ABC1B2D1-3933-48D5-9D34-EF90F6337EE4}" type="pres">
      <dgm:prSet presAssocID="{87B5F4F0-D36E-42F5-998B-BA02A7E32A1C}" presName="spaceRect" presStyleCnt="0"/>
      <dgm:spPr/>
    </dgm:pt>
    <dgm:pt modelId="{5D7FBBD2-DAE7-450D-9DFC-7CA756703466}" type="pres">
      <dgm:prSet presAssocID="{87B5F4F0-D36E-42F5-998B-BA02A7E32A1C}" presName="parTx" presStyleLbl="revTx" presStyleIdx="3" presStyleCnt="6">
        <dgm:presLayoutVars>
          <dgm:chMax val="0"/>
          <dgm:chPref val="0"/>
        </dgm:presLayoutVars>
      </dgm:prSet>
      <dgm:spPr/>
    </dgm:pt>
    <dgm:pt modelId="{3C7E7906-DB64-4630-A3D8-D0147FACB687}" type="pres">
      <dgm:prSet presAssocID="{58089F1E-3220-48E3-AED4-1E31003955F0}" presName="sibTrans" presStyleCnt="0"/>
      <dgm:spPr/>
    </dgm:pt>
    <dgm:pt modelId="{8F024BEB-C3A4-4974-8D96-39B121BE93B8}" type="pres">
      <dgm:prSet presAssocID="{D73300EC-B291-41C8-B3E2-A260A226B762}" presName="compNode" presStyleCnt="0"/>
      <dgm:spPr/>
    </dgm:pt>
    <dgm:pt modelId="{1A57866A-6878-477F-930C-EF776FB69156}" type="pres">
      <dgm:prSet presAssocID="{D73300EC-B291-41C8-B3E2-A260A226B762}" presName="bgRect" presStyleLbl="bgShp" presStyleIdx="4" presStyleCnt="6"/>
      <dgm:spPr/>
    </dgm:pt>
    <dgm:pt modelId="{8886E4FE-BD2C-43B4-A93F-6DFFE4D9A397}" type="pres">
      <dgm:prSet presAssocID="{D73300EC-B291-41C8-B3E2-A260A226B76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cktails"/>
        </a:ext>
      </dgm:extLst>
    </dgm:pt>
    <dgm:pt modelId="{0F4338F4-417E-4312-AF66-144C70C6C1E6}" type="pres">
      <dgm:prSet presAssocID="{D73300EC-B291-41C8-B3E2-A260A226B762}" presName="spaceRect" presStyleCnt="0"/>
      <dgm:spPr/>
    </dgm:pt>
    <dgm:pt modelId="{EB253237-46F9-4EA0-BEEE-BBB52ED95681}" type="pres">
      <dgm:prSet presAssocID="{D73300EC-B291-41C8-B3E2-A260A226B762}" presName="parTx" presStyleLbl="revTx" presStyleIdx="4" presStyleCnt="6">
        <dgm:presLayoutVars>
          <dgm:chMax val="0"/>
          <dgm:chPref val="0"/>
        </dgm:presLayoutVars>
      </dgm:prSet>
      <dgm:spPr/>
    </dgm:pt>
    <dgm:pt modelId="{2827C3C2-7B8F-4414-8EFE-94984FAF11F9}" type="pres">
      <dgm:prSet presAssocID="{BF33620C-9E74-4A1B-8A7A-F41112385D9A}" presName="sibTrans" presStyleCnt="0"/>
      <dgm:spPr/>
    </dgm:pt>
    <dgm:pt modelId="{0371F31C-6B7D-4064-B501-C344180CA22C}" type="pres">
      <dgm:prSet presAssocID="{2CC7BD73-02EE-4A72-B9A3-EC82E40C41E7}" presName="compNode" presStyleCnt="0"/>
      <dgm:spPr/>
    </dgm:pt>
    <dgm:pt modelId="{10D687C2-913D-4E2A-A30A-759C1FA03AB8}" type="pres">
      <dgm:prSet presAssocID="{2CC7BD73-02EE-4A72-B9A3-EC82E40C41E7}" presName="bgRect" presStyleLbl="bgShp" presStyleIdx="5" presStyleCnt="6"/>
      <dgm:spPr/>
    </dgm:pt>
    <dgm:pt modelId="{EDB07865-0AA8-438B-B274-8DF158E13B60}" type="pres">
      <dgm:prSet presAssocID="{2CC7BD73-02EE-4A72-B9A3-EC82E40C41E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unch"/>
        </a:ext>
      </dgm:extLst>
    </dgm:pt>
    <dgm:pt modelId="{CB02D5E5-E06A-4CD3-AE97-A7C1632F1147}" type="pres">
      <dgm:prSet presAssocID="{2CC7BD73-02EE-4A72-B9A3-EC82E40C41E7}" presName="spaceRect" presStyleCnt="0"/>
      <dgm:spPr/>
    </dgm:pt>
    <dgm:pt modelId="{600FA9A6-200A-4DC5-95AF-84C26F1AE48F}" type="pres">
      <dgm:prSet presAssocID="{2CC7BD73-02EE-4A72-B9A3-EC82E40C41E7}" presName="parTx" presStyleLbl="revTx" presStyleIdx="5" presStyleCnt="6">
        <dgm:presLayoutVars>
          <dgm:chMax val="0"/>
          <dgm:chPref val="0"/>
        </dgm:presLayoutVars>
      </dgm:prSet>
      <dgm:spPr/>
    </dgm:pt>
  </dgm:ptLst>
  <dgm:cxnLst>
    <dgm:cxn modelId="{1841C11E-716A-4649-A26C-B0B8DE2B9BF6}" type="presOf" srcId="{87B5F4F0-D36E-42F5-998B-BA02A7E32A1C}" destId="{5D7FBBD2-DAE7-450D-9DFC-7CA756703466}" srcOrd="0" destOrd="0" presId="urn:microsoft.com/office/officeart/2018/2/layout/IconVerticalSolidList"/>
    <dgm:cxn modelId="{AB601763-AC32-45B8-8717-F2D71A9A4FEE}" srcId="{E502AA0C-9429-4ED8-84CC-999A509D84CE}" destId="{43A3F5A6-1AC1-48D1-95A9-0330D8B40591}" srcOrd="2" destOrd="0" parTransId="{370CFFF5-6A99-4AAD-9FEE-67BAC19F13C9}" sibTransId="{099E2BBA-9C66-44BC-8FE1-27E9CCDBD527}"/>
    <dgm:cxn modelId="{E739046B-8D4C-4478-826F-E7B11990CC9D}" type="presOf" srcId="{D73300EC-B291-41C8-B3E2-A260A226B762}" destId="{EB253237-46F9-4EA0-BEEE-BBB52ED95681}" srcOrd="0" destOrd="0" presId="urn:microsoft.com/office/officeart/2018/2/layout/IconVerticalSolidList"/>
    <dgm:cxn modelId="{AEE8566B-DCCA-42CB-B926-E0365A370EF7}" type="presOf" srcId="{E502AA0C-9429-4ED8-84CC-999A509D84CE}" destId="{C2FFE5F1-B34C-4032-B08B-93C25C223B65}" srcOrd="0" destOrd="0" presId="urn:microsoft.com/office/officeart/2018/2/layout/IconVerticalSolidList"/>
    <dgm:cxn modelId="{BFCB606D-FEB6-4932-80A4-40E253A0E014}" srcId="{E502AA0C-9429-4ED8-84CC-999A509D84CE}" destId="{2CC7BD73-02EE-4A72-B9A3-EC82E40C41E7}" srcOrd="5" destOrd="0" parTransId="{E10CE65C-9193-476C-B5A4-9265E70B7E50}" sibTransId="{FB65F0BE-2AD4-4AF1-B75C-6CE9FF00B519}"/>
    <dgm:cxn modelId="{621FB074-D407-4625-AFC8-5E72B0311F87}" srcId="{E502AA0C-9429-4ED8-84CC-999A509D84CE}" destId="{D73300EC-B291-41C8-B3E2-A260A226B762}" srcOrd="4" destOrd="0" parTransId="{FBCE4341-F8CC-4973-BAA4-7B8BC39AC061}" sibTransId="{BF33620C-9E74-4A1B-8A7A-F41112385D9A}"/>
    <dgm:cxn modelId="{85725078-63A5-4E4F-A466-AC84C7AB2FE7}" type="presOf" srcId="{BFAAD98F-845A-4D73-A939-3CF043F6E5D6}" destId="{4B8D560A-FCCC-4195-B805-B47D4E2DEE1C}" srcOrd="0" destOrd="0" presId="urn:microsoft.com/office/officeart/2018/2/layout/IconVerticalSolidList"/>
    <dgm:cxn modelId="{44E2D196-7AE5-451E-871B-ACFAB8E16536}" type="presOf" srcId="{43A3F5A6-1AC1-48D1-95A9-0330D8B40591}" destId="{8CAD254A-5515-45B2-9DD8-0DFDF5724D13}" srcOrd="0" destOrd="0" presId="urn:microsoft.com/office/officeart/2018/2/layout/IconVerticalSolidList"/>
    <dgm:cxn modelId="{A31DF19E-3799-4D2B-9320-FF1B5454CCF1}" srcId="{E502AA0C-9429-4ED8-84CC-999A509D84CE}" destId="{87B5F4F0-D36E-42F5-998B-BA02A7E32A1C}" srcOrd="3" destOrd="0" parTransId="{90FC8FD6-7D75-4ADC-AB3F-8E64F0B6CE48}" sibTransId="{58089F1E-3220-48E3-AED4-1E31003955F0}"/>
    <dgm:cxn modelId="{49552CC3-2073-4388-89D3-F424597B556D}" type="presOf" srcId="{2CC7BD73-02EE-4A72-B9A3-EC82E40C41E7}" destId="{600FA9A6-200A-4DC5-95AF-84C26F1AE48F}" srcOrd="0" destOrd="0" presId="urn:microsoft.com/office/officeart/2018/2/layout/IconVerticalSolidList"/>
    <dgm:cxn modelId="{AC426FC7-F2E6-4908-9101-97760710D89A}" type="presOf" srcId="{BED9772B-B3ED-46CD-8D91-D89C7BCB8CEA}" destId="{F1E000D8-CA47-4F64-8116-9C115D585EF3}" srcOrd="0" destOrd="0" presId="urn:microsoft.com/office/officeart/2018/2/layout/IconVerticalSolidList"/>
    <dgm:cxn modelId="{AD27DFDF-49DA-4132-86EA-2E50A891DB9D}" srcId="{E502AA0C-9429-4ED8-84CC-999A509D84CE}" destId="{BED9772B-B3ED-46CD-8D91-D89C7BCB8CEA}" srcOrd="0" destOrd="0" parTransId="{4E3A536F-DA04-4478-B744-78E85B407D7E}" sibTransId="{3747D01D-0285-4A1D-A9A0-30FF643DB70C}"/>
    <dgm:cxn modelId="{110615E5-E922-41D8-97C6-EA6CA854CBB6}" srcId="{E502AA0C-9429-4ED8-84CC-999A509D84CE}" destId="{BFAAD98F-845A-4D73-A939-3CF043F6E5D6}" srcOrd="1" destOrd="0" parTransId="{D8F69E6F-5B95-4C4B-B03A-93CF93FC0FE7}" sibTransId="{2AB0A459-B77A-452C-8BAD-BA4A53EB6E53}"/>
    <dgm:cxn modelId="{F435B147-3A01-4761-956C-DA3F5750A0A8}" type="presParOf" srcId="{C2FFE5F1-B34C-4032-B08B-93C25C223B65}" destId="{F25255D4-8562-46B3-AD66-3618EDDC6992}" srcOrd="0" destOrd="0" presId="urn:microsoft.com/office/officeart/2018/2/layout/IconVerticalSolidList"/>
    <dgm:cxn modelId="{649D3CF8-486C-4E29-A8E6-8D4218FDFCD5}" type="presParOf" srcId="{F25255D4-8562-46B3-AD66-3618EDDC6992}" destId="{CCCDF894-4C2C-4932-9F67-1453F9983F3E}" srcOrd="0" destOrd="0" presId="urn:microsoft.com/office/officeart/2018/2/layout/IconVerticalSolidList"/>
    <dgm:cxn modelId="{94D1DF35-72B2-4FE9-98A1-03BE9AFF81E3}" type="presParOf" srcId="{F25255D4-8562-46B3-AD66-3618EDDC6992}" destId="{93855F0D-71C6-47F7-A3C1-08325EBC3837}" srcOrd="1" destOrd="0" presId="urn:microsoft.com/office/officeart/2018/2/layout/IconVerticalSolidList"/>
    <dgm:cxn modelId="{7DAA458F-526B-45CC-9AA9-A285CCD818F6}" type="presParOf" srcId="{F25255D4-8562-46B3-AD66-3618EDDC6992}" destId="{2175726F-0471-47E5-9010-F492711C27BB}" srcOrd="2" destOrd="0" presId="urn:microsoft.com/office/officeart/2018/2/layout/IconVerticalSolidList"/>
    <dgm:cxn modelId="{750C6540-6849-4DD3-BA18-1C1A34F3F267}" type="presParOf" srcId="{F25255D4-8562-46B3-AD66-3618EDDC6992}" destId="{F1E000D8-CA47-4F64-8116-9C115D585EF3}" srcOrd="3" destOrd="0" presId="urn:microsoft.com/office/officeart/2018/2/layout/IconVerticalSolidList"/>
    <dgm:cxn modelId="{C6B138A1-824C-4269-AABC-544DF5BA720B}" type="presParOf" srcId="{C2FFE5F1-B34C-4032-B08B-93C25C223B65}" destId="{E368EFAD-0A4A-45FD-9AAD-A8BE9D7D0C74}" srcOrd="1" destOrd="0" presId="urn:microsoft.com/office/officeart/2018/2/layout/IconVerticalSolidList"/>
    <dgm:cxn modelId="{4A85A7CF-598E-4DCA-B209-A7FF6E785681}" type="presParOf" srcId="{C2FFE5F1-B34C-4032-B08B-93C25C223B65}" destId="{92BDD895-14CA-48AE-97D2-0093205EC29A}" srcOrd="2" destOrd="0" presId="urn:microsoft.com/office/officeart/2018/2/layout/IconVerticalSolidList"/>
    <dgm:cxn modelId="{A61963D7-9BE9-4B0B-8178-FB3C2215A05B}" type="presParOf" srcId="{92BDD895-14CA-48AE-97D2-0093205EC29A}" destId="{4C6B2D4D-6242-44BA-9BDA-91A8E3EC5ED8}" srcOrd="0" destOrd="0" presId="urn:microsoft.com/office/officeart/2018/2/layout/IconVerticalSolidList"/>
    <dgm:cxn modelId="{6BD44829-39D0-40DB-AF34-14EA1068E31C}" type="presParOf" srcId="{92BDD895-14CA-48AE-97D2-0093205EC29A}" destId="{D9994024-037E-4E56-A1A6-D5FFA7BF797F}" srcOrd="1" destOrd="0" presId="urn:microsoft.com/office/officeart/2018/2/layout/IconVerticalSolidList"/>
    <dgm:cxn modelId="{ED8AB7AC-0EB8-4E69-8F08-FA7D1B9BDE55}" type="presParOf" srcId="{92BDD895-14CA-48AE-97D2-0093205EC29A}" destId="{5B45728E-43C3-457E-BC18-6D8A794511C3}" srcOrd="2" destOrd="0" presId="urn:microsoft.com/office/officeart/2018/2/layout/IconVerticalSolidList"/>
    <dgm:cxn modelId="{FBD39617-F8C5-48BD-9B41-EC0C169420A3}" type="presParOf" srcId="{92BDD895-14CA-48AE-97D2-0093205EC29A}" destId="{4B8D560A-FCCC-4195-B805-B47D4E2DEE1C}" srcOrd="3" destOrd="0" presId="urn:microsoft.com/office/officeart/2018/2/layout/IconVerticalSolidList"/>
    <dgm:cxn modelId="{FF3983DD-56CD-45D1-821F-E2C7B1C623F5}" type="presParOf" srcId="{C2FFE5F1-B34C-4032-B08B-93C25C223B65}" destId="{7D516F7B-262D-4E75-99B3-E1D0F5D79CEF}" srcOrd="3" destOrd="0" presId="urn:microsoft.com/office/officeart/2018/2/layout/IconVerticalSolidList"/>
    <dgm:cxn modelId="{58B55A43-94B4-4BB8-B219-91ADFBAC293B}" type="presParOf" srcId="{C2FFE5F1-B34C-4032-B08B-93C25C223B65}" destId="{4AE6BD26-C8B6-40E5-811A-682751CBF051}" srcOrd="4" destOrd="0" presId="urn:microsoft.com/office/officeart/2018/2/layout/IconVerticalSolidList"/>
    <dgm:cxn modelId="{43BE23F5-938C-4A29-BF57-561BBCB76795}" type="presParOf" srcId="{4AE6BD26-C8B6-40E5-811A-682751CBF051}" destId="{672B746D-F566-4B19-94F6-EF27FD59EBCD}" srcOrd="0" destOrd="0" presId="urn:microsoft.com/office/officeart/2018/2/layout/IconVerticalSolidList"/>
    <dgm:cxn modelId="{2BDDC2F5-B5FA-4273-9E51-084702A88AAE}" type="presParOf" srcId="{4AE6BD26-C8B6-40E5-811A-682751CBF051}" destId="{946425C0-4A05-4739-937A-665DC44B6EB3}" srcOrd="1" destOrd="0" presId="urn:microsoft.com/office/officeart/2018/2/layout/IconVerticalSolidList"/>
    <dgm:cxn modelId="{8044EA43-E427-429B-912C-FA5EBC61166B}" type="presParOf" srcId="{4AE6BD26-C8B6-40E5-811A-682751CBF051}" destId="{CF2F4525-7233-4D29-BE9A-AB36A840B80F}" srcOrd="2" destOrd="0" presId="urn:microsoft.com/office/officeart/2018/2/layout/IconVerticalSolidList"/>
    <dgm:cxn modelId="{B9DE1AA7-7CE3-495D-A465-6B72BF266D45}" type="presParOf" srcId="{4AE6BD26-C8B6-40E5-811A-682751CBF051}" destId="{8CAD254A-5515-45B2-9DD8-0DFDF5724D13}" srcOrd="3" destOrd="0" presId="urn:microsoft.com/office/officeart/2018/2/layout/IconVerticalSolidList"/>
    <dgm:cxn modelId="{5976CD3D-6C52-4D76-83B5-50FCCEC1C83D}" type="presParOf" srcId="{C2FFE5F1-B34C-4032-B08B-93C25C223B65}" destId="{74C06567-22C2-40A3-9330-2D2C2D2D0BFE}" srcOrd="5" destOrd="0" presId="urn:microsoft.com/office/officeart/2018/2/layout/IconVerticalSolidList"/>
    <dgm:cxn modelId="{373E5AF8-A531-45DC-8CE8-FFA3527BDF4C}" type="presParOf" srcId="{C2FFE5F1-B34C-4032-B08B-93C25C223B65}" destId="{4B6AB1FA-C0A1-4E16-8C01-A0E34F666CD8}" srcOrd="6" destOrd="0" presId="urn:microsoft.com/office/officeart/2018/2/layout/IconVerticalSolidList"/>
    <dgm:cxn modelId="{E5C3AD59-2F9A-4A5D-AB64-E5482D05AD02}" type="presParOf" srcId="{4B6AB1FA-C0A1-4E16-8C01-A0E34F666CD8}" destId="{6354F817-59A4-433A-9E0C-CF2F19B07120}" srcOrd="0" destOrd="0" presId="urn:microsoft.com/office/officeart/2018/2/layout/IconVerticalSolidList"/>
    <dgm:cxn modelId="{3913FD34-070E-4F7F-817E-F6F6CBB9F626}" type="presParOf" srcId="{4B6AB1FA-C0A1-4E16-8C01-A0E34F666CD8}" destId="{00BC2DBC-7724-4519-A7E6-1A438EE5EE37}" srcOrd="1" destOrd="0" presId="urn:microsoft.com/office/officeart/2018/2/layout/IconVerticalSolidList"/>
    <dgm:cxn modelId="{6D35A214-0636-4E4F-99C9-3053CD85FE6E}" type="presParOf" srcId="{4B6AB1FA-C0A1-4E16-8C01-A0E34F666CD8}" destId="{ABC1B2D1-3933-48D5-9D34-EF90F6337EE4}" srcOrd="2" destOrd="0" presId="urn:microsoft.com/office/officeart/2018/2/layout/IconVerticalSolidList"/>
    <dgm:cxn modelId="{8900F697-B4E7-45D3-B2E9-82ADF522CAB6}" type="presParOf" srcId="{4B6AB1FA-C0A1-4E16-8C01-A0E34F666CD8}" destId="{5D7FBBD2-DAE7-450D-9DFC-7CA756703466}" srcOrd="3" destOrd="0" presId="urn:microsoft.com/office/officeart/2018/2/layout/IconVerticalSolidList"/>
    <dgm:cxn modelId="{A1D65257-5C33-43DC-9E23-A6BF01A078C9}" type="presParOf" srcId="{C2FFE5F1-B34C-4032-B08B-93C25C223B65}" destId="{3C7E7906-DB64-4630-A3D8-D0147FACB687}" srcOrd="7" destOrd="0" presId="urn:microsoft.com/office/officeart/2018/2/layout/IconVerticalSolidList"/>
    <dgm:cxn modelId="{894EC895-2DCD-4AAA-97FB-9447C2302FA3}" type="presParOf" srcId="{C2FFE5F1-B34C-4032-B08B-93C25C223B65}" destId="{8F024BEB-C3A4-4974-8D96-39B121BE93B8}" srcOrd="8" destOrd="0" presId="urn:microsoft.com/office/officeart/2018/2/layout/IconVerticalSolidList"/>
    <dgm:cxn modelId="{A9242ABF-5905-4CC9-A153-29E33E84FD51}" type="presParOf" srcId="{8F024BEB-C3A4-4974-8D96-39B121BE93B8}" destId="{1A57866A-6878-477F-930C-EF776FB69156}" srcOrd="0" destOrd="0" presId="urn:microsoft.com/office/officeart/2018/2/layout/IconVerticalSolidList"/>
    <dgm:cxn modelId="{A5BF2B85-0CB4-4764-A9F9-A8B101E6332B}" type="presParOf" srcId="{8F024BEB-C3A4-4974-8D96-39B121BE93B8}" destId="{8886E4FE-BD2C-43B4-A93F-6DFFE4D9A397}" srcOrd="1" destOrd="0" presId="urn:microsoft.com/office/officeart/2018/2/layout/IconVerticalSolidList"/>
    <dgm:cxn modelId="{CB1257F1-558D-4E05-B3A1-53FE2D4779B2}" type="presParOf" srcId="{8F024BEB-C3A4-4974-8D96-39B121BE93B8}" destId="{0F4338F4-417E-4312-AF66-144C70C6C1E6}" srcOrd="2" destOrd="0" presId="urn:microsoft.com/office/officeart/2018/2/layout/IconVerticalSolidList"/>
    <dgm:cxn modelId="{0BD1950D-AE07-4475-83C5-45E8CC06A62C}" type="presParOf" srcId="{8F024BEB-C3A4-4974-8D96-39B121BE93B8}" destId="{EB253237-46F9-4EA0-BEEE-BBB52ED95681}" srcOrd="3" destOrd="0" presId="urn:microsoft.com/office/officeart/2018/2/layout/IconVerticalSolidList"/>
    <dgm:cxn modelId="{5AC6CC0D-5443-4806-A9D9-99C2FAF5FB10}" type="presParOf" srcId="{C2FFE5F1-B34C-4032-B08B-93C25C223B65}" destId="{2827C3C2-7B8F-4414-8EFE-94984FAF11F9}" srcOrd="9" destOrd="0" presId="urn:microsoft.com/office/officeart/2018/2/layout/IconVerticalSolidList"/>
    <dgm:cxn modelId="{0AB277E9-5E0A-474A-AAEF-961BF50E47D2}" type="presParOf" srcId="{C2FFE5F1-B34C-4032-B08B-93C25C223B65}" destId="{0371F31C-6B7D-4064-B501-C344180CA22C}" srcOrd="10" destOrd="0" presId="urn:microsoft.com/office/officeart/2018/2/layout/IconVerticalSolidList"/>
    <dgm:cxn modelId="{D3872D60-9363-4544-936B-23F1FA6F308B}" type="presParOf" srcId="{0371F31C-6B7D-4064-B501-C344180CA22C}" destId="{10D687C2-913D-4E2A-A30A-759C1FA03AB8}" srcOrd="0" destOrd="0" presId="urn:microsoft.com/office/officeart/2018/2/layout/IconVerticalSolidList"/>
    <dgm:cxn modelId="{803CA280-F397-4ED1-A913-38940B0BCE7F}" type="presParOf" srcId="{0371F31C-6B7D-4064-B501-C344180CA22C}" destId="{EDB07865-0AA8-438B-B274-8DF158E13B60}" srcOrd="1" destOrd="0" presId="urn:microsoft.com/office/officeart/2018/2/layout/IconVerticalSolidList"/>
    <dgm:cxn modelId="{10884724-3C5D-4CCC-8FA7-C91EFBDAE0A5}" type="presParOf" srcId="{0371F31C-6B7D-4064-B501-C344180CA22C}" destId="{CB02D5E5-E06A-4CD3-AE97-A7C1632F1147}" srcOrd="2" destOrd="0" presId="urn:microsoft.com/office/officeart/2018/2/layout/IconVerticalSolidList"/>
    <dgm:cxn modelId="{3A3E7245-73F5-46F4-BDD0-9A7B87EFC18F}" type="presParOf" srcId="{0371F31C-6B7D-4064-B501-C344180CA22C}" destId="{600FA9A6-200A-4DC5-95AF-84C26F1AE4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446B5E-5422-49B8-BC1E-F88FC40435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CE03F5-E656-4C53-8012-F32F253AF00F}">
      <dgm:prSet/>
      <dgm:spPr/>
      <dgm:t>
        <a:bodyPr/>
        <a:lstStyle/>
        <a:p>
          <a:r>
            <a:rPr lang="en-US"/>
            <a:t>Depression. </a:t>
          </a:r>
        </a:p>
      </dgm:t>
    </dgm:pt>
    <dgm:pt modelId="{F4B56E35-52A7-414C-8399-D5D6404E71F0}" type="parTrans" cxnId="{05ACE06E-B28E-46E1-8AFF-C9F3CF32859C}">
      <dgm:prSet/>
      <dgm:spPr/>
      <dgm:t>
        <a:bodyPr/>
        <a:lstStyle/>
        <a:p>
          <a:endParaRPr lang="en-US"/>
        </a:p>
      </dgm:t>
    </dgm:pt>
    <dgm:pt modelId="{B808C81F-AF08-4DA6-8947-F07F8980B786}" type="sibTrans" cxnId="{05ACE06E-B28E-46E1-8AFF-C9F3CF32859C}">
      <dgm:prSet/>
      <dgm:spPr/>
      <dgm:t>
        <a:bodyPr/>
        <a:lstStyle/>
        <a:p>
          <a:endParaRPr lang="en-US"/>
        </a:p>
      </dgm:t>
    </dgm:pt>
    <dgm:pt modelId="{8A192A48-1049-4DE4-B0CE-E1A2C480EC03}">
      <dgm:prSet/>
      <dgm:spPr/>
      <dgm:t>
        <a:bodyPr/>
        <a:lstStyle/>
        <a:p>
          <a:r>
            <a:rPr lang="en-US"/>
            <a:t>• Anxiety in typically low stress situations.</a:t>
          </a:r>
        </a:p>
      </dgm:t>
    </dgm:pt>
    <dgm:pt modelId="{14A8ED42-ACE6-469E-BA80-23710C296797}" type="parTrans" cxnId="{64BFAF65-3BC6-4360-8052-A85DAAA0AC05}">
      <dgm:prSet/>
      <dgm:spPr/>
      <dgm:t>
        <a:bodyPr/>
        <a:lstStyle/>
        <a:p>
          <a:endParaRPr lang="en-US"/>
        </a:p>
      </dgm:t>
    </dgm:pt>
    <dgm:pt modelId="{3B2AAA96-E9A5-44DC-B88E-E89BD36011FB}" type="sibTrans" cxnId="{64BFAF65-3BC6-4360-8052-A85DAAA0AC05}">
      <dgm:prSet/>
      <dgm:spPr/>
      <dgm:t>
        <a:bodyPr/>
        <a:lstStyle/>
        <a:p>
          <a:endParaRPr lang="en-US"/>
        </a:p>
      </dgm:t>
    </dgm:pt>
    <dgm:pt modelId="{FB05EBD8-C65F-4533-9A53-B0F179FEA4EF}">
      <dgm:prSet/>
      <dgm:spPr/>
      <dgm:t>
        <a:bodyPr/>
        <a:lstStyle/>
        <a:p>
          <a:r>
            <a:rPr lang="en-US"/>
            <a:t>• Impatience without explanation. </a:t>
          </a:r>
        </a:p>
      </dgm:t>
    </dgm:pt>
    <dgm:pt modelId="{F0624C5B-4D47-49CB-8FED-5DBDAA8BAAA5}" type="parTrans" cxnId="{B561D529-CF60-4D5E-85DF-468776CAF5A0}">
      <dgm:prSet/>
      <dgm:spPr/>
      <dgm:t>
        <a:bodyPr/>
        <a:lstStyle/>
        <a:p>
          <a:endParaRPr lang="en-US"/>
        </a:p>
      </dgm:t>
    </dgm:pt>
    <dgm:pt modelId="{93DD7627-D243-40ED-AFAD-2F5794EA9444}" type="sibTrans" cxnId="{B561D529-CF60-4D5E-85DF-468776CAF5A0}">
      <dgm:prSet/>
      <dgm:spPr/>
      <dgm:t>
        <a:bodyPr/>
        <a:lstStyle/>
        <a:p>
          <a:endParaRPr lang="en-US"/>
        </a:p>
      </dgm:t>
    </dgm:pt>
    <dgm:pt modelId="{FFD9A14C-0016-4D00-8598-BAA32DA1F204}">
      <dgm:prSet/>
      <dgm:spPr/>
      <dgm:t>
        <a:bodyPr/>
        <a:lstStyle/>
        <a:p>
          <a:r>
            <a:rPr lang="en-US"/>
            <a:t>• Fatigue when you should feel rested and energized. </a:t>
          </a:r>
        </a:p>
      </dgm:t>
    </dgm:pt>
    <dgm:pt modelId="{F7D2AC80-A9F0-41DC-A956-7A501013656D}" type="parTrans" cxnId="{657CA785-212B-4D30-8C8C-0DCB1265B350}">
      <dgm:prSet/>
      <dgm:spPr/>
      <dgm:t>
        <a:bodyPr/>
        <a:lstStyle/>
        <a:p>
          <a:endParaRPr lang="en-US"/>
        </a:p>
      </dgm:t>
    </dgm:pt>
    <dgm:pt modelId="{FF48DB0E-706F-4671-94ED-F8E592373CEC}" type="sibTrans" cxnId="{657CA785-212B-4D30-8C8C-0DCB1265B350}">
      <dgm:prSet/>
      <dgm:spPr/>
      <dgm:t>
        <a:bodyPr/>
        <a:lstStyle/>
        <a:p>
          <a:endParaRPr lang="en-US"/>
        </a:p>
      </dgm:t>
    </dgm:pt>
    <dgm:pt modelId="{9AEF8E8D-93C7-4C2A-BBF8-4FEBA9FE730D}">
      <dgm:prSet/>
      <dgm:spPr/>
      <dgm:t>
        <a:bodyPr/>
        <a:lstStyle/>
        <a:p>
          <a:r>
            <a:rPr lang="en-US"/>
            <a:t>• Cognitive impairment (inability to focus, poor memory, lack of mental clarity). </a:t>
          </a:r>
        </a:p>
      </dgm:t>
    </dgm:pt>
    <dgm:pt modelId="{91D9A516-E2F1-40FE-A61F-F30BF2B138C8}" type="parTrans" cxnId="{92B9CC23-CC86-42A5-82AA-702D1312B940}">
      <dgm:prSet/>
      <dgm:spPr/>
      <dgm:t>
        <a:bodyPr/>
        <a:lstStyle/>
        <a:p>
          <a:endParaRPr lang="en-US"/>
        </a:p>
      </dgm:t>
    </dgm:pt>
    <dgm:pt modelId="{0FB867C4-869D-44B4-ACCC-52EAEF266D9A}" type="sibTrans" cxnId="{92B9CC23-CC86-42A5-82AA-702D1312B940}">
      <dgm:prSet/>
      <dgm:spPr/>
      <dgm:t>
        <a:bodyPr/>
        <a:lstStyle/>
        <a:p>
          <a:endParaRPr lang="en-US"/>
        </a:p>
      </dgm:t>
    </dgm:pt>
    <dgm:pt modelId="{8C7F1F01-336A-488E-B1C8-81601B620D9F}">
      <dgm:prSet/>
      <dgm:spPr/>
      <dgm:t>
        <a:bodyPr/>
        <a:lstStyle/>
        <a:p>
          <a:r>
            <a:rPr lang="en-US"/>
            <a:t>• Negative thoughts with no apparent cause. </a:t>
          </a:r>
        </a:p>
      </dgm:t>
    </dgm:pt>
    <dgm:pt modelId="{0A8FD5A6-4BF1-4D53-877A-B567E56739D4}" type="parTrans" cxnId="{C1A82269-BCA3-4323-A5B6-3B42787C3A11}">
      <dgm:prSet/>
      <dgm:spPr/>
      <dgm:t>
        <a:bodyPr/>
        <a:lstStyle/>
        <a:p>
          <a:endParaRPr lang="en-US"/>
        </a:p>
      </dgm:t>
    </dgm:pt>
    <dgm:pt modelId="{14F136C7-C24D-46D8-9C70-6BE4656D0658}" type="sibTrans" cxnId="{C1A82269-BCA3-4323-A5B6-3B42787C3A11}">
      <dgm:prSet/>
      <dgm:spPr/>
      <dgm:t>
        <a:bodyPr/>
        <a:lstStyle/>
        <a:p>
          <a:endParaRPr lang="en-US"/>
        </a:p>
      </dgm:t>
    </dgm:pt>
    <dgm:pt modelId="{F5BABE41-3E5E-4755-BD07-3386D0BB5167}">
      <dgm:prSet/>
      <dgm:spPr/>
      <dgm:t>
        <a:bodyPr/>
        <a:lstStyle/>
        <a:p>
          <a:r>
            <a:rPr lang="en-US"/>
            <a:t>• Agitation. </a:t>
          </a:r>
        </a:p>
      </dgm:t>
    </dgm:pt>
    <dgm:pt modelId="{75E427F0-5D31-4753-A5F3-00533355C358}" type="parTrans" cxnId="{A9AEAA2E-E8ED-471A-86D1-DE481A783C5E}">
      <dgm:prSet/>
      <dgm:spPr/>
      <dgm:t>
        <a:bodyPr/>
        <a:lstStyle/>
        <a:p>
          <a:endParaRPr lang="en-US"/>
        </a:p>
      </dgm:t>
    </dgm:pt>
    <dgm:pt modelId="{8CEF9156-EBF3-4173-A762-68A46860DE9E}" type="sibTrans" cxnId="{A9AEAA2E-E8ED-471A-86D1-DE481A783C5E}">
      <dgm:prSet/>
      <dgm:spPr/>
      <dgm:t>
        <a:bodyPr/>
        <a:lstStyle/>
        <a:p>
          <a:endParaRPr lang="en-US"/>
        </a:p>
      </dgm:t>
    </dgm:pt>
    <dgm:pt modelId="{E5D6B3A5-C70E-44CE-86AE-8495FE8F963E}">
      <dgm:prSet/>
      <dgm:spPr/>
      <dgm:t>
        <a:bodyPr/>
        <a:lstStyle/>
        <a:p>
          <a:r>
            <a:rPr lang="en-US"/>
            <a:t>• Strong sugar cravings.</a:t>
          </a:r>
        </a:p>
      </dgm:t>
    </dgm:pt>
    <dgm:pt modelId="{694320C2-4157-43BC-B09B-9918217DCD2B}" type="parTrans" cxnId="{C4C24757-753F-408D-A5FB-ADF67A55F4B1}">
      <dgm:prSet/>
      <dgm:spPr/>
      <dgm:t>
        <a:bodyPr/>
        <a:lstStyle/>
        <a:p>
          <a:endParaRPr lang="en-US"/>
        </a:p>
      </dgm:t>
    </dgm:pt>
    <dgm:pt modelId="{CB14D1AA-F0C0-4B66-94E8-E92C7383204D}" type="sibTrans" cxnId="{C4C24757-753F-408D-A5FB-ADF67A55F4B1}">
      <dgm:prSet/>
      <dgm:spPr/>
      <dgm:t>
        <a:bodyPr/>
        <a:lstStyle/>
        <a:p>
          <a:endParaRPr lang="en-US"/>
        </a:p>
      </dgm:t>
    </dgm:pt>
    <dgm:pt modelId="{39A003BC-C21B-454F-A850-9234460F0DBE}" type="pres">
      <dgm:prSet presAssocID="{66446B5E-5422-49B8-BC1E-F88FC4043584}" presName="root" presStyleCnt="0">
        <dgm:presLayoutVars>
          <dgm:dir/>
          <dgm:resizeHandles val="exact"/>
        </dgm:presLayoutVars>
      </dgm:prSet>
      <dgm:spPr/>
    </dgm:pt>
    <dgm:pt modelId="{31334367-6D78-4528-A51B-7153AC3ED833}" type="pres">
      <dgm:prSet presAssocID="{B2CE03F5-E656-4C53-8012-F32F253AF00F}" presName="compNode" presStyleCnt="0"/>
      <dgm:spPr/>
    </dgm:pt>
    <dgm:pt modelId="{1945F520-5763-4AE9-B07C-5007DDFAFCEE}" type="pres">
      <dgm:prSet presAssocID="{B2CE03F5-E656-4C53-8012-F32F253AF00F}" presName="bgRect" presStyleLbl="bgShp" presStyleIdx="0" presStyleCnt="8"/>
      <dgm:spPr/>
    </dgm:pt>
    <dgm:pt modelId="{703EDBDA-D868-40A4-A7A8-7DB0F44148E9}" type="pres">
      <dgm:prSet presAssocID="{B2CE03F5-E656-4C53-8012-F32F253AF00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168A5890-5BB2-4BA4-9BFF-F0AAB5CA61A2}" type="pres">
      <dgm:prSet presAssocID="{B2CE03F5-E656-4C53-8012-F32F253AF00F}" presName="spaceRect" presStyleCnt="0"/>
      <dgm:spPr/>
    </dgm:pt>
    <dgm:pt modelId="{9D61654F-D88B-46B8-94AD-BA57EBA5E276}" type="pres">
      <dgm:prSet presAssocID="{B2CE03F5-E656-4C53-8012-F32F253AF00F}" presName="parTx" presStyleLbl="revTx" presStyleIdx="0" presStyleCnt="8">
        <dgm:presLayoutVars>
          <dgm:chMax val="0"/>
          <dgm:chPref val="0"/>
        </dgm:presLayoutVars>
      </dgm:prSet>
      <dgm:spPr/>
    </dgm:pt>
    <dgm:pt modelId="{1BA04CA4-D6B4-4AB7-A252-6A5D98CFB641}" type="pres">
      <dgm:prSet presAssocID="{B808C81F-AF08-4DA6-8947-F07F8980B786}" presName="sibTrans" presStyleCnt="0"/>
      <dgm:spPr/>
    </dgm:pt>
    <dgm:pt modelId="{6416C4B6-3186-4479-8B27-36A9DAC030D0}" type="pres">
      <dgm:prSet presAssocID="{8A192A48-1049-4DE4-B0CE-E1A2C480EC03}" presName="compNode" presStyleCnt="0"/>
      <dgm:spPr/>
    </dgm:pt>
    <dgm:pt modelId="{E9CE9474-588B-4CCD-AB46-5F9023F6E938}" type="pres">
      <dgm:prSet presAssocID="{8A192A48-1049-4DE4-B0CE-E1A2C480EC03}" presName="bgRect" presStyleLbl="bgShp" presStyleIdx="1" presStyleCnt="8"/>
      <dgm:spPr/>
    </dgm:pt>
    <dgm:pt modelId="{32498A2F-676E-475B-BB1F-357C820C2F92}" type="pres">
      <dgm:prSet presAssocID="{8A192A48-1049-4DE4-B0CE-E1A2C480EC0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C8E66CD-7754-4C09-9D85-34BD70BFE402}" type="pres">
      <dgm:prSet presAssocID="{8A192A48-1049-4DE4-B0CE-E1A2C480EC03}" presName="spaceRect" presStyleCnt="0"/>
      <dgm:spPr/>
    </dgm:pt>
    <dgm:pt modelId="{9BA34587-5DA8-47A5-8E14-57FFDF25B8F8}" type="pres">
      <dgm:prSet presAssocID="{8A192A48-1049-4DE4-B0CE-E1A2C480EC03}" presName="parTx" presStyleLbl="revTx" presStyleIdx="1" presStyleCnt="8">
        <dgm:presLayoutVars>
          <dgm:chMax val="0"/>
          <dgm:chPref val="0"/>
        </dgm:presLayoutVars>
      </dgm:prSet>
      <dgm:spPr/>
    </dgm:pt>
    <dgm:pt modelId="{4C5CC20D-EB3E-4A21-A9A5-F7AC16F0B254}" type="pres">
      <dgm:prSet presAssocID="{3B2AAA96-E9A5-44DC-B88E-E89BD36011FB}" presName="sibTrans" presStyleCnt="0"/>
      <dgm:spPr/>
    </dgm:pt>
    <dgm:pt modelId="{CD10A14F-42D6-434D-9E7F-33E18F08DBA7}" type="pres">
      <dgm:prSet presAssocID="{FB05EBD8-C65F-4533-9A53-B0F179FEA4EF}" presName="compNode" presStyleCnt="0"/>
      <dgm:spPr/>
    </dgm:pt>
    <dgm:pt modelId="{2646C167-A29C-413F-AC7D-F07709D1B213}" type="pres">
      <dgm:prSet presAssocID="{FB05EBD8-C65F-4533-9A53-B0F179FEA4EF}" presName="bgRect" presStyleLbl="bgShp" presStyleIdx="2" presStyleCnt="8"/>
      <dgm:spPr/>
    </dgm:pt>
    <dgm:pt modelId="{829E90E4-7E4E-4A25-8391-C0B17F605226}" type="pres">
      <dgm:prSet presAssocID="{FB05EBD8-C65F-4533-9A53-B0F179FEA4E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1233DCD8-F0AC-4424-923C-98F09651683D}" type="pres">
      <dgm:prSet presAssocID="{FB05EBD8-C65F-4533-9A53-B0F179FEA4EF}" presName="spaceRect" presStyleCnt="0"/>
      <dgm:spPr/>
    </dgm:pt>
    <dgm:pt modelId="{ABFBF08D-9965-44F6-978C-50D0703483D5}" type="pres">
      <dgm:prSet presAssocID="{FB05EBD8-C65F-4533-9A53-B0F179FEA4EF}" presName="parTx" presStyleLbl="revTx" presStyleIdx="2" presStyleCnt="8">
        <dgm:presLayoutVars>
          <dgm:chMax val="0"/>
          <dgm:chPref val="0"/>
        </dgm:presLayoutVars>
      </dgm:prSet>
      <dgm:spPr/>
    </dgm:pt>
    <dgm:pt modelId="{D5C639B7-1875-4C7A-8D67-98362C9A9BF2}" type="pres">
      <dgm:prSet presAssocID="{93DD7627-D243-40ED-AFAD-2F5794EA9444}" presName="sibTrans" presStyleCnt="0"/>
      <dgm:spPr/>
    </dgm:pt>
    <dgm:pt modelId="{2F32338C-046B-4C1D-9F01-FC5DB7A90A95}" type="pres">
      <dgm:prSet presAssocID="{FFD9A14C-0016-4D00-8598-BAA32DA1F204}" presName="compNode" presStyleCnt="0"/>
      <dgm:spPr/>
    </dgm:pt>
    <dgm:pt modelId="{389DA931-CAE7-4F9B-AC5B-53E5B0C7A295}" type="pres">
      <dgm:prSet presAssocID="{FFD9A14C-0016-4D00-8598-BAA32DA1F204}" presName="bgRect" presStyleLbl="bgShp" presStyleIdx="3" presStyleCnt="8"/>
      <dgm:spPr/>
    </dgm:pt>
    <dgm:pt modelId="{486B41E6-B10E-43B1-A89F-6B3B565DD653}" type="pres">
      <dgm:prSet presAssocID="{FFD9A14C-0016-4D00-8598-BAA32DA1F20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nglasses Face with Solid Fill"/>
        </a:ext>
      </dgm:extLst>
    </dgm:pt>
    <dgm:pt modelId="{F8BF423B-94FF-41B7-B00B-368882FE49E6}" type="pres">
      <dgm:prSet presAssocID="{FFD9A14C-0016-4D00-8598-BAA32DA1F204}" presName="spaceRect" presStyleCnt="0"/>
      <dgm:spPr/>
    </dgm:pt>
    <dgm:pt modelId="{3E8CB148-FAE2-4692-BB1B-55451A9BDED6}" type="pres">
      <dgm:prSet presAssocID="{FFD9A14C-0016-4D00-8598-BAA32DA1F204}" presName="parTx" presStyleLbl="revTx" presStyleIdx="3" presStyleCnt="8">
        <dgm:presLayoutVars>
          <dgm:chMax val="0"/>
          <dgm:chPref val="0"/>
        </dgm:presLayoutVars>
      </dgm:prSet>
      <dgm:spPr/>
    </dgm:pt>
    <dgm:pt modelId="{CEA2CD0A-3B91-475A-8031-BBDB4F52D084}" type="pres">
      <dgm:prSet presAssocID="{FF48DB0E-706F-4671-94ED-F8E592373CEC}" presName="sibTrans" presStyleCnt="0"/>
      <dgm:spPr/>
    </dgm:pt>
    <dgm:pt modelId="{5D1B98B2-7CD0-44FF-8620-433CEFBA8E05}" type="pres">
      <dgm:prSet presAssocID="{9AEF8E8D-93C7-4C2A-BBF8-4FEBA9FE730D}" presName="compNode" presStyleCnt="0"/>
      <dgm:spPr/>
    </dgm:pt>
    <dgm:pt modelId="{5B42AB30-ACD2-42F4-B1CC-CE332B65A99E}" type="pres">
      <dgm:prSet presAssocID="{9AEF8E8D-93C7-4C2A-BBF8-4FEBA9FE730D}" presName="bgRect" presStyleLbl="bgShp" presStyleIdx="4" presStyleCnt="8"/>
      <dgm:spPr/>
    </dgm:pt>
    <dgm:pt modelId="{A6A8FDE6-53CD-44E2-BEFA-27984A29F1BA}" type="pres">
      <dgm:prSet presAssocID="{9AEF8E8D-93C7-4C2A-BBF8-4FEBA9FE730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23166B7D-D547-4FB8-89D8-2E9321475BA5}" type="pres">
      <dgm:prSet presAssocID="{9AEF8E8D-93C7-4C2A-BBF8-4FEBA9FE730D}" presName="spaceRect" presStyleCnt="0"/>
      <dgm:spPr/>
    </dgm:pt>
    <dgm:pt modelId="{924BBC46-659A-4024-8B4D-61DBDEEE896A}" type="pres">
      <dgm:prSet presAssocID="{9AEF8E8D-93C7-4C2A-BBF8-4FEBA9FE730D}" presName="parTx" presStyleLbl="revTx" presStyleIdx="4" presStyleCnt="8">
        <dgm:presLayoutVars>
          <dgm:chMax val="0"/>
          <dgm:chPref val="0"/>
        </dgm:presLayoutVars>
      </dgm:prSet>
      <dgm:spPr/>
    </dgm:pt>
    <dgm:pt modelId="{A99A075B-27D6-41D6-A383-79F8BB17CF86}" type="pres">
      <dgm:prSet presAssocID="{0FB867C4-869D-44B4-ACCC-52EAEF266D9A}" presName="sibTrans" presStyleCnt="0"/>
      <dgm:spPr/>
    </dgm:pt>
    <dgm:pt modelId="{E2FA58F5-FFE8-4AC1-BC1A-38A2FDA48528}" type="pres">
      <dgm:prSet presAssocID="{8C7F1F01-336A-488E-B1C8-81601B620D9F}" presName="compNode" presStyleCnt="0"/>
      <dgm:spPr/>
    </dgm:pt>
    <dgm:pt modelId="{45568CC8-363E-4247-8891-399243864CBB}" type="pres">
      <dgm:prSet presAssocID="{8C7F1F01-336A-488E-B1C8-81601B620D9F}" presName="bgRect" presStyleLbl="bgShp" presStyleIdx="5" presStyleCnt="8"/>
      <dgm:spPr/>
    </dgm:pt>
    <dgm:pt modelId="{AAAC3539-F9FE-4854-86B5-746EEAE002F6}" type="pres">
      <dgm:prSet presAssocID="{8C7F1F01-336A-488E-B1C8-81601B620D9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8972F7A2-9A24-4544-AEF2-7906AC66BC51}" type="pres">
      <dgm:prSet presAssocID="{8C7F1F01-336A-488E-B1C8-81601B620D9F}" presName="spaceRect" presStyleCnt="0"/>
      <dgm:spPr/>
    </dgm:pt>
    <dgm:pt modelId="{368889DB-B0B2-4F89-9F09-05A98F8598F4}" type="pres">
      <dgm:prSet presAssocID="{8C7F1F01-336A-488E-B1C8-81601B620D9F}" presName="parTx" presStyleLbl="revTx" presStyleIdx="5" presStyleCnt="8">
        <dgm:presLayoutVars>
          <dgm:chMax val="0"/>
          <dgm:chPref val="0"/>
        </dgm:presLayoutVars>
      </dgm:prSet>
      <dgm:spPr/>
    </dgm:pt>
    <dgm:pt modelId="{662D0384-53DF-4B26-8811-2C95431CE2AE}" type="pres">
      <dgm:prSet presAssocID="{14F136C7-C24D-46D8-9C70-6BE4656D0658}" presName="sibTrans" presStyleCnt="0"/>
      <dgm:spPr/>
    </dgm:pt>
    <dgm:pt modelId="{757055FD-D8C1-4227-B5B1-CFD5B689DDCA}" type="pres">
      <dgm:prSet presAssocID="{F5BABE41-3E5E-4755-BD07-3386D0BB5167}" presName="compNode" presStyleCnt="0"/>
      <dgm:spPr/>
    </dgm:pt>
    <dgm:pt modelId="{598C2BB2-A607-440A-888B-F1BE21F7D562}" type="pres">
      <dgm:prSet presAssocID="{F5BABE41-3E5E-4755-BD07-3386D0BB5167}" presName="bgRect" presStyleLbl="bgShp" presStyleIdx="6" presStyleCnt="8"/>
      <dgm:spPr/>
    </dgm:pt>
    <dgm:pt modelId="{90A1F407-3B16-4648-92D4-75A527013C04}" type="pres">
      <dgm:prSet presAssocID="{F5BABE41-3E5E-4755-BD07-3386D0BB516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xclamation Mark"/>
        </a:ext>
      </dgm:extLst>
    </dgm:pt>
    <dgm:pt modelId="{A6EE6420-806E-4D0A-ABEF-575DDC327F94}" type="pres">
      <dgm:prSet presAssocID="{F5BABE41-3E5E-4755-BD07-3386D0BB5167}" presName="spaceRect" presStyleCnt="0"/>
      <dgm:spPr/>
    </dgm:pt>
    <dgm:pt modelId="{222C2907-B116-44C5-AF7E-662397CEC588}" type="pres">
      <dgm:prSet presAssocID="{F5BABE41-3E5E-4755-BD07-3386D0BB5167}" presName="parTx" presStyleLbl="revTx" presStyleIdx="6" presStyleCnt="8">
        <dgm:presLayoutVars>
          <dgm:chMax val="0"/>
          <dgm:chPref val="0"/>
        </dgm:presLayoutVars>
      </dgm:prSet>
      <dgm:spPr/>
    </dgm:pt>
    <dgm:pt modelId="{8BCEF2EF-C0ED-4576-BE21-632EF1E7B779}" type="pres">
      <dgm:prSet presAssocID="{8CEF9156-EBF3-4173-A762-68A46860DE9E}" presName="sibTrans" presStyleCnt="0"/>
      <dgm:spPr/>
    </dgm:pt>
    <dgm:pt modelId="{F0A840F2-3ECC-4190-89EA-87DAFB211A82}" type="pres">
      <dgm:prSet presAssocID="{E5D6B3A5-C70E-44CE-86AE-8495FE8F963E}" presName="compNode" presStyleCnt="0"/>
      <dgm:spPr/>
    </dgm:pt>
    <dgm:pt modelId="{CBB5CA16-67A7-4C24-84EC-C9B29DB2695E}" type="pres">
      <dgm:prSet presAssocID="{E5D6B3A5-C70E-44CE-86AE-8495FE8F963E}" presName="bgRect" presStyleLbl="bgShp" presStyleIdx="7" presStyleCnt="8"/>
      <dgm:spPr/>
    </dgm:pt>
    <dgm:pt modelId="{7829DE71-8396-41C9-88B0-00C97242A68E}" type="pres">
      <dgm:prSet presAssocID="{E5D6B3A5-C70E-44CE-86AE-8495FE8F963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Watermelon"/>
        </a:ext>
      </dgm:extLst>
    </dgm:pt>
    <dgm:pt modelId="{0EB1D46D-7DCE-41BC-AAAA-5AB6DA3E4579}" type="pres">
      <dgm:prSet presAssocID="{E5D6B3A5-C70E-44CE-86AE-8495FE8F963E}" presName="spaceRect" presStyleCnt="0"/>
      <dgm:spPr/>
    </dgm:pt>
    <dgm:pt modelId="{4BB5E53C-01AD-4044-AC1A-4E1ED8274C31}" type="pres">
      <dgm:prSet presAssocID="{E5D6B3A5-C70E-44CE-86AE-8495FE8F963E}" presName="parTx" presStyleLbl="revTx" presStyleIdx="7" presStyleCnt="8">
        <dgm:presLayoutVars>
          <dgm:chMax val="0"/>
          <dgm:chPref val="0"/>
        </dgm:presLayoutVars>
      </dgm:prSet>
      <dgm:spPr/>
    </dgm:pt>
  </dgm:ptLst>
  <dgm:cxnLst>
    <dgm:cxn modelId="{2E1DFF0C-2B87-4C42-92E3-4A6384644801}" type="presOf" srcId="{FB05EBD8-C65F-4533-9A53-B0F179FEA4EF}" destId="{ABFBF08D-9965-44F6-978C-50D0703483D5}" srcOrd="0" destOrd="0" presId="urn:microsoft.com/office/officeart/2018/2/layout/IconVerticalSolidList"/>
    <dgm:cxn modelId="{92B9CC23-CC86-42A5-82AA-702D1312B940}" srcId="{66446B5E-5422-49B8-BC1E-F88FC4043584}" destId="{9AEF8E8D-93C7-4C2A-BBF8-4FEBA9FE730D}" srcOrd="4" destOrd="0" parTransId="{91D9A516-E2F1-40FE-A61F-F30BF2B138C8}" sibTransId="{0FB867C4-869D-44B4-ACCC-52EAEF266D9A}"/>
    <dgm:cxn modelId="{B561D529-CF60-4D5E-85DF-468776CAF5A0}" srcId="{66446B5E-5422-49B8-BC1E-F88FC4043584}" destId="{FB05EBD8-C65F-4533-9A53-B0F179FEA4EF}" srcOrd="2" destOrd="0" parTransId="{F0624C5B-4D47-49CB-8FED-5DBDAA8BAAA5}" sibTransId="{93DD7627-D243-40ED-AFAD-2F5794EA9444}"/>
    <dgm:cxn modelId="{A9AEAA2E-E8ED-471A-86D1-DE481A783C5E}" srcId="{66446B5E-5422-49B8-BC1E-F88FC4043584}" destId="{F5BABE41-3E5E-4755-BD07-3386D0BB5167}" srcOrd="6" destOrd="0" parTransId="{75E427F0-5D31-4753-A5F3-00533355C358}" sibTransId="{8CEF9156-EBF3-4173-A762-68A46860DE9E}"/>
    <dgm:cxn modelId="{64BFAF65-3BC6-4360-8052-A85DAAA0AC05}" srcId="{66446B5E-5422-49B8-BC1E-F88FC4043584}" destId="{8A192A48-1049-4DE4-B0CE-E1A2C480EC03}" srcOrd="1" destOrd="0" parTransId="{14A8ED42-ACE6-469E-BA80-23710C296797}" sibTransId="{3B2AAA96-E9A5-44DC-B88E-E89BD36011FB}"/>
    <dgm:cxn modelId="{C1A82269-BCA3-4323-A5B6-3B42787C3A11}" srcId="{66446B5E-5422-49B8-BC1E-F88FC4043584}" destId="{8C7F1F01-336A-488E-B1C8-81601B620D9F}" srcOrd="5" destOrd="0" parTransId="{0A8FD5A6-4BF1-4D53-877A-B567E56739D4}" sibTransId="{14F136C7-C24D-46D8-9C70-6BE4656D0658}"/>
    <dgm:cxn modelId="{73ED394A-5057-4EBA-B5CD-B05E054877AD}" type="presOf" srcId="{66446B5E-5422-49B8-BC1E-F88FC4043584}" destId="{39A003BC-C21B-454F-A850-9234460F0DBE}" srcOrd="0" destOrd="0" presId="urn:microsoft.com/office/officeart/2018/2/layout/IconVerticalSolidList"/>
    <dgm:cxn modelId="{05ACE06E-B28E-46E1-8AFF-C9F3CF32859C}" srcId="{66446B5E-5422-49B8-BC1E-F88FC4043584}" destId="{B2CE03F5-E656-4C53-8012-F32F253AF00F}" srcOrd="0" destOrd="0" parTransId="{F4B56E35-52A7-414C-8399-D5D6404E71F0}" sibTransId="{B808C81F-AF08-4DA6-8947-F07F8980B786}"/>
    <dgm:cxn modelId="{C4C24757-753F-408D-A5FB-ADF67A55F4B1}" srcId="{66446B5E-5422-49B8-BC1E-F88FC4043584}" destId="{E5D6B3A5-C70E-44CE-86AE-8495FE8F963E}" srcOrd="7" destOrd="0" parTransId="{694320C2-4157-43BC-B09B-9918217DCD2B}" sibTransId="{CB14D1AA-F0C0-4B66-94E8-E92C7383204D}"/>
    <dgm:cxn modelId="{D35D2C58-19EF-42B3-8798-66568DCC8FDA}" type="presOf" srcId="{FFD9A14C-0016-4D00-8598-BAA32DA1F204}" destId="{3E8CB148-FAE2-4692-BB1B-55451A9BDED6}" srcOrd="0" destOrd="0" presId="urn:microsoft.com/office/officeart/2018/2/layout/IconVerticalSolidList"/>
    <dgm:cxn modelId="{E46CEA7A-632B-4A16-A780-106D3109245D}" type="presOf" srcId="{9AEF8E8D-93C7-4C2A-BBF8-4FEBA9FE730D}" destId="{924BBC46-659A-4024-8B4D-61DBDEEE896A}" srcOrd="0" destOrd="0" presId="urn:microsoft.com/office/officeart/2018/2/layout/IconVerticalSolidList"/>
    <dgm:cxn modelId="{657CA785-212B-4D30-8C8C-0DCB1265B350}" srcId="{66446B5E-5422-49B8-BC1E-F88FC4043584}" destId="{FFD9A14C-0016-4D00-8598-BAA32DA1F204}" srcOrd="3" destOrd="0" parTransId="{F7D2AC80-A9F0-41DC-A956-7A501013656D}" sibTransId="{FF48DB0E-706F-4671-94ED-F8E592373CEC}"/>
    <dgm:cxn modelId="{90B4CBB2-2E38-4204-ADDA-C56595A864DD}" type="presOf" srcId="{F5BABE41-3E5E-4755-BD07-3386D0BB5167}" destId="{222C2907-B116-44C5-AF7E-662397CEC588}" srcOrd="0" destOrd="0" presId="urn:microsoft.com/office/officeart/2018/2/layout/IconVerticalSolidList"/>
    <dgm:cxn modelId="{3764B7B4-1769-421E-98BA-82E79D46CDFD}" type="presOf" srcId="{E5D6B3A5-C70E-44CE-86AE-8495FE8F963E}" destId="{4BB5E53C-01AD-4044-AC1A-4E1ED8274C31}" srcOrd="0" destOrd="0" presId="urn:microsoft.com/office/officeart/2018/2/layout/IconVerticalSolidList"/>
    <dgm:cxn modelId="{ED3FABC6-E304-47EA-8713-1A574E9496C4}" type="presOf" srcId="{8A192A48-1049-4DE4-B0CE-E1A2C480EC03}" destId="{9BA34587-5DA8-47A5-8E14-57FFDF25B8F8}" srcOrd="0" destOrd="0" presId="urn:microsoft.com/office/officeart/2018/2/layout/IconVerticalSolidList"/>
    <dgm:cxn modelId="{4D7BE1C8-C276-4EC7-9C5E-B177B5F43E6E}" type="presOf" srcId="{B2CE03F5-E656-4C53-8012-F32F253AF00F}" destId="{9D61654F-D88B-46B8-94AD-BA57EBA5E276}" srcOrd="0" destOrd="0" presId="urn:microsoft.com/office/officeart/2018/2/layout/IconVerticalSolidList"/>
    <dgm:cxn modelId="{5CC876CE-FC08-4423-8ADA-1D3EDFA81979}" type="presOf" srcId="{8C7F1F01-336A-488E-B1C8-81601B620D9F}" destId="{368889DB-B0B2-4F89-9F09-05A98F8598F4}" srcOrd="0" destOrd="0" presId="urn:microsoft.com/office/officeart/2018/2/layout/IconVerticalSolidList"/>
    <dgm:cxn modelId="{A51D0FD7-01F0-477F-A99E-228CEB8E2431}" type="presParOf" srcId="{39A003BC-C21B-454F-A850-9234460F0DBE}" destId="{31334367-6D78-4528-A51B-7153AC3ED833}" srcOrd="0" destOrd="0" presId="urn:microsoft.com/office/officeart/2018/2/layout/IconVerticalSolidList"/>
    <dgm:cxn modelId="{29ED4BCB-61EA-4A41-A62C-A5ABAB21E5FA}" type="presParOf" srcId="{31334367-6D78-4528-A51B-7153AC3ED833}" destId="{1945F520-5763-4AE9-B07C-5007DDFAFCEE}" srcOrd="0" destOrd="0" presId="urn:microsoft.com/office/officeart/2018/2/layout/IconVerticalSolidList"/>
    <dgm:cxn modelId="{DF12F65F-F8FF-4539-A787-33741775E36F}" type="presParOf" srcId="{31334367-6D78-4528-A51B-7153AC3ED833}" destId="{703EDBDA-D868-40A4-A7A8-7DB0F44148E9}" srcOrd="1" destOrd="0" presId="urn:microsoft.com/office/officeart/2018/2/layout/IconVerticalSolidList"/>
    <dgm:cxn modelId="{98CB5B67-CF36-4AE5-80B6-03982EE64F49}" type="presParOf" srcId="{31334367-6D78-4528-A51B-7153AC3ED833}" destId="{168A5890-5BB2-4BA4-9BFF-F0AAB5CA61A2}" srcOrd="2" destOrd="0" presId="urn:microsoft.com/office/officeart/2018/2/layout/IconVerticalSolidList"/>
    <dgm:cxn modelId="{69AEDC8B-7523-44F8-BBC0-C5504B425D81}" type="presParOf" srcId="{31334367-6D78-4528-A51B-7153AC3ED833}" destId="{9D61654F-D88B-46B8-94AD-BA57EBA5E276}" srcOrd="3" destOrd="0" presId="urn:microsoft.com/office/officeart/2018/2/layout/IconVerticalSolidList"/>
    <dgm:cxn modelId="{0EB93E18-3DAF-46E2-9624-5281A0EC6523}" type="presParOf" srcId="{39A003BC-C21B-454F-A850-9234460F0DBE}" destId="{1BA04CA4-D6B4-4AB7-A252-6A5D98CFB641}" srcOrd="1" destOrd="0" presId="urn:microsoft.com/office/officeart/2018/2/layout/IconVerticalSolidList"/>
    <dgm:cxn modelId="{A5369EC4-EDCA-45DA-B059-2ADD4398B942}" type="presParOf" srcId="{39A003BC-C21B-454F-A850-9234460F0DBE}" destId="{6416C4B6-3186-4479-8B27-36A9DAC030D0}" srcOrd="2" destOrd="0" presId="urn:microsoft.com/office/officeart/2018/2/layout/IconVerticalSolidList"/>
    <dgm:cxn modelId="{32F46DC3-98B4-461A-AB9E-BC84B61DF7EC}" type="presParOf" srcId="{6416C4B6-3186-4479-8B27-36A9DAC030D0}" destId="{E9CE9474-588B-4CCD-AB46-5F9023F6E938}" srcOrd="0" destOrd="0" presId="urn:microsoft.com/office/officeart/2018/2/layout/IconVerticalSolidList"/>
    <dgm:cxn modelId="{E67FF3BD-D558-4D0A-B03A-C75EF144D000}" type="presParOf" srcId="{6416C4B6-3186-4479-8B27-36A9DAC030D0}" destId="{32498A2F-676E-475B-BB1F-357C820C2F92}" srcOrd="1" destOrd="0" presId="urn:microsoft.com/office/officeart/2018/2/layout/IconVerticalSolidList"/>
    <dgm:cxn modelId="{40C3D141-7213-4EDB-B26D-A906DDD2E231}" type="presParOf" srcId="{6416C4B6-3186-4479-8B27-36A9DAC030D0}" destId="{7C8E66CD-7754-4C09-9D85-34BD70BFE402}" srcOrd="2" destOrd="0" presId="urn:microsoft.com/office/officeart/2018/2/layout/IconVerticalSolidList"/>
    <dgm:cxn modelId="{B4A40145-6921-445C-B756-426676E5DC5A}" type="presParOf" srcId="{6416C4B6-3186-4479-8B27-36A9DAC030D0}" destId="{9BA34587-5DA8-47A5-8E14-57FFDF25B8F8}" srcOrd="3" destOrd="0" presId="urn:microsoft.com/office/officeart/2018/2/layout/IconVerticalSolidList"/>
    <dgm:cxn modelId="{38FB350F-931B-4EEF-9305-A9FA5D49F93F}" type="presParOf" srcId="{39A003BC-C21B-454F-A850-9234460F0DBE}" destId="{4C5CC20D-EB3E-4A21-A9A5-F7AC16F0B254}" srcOrd="3" destOrd="0" presId="urn:microsoft.com/office/officeart/2018/2/layout/IconVerticalSolidList"/>
    <dgm:cxn modelId="{3567C4BC-A115-4425-AB96-3C9E091DEF2D}" type="presParOf" srcId="{39A003BC-C21B-454F-A850-9234460F0DBE}" destId="{CD10A14F-42D6-434D-9E7F-33E18F08DBA7}" srcOrd="4" destOrd="0" presId="urn:microsoft.com/office/officeart/2018/2/layout/IconVerticalSolidList"/>
    <dgm:cxn modelId="{7A81E0E6-0EB9-48C2-BABC-67174A8765D8}" type="presParOf" srcId="{CD10A14F-42D6-434D-9E7F-33E18F08DBA7}" destId="{2646C167-A29C-413F-AC7D-F07709D1B213}" srcOrd="0" destOrd="0" presId="urn:microsoft.com/office/officeart/2018/2/layout/IconVerticalSolidList"/>
    <dgm:cxn modelId="{907ABE9D-CEAC-4A00-8C68-1C7A0D32B903}" type="presParOf" srcId="{CD10A14F-42D6-434D-9E7F-33E18F08DBA7}" destId="{829E90E4-7E4E-4A25-8391-C0B17F605226}" srcOrd="1" destOrd="0" presId="urn:microsoft.com/office/officeart/2018/2/layout/IconVerticalSolidList"/>
    <dgm:cxn modelId="{0ACC38C4-B54C-46DB-A9D9-1297BB5E6E2B}" type="presParOf" srcId="{CD10A14F-42D6-434D-9E7F-33E18F08DBA7}" destId="{1233DCD8-F0AC-4424-923C-98F09651683D}" srcOrd="2" destOrd="0" presId="urn:microsoft.com/office/officeart/2018/2/layout/IconVerticalSolidList"/>
    <dgm:cxn modelId="{B1B9CA78-44FE-49DC-93D7-821C7087E375}" type="presParOf" srcId="{CD10A14F-42D6-434D-9E7F-33E18F08DBA7}" destId="{ABFBF08D-9965-44F6-978C-50D0703483D5}" srcOrd="3" destOrd="0" presId="urn:microsoft.com/office/officeart/2018/2/layout/IconVerticalSolidList"/>
    <dgm:cxn modelId="{91555C3D-8D79-49B0-B3CC-E91192DF2E0F}" type="presParOf" srcId="{39A003BC-C21B-454F-A850-9234460F0DBE}" destId="{D5C639B7-1875-4C7A-8D67-98362C9A9BF2}" srcOrd="5" destOrd="0" presId="urn:microsoft.com/office/officeart/2018/2/layout/IconVerticalSolidList"/>
    <dgm:cxn modelId="{F28E11CB-14F9-4B50-A4B2-495F6B8D5A1C}" type="presParOf" srcId="{39A003BC-C21B-454F-A850-9234460F0DBE}" destId="{2F32338C-046B-4C1D-9F01-FC5DB7A90A95}" srcOrd="6" destOrd="0" presId="urn:microsoft.com/office/officeart/2018/2/layout/IconVerticalSolidList"/>
    <dgm:cxn modelId="{0097890D-52F2-435B-924C-48BC48FB50E0}" type="presParOf" srcId="{2F32338C-046B-4C1D-9F01-FC5DB7A90A95}" destId="{389DA931-CAE7-4F9B-AC5B-53E5B0C7A295}" srcOrd="0" destOrd="0" presId="urn:microsoft.com/office/officeart/2018/2/layout/IconVerticalSolidList"/>
    <dgm:cxn modelId="{0739B861-E117-4E04-BA63-CEA97F65C1CB}" type="presParOf" srcId="{2F32338C-046B-4C1D-9F01-FC5DB7A90A95}" destId="{486B41E6-B10E-43B1-A89F-6B3B565DD653}" srcOrd="1" destOrd="0" presId="urn:microsoft.com/office/officeart/2018/2/layout/IconVerticalSolidList"/>
    <dgm:cxn modelId="{83869AB3-24DD-449C-B647-8FAF0B1708B1}" type="presParOf" srcId="{2F32338C-046B-4C1D-9F01-FC5DB7A90A95}" destId="{F8BF423B-94FF-41B7-B00B-368882FE49E6}" srcOrd="2" destOrd="0" presId="urn:microsoft.com/office/officeart/2018/2/layout/IconVerticalSolidList"/>
    <dgm:cxn modelId="{E8CC0C83-7EB0-4923-A620-0DF3D34FC7F4}" type="presParOf" srcId="{2F32338C-046B-4C1D-9F01-FC5DB7A90A95}" destId="{3E8CB148-FAE2-4692-BB1B-55451A9BDED6}" srcOrd="3" destOrd="0" presId="urn:microsoft.com/office/officeart/2018/2/layout/IconVerticalSolidList"/>
    <dgm:cxn modelId="{336FF167-E2A9-4A5D-A0C7-4BEB69967D21}" type="presParOf" srcId="{39A003BC-C21B-454F-A850-9234460F0DBE}" destId="{CEA2CD0A-3B91-475A-8031-BBDB4F52D084}" srcOrd="7" destOrd="0" presId="urn:microsoft.com/office/officeart/2018/2/layout/IconVerticalSolidList"/>
    <dgm:cxn modelId="{F19DC313-C009-42A7-9275-BC1E4102A38D}" type="presParOf" srcId="{39A003BC-C21B-454F-A850-9234460F0DBE}" destId="{5D1B98B2-7CD0-44FF-8620-433CEFBA8E05}" srcOrd="8" destOrd="0" presId="urn:microsoft.com/office/officeart/2018/2/layout/IconVerticalSolidList"/>
    <dgm:cxn modelId="{48910489-3149-4CAC-908F-D95780B5CAA9}" type="presParOf" srcId="{5D1B98B2-7CD0-44FF-8620-433CEFBA8E05}" destId="{5B42AB30-ACD2-42F4-B1CC-CE332B65A99E}" srcOrd="0" destOrd="0" presId="urn:microsoft.com/office/officeart/2018/2/layout/IconVerticalSolidList"/>
    <dgm:cxn modelId="{2BF8F623-FA80-4564-8DF9-21BA7FB26180}" type="presParOf" srcId="{5D1B98B2-7CD0-44FF-8620-433CEFBA8E05}" destId="{A6A8FDE6-53CD-44E2-BEFA-27984A29F1BA}" srcOrd="1" destOrd="0" presId="urn:microsoft.com/office/officeart/2018/2/layout/IconVerticalSolidList"/>
    <dgm:cxn modelId="{AF5F8E75-EE80-4FD4-A322-16B8F11C1E68}" type="presParOf" srcId="{5D1B98B2-7CD0-44FF-8620-433CEFBA8E05}" destId="{23166B7D-D547-4FB8-89D8-2E9321475BA5}" srcOrd="2" destOrd="0" presId="urn:microsoft.com/office/officeart/2018/2/layout/IconVerticalSolidList"/>
    <dgm:cxn modelId="{79849EB3-5F8F-45E6-939E-0BF8A2508E5F}" type="presParOf" srcId="{5D1B98B2-7CD0-44FF-8620-433CEFBA8E05}" destId="{924BBC46-659A-4024-8B4D-61DBDEEE896A}" srcOrd="3" destOrd="0" presId="urn:microsoft.com/office/officeart/2018/2/layout/IconVerticalSolidList"/>
    <dgm:cxn modelId="{EC10D09D-1EB1-45BF-B7EE-E0A551665926}" type="presParOf" srcId="{39A003BC-C21B-454F-A850-9234460F0DBE}" destId="{A99A075B-27D6-41D6-A383-79F8BB17CF86}" srcOrd="9" destOrd="0" presId="urn:microsoft.com/office/officeart/2018/2/layout/IconVerticalSolidList"/>
    <dgm:cxn modelId="{A75E5035-7C8F-4BB0-AC3B-DD1E730BB103}" type="presParOf" srcId="{39A003BC-C21B-454F-A850-9234460F0DBE}" destId="{E2FA58F5-FFE8-4AC1-BC1A-38A2FDA48528}" srcOrd="10" destOrd="0" presId="urn:microsoft.com/office/officeart/2018/2/layout/IconVerticalSolidList"/>
    <dgm:cxn modelId="{4ADCA89A-12BC-41A1-A433-B38144296835}" type="presParOf" srcId="{E2FA58F5-FFE8-4AC1-BC1A-38A2FDA48528}" destId="{45568CC8-363E-4247-8891-399243864CBB}" srcOrd="0" destOrd="0" presId="urn:microsoft.com/office/officeart/2018/2/layout/IconVerticalSolidList"/>
    <dgm:cxn modelId="{D9A40FE9-7F45-456C-A33B-491570291CA3}" type="presParOf" srcId="{E2FA58F5-FFE8-4AC1-BC1A-38A2FDA48528}" destId="{AAAC3539-F9FE-4854-86B5-746EEAE002F6}" srcOrd="1" destOrd="0" presId="urn:microsoft.com/office/officeart/2018/2/layout/IconVerticalSolidList"/>
    <dgm:cxn modelId="{4A645FC5-8868-44EE-9B66-FDD0CC1EC9A7}" type="presParOf" srcId="{E2FA58F5-FFE8-4AC1-BC1A-38A2FDA48528}" destId="{8972F7A2-9A24-4544-AEF2-7906AC66BC51}" srcOrd="2" destOrd="0" presId="urn:microsoft.com/office/officeart/2018/2/layout/IconVerticalSolidList"/>
    <dgm:cxn modelId="{62CEEF93-59B4-4FC4-81D1-B71C5B7728E9}" type="presParOf" srcId="{E2FA58F5-FFE8-4AC1-BC1A-38A2FDA48528}" destId="{368889DB-B0B2-4F89-9F09-05A98F8598F4}" srcOrd="3" destOrd="0" presId="urn:microsoft.com/office/officeart/2018/2/layout/IconVerticalSolidList"/>
    <dgm:cxn modelId="{D4E378B6-69C7-4D6B-8FAD-28A77EB7A00F}" type="presParOf" srcId="{39A003BC-C21B-454F-A850-9234460F0DBE}" destId="{662D0384-53DF-4B26-8811-2C95431CE2AE}" srcOrd="11" destOrd="0" presId="urn:microsoft.com/office/officeart/2018/2/layout/IconVerticalSolidList"/>
    <dgm:cxn modelId="{55BF182C-337A-455F-BD37-FC402B4B16F3}" type="presParOf" srcId="{39A003BC-C21B-454F-A850-9234460F0DBE}" destId="{757055FD-D8C1-4227-B5B1-CFD5B689DDCA}" srcOrd="12" destOrd="0" presId="urn:microsoft.com/office/officeart/2018/2/layout/IconVerticalSolidList"/>
    <dgm:cxn modelId="{6490E78D-74E4-4D00-9914-6DF1E458BA3A}" type="presParOf" srcId="{757055FD-D8C1-4227-B5B1-CFD5B689DDCA}" destId="{598C2BB2-A607-440A-888B-F1BE21F7D562}" srcOrd="0" destOrd="0" presId="urn:microsoft.com/office/officeart/2018/2/layout/IconVerticalSolidList"/>
    <dgm:cxn modelId="{B57772DB-5610-434D-9F84-5A7184119AB0}" type="presParOf" srcId="{757055FD-D8C1-4227-B5B1-CFD5B689DDCA}" destId="{90A1F407-3B16-4648-92D4-75A527013C04}" srcOrd="1" destOrd="0" presId="urn:microsoft.com/office/officeart/2018/2/layout/IconVerticalSolidList"/>
    <dgm:cxn modelId="{7B51FC49-9DD3-4F09-8D71-F1E0F9B63C98}" type="presParOf" srcId="{757055FD-D8C1-4227-B5B1-CFD5B689DDCA}" destId="{A6EE6420-806E-4D0A-ABEF-575DDC327F94}" srcOrd="2" destOrd="0" presId="urn:microsoft.com/office/officeart/2018/2/layout/IconVerticalSolidList"/>
    <dgm:cxn modelId="{68B19A2D-7F1B-46B1-8C3F-57B8E4D0C76A}" type="presParOf" srcId="{757055FD-D8C1-4227-B5B1-CFD5B689DDCA}" destId="{222C2907-B116-44C5-AF7E-662397CEC588}" srcOrd="3" destOrd="0" presId="urn:microsoft.com/office/officeart/2018/2/layout/IconVerticalSolidList"/>
    <dgm:cxn modelId="{A2ED1C29-B22A-4EDC-ABA1-8E6B890F080E}" type="presParOf" srcId="{39A003BC-C21B-454F-A850-9234460F0DBE}" destId="{8BCEF2EF-C0ED-4576-BE21-632EF1E7B779}" srcOrd="13" destOrd="0" presId="urn:microsoft.com/office/officeart/2018/2/layout/IconVerticalSolidList"/>
    <dgm:cxn modelId="{637695B6-5D1A-4EF7-A5A4-DFDDD1787A0C}" type="presParOf" srcId="{39A003BC-C21B-454F-A850-9234460F0DBE}" destId="{F0A840F2-3ECC-4190-89EA-87DAFB211A82}" srcOrd="14" destOrd="0" presId="urn:microsoft.com/office/officeart/2018/2/layout/IconVerticalSolidList"/>
    <dgm:cxn modelId="{5BD4D5FD-356F-41BA-BD81-A79590F24C75}" type="presParOf" srcId="{F0A840F2-3ECC-4190-89EA-87DAFB211A82}" destId="{CBB5CA16-67A7-4C24-84EC-C9B29DB2695E}" srcOrd="0" destOrd="0" presId="urn:microsoft.com/office/officeart/2018/2/layout/IconVerticalSolidList"/>
    <dgm:cxn modelId="{366F4535-F53D-43BD-BD47-427320A1C81E}" type="presParOf" srcId="{F0A840F2-3ECC-4190-89EA-87DAFB211A82}" destId="{7829DE71-8396-41C9-88B0-00C97242A68E}" srcOrd="1" destOrd="0" presId="urn:microsoft.com/office/officeart/2018/2/layout/IconVerticalSolidList"/>
    <dgm:cxn modelId="{A05A612E-AC18-4AF6-B1F3-3F7F7EE0E07B}" type="presParOf" srcId="{F0A840F2-3ECC-4190-89EA-87DAFB211A82}" destId="{0EB1D46D-7DCE-41BC-AAAA-5AB6DA3E4579}" srcOrd="2" destOrd="0" presId="urn:microsoft.com/office/officeart/2018/2/layout/IconVerticalSolidList"/>
    <dgm:cxn modelId="{952CB132-403C-48CC-B050-C3AA35DBDA77}" type="presParOf" srcId="{F0A840F2-3ECC-4190-89EA-87DAFB211A82}" destId="{4BB5E53C-01AD-4044-AC1A-4E1ED8274C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A4AAAC-B91B-45A6-855A-002928A62A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19CFF0-95A3-4B38-8F64-F922F8CF130D}">
      <dgm:prSet/>
      <dgm:spPr/>
      <dgm:t>
        <a:bodyPr/>
        <a:lstStyle/>
        <a:p>
          <a:r>
            <a:rPr lang="en-US"/>
            <a:t>Building block is tryptophan.</a:t>
          </a:r>
        </a:p>
      </dgm:t>
    </dgm:pt>
    <dgm:pt modelId="{8F7139C7-BA09-4B28-BC33-987870C16A83}" type="parTrans" cxnId="{EF5558D0-1601-4F5B-BD28-69EBA9306FB3}">
      <dgm:prSet/>
      <dgm:spPr/>
      <dgm:t>
        <a:bodyPr/>
        <a:lstStyle/>
        <a:p>
          <a:endParaRPr lang="en-US"/>
        </a:p>
      </dgm:t>
    </dgm:pt>
    <dgm:pt modelId="{0FD2FAC0-CDA7-409F-85D9-56B082BD1A85}" type="sibTrans" cxnId="{EF5558D0-1601-4F5B-BD28-69EBA9306FB3}">
      <dgm:prSet/>
      <dgm:spPr/>
      <dgm:t>
        <a:bodyPr/>
        <a:lstStyle/>
        <a:p>
          <a:endParaRPr lang="en-US"/>
        </a:p>
      </dgm:t>
    </dgm:pt>
    <dgm:pt modelId="{2F6B00EC-9B9A-4D2A-88E8-8D1CD90056FC}">
      <dgm:prSet/>
      <dgm:spPr/>
      <dgm:t>
        <a:bodyPr/>
        <a:lstStyle/>
        <a:p>
          <a:r>
            <a:rPr lang="en-US"/>
            <a:t>Tryptophan is an essential amino acid, meaning it must be found in the diet. Tryptophan is a precursor of the neurotransmitter serotonin.</a:t>
          </a:r>
        </a:p>
      </dgm:t>
    </dgm:pt>
    <dgm:pt modelId="{C06DF9DF-8160-46DB-949B-5E6729429A41}" type="parTrans" cxnId="{90A78713-AAC7-408B-BD87-428C3DCD2801}">
      <dgm:prSet/>
      <dgm:spPr/>
      <dgm:t>
        <a:bodyPr/>
        <a:lstStyle/>
        <a:p>
          <a:endParaRPr lang="en-US"/>
        </a:p>
      </dgm:t>
    </dgm:pt>
    <dgm:pt modelId="{7ECDFDF6-A2D8-4199-A768-9136D83F40DB}" type="sibTrans" cxnId="{90A78713-AAC7-408B-BD87-428C3DCD2801}">
      <dgm:prSet/>
      <dgm:spPr/>
      <dgm:t>
        <a:bodyPr/>
        <a:lstStyle/>
        <a:p>
          <a:endParaRPr lang="en-US"/>
        </a:p>
      </dgm:t>
    </dgm:pt>
    <dgm:pt modelId="{BB120FD4-350B-40C4-B1DD-358C18054625}" type="pres">
      <dgm:prSet presAssocID="{0AA4AAAC-B91B-45A6-855A-002928A62A49}" presName="root" presStyleCnt="0">
        <dgm:presLayoutVars>
          <dgm:dir/>
          <dgm:resizeHandles val="exact"/>
        </dgm:presLayoutVars>
      </dgm:prSet>
      <dgm:spPr/>
    </dgm:pt>
    <dgm:pt modelId="{A0F129B4-E4B9-4698-A7D9-1979E90DEDF8}" type="pres">
      <dgm:prSet presAssocID="{A319CFF0-95A3-4B38-8F64-F922F8CF130D}" presName="compNode" presStyleCnt="0"/>
      <dgm:spPr/>
    </dgm:pt>
    <dgm:pt modelId="{31070387-D370-4A5D-A381-A305377E4DF2}" type="pres">
      <dgm:prSet presAssocID="{A319CFF0-95A3-4B38-8F64-F922F8CF130D}" presName="bgRect" presStyleLbl="bgShp" presStyleIdx="0" presStyleCnt="2"/>
      <dgm:spPr/>
    </dgm:pt>
    <dgm:pt modelId="{F9708202-389D-4C6B-96C0-C049C829D96A}" type="pres">
      <dgm:prSet presAssocID="{A319CFF0-95A3-4B38-8F64-F922F8CF130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2CA122B2-DBE0-4634-B720-EA46F625B657}" type="pres">
      <dgm:prSet presAssocID="{A319CFF0-95A3-4B38-8F64-F922F8CF130D}" presName="spaceRect" presStyleCnt="0"/>
      <dgm:spPr/>
    </dgm:pt>
    <dgm:pt modelId="{B2F1C1F8-4EC4-4762-8800-ADEE3930B27E}" type="pres">
      <dgm:prSet presAssocID="{A319CFF0-95A3-4B38-8F64-F922F8CF130D}" presName="parTx" presStyleLbl="revTx" presStyleIdx="0" presStyleCnt="2">
        <dgm:presLayoutVars>
          <dgm:chMax val="0"/>
          <dgm:chPref val="0"/>
        </dgm:presLayoutVars>
      </dgm:prSet>
      <dgm:spPr/>
    </dgm:pt>
    <dgm:pt modelId="{6A0BAC63-E588-45E7-B8BB-ECC8205FC916}" type="pres">
      <dgm:prSet presAssocID="{0FD2FAC0-CDA7-409F-85D9-56B082BD1A85}" presName="sibTrans" presStyleCnt="0"/>
      <dgm:spPr/>
    </dgm:pt>
    <dgm:pt modelId="{0B60CBD0-C600-4799-AC23-F917D9C8A82C}" type="pres">
      <dgm:prSet presAssocID="{2F6B00EC-9B9A-4D2A-88E8-8D1CD90056FC}" presName="compNode" presStyleCnt="0"/>
      <dgm:spPr/>
    </dgm:pt>
    <dgm:pt modelId="{B58302D7-DC6D-439E-868A-2B8203002EA8}" type="pres">
      <dgm:prSet presAssocID="{2F6B00EC-9B9A-4D2A-88E8-8D1CD90056FC}" presName="bgRect" presStyleLbl="bgShp" presStyleIdx="1" presStyleCnt="2"/>
      <dgm:spPr/>
    </dgm:pt>
    <dgm:pt modelId="{5FD03C9C-40FC-451D-9059-2B14DE4E90EF}" type="pres">
      <dgm:prSet presAssocID="{2F6B00EC-9B9A-4D2A-88E8-8D1CD90056F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966C146B-E00C-45A9-BFE4-14A334006B11}" type="pres">
      <dgm:prSet presAssocID="{2F6B00EC-9B9A-4D2A-88E8-8D1CD90056FC}" presName="spaceRect" presStyleCnt="0"/>
      <dgm:spPr/>
    </dgm:pt>
    <dgm:pt modelId="{C0011EC4-A6C3-4801-BCBF-571C1B5D86DA}" type="pres">
      <dgm:prSet presAssocID="{2F6B00EC-9B9A-4D2A-88E8-8D1CD90056FC}" presName="parTx" presStyleLbl="revTx" presStyleIdx="1" presStyleCnt="2">
        <dgm:presLayoutVars>
          <dgm:chMax val="0"/>
          <dgm:chPref val="0"/>
        </dgm:presLayoutVars>
      </dgm:prSet>
      <dgm:spPr/>
    </dgm:pt>
  </dgm:ptLst>
  <dgm:cxnLst>
    <dgm:cxn modelId="{90A78713-AAC7-408B-BD87-428C3DCD2801}" srcId="{0AA4AAAC-B91B-45A6-855A-002928A62A49}" destId="{2F6B00EC-9B9A-4D2A-88E8-8D1CD90056FC}" srcOrd="1" destOrd="0" parTransId="{C06DF9DF-8160-46DB-949B-5E6729429A41}" sibTransId="{7ECDFDF6-A2D8-4199-A768-9136D83F40DB}"/>
    <dgm:cxn modelId="{C504BC15-943E-407E-9B2C-F2EE19E779D7}" type="presOf" srcId="{A319CFF0-95A3-4B38-8F64-F922F8CF130D}" destId="{B2F1C1F8-4EC4-4762-8800-ADEE3930B27E}" srcOrd="0" destOrd="0" presId="urn:microsoft.com/office/officeart/2018/2/layout/IconVerticalSolidList"/>
    <dgm:cxn modelId="{9FEBE692-265A-4DC8-BD54-C4A437292723}" type="presOf" srcId="{2F6B00EC-9B9A-4D2A-88E8-8D1CD90056FC}" destId="{C0011EC4-A6C3-4801-BCBF-571C1B5D86DA}" srcOrd="0" destOrd="0" presId="urn:microsoft.com/office/officeart/2018/2/layout/IconVerticalSolidList"/>
    <dgm:cxn modelId="{6482399A-7789-41B0-9AFE-5F167FC64CBE}" type="presOf" srcId="{0AA4AAAC-B91B-45A6-855A-002928A62A49}" destId="{BB120FD4-350B-40C4-B1DD-358C18054625}" srcOrd="0" destOrd="0" presId="urn:microsoft.com/office/officeart/2018/2/layout/IconVerticalSolidList"/>
    <dgm:cxn modelId="{EF5558D0-1601-4F5B-BD28-69EBA9306FB3}" srcId="{0AA4AAAC-B91B-45A6-855A-002928A62A49}" destId="{A319CFF0-95A3-4B38-8F64-F922F8CF130D}" srcOrd="0" destOrd="0" parTransId="{8F7139C7-BA09-4B28-BC33-987870C16A83}" sibTransId="{0FD2FAC0-CDA7-409F-85D9-56B082BD1A85}"/>
    <dgm:cxn modelId="{FF59CE60-C8D3-47BA-BB35-ABB75A607850}" type="presParOf" srcId="{BB120FD4-350B-40C4-B1DD-358C18054625}" destId="{A0F129B4-E4B9-4698-A7D9-1979E90DEDF8}" srcOrd="0" destOrd="0" presId="urn:microsoft.com/office/officeart/2018/2/layout/IconVerticalSolidList"/>
    <dgm:cxn modelId="{C6584E19-A924-4A5B-9932-7CD4135198EB}" type="presParOf" srcId="{A0F129B4-E4B9-4698-A7D9-1979E90DEDF8}" destId="{31070387-D370-4A5D-A381-A305377E4DF2}" srcOrd="0" destOrd="0" presId="urn:microsoft.com/office/officeart/2018/2/layout/IconVerticalSolidList"/>
    <dgm:cxn modelId="{B60089AF-6A59-4142-8B38-FAD13D6B8DA0}" type="presParOf" srcId="{A0F129B4-E4B9-4698-A7D9-1979E90DEDF8}" destId="{F9708202-389D-4C6B-96C0-C049C829D96A}" srcOrd="1" destOrd="0" presId="urn:microsoft.com/office/officeart/2018/2/layout/IconVerticalSolidList"/>
    <dgm:cxn modelId="{511348EE-F276-4FEF-BBB4-DE46B8D2DC69}" type="presParOf" srcId="{A0F129B4-E4B9-4698-A7D9-1979E90DEDF8}" destId="{2CA122B2-DBE0-4634-B720-EA46F625B657}" srcOrd="2" destOrd="0" presId="urn:microsoft.com/office/officeart/2018/2/layout/IconVerticalSolidList"/>
    <dgm:cxn modelId="{91808118-F37E-4491-A719-62D1979F4D7A}" type="presParOf" srcId="{A0F129B4-E4B9-4698-A7D9-1979E90DEDF8}" destId="{B2F1C1F8-4EC4-4762-8800-ADEE3930B27E}" srcOrd="3" destOrd="0" presId="urn:microsoft.com/office/officeart/2018/2/layout/IconVerticalSolidList"/>
    <dgm:cxn modelId="{A052CA41-EBE3-4AF7-86A2-BDA47B265893}" type="presParOf" srcId="{BB120FD4-350B-40C4-B1DD-358C18054625}" destId="{6A0BAC63-E588-45E7-B8BB-ECC8205FC916}" srcOrd="1" destOrd="0" presId="urn:microsoft.com/office/officeart/2018/2/layout/IconVerticalSolidList"/>
    <dgm:cxn modelId="{E5018665-E290-4E34-91F3-426F6A7F183A}" type="presParOf" srcId="{BB120FD4-350B-40C4-B1DD-358C18054625}" destId="{0B60CBD0-C600-4799-AC23-F917D9C8A82C}" srcOrd="2" destOrd="0" presId="urn:microsoft.com/office/officeart/2018/2/layout/IconVerticalSolidList"/>
    <dgm:cxn modelId="{3042B1AB-1AF8-40C3-95A5-C0D5FAACE21C}" type="presParOf" srcId="{0B60CBD0-C600-4799-AC23-F917D9C8A82C}" destId="{B58302D7-DC6D-439E-868A-2B8203002EA8}" srcOrd="0" destOrd="0" presId="urn:microsoft.com/office/officeart/2018/2/layout/IconVerticalSolidList"/>
    <dgm:cxn modelId="{88EEFA6D-07A9-44B9-9968-5E555A8A422E}" type="presParOf" srcId="{0B60CBD0-C600-4799-AC23-F917D9C8A82C}" destId="{5FD03C9C-40FC-451D-9059-2B14DE4E90EF}" srcOrd="1" destOrd="0" presId="urn:microsoft.com/office/officeart/2018/2/layout/IconVerticalSolidList"/>
    <dgm:cxn modelId="{6977171F-AF1A-42FC-B969-351664D2A860}" type="presParOf" srcId="{0B60CBD0-C600-4799-AC23-F917D9C8A82C}" destId="{966C146B-E00C-45A9-BFE4-14A334006B11}" srcOrd="2" destOrd="0" presId="urn:microsoft.com/office/officeart/2018/2/layout/IconVerticalSolidList"/>
    <dgm:cxn modelId="{9DC9227E-5BA3-4423-9B72-63BD0D47C18B}" type="presParOf" srcId="{0B60CBD0-C600-4799-AC23-F917D9C8A82C}" destId="{C0011EC4-A6C3-4801-BCBF-571C1B5D86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7DD43D-A89A-4299-B20B-A8DAD6D42E7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0A6F1C-99F4-42FC-BB72-FB16DA6F3B45}">
      <dgm:prSet/>
      <dgm:spPr/>
      <dgm:t>
        <a:bodyPr/>
        <a:lstStyle/>
        <a:p>
          <a:r>
            <a:rPr lang="en-GB"/>
            <a:t>Pumpkin seeds: 100mg = 206% RDI. </a:t>
          </a:r>
          <a:endParaRPr lang="en-US"/>
        </a:p>
      </dgm:t>
    </dgm:pt>
    <dgm:pt modelId="{865792FE-EA58-4F5C-9725-4AD6FF786492}" type="parTrans" cxnId="{4EF3672C-BC43-4D84-AD0B-39B381B96505}">
      <dgm:prSet/>
      <dgm:spPr/>
      <dgm:t>
        <a:bodyPr/>
        <a:lstStyle/>
        <a:p>
          <a:endParaRPr lang="en-US"/>
        </a:p>
      </dgm:t>
    </dgm:pt>
    <dgm:pt modelId="{38255EE9-7FBB-4C6A-985D-21DAC8DBB063}" type="sibTrans" cxnId="{4EF3672C-BC43-4D84-AD0B-39B381B96505}">
      <dgm:prSet/>
      <dgm:spPr/>
      <dgm:t>
        <a:bodyPr/>
        <a:lstStyle/>
        <a:p>
          <a:endParaRPr lang="en-US"/>
        </a:p>
      </dgm:t>
    </dgm:pt>
    <dgm:pt modelId="{7467E9BE-D820-49C8-B9F8-19C7C83F2B34}">
      <dgm:prSet/>
      <dgm:spPr/>
      <dgm:t>
        <a:bodyPr/>
        <a:lstStyle/>
        <a:p>
          <a:r>
            <a:rPr lang="en-GB"/>
            <a:t>Soybeans: 100mg = 205% RDI. </a:t>
          </a:r>
          <a:endParaRPr lang="en-US"/>
        </a:p>
      </dgm:t>
    </dgm:pt>
    <dgm:pt modelId="{3D033316-B832-4F52-96D3-F1639F89CF82}" type="parTrans" cxnId="{8B9C290D-868A-46F8-B25E-C35886006432}">
      <dgm:prSet/>
      <dgm:spPr/>
      <dgm:t>
        <a:bodyPr/>
        <a:lstStyle/>
        <a:p>
          <a:endParaRPr lang="en-US"/>
        </a:p>
      </dgm:t>
    </dgm:pt>
    <dgm:pt modelId="{2D87A027-D922-423D-AD0E-7C8282747712}" type="sibTrans" cxnId="{8B9C290D-868A-46F8-B25E-C35886006432}">
      <dgm:prSet/>
      <dgm:spPr/>
      <dgm:t>
        <a:bodyPr/>
        <a:lstStyle/>
        <a:p>
          <a:endParaRPr lang="en-US"/>
        </a:p>
      </dgm:t>
    </dgm:pt>
    <dgm:pt modelId="{4EDA0D1C-8393-4E26-8622-5E685EA65C80}">
      <dgm:prSet/>
      <dgm:spPr/>
      <dgm:t>
        <a:bodyPr/>
        <a:lstStyle/>
        <a:p>
          <a:r>
            <a:rPr lang="en-GB"/>
            <a:t>White beans:  41%. </a:t>
          </a:r>
          <a:endParaRPr lang="en-US"/>
        </a:p>
      </dgm:t>
    </dgm:pt>
    <dgm:pt modelId="{79F2B4A7-6F50-4191-90E7-E0F0B96BA9B9}" type="parTrans" cxnId="{903AAD13-8FFB-4D22-8A7F-8474A2B37532}">
      <dgm:prSet/>
      <dgm:spPr/>
      <dgm:t>
        <a:bodyPr/>
        <a:lstStyle/>
        <a:p>
          <a:endParaRPr lang="en-US"/>
        </a:p>
      </dgm:t>
    </dgm:pt>
    <dgm:pt modelId="{9461B7AE-EE8A-4B7A-AF5A-97297EDF06E0}" type="sibTrans" cxnId="{903AAD13-8FFB-4D22-8A7F-8474A2B37532}">
      <dgm:prSet/>
      <dgm:spPr/>
      <dgm:t>
        <a:bodyPr/>
        <a:lstStyle/>
        <a:p>
          <a:endParaRPr lang="en-US"/>
        </a:p>
      </dgm:t>
    </dgm:pt>
    <dgm:pt modelId="{C49ADAFA-6608-4468-A9EF-46EA11C08B4C}">
      <dgm:prSet/>
      <dgm:spPr/>
      <dgm:t>
        <a:bodyPr/>
        <a:lstStyle/>
        <a:p>
          <a:r>
            <a:rPr lang="en-GB"/>
            <a:t>Oat Bran: 120%. </a:t>
          </a:r>
          <a:endParaRPr lang="en-US"/>
        </a:p>
      </dgm:t>
    </dgm:pt>
    <dgm:pt modelId="{5C10B3BA-4B7A-4C39-BE25-6C8C9D93D8D0}" type="parTrans" cxnId="{BA52ABE3-60DB-4B1C-AB8A-FC3BDE0C14E2}">
      <dgm:prSet/>
      <dgm:spPr/>
      <dgm:t>
        <a:bodyPr/>
        <a:lstStyle/>
        <a:p>
          <a:endParaRPr lang="en-US"/>
        </a:p>
      </dgm:t>
    </dgm:pt>
    <dgm:pt modelId="{215B300F-14C1-4CC5-B777-CBD17EE18D18}" type="sibTrans" cxnId="{BA52ABE3-60DB-4B1C-AB8A-FC3BDE0C14E2}">
      <dgm:prSet/>
      <dgm:spPr/>
      <dgm:t>
        <a:bodyPr/>
        <a:lstStyle/>
        <a:p>
          <a:endParaRPr lang="en-US"/>
        </a:p>
      </dgm:t>
    </dgm:pt>
    <dgm:pt modelId="{021EBA84-8D70-4F6C-A203-DFCB026EA550}">
      <dgm:prSet/>
      <dgm:spPr/>
      <dgm:t>
        <a:bodyPr/>
        <a:lstStyle/>
        <a:p>
          <a:r>
            <a:rPr lang="en-GB"/>
            <a:t>Dairy: Reduced fat mozzarella: </a:t>
          </a:r>
          <a:endParaRPr lang="en-US"/>
        </a:p>
      </dgm:t>
    </dgm:pt>
    <dgm:pt modelId="{6B30AB3B-4459-494C-A890-EC78BACC0B62}" type="parTrans" cxnId="{4C128FCC-CCC3-491B-9745-8DD8FD5ADBA7}">
      <dgm:prSet/>
      <dgm:spPr/>
      <dgm:t>
        <a:bodyPr/>
        <a:lstStyle/>
        <a:p>
          <a:endParaRPr lang="en-US"/>
        </a:p>
      </dgm:t>
    </dgm:pt>
    <dgm:pt modelId="{0F6039A1-B4F5-4F38-9560-E43CB3732D9A}" type="sibTrans" cxnId="{4C128FCC-CCC3-491B-9745-8DD8FD5ADBA7}">
      <dgm:prSet/>
      <dgm:spPr/>
      <dgm:t>
        <a:bodyPr/>
        <a:lstStyle/>
        <a:p>
          <a:endParaRPr lang="en-US"/>
        </a:p>
      </dgm:t>
    </dgm:pt>
    <dgm:pt modelId="{74095BCE-7106-4139-98F8-5EA1CDD4D77A}">
      <dgm:prSet/>
      <dgm:spPr/>
      <dgm:t>
        <a:bodyPr/>
        <a:lstStyle/>
        <a:p>
          <a:r>
            <a:rPr lang="en-GB"/>
            <a:t>204%. Chicken: Chicken breast: </a:t>
          </a:r>
          <a:endParaRPr lang="en-US"/>
        </a:p>
      </dgm:t>
    </dgm:pt>
    <dgm:pt modelId="{36AAB562-ED4F-4F0D-912F-752C12E4ADF1}" type="parTrans" cxnId="{ABCF2617-68D2-483C-861D-5088221A544A}">
      <dgm:prSet/>
      <dgm:spPr/>
      <dgm:t>
        <a:bodyPr/>
        <a:lstStyle/>
        <a:p>
          <a:endParaRPr lang="en-US"/>
        </a:p>
      </dgm:t>
    </dgm:pt>
    <dgm:pt modelId="{AB7A33AA-3635-4B7E-A60D-123A055B8BC0}" type="sibTrans" cxnId="{ABCF2617-68D2-483C-861D-5088221A544A}">
      <dgm:prSet/>
      <dgm:spPr/>
      <dgm:t>
        <a:bodyPr/>
        <a:lstStyle/>
        <a:p>
          <a:endParaRPr lang="en-US"/>
        </a:p>
      </dgm:t>
    </dgm:pt>
    <dgm:pt modelId="{DC4F2B50-3188-4BC6-B68A-7E18A36ED227}">
      <dgm:prSet/>
      <dgm:spPr/>
      <dgm:t>
        <a:bodyPr/>
        <a:lstStyle/>
        <a:p>
          <a:r>
            <a:rPr lang="en-GB"/>
            <a:t>148%. Beef: 121%. Fish: Tuna: 120%;</a:t>
          </a:r>
          <a:endParaRPr lang="en-US"/>
        </a:p>
      </dgm:t>
    </dgm:pt>
    <dgm:pt modelId="{0484049D-EC73-4371-A053-5FB07DCF1C16}" type="parTrans" cxnId="{C66D72E8-91C4-454C-B268-6F1AA72F7625}">
      <dgm:prSet/>
      <dgm:spPr/>
      <dgm:t>
        <a:bodyPr/>
        <a:lstStyle/>
        <a:p>
          <a:endParaRPr lang="en-US"/>
        </a:p>
      </dgm:t>
    </dgm:pt>
    <dgm:pt modelId="{DC43D2EF-E036-4163-90BE-A4C00EF20101}" type="sibTrans" cxnId="{C66D72E8-91C4-454C-B268-6F1AA72F7625}">
      <dgm:prSet/>
      <dgm:spPr/>
      <dgm:t>
        <a:bodyPr/>
        <a:lstStyle/>
        <a:p>
          <a:endParaRPr lang="en-US"/>
        </a:p>
      </dgm:t>
    </dgm:pt>
    <dgm:pt modelId="{08BC3344-F7F6-46AD-B77D-297CB6396925}">
      <dgm:prSet/>
      <dgm:spPr/>
      <dgm:t>
        <a:bodyPr/>
        <a:lstStyle/>
        <a:p>
          <a:r>
            <a:rPr lang="en-GB"/>
            <a:t>Salmon: 98%; Shrimp: 79%. Eggs: 60%.</a:t>
          </a:r>
          <a:endParaRPr lang="en-US"/>
        </a:p>
      </dgm:t>
    </dgm:pt>
    <dgm:pt modelId="{4B9D9FFB-E1C5-43BC-91ED-4F0311F4CE36}" type="parTrans" cxnId="{8E16425C-8060-4C3E-B550-35A9114DADEF}">
      <dgm:prSet/>
      <dgm:spPr/>
      <dgm:t>
        <a:bodyPr/>
        <a:lstStyle/>
        <a:p>
          <a:endParaRPr lang="en-US"/>
        </a:p>
      </dgm:t>
    </dgm:pt>
    <dgm:pt modelId="{292AD12E-7550-40B0-ABA6-D9B360C20EC4}" type="sibTrans" cxnId="{8E16425C-8060-4C3E-B550-35A9114DADEF}">
      <dgm:prSet/>
      <dgm:spPr/>
      <dgm:t>
        <a:bodyPr/>
        <a:lstStyle/>
        <a:p>
          <a:endParaRPr lang="en-US"/>
        </a:p>
      </dgm:t>
    </dgm:pt>
    <dgm:pt modelId="{9A19521D-515A-4068-A67B-3578015D8A14}" type="pres">
      <dgm:prSet presAssocID="{A97DD43D-A89A-4299-B20B-A8DAD6D42E7E}" presName="root" presStyleCnt="0">
        <dgm:presLayoutVars>
          <dgm:dir/>
          <dgm:resizeHandles val="exact"/>
        </dgm:presLayoutVars>
      </dgm:prSet>
      <dgm:spPr/>
    </dgm:pt>
    <dgm:pt modelId="{B0261E7C-B915-400D-8B2E-F379D9B71DA5}" type="pres">
      <dgm:prSet presAssocID="{A90A6F1C-99F4-42FC-BB72-FB16DA6F3B45}" presName="compNode" presStyleCnt="0"/>
      <dgm:spPr/>
    </dgm:pt>
    <dgm:pt modelId="{62926B32-695B-4149-93FA-C6F7B9C860B8}" type="pres">
      <dgm:prSet presAssocID="{A90A6F1C-99F4-42FC-BB72-FB16DA6F3B45}" presName="bgRect" presStyleLbl="bgShp" presStyleIdx="0" presStyleCnt="8"/>
      <dgm:spPr/>
    </dgm:pt>
    <dgm:pt modelId="{BACCDFFF-17EF-4577-A792-7FE631666F92}" type="pres">
      <dgm:prSet presAssocID="{A90A6F1C-99F4-42FC-BB72-FB16DA6F3B45}"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F7444CFE-E5CA-4A84-AE9C-54BA77146335}" type="pres">
      <dgm:prSet presAssocID="{A90A6F1C-99F4-42FC-BB72-FB16DA6F3B45}" presName="spaceRect" presStyleCnt="0"/>
      <dgm:spPr/>
    </dgm:pt>
    <dgm:pt modelId="{9E634AEF-A5CF-4AEE-B295-C8ADD8160107}" type="pres">
      <dgm:prSet presAssocID="{A90A6F1C-99F4-42FC-BB72-FB16DA6F3B45}" presName="parTx" presStyleLbl="revTx" presStyleIdx="0" presStyleCnt="8">
        <dgm:presLayoutVars>
          <dgm:chMax val="0"/>
          <dgm:chPref val="0"/>
        </dgm:presLayoutVars>
      </dgm:prSet>
      <dgm:spPr/>
    </dgm:pt>
    <dgm:pt modelId="{7D213D61-7461-4B48-97AA-EBC21B5BF6A7}" type="pres">
      <dgm:prSet presAssocID="{38255EE9-7FBB-4C6A-985D-21DAC8DBB063}" presName="sibTrans" presStyleCnt="0"/>
      <dgm:spPr/>
    </dgm:pt>
    <dgm:pt modelId="{0C2A1C77-9613-4A39-B451-ED9390910EF9}" type="pres">
      <dgm:prSet presAssocID="{7467E9BE-D820-49C8-B9F8-19C7C83F2B34}" presName="compNode" presStyleCnt="0"/>
      <dgm:spPr/>
    </dgm:pt>
    <dgm:pt modelId="{E6BD6CA1-4455-44F4-8893-0D23631F482A}" type="pres">
      <dgm:prSet presAssocID="{7467E9BE-D820-49C8-B9F8-19C7C83F2B34}" presName="bgRect" presStyleLbl="bgShp" presStyleIdx="1" presStyleCnt="8"/>
      <dgm:spPr/>
    </dgm:pt>
    <dgm:pt modelId="{F138921D-B0EB-4670-A7E0-1CA2EDB7D0B2}" type="pres">
      <dgm:prSet presAssocID="{7467E9BE-D820-49C8-B9F8-19C7C83F2B3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sk"/>
        </a:ext>
      </dgm:extLst>
    </dgm:pt>
    <dgm:pt modelId="{6F34D86C-B741-4508-B3E1-862F4188F27A}" type="pres">
      <dgm:prSet presAssocID="{7467E9BE-D820-49C8-B9F8-19C7C83F2B34}" presName="spaceRect" presStyleCnt="0"/>
      <dgm:spPr/>
    </dgm:pt>
    <dgm:pt modelId="{A0C9608B-B3D7-4502-B71C-6BE79E8E3792}" type="pres">
      <dgm:prSet presAssocID="{7467E9BE-D820-49C8-B9F8-19C7C83F2B34}" presName="parTx" presStyleLbl="revTx" presStyleIdx="1" presStyleCnt="8">
        <dgm:presLayoutVars>
          <dgm:chMax val="0"/>
          <dgm:chPref val="0"/>
        </dgm:presLayoutVars>
      </dgm:prSet>
      <dgm:spPr/>
    </dgm:pt>
    <dgm:pt modelId="{2686E4E6-4018-49EF-85C2-5F5D9503EB0F}" type="pres">
      <dgm:prSet presAssocID="{2D87A027-D922-423D-AD0E-7C8282747712}" presName="sibTrans" presStyleCnt="0"/>
      <dgm:spPr/>
    </dgm:pt>
    <dgm:pt modelId="{E1ED8858-C2DF-4D55-BC2C-4964D2719558}" type="pres">
      <dgm:prSet presAssocID="{4EDA0D1C-8393-4E26-8622-5E685EA65C80}" presName="compNode" presStyleCnt="0"/>
      <dgm:spPr/>
    </dgm:pt>
    <dgm:pt modelId="{ACDBC989-F6A9-4700-AD95-FEC926958E50}" type="pres">
      <dgm:prSet presAssocID="{4EDA0D1C-8393-4E26-8622-5E685EA65C80}" presName="bgRect" presStyleLbl="bgShp" presStyleIdx="2" presStyleCnt="8"/>
      <dgm:spPr/>
    </dgm:pt>
    <dgm:pt modelId="{83CCD3A8-FD51-490C-8190-6B8DC5F7460D}" type="pres">
      <dgm:prSet presAssocID="{4EDA0D1C-8393-4E26-8622-5E685EA65C8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sta"/>
        </a:ext>
      </dgm:extLst>
    </dgm:pt>
    <dgm:pt modelId="{A2820368-F61E-42E6-BF45-3EC58BA5C457}" type="pres">
      <dgm:prSet presAssocID="{4EDA0D1C-8393-4E26-8622-5E685EA65C80}" presName="spaceRect" presStyleCnt="0"/>
      <dgm:spPr/>
    </dgm:pt>
    <dgm:pt modelId="{3A449045-CBCB-4684-BDA2-6684D97243A5}" type="pres">
      <dgm:prSet presAssocID="{4EDA0D1C-8393-4E26-8622-5E685EA65C80}" presName="parTx" presStyleLbl="revTx" presStyleIdx="2" presStyleCnt="8">
        <dgm:presLayoutVars>
          <dgm:chMax val="0"/>
          <dgm:chPref val="0"/>
        </dgm:presLayoutVars>
      </dgm:prSet>
      <dgm:spPr/>
    </dgm:pt>
    <dgm:pt modelId="{DC462FF1-8E50-41FB-BD4B-BEA5CC02E2F3}" type="pres">
      <dgm:prSet presAssocID="{9461B7AE-EE8A-4B7A-AF5A-97297EDF06E0}" presName="sibTrans" presStyleCnt="0"/>
      <dgm:spPr/>
    </dgm:pt>
    <dgm:pt modelId="{082215F1-C7F0-416C-B4ED-C4C65A225367}" type="pres">
      <dgm:prSet presAssocID="{C49ADAFA-6608-4468-A9EF-46EA11C08B4C}" presName="compNode" presStyleCnt="0"/>
      <dgm:spPr/>
    </dgm:pt>
    <dgm:pt modelId="{D08EE573-74FD-463E-8B6F-4AC9ED138419}" type="pres">
      <dgm:prSet presAssocID="{C49ADAFA-6608-4468-A9EF-46EA11C08B4C}" presName="bgRect" presStyleLbl="bgShp" presStyleIdx="3" presStyleCnt="8"/>
      <dgm:spPr/>
    </dgm:pt>
    <dgm:pt modelId="{B1A1C120-5238-4A4F-8E1C-D98D50FFB64A}" type="pres">
      <dgm:prSet presAssocID="{C49ADAFA-6608-4468-A9EF-46EA11C08B4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termelon"/>
        </a:ext>
      </dgm:extLst>
    </dgm:pt>
    <dgm:pt modelId="{E67A4EFA-D364-4E7E-BCC1-C4A8860DC178}" type="pres">
      <dgm:prSet presAssocID="{C49ADAFA-6608-4468-A9EF-46EA11C08B4C}" presName="spaceRect" presStyleCnt="0"/>
      <dgm:spPr/>
    </dgm:pt>
    <dgm:pt modelId="{8E7B6DB8-DABE-4E1A-BB2E-B7835C741C14}" type="pres">
      <dgm:prSet presAssocID="{C49ADAFA-6608-4468-A9EF-46EA11C08B4C}" presName="parTx" presStyleLbl="revTx" presStyleIdx="3" presStyleCnt="8">
        <dgm:presLayoutVars>
          <dgm:chMax val="0"/>
          <dgm:chPref val="0"/>
        </dgm:presLayoutVars>
      </dgm:prSet>
      <dgm:spPr/>
    </dgm:pt>
    <dgm:pt modelId="{749EA994-D661-4A42-814E-C9753A579307}" type="pres">
      <dgm:prSet presAssocID="{215B300F-14C1-4CC5-B777-CBD17EE18D18}" presName="sibTrans" presStyleCnt="0"/>
      <dgm:spPr/>
    </dgm:pt>
    <dgm:pt modelId="{60AFA1C6-3A31-4A07-B1C7-C46134A4DD38}" type="pres">
      <dgm:prSet presAssocID="{021EBA84-8D70-4F6C-A203-DFCB026EA550}" presName="compNode" presStyleCnt="0"/>
      <dgm:spPr/>
    </dgm:pt>
    <dgm:pt modelId="{F73ED50D-C3B3-4C5E-A5DD-0DDE26C94BF1}" type="pres">
      <dgm:prSet presAssocID="{021EBA84-8D70-4F6C-A203-DFCB026EA550}" presName="bgRect" presStyleLbl="bgShp" presStyleIdx="4" presStyleCnt="8"/>
      <dgm:spPr/>
    </dgm:pt>
    <dgm:pt modelId="{FC191E1B-BD38-4B51-899A-91CDDF8AB5A0}" type="pres">
      <dgm:prSet presAssocID="{021EBA84-8D70-4F6C-A203-DFCB026EA550}"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w"/>
        </a:ext>
      </dgm:extLst>
    </dgm:pt>
    <dgm:pt modelId="{2FD32256-7893-477C-80CE-2047707B3BAD}" type="pres">
      <dgm:prSet presAssocID="{021EBA84-8D70-4F6C-A203-DFCB026EA550}" presName="spaceRect" presStyleCnt="0"/>
      <dgm:spPr/>
    </dgm:pt>
    <dgm:pt modelId="{AC212257-3AF6-42BF-B964-069F65447253}" type="pres">
      <dgm:prSet presAssocID="{021EBA84-8D70-4F6C-A203-DFCB026EA550}" presName="parTx" presStyleLbl="revTx" presStyleIdx="4" presStyleCnt="8">
        <dgm:presLayoutVars>
          <dgm:chMax val="0"/>
          <dgm:chPref val="0"/>
        </dgm:presLayoutVars>
      </dgm:prSet>
      <dgm:spPr/>
    </dgm:pt>
    <dgm:pt modelId="{7A69EA55-E281-4075-A001-B5344244A21F}" type="pres">
      <dgm:prSet presAssocID="{0F6039A1-B4F5-4F38-9560-E43CB3732D9A}" presName="sibTrans" presStyleCnt="0"/>
      <dgm:spPr/>
    </dgm:pt>
    <dgm:pt modelId="{7D003B91-F398-4235-8C33-F089C6A93394}" type="pres">
      <dgm:prSet presAssocID="{74095BCE-7106-4139-98F8-5EA1CDD4D77A}" presName="compNode" presStyleCnt="0"/>
      <dgm:spPr/>
    </dgm:pt>
    <dgm:pt modelId="{4957EDB4-F14B-412B-8575-0CA4591E7C59}" type="pres">
      <dgm:prSet presAssocID="{74095BCE-7106-4139-98F8-5EA1CDD4D77A}" presName="bgRect" presStyleLbl="bgShp" presStyleIdx="5" presStyleCnt="8"/>
      <dgm:spPr/>
    </dgm:pt>
    <dgm:pt modelId="{592E6B5C-C9EF-4CF8-9046-6D3E89D3C3C2}" type="pres">
      <dgm:prSet presAssocID="{74095BCE-7106-4139-98F8-5EA1CDD4D77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oked Turkey"/>
        </a:ext>
      </dgm:extLst>
    </dgm:pt>
    <dgm:pt modelId="{38556828-CEB4-49E5-9E1A-51FC5ED7FAF7}" type="pres">
      <dgm:prSet presAssocID="{74095BCE-7106-4139-98F8-5EA1CDD4D77A}" presName="spaceRect" presStyleCnt="0"/>
      <dgm:spPr/>
    </dgm:pt>
    <dgm:pt modelId="{9514A640-FB10-4AA0-AD41-5F2C29B897D2}" type="pres">
      <dgm:prSet presAssocID="{74095BCE-7106-4139-98F8-5EA1CDD4D77A}" presName="parTx" presStyleLbl="revTx" presStyleIdx="5" presStyleCnt="8">
        <dgm:presLayoutVars>
          <dgm:chMax val="0"/>
          <dgm:chPref val="0"/>
        </dgm:presLayoutVars>
      </dgm:prSet>
      <dgm:spPr/>
    </dgm:pt>
    <dgm:pt modelId="{8A3C986C-E14D-4B6F-8EED-0677114E32DB}" type="pres">
      <dgm:prSet presAssocID="{AB7A33AA-3635-4B7E-A60D-123A055B8BC0}" presName="sibTrans" presStyleCnt="0"/>
      <dgm:spPr/>
    </dgm:pt>
    <dgm:pt modelId="{B98C8EEA-3BB4-47D0-BCF9-4AB8EC123F03}" type="pres">
      <dgm:prSet presAssocID="{DC4F2B50-3188-4BC6-B68A-7E18A36ED227}" presName="compNode" presStyleCnt="0"/>
      <dgm:spPr/>
    </dgm:pt>
    <dgm:pt modelId="{FC356BBA-F27D-466F-911A-CD40B6327160}" type="pres">
      <dgm:prSet presAssocID="{DC4F2B50-3188-4BC6-B68A-7E18A36ED227}" presName="bgRect" presStyleLbl="bgShp" presStyleIdx="6" presStyleCnt="8"/>
      <dgm:spPr/>
    </dgm:pt>
    <dgm:pt modelId="{B285BA3C-4C11-4A85-916B-5C31F1A72068}" type="pres">
      <dgm:prSet presAssocID="{DC4F2B50-3188-4BC6-B68A-7E18A36ED22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ish"/>
        </a:ext>
      </dgm:extLst>
    </dgm:pt>
    <dgm:pt modelId="{7EE29170-5B2A-48EE-A6C1-4F5DB8C18962}" type="pres">
      <dgm:prSet presAssocID="{DC4F2B50-3188-4BC6-B68A-7E18A36ED227}" presName="spaceRect" presStyleCnt="0"/>
      <dgm:spPr/>
    </dgm:pt>
    <dgm:pt modelId="{99F45AA3-3353-4F98-A205-19B94F37E240}" type="pres">
      <dgm:prSet presAssocID="{DC4F2B50-3188-4BC6-B68A-7E18A36ED227}" presName="parTx" presStyleLbl="revTx" presStyleIdx="6" presStyleCnt="8">
        <dgm:presLayoutVars>
          <dgm:chMax val="0"/>
          <dgm:chPref val="0"/>
        </dgm:presLayoutVars>
      </dgm:prSet>
      <dgm:spPr/>
    </dgm:pt>
    <dgm:pt modelId="{7DBDF988-100D-414F-9992-BA9741747600}" type="pres">
      <dgm:prSet presAssocID="{DC43D2EF-E036-4163-90BE-A4C00EF20101}" presName="sibTrans" presStyleCnt="0"/>
      <dgm:spPr/>
    </dgm:pt>
    <dgm:pt modelId="{979CE9B4-99EA-40C3-834B-5F4F4A858FE4}" type="pres">
      <dgm:prSet presAssocID="{08BC3344-F7F6-46AD-B77D-297CB6396925}" presName="compNode" presStyleCnt="0"/>
      <dgm:spPr/>
    </dgm:pt>
    <dgm:pt modelId="{B4BAE295-DF1C-4E1B-B8B2-9CB30A893AD1}" type="pres">
      <dgm:prSet presAssocID="{08BC3344-F7F6-46AD-B77D-297CB6396925}" presName="bgRect" presStyleLbl="bgShp" presStyleIdx="7" presStyleCnt="8"/>
      <dgm:spPr/>
    </dgm:pt>
    <dgm:pt modelId="{9A67C5A4-C36D-41E1-A3E8-565D617F4E89}" type="pres">
      <dgm:prSet presAssocID="{08BC3344-F7F6-46AD-B77D-297CB6396925}"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Sushi"/>
        </a:ext>
      </dgm:extLst>
    </dgm:pt>
    <dgm:pt modelId="{CA8F7512-4C33-4543-90C2-20FC849D9068}" type="pres">
      <dgm:prSet presAssocID="{08BC3344-F7F6-46AD-B77D-297CB6396925}" presName="spaceRect" presStyleCnt="0"/>
      <dgm:spPr/>
    </dgm:pt>
    <dgm:pt modelId="{B188B84D-AD08-4D6B-B17E-E11C20418999}" type="pres">
      <dgm:prSet presAssocID="{08BC3344-F7F6-46AD-B77D-297CB6396925}" presName="parTx" presStyleLbl="revTx" presStyleIdx="7" presStyleCnt="8">
        <dgm:presLayoutVars>
          <dgm:chMax val="0"/>
          <dgm:chPref val="0"/>
        </dgm:presLayoutVars>
      </dgm:prSet>
      <dgm:spPr/>
    </dgm:pt>
  </dgm:ptLst>
  <dgm:cxnLst>
    <dgm:cxn modelId="{8B9C290D-868A-46F8-B25E-C35886006432}" srcId="{A97DD43D-A89A-4299-B20B-A8DAD6D42E7E}" destId="{7467E9BE-D820-49C8-B9F8-19C7C83F2B34}" srcOrd="1" destOrd="0" parTransId="{3D033316-B832-4F52-96D3-F1639F89CF82}" sibTransId="{2D87A027-D922-423D-AD0E-7C8282747712}"/>
    <dgm:cxn modelId="{903AAD13-8FFB-4D22-8A7F-8474A2B37532}" srcId="{A97DD43D-A89A-4299-B20B-A8DAD6D42E7E}" destId="{4EDA0D1C-8393-4E26-8622-5E685EA65C80}" srcOrd="2" destOrd="0" parTransId="{79F2B4A7-6F50-4191-90E7-E0F0B96BA9B9}" sibTransId="{9461B7AE-EE8A-4B7A-AF5A-97297EDF06E0}"/>
    <dgm:cxn modelId="{ABCF2617-68D2-483C-861D-5088221A544A}" srcId="{A97DD43D-A89A-4299-B20B-A8DAD6D42E7E}" destId="{74095BCE-7106-4139-98F8-5EA1CDD4D77A}" srcOrd="5" destOrd="0" parTransId="{36AAB562-ED4F-4F0D-912F-752C12E4ADF1}" sibTransId="{AB7A33AA-3635-4B7E-A60D-123A055B8BC0}"/>
    <dgm:cxn modelId="{984F311A-1994-47A6-8CE9-C9AA27CC98BD}" type="presOf" srcId="{DC4F2B50-3188-4BC6-B68A-7E18A36ED227}" destId="{99F45AA3-3353-4F98-A205-19B94F37E240}" srcOrd="0" destOrd="0" presId="urn:microsoft.com/office/officeart/2018/2/layout/IconVerticalSolidList"/>
    <dgm:cxn modelId="{4384A324-D911-4FE7-BF16-8593D9097846}" type="presOf" srcId="{74095BCE-7106-4139-98F8-5EA1CDD4D77A}" destId="{9514A640-FB10-4AA0-AD41-5F2C29B897D2}" srcOrd="0" destOrd="0" presId="urn:microsoft.com/office/officeart/2018/2/layout/IconVerticalSolidList"/>
    <dgm:cxn modelId="{80159B2A-6125-4A70-A84B-F74CC0C5ABDB}" type="presOf" srcId="{4EDA0D1C-8393-4E26-8622-5E685EA65C80}" destId="{3A449045-CBCB-4684-BDA2-6684D97243A5}" srcOrd="0" destOrd="0" presId="urn:microsoft.com/office/officeart/2018/2/layout/IconVerticalSolidList"/>
    <dgm:cxn modelId="{4EF3672C-BC43-4D84-AD0B-39B381B96505}" srcId="{A97DD43D-A89A-4299-B20B-A8DAD6D42E7E}" destId="{A90A6F1C-99F4-42FC-BB72-FB16DA6F3B45}" srcOrd="0" destOrd="0" parTransId="{865792FE-EA58-4F5C-9725-4AD6FF786492}" sibTransId="{38255EE9-7FBB-4C6A-985D-21DAC8DBB063}"/>
    <dgm:cxn modelId="{8E16425C-8060-4C3E-B550-35A9114DADEF}" srcId="{A97DD43D-A89A-4299-B20B-A8DAD6D42E7E}" destId="{08BC3344-F7F6-46AD-B77D-297CB6396925}" srcOrd="7" destOrd="0" parTransId="{4B9D9FFB-E1C5-43BC-91ED-4F0311F4CE36}" sibTransId="{292AD12E-7550-40B0-ABA6-D9B360C20EC4}"/>
    <dgm:cxn modelId="{C30B797F-6C76-4AD3-AC4E-40B898C57F77}" type="presOf" srcId="{A97DD43D-A89A-4299-B20B-A8DAD6D42E7E}" destId="{9A19521D-515A-4068-A67B-3578015D8A14}" srcOrd="0" destOrd="0" presId="urn:microsoft.com/office/officeart/2018/2/layout/IconVerticalSolidList"/>
    <dgm:cxn modelId="{DAECED9C-38CB-4008-BA1E-D92CD652F2C2}" type="presOf" srcId="{7467E9BE-D820-49C8-B9F8-19C7C83F2B34}" destId="{A0C9608B-B3D7-4502-B71C-6BE79E8E3792}" srcOrd="0" destOrd="0" presId="urn:microsoft.com/office/officeart/2018/2/layout/IconVerticalSolidList"/>
    <dgm:cxn modelId="{10C33BA5-62EB-48EF-B4AD-9499A364B46A}" type="presOf" srcId="{08BC3344-F7F6-46AD-B77D-297CB6396925}" destId="{B188B84D-AD08-4D6B-B17E-E11C20418999}" srcOrd="0" destOrd="0" presId="urn:microsoft.com/office/officeart/2018/2/layout/IconVerticalSolidList"/>
    <dgm:cxn modelId="{BB7FF2AB-06C3-4CB8-8BEC-53E64BEC2E16}" type="presOf" srcId="{A90A6F1C-99F4-42FC-BB72-FB16DA6F3B45}" destId="{9E634AEF-A5CF-4AEE-B295-C8ADD8160107}" srcOrd="0" destOrd="0" presId="urn:microsoft.com/office/officeart/2018/2/layout/IconVerticalSolidList"/>
    <dgm:cxn modelId="{365293BC-8BF2-4F3B-86EF-04B8236431DE}" type="presOf" srcId="{C49ADAFA-6608-4468-A9EF-46EA11C08B4C}" destId="{8E7B6DB8-DABE-4E1A-BB2E-B7835C741C14}" srcOrd="0" destOrd="0" presId="urn:microsoft.com/office/officeart/2018/2/layout/IconVerticalSolidList"/>
    <dgm:cxn modelId="{4C128FCC-CCC3-491B-9745-8DD8FD5ADBA7}" srcId="{A97DD43D-A89A-4299-B20B-A8DAD6D42E7E}" destId="{021EBA84-8D70-4F6C-A203-DFCB026EA550}" srcOrd="4" destOrd="0" parTransId="{6B30AB3B-4459-494C-A890-EC78BACC0B62}" sibTransId="{0F6039A1-B4F5-4F38-9560-E43CB3732D9A}"/>
    <dgm:cxn modelId="{D0600FD5-9BD9-4400-95F5-306E4599820B}" type="presOf" srcId="{021EBA84-8D70-4F6C-A203-DFCB026EA550}" destId="{AC212257-3AF6-42BF-B964-069F65447253}" srcOrd="0" destOrd="0" presId="urn:microsoft.com/office/officeart/2018/2/layout/IconVerticalSolidList"/>
    <dgm:cxn modelId="{BA52ABE3-60DB-4B1C-AB8A-FC3BDE0C14E2}" srcId="{A97DD43D-A89A-4299-B20B-A8DAD6D42E7E}" destId="{C49ADAFA-6608-4468-A9EF-46EA11C08B4C}" srcOrd="3" destOrd="0" parTransId="{5C10B3BA-4B7A-4C39-BE25-6C8C9D93D8D0}" sibTransId="{215B300F-14C1-4CC5-B777-CBD17EE18D18}"/>
    <dgm:cxn modelId="{C66D72E8-91C4-454C-B268-6F1AA72F7625}" srcId="{A97DD43D-A89A-4299-B20B-A8DAD6D42E7E}" destId="{DC4F2B50-3188-4BC6-B68A-7E18A36ED227}" srcOrd="6" destOrd="0" parTransId="{0484049D-EC73-4371-A053-5FB07DCF1C16}" sibTransId="{DC43D2EF-E036-4163-90BE-A4C00EF20101}"/>
    <dgm:cxn modelId="{C06EB8BE-0219-4FF2-AB18-40A9B2FEB91D}" type="presParOf" srcId="{9A19521D-515A-4068-A67B-3578015D8A14}" destId="{B0261E7C-B915-400D-8B2E-F379D9B71DA5}" srcOrd="0" destOrd="0" presId="urn:microsoft.com/office/officeart/2018/2/layout/IconVerticalSolidList"/>
    <dgm:cxn modelId="{1D3CEF52-2DC2-4CF0-9676-39939D8A0C41}" type="presParOf" srcId="{B0261E7C-B915-400D-8B2E-F379D9B71DA5}" destId="{62926B32-695B-4149-93FA-C6F7B9C860B8}" srcOrd="0" destOrd="0" presId="urn:microsoft.com/office/officeart/2018/2/layout/IconVerticalSolidList"/>
    <dgm:cxn modelId="{FBF0DFAA-F64E-463C-B7B8-8ED52EB5FC85}" type="presParOf" srcId="{B0261E7C-B915-400D-8B2E-F379D9B71DA5}" destId="{BACCDFFF-17EF-4577-A792-7FE631666F92}" srcOrd="1" destOrd="0" presId="urn:microsoft.com/office/officeart/2018/2/layout/IconVerticalSolidList"/>
    <dgm:cxn modelId="{BE6B2621-08F4-4209-A80C-B5A0BB1929CB}" type="presParOf" srcId="{B0261E7C-B915-400D-8B2E-F379D9B71DA5}" destId="{F7444CFE-E5CA-4A84-AE9C-54BA77146335}" srcOrd="2" destOrd="0" presId="urn:microsoft.com/office/officeart/2018/2/layout/IconVerticalSolidList"/>
    <dgm:cxn modelId="{BA7DB9E4-DDC7-4DD0-BDE5-311B856525D3}" type="presParOf" srcId="{B0261E7C-B915-400D-8B2E-F379D9B71DA5}" destId="{9E634AEF-A5CF-4AEE-B295-C8ADD8160107}" srcOrd="3" destOrd="0" presId="urn:microsoft.com/office/officeart/2018/2/layout/IconVerticalSolidList"/>
    <dgm:cxn modelId="{10FCAC18-0DF3-4920-80E2-6827D8BFAA08}" type="presParOf" srcId="{9A19521D-515A-4068-A67B-3578015D8A14}" destId="{7D213D61-7461-4B48-97AA-EBC21B5BF6A7}" srcOrd="1" destOrd="0" presId="urn:microsoft.com/office/officeart/2018/2/layout/IconVerticalSolidList"/>
    <dgm:cxn modelId="{20A1B7D1-E6F6-4C2C-A897-FBB2F4A0DBC1}" type="presParOf" srcId="{9A19521D-515A-4068-A67B-3578015D8A14}" destId="{0C2A1C77-9613-4A39-B451-ED9390910EF9}" srcOrd="2" destOrd="0" presId="urn:microsoft.com/office/officeart/2018/2/layout/IconVerticalSolidList"/>
    <dgm:cxn modelId="{10CD6E4A-63FB-4854-B3EF-C991183A7D28}" type="presParOf" srcId="{0C2A1C77-9613-4A39-B451-ED9390910EF9}" destId="{E6BD6CA1-4455-44F4-8893-0D23631F482A}" srcOrd="0" destOrd="0" presId="urn:microsoft.com/office/officeart/2018/2/layout/IconVerticalSolidList"/>
    <dgm:cxn modelId="{A82F7F09-F650-499B-9E38-939322F480FD}" type="presParOf" srcId="{0C2A1C77-9613-4A39-B451-ED9390910EF9}" destId="{F138921D-B0EB-4670-A7E0-1CA2EDB7D0B2}" srcOrd="1" destOrd="0" presId="urn:microsoft.com/office/officeart/2018/2/layout/IconVerticalSolidList"/>
    <dgm:cxn modelId="{8B2710D1-78DA-4A92-8C7F-02ED98179510}" type="presParOf" srcId="{0C2A1C77-9613-4A39-B451-ED9390910EF9}" destId="{6F34D86C-B741-4508-B3E1-862F4188F27A}" srcOrd="2" destOrd="0" presId="urn:microsoft.com/office/officeart/2018/2/layout/IconVerticalSolidList"/>
    <dgm:cxn modelId="{AFCF45FA-6C96-4F21-B332-BD83719DAC56}" type="presParOf" srcId="{0C2A1C77-9613-4A39-B451-ED9390910EF9}" destId="{A0C9608B-B3D7-4502-B71C-6BE79E8E3792}" srcOrd="3" destOrd="0" presId="urn:microsoft.com/office/officeart/2018/2/layout/IconVerticalSolidList"/>
    <dgm:cxn modelId="{E839B50B-E972-4938-991A-13E0A84868AF}" type="presParOf" srcId="{9A19521D-515A-4068-A67B-3578015D8A14}" destId="{2686E4E6-4018-49EF-85C2-5F5D9503EB0F}" srcOrd="3" destOrd="0" presId="urn:microsoft.com/office/officeart/2018/2/layout/IconVerticalSolidList"/>
    <dgm:cxn modelId="{3DD482F5-E36A-4202-BE89-412E5C3ABC9C}" type="presParOf" srcId="{9A19521D-515A-4068-A67B-3578015D8A14}" destId="{E1ED8858-C2DF-4D55-BC2C-4964D2719558}" srcOrd="4" destOrd="0" presId="urn:microsoft.com/office/officeart/2018/2/layout/IconVerticalSolidList"/>
    <dgm:cxn modelId="{F0E62DD8-8217-42DA-8B76-4D7D2792981C}" type="presParOf" srcId="{E1ED8858-C2DF-4D55-BC2C-4964D2719558}" destId="{ACDBC989-F6A9-4700-AD95-FEC926958E50}" srcOrd="0" destOrd="0" presId="urn:microsoft.com/office/officeart/2018/2/layout/IconVerticalSolidList"/>
    <dgm:cxn modelId="{6B26B8C5-10C6-418B-8BC6-2425A669172B}" type="presParOf" srcId="{E1ED8858-C2DF-4D55-BC2C-4964D2719558}" destId="{83CCD3A8-FD51-490C-8190-6B8DC5F7460D}" srcOrd="1" destOrd="0" presId="urn:microsoft.com/office/officeart/2018/2/layout/IconVerticalSolidList"/>
    <dgm:cxn modelId="{746119C8-8F4F-4BBC-BDCE-B03A8EC4A7AF}" type="presParOf" srcId="{E1ED8858-C2DF-4D55-BC2C-4964D2719558}" destId="{A2820368-F61E-42E6-BF45-3EC58BA5C457}" srcOrd="2" destOrd="0" presId="urn:microsoft.com/office/officeart/2018/2/layout/IconVerticalSolidList"/>
    <dgm:cxn modelId="{2F39B2EB-7CDA-41EA-82BB-2A1ED916E56D}" type="presParOf" srcId="{E1ED8858-C2DF-4D55-BC2C-4964D2719558}" destId="{3A449045-CBCB-4684-BDA2-6684D97243A5}" srcOrd="3" destOrd="0" presId="urn:microsoft.com/office/officeart/2018/2/layout/IconVerticalSolidList"/>
    <dgm:cxn modelId="{3C392365-C2BD-4FD7-994D-FE3117DC3374}" type="presParOf" srcId="{9A19521D-515A-4068-A67B-3578015D8A14}" destId="{DC462FF1-8E50-41FB-BD4B-BEA5CC02E2F3}" srcOrd="5" destOrd="0" presId="urn:microsoft.com/office/officeart/2018/2/layout/IconVerticalSolidList"/>
    <dgm:cxn modelId="{A8DCE96D-DA60-41CC-B7C3-4A0C53E61E99}" type="presParOf" srcId="{9A19521D-515A-4068-A67B-3578015D8A14}" destId="{082215F1-C7F0-416C-B4ED-C4C65A225367}" srcOrd="6" destOrd="0" presId="urn:microsoft.com/office/officeart/2018/2/layout/IconVerticalSolidList"/>
    <dgm:cxn modelId="{C7F96361-DB26-4D44-9BCE-41D2EAD54AA7}" type="presParOf" srcId="{082215F1-C7F0-416C-B4ED-C4C65A225367}" destId="{D08EE573-74FD-463E-8B6F-4AC9ED138419}" srcOrd="0" destOrd="0" presId="urn:microsoft.com/office/officeart/2018/2/layout/IconVerticalSolidList"/>
    <dgm:cxn modelId="{57F77596-2200-4E50-8353-24211F58725E}" type="presParOf" srcId="{082215F1-C7F0-416C-B4ED-C4C65A225367}" destId="{B1A1C120-5238-4A4F-8E1C-D98D50FFB64A}" srcOrd="1" destOrd="0" presId="urn:microsoft.com/office/officeart/2018/2/layout/IconVerticalSolidList"/>
    <dgm:cxn modelId="{896C31F3-2FCC-4D25-8D42-8B159F6AC5E7}" type="presParOf" srcId="{082215F1-C7F0-416C-B4ED-C4C65A225367}" destId="{E67A4EFA-D364-4E7E-BCC1-C4A8860DC178}" srcOrd="2" destOrd="0" presId="urn:microsoft.com/office/officeart/2018/2/layout/IconVerticalSolidList"/>
    <dgm:cxn modelId="{E51CE86A-5A54-40DF-BEC1-374E90BD3271}" type="presParOf" srcId="{082215F1-C7F0-416C-B4ED-C4C65A225367}" destId="{8E7B6DB8-DABE-4E1A-BB2E-B7835C741C14}" srcOrd="3" destOrd="0" presId="urn:microsoft.com/office/officeart/2018/2/layout/IconVerticalSolidList"/>
    <dgm:cxn modelId="{C62C4E04-3981-451F-AE05-027D264DFA99}" type="presParOf" srcId="{9A19521D-515A-4068-A67B-3578015D8A14}" destId="{749EA994-D661-4A42-814E-C9753A579307}" srcOrd="7" destOrd="0" presId="urn:microsoft.com/office/officeart/2018/2/layout/IconVerticalSolidList"/>
    <dgm:cxn modelId="{E4224B28-4E26-4FF1-8F5C-3D2DF85B4383}" type="presParOf" srcId="{9A19521D-515A-4068-A67B-3578015D8A14}" destId="{60AFA1C6-3A31-4A07-B1C7-C46134A4DD38}" srcOrd="8" destOrd="0" presId="urn:microsoft.com/office/officeart/2018/2/layout/IconVerticalSolidList"/>
    <dgm:cxn modelId="{FCE15564-D65E-4D7C-9A05-2E64623F115E}" type="presParOf" srcId="{60AFA1C6-3A31-4A07-B1C7-C46134A4DD38}" destId="{F73ED50D-C3B3-4C5E-A5DD-0DDE26C94BF1}" srcOrd="0" destOrd="0" presId="urn:microsoft.com/office/officeart/2018/2/layout/IconVerticalSolidList"/>
    <dgm:cxn modelId="{44F90515-CF55-4A4A-9C92-CCA736AC9E26}" type="presParOf" srcId="{60AFA1C6-3A31-4A07-B1C7-C46134A4DD38}" destId="{FC191E1B-BD38-4B51-899A-91CDDF8AB5A0}" srcOrd="1" destOrd="0" presId="urn:microsoft.com/office/officeart/2018/2/layout/IconVerticalSolidList"/>
    <dgm:cxn modelId="{AEDAA96D-6073-4125-A746-A238F047FD69}" type="presParOf" srcId="{60AFA1C6-3A31-4A07-B1C7-C46134A4DD38}" destId="{2FD32256-7893-477C-80CE-2047707B3BAD}" srcOrd="2" destOrd="0" presId="urn:microsoft.com/office/officeart/2018/2/layout/IconVerticalSolidList"/>
    <dgm:cxn modelId="{D5A51549-8D9A-4C15-8749-13C70CA26254}" type="presParOf" srcId="{60AFA1C6-3A31-4A07-B1C7-C46134A4DD38}" destId="{AC212257-3AF6-42BF-B964-069F65447253}" srcOrd="3" destOrd="0" presId="urn:microsoft.com/office/officeart/2018/2/layout/IconVerticalSolidList"/>
    <dgm:cxn modelId="{69D10185-B78B-4734-BB6C-F82F8F9F1166}" type="presParOf" srcId="{9A19521D-515A-4068-A67B-3578015D8A14}" destId="{7A69EA55-E281-4075-A001-B5344244A21F}" srcOrd="9" destOrd="0" presId="urn:microsoft.com/office/officeart/2018/2/layout/IconVerticalSolidList"/>
    <dgm:cxn modelId="{A9DAFE8B-FE24-48FA-8BC0-7DF9F1E3810B}" type="presParOf" srcId="{9A19521D-515A-4068-A67B-3578015D8A14}" destId="{7D003B91-F398-4235-8C33-F089C6A93394}" srcOrd="10" destOrd="0" presId="urn:microsoft.com/office/officeart/2018/2/layout/IconVerticalSolidList"/>
    <dgm:cxn modelId="{998A0D31-BB10-4369-B4B7-7FAC0BA5FA00}" type="presParOf" srcId="{7D003B91-F398-4235-8C33-F089C6A93394}" destId="{4957EDB4-F14B-412B-8575-0CA4591E7C59}" srcOrd="0" destOrd="0" presId="urn:microsoft.com/office/officeart/2018/2/layout/IconVerticalSolidList"/>
    <dgm:cxn modelId="{23225AB0-67CE-4517-8962-5860688FC714}" type="presParOf" srcId="{7D003B91-F398-4235-8C33-F089C6A93394}" destId="{592E6B5C-C9EF-4CF8-9046-6D3E89D3C3C2}" srcOrd="1" destOrd="0" presId="urn:microsoft.com/office/officeart/2018/2/layout/IconVerticalSolidList"/>
    <dgm:cxn modelId="{9B28B7BF-7747-4723-B11F-27256EF74123}" type="presParOf" srcId="{7D003B91-F398-4235-8C33-F089C6A93394}" destId="{38556828-CEB4-49E5-9E1A-51FC5ED7FAF7}" srcOrd="2" destOrd="0" presId="urn:microsoft.com/office/officeart/2018/2/layout/IconVerticalSolidList"/>
    <dgm:cxn modelId="{B4A736D1-EFA8-4356-BDCE-6449D21B41D2}" type="presParOf" srcId="{7D003B91-F398-4235-8C33-F089C6A93394}" destId="{9514A640-FB10-4AA0-AD41-5F2C29B897D2}" srcOrd="3" destOrd="0" presId="urn:microsoft.com/office/officeart/2018/2/layout/IconVerticalSolidList"/>
    <dgm:cxn modelId="{0BD39DF9-5761-4BD4-83BF-767D8F16D1EC}" type="presParOf" srcId="{9A19521D-515A-4068-A67B-3578015D8A14}" destId="{8A3C986C-E14D-4B6F-8EED-0677114E32DB}" srcOrd="11" destOrd="0" presId="urn:microsoft.com/office/officeart/2018/2/layout/IconVerticalSolidList"/>
    <dgm:cxn modelId="{13127ED1-8F9A-41D5-B143-1E3DA30811F3}" type="presParOf" srcId="{9A19521D-515A-4068-A67B-3578015D8A14}" destId="{B98C8EEA-3BB4-47D0-BCF9-4AB8EC123F03}" srcOrd="12" destOrd="0" presId="urn:microsoft.com/office/officeart/2018/2/layout/IconVerticalSolidList"/>
    <dgm:cxn modelId="{4D3BD993-CA71-4D83-A9D1-1666DAF78BE9}" type="presParOf" srcId="{B98C8EEA-3BB4-47D0-BCF9-4AB8EC123F03}" destId="{FC356BBA-F27D-466F-911A-CD40B6327160}" srcOrd="0" destOrd="0" presId="urn:microsoft.com/office/officeart/2018/2/layout/IconVerticalSolidList"/>
    <dgm:cxn modelId="{90899853-4E0D-4A87-9338-333B745C2C06}" type="presParOf" srcId="{B98C8EEA-3BB4-47D0-BCF9-4AB8EC123F03}" destId="{B285BA3C-4C11-4A85-916B-5C31F1A72068}" srcOrd="1" destOrd="0" presId="urn:microsoft.com/office/officeart/2018/2/layout/IconVerticalSolidList"/>
    <dgm:cxn modelId="{56152D9B-76D9-43B8-B9F9-EC7EB1996360}" type="presParOf" srcId="{B98C8EEA-3BB4-47D0-BCF9-4AB8EC123F03}" destId="{7EE29170-5B2A-48EE-A6C1-4F5DB8C18962}" srcOrd="2" destOrd="0" presId="urn:microsoft.com/office/officeart/2018/2/layout/IconVerticalSolidList"/>
    <dgm:cxn modelId="{09058EE1-9EF9-4C06-8A88-10D076CD5D20}" type="presParOf" srcId="{B98C8EEA-3BB4-47D0-BCF9-4AB8EC123F03}" destId="{99F45AA3-3353-4F98-A205-19B94F37E240}" srcOrd="3" destOrd="0" presId="urn:microsoft.com/office/officeart/2018/2/layout/IconVerticalSolidList"/>
    <dgm:cxn modelId="{05DEF0BC-F894-4818-8BCB-C7515A38329B}" type="presParOf" srcId="{9A19521D-515A-4068-A67B-3578015D8A14}" destId="{7DBDF988-100D-414F-9992-BA9741747600}" srcOrd="13" destOrd="0" presId="urn:microsoft.com/office/officeart/2018/2/layout/IconVerticalSolidList"/>
    <dgm:cxn modelId="{403C1920-04BD-4E8E-91F0-197E08CCEC1E}" type="presParOf" srcId="{9A19521D-515A-4068-A67B-3578015D8A14}" destId="{979CE9B4-99EA-40C3-834B-5F4F4A858FE4}" srcOrd="14" destOrd="0" presId="urn:microsoft.com/office/officeart/2018/2/layout/IconVerticalSolidList"/>
    <dgm:cxn modelId="{25CA6EBE-9A39-4E13-9855-658A21D099B5}" type="presParOf" srcId="{979CE9B4-99EA-40C3-834B-5F4F4A858FE4}" destId="{B4BAE295-DF1C-4E1B-B8B2-9CB30A893AD1}" srcOrd="0" destOrd="0" presId="urn:microsoft.com/office/officeart/2018/2/layout/IconVerticalSolidList"/>
    <dgm:cxn modelId="{6754E202-A322-455C-8071-B481DE09BC9F}" type="presParOf" srcId="{979CE9B4-99EA-40C3-834B-5F4F4A858FE4}" destId="{9A67C5A4-C36D-41E1-A3E8-565D617F4E89}" srcOrd="1" destOrd="0" presId="urn:microsoft.com/office/officeart/2018/2/layout/IconVerticalSolidList"/>
    <dgm:cxn modelId="{0B7AA9EF-CEB3-47F4-8784-08390482B5F5}" type="presParOf" srcId="{979CE9B4-99EA-40C3-834B-5F4F4A858FE4}" destId="{CA8F7512-4C33-4543-90C2-20FC849D9068}" srcOrd="2" destOrd="0" presId="urn:microsoft.com/office/officeart/2018/2/layout/IconVerticalSolidList"/>
    <dgm:cxn modelId="{593A8A58-4B9E-4FD2-AA2D-D3185FBDCF64}" type="presParOf" srcId="{979CE9B4-99EA-40C3-834B-5F4F4A858FE4}" destId="{B188B84D-AD08-4D6B-B17E-E11C204189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35017D2-DFB8-4370-96A8-DB9642F388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1C1E18-6E1A-4254-98EB-03F654F42BFE}">
      <dgm:prSet/>
      <dgm:spPr/>
      <dgm:t>
        <a:bodyPr/>
        <a:lstStyle/>
        <a:p>
          <a:r>
            <a:rPr lang="en-GB"/>
            <a:t>Low GABA effects:</a:t>
          </a:r>
          <a:endParaRPr lang="en-US"/>
        </a:p>
      </dgm:t>
    </dgm:pt>
    <dgm:pt modelId="{9B3CCBAB-E23C-4664-A005-CDB03BBDEE45}" type="parTrans" cxnId="{F5039A53-15A1-43A5-9EC5-4ED02FEED0C5}">
      <dgm:prSet/>
      <dgm:spPr/>
      <dgm:t>
        <a:bodyPr/>
        <a:lstStyle/>
        <a:p>
          <a:endParaRPr lang="en-US"/>
        </a:p>
      </dgm:t>
    </dgm:pt>
    <dgm:pt modelId="{C45C03E0-A0EC-4F33-919A-FF867E3FA4EE}" type="sibTrans" cxnId="{F5039A53-15A1-43A5-9EC5-4ED02FEED0C5}">
      <dgm:prSet/>
      <dgm:spPr/>
      <dgm:t>
        <a:bodyPr/>
        <a:lstStyle/>
        <a:p>
          <a:endParaRPr lang="en-US"/>
        </a:p>
      </dgm:t>
    </dgm:pt>
    <dgm:pt modelId="{61FDFAD2-07BA-48C2-A10B-3262D612F09C}">
      <dgm:prSet/>
      <dgm:spPr/>
      <dgm:t>
        <a:bodyPr/>
        <a:lstStyle/>
        <a:p>
          <a:r>
            <a:rPr lang="en-GB"/>
            <a:t>Carbohydrate craving.</a:t>
          </a:r>
          <a:endParaRPr lang="en-US"/>
        </a:p>
      </dgm:t>
    </dgm:pt>
    <dgm:pt modelId="{AFA33C9E-C8E1-4073-83F1-22D9A7BA691A}" type="parTrans" cxnId="{2B17F84E-562D-4DDC-AA49-C2E6CFF1B64C}">
      <dgm:prSet/>
      <dgm:spPr/>
      <dgm:t>
        <a:bodyPr/>
        <a:lstStyle/>
        <a:p>
          <a:endParaRPr lang="en-US"/>
        </a:p>
      </dgm:t>
    </dgm:pt>
    <dgm:pt modelId="{CBB11558-7534-4E0F-BB20-F67F6ED6DF92}" type="sibTrans" cxnId="{2B17F84E-562D-4DDC-AA49-C2E6CFF1B64C}">
      <dgm:prSet/>
      <dgm:spPr/>
      <dgm:t>
        <a:bodyPr/>
        <a:lstStyle/>
        <a:p>
          <a:endParaRPr lang="en-US"/>
        </a:p>
      </dgm:t>
    </dgm:pt>
    <dgm:pt modelId="{F22A3B1D-3814-40B6-8E00-CE44FFBDBB8B}">
      <dgm:prSet/>
      <dgm:spPr/>
      <dgm:t>
        <a:bodyPr/>
        <a:lstStyle/>
        <a:p>
          <a:r>
            <a:rPr lang="en-GB"/>
            <a:t>Muscle tension (especially in neck and back). </a:t>
          </a:r>
          <a:endParaRPr lang="en-US"/>
        </a:p>
      </dgm:t>
    </dgm:pt>
    <dgm:pt modelId="{F41F2E29-E46F-48F1-8AC6-BEF3EC96BF69}" type="parTrans" cxnId="{CD0538A0-1B85-4701-8C62-F203BA34234F}">
      <dgm:prSet/>
      <dgm:spPr/>
      <dgm:t>
        <a:bodyPr/>
        <a:lstStyle/>
        <a:p>
          <a:endParaRPr lang="en-US"/>
        </a:p>
      </dgm:t>
    </dgm:pt>
    <dgm:pt modelId="{8E8D5B80-BE65-4DB5-9CBA-E183BCFC0465}" type="sibTrans" cxnId="{CD0538A0-1B85-4701-8C62-F203BA34234F}">
      <dgm:prSet/>
      <dgm:spPr/>
      <dgm:t>
        <a:bodyPr/>
        <a:lstStyle/>
        <a:p>
          <a:endParaRPr lang="en-US"/>
        </a:p>
      </dgm:t>
    </dgm:pt>
    <dgm:pt modelId="{1A941763-6F3E-4C12-AA75-5ED41EAA6BC1}">
      <dgm:prSet/>
      <dgm:spPr/>
      <dgm:t>
        <a:bodyPr/>
        <a:lstStyle/>
        <a:p>
          <a:r>
            <a:rPr lang="en-GB"/>
            <a:t>Night sweats and tachycardia. </a:t>
          </a:r>
          <a:endParaRPr lang="en-US"/>
        </a:p>
      </dgm:t>
    </dgm:pt>
    <dgm:pt modelId="{603EC911-018D-4169-97B8-7C701DDB2172}" type="parTrans" cxnId="{C85FDCC3-2CE8-4F91-827E-043B6314C03B}">
      <dgm:prSet/>
      <dgm:spPr/>
      <dgm:t>
        <a:bodyPr/>
        <a:lstStyle/>
        <a:p>
          <a:endParaRPr lang="en-US"/>
        </a:p>
      </dgm:t>
    </dgm:pt>
    <dgm:pt modelId="{844CFF11-2339-43FC-B89B-DE1E16766684}" type="sibTrans" cxnId="{C85FDCC3-2CE8-4F91-827E-043B6314C03B}">
      <dgm:prSet/>
      <dgm:spPr/>
      <dgm:t>
        <a:bodyPr/>
        <a:lstStyle/>
        <a:p>
          <a:endParaRPr lang="en-US"/>
        </a:p>
      </dgm:t>
    </dgm:pt>
    <dgm:pt modelId="{790AE84E-3EBB-4D0E-9DE0-0640662A2224}">
      <dgm:prSet/>
      <dgm:spPr/>
      <dgm:t>
        <a:bodyPr/>
        <a:lstStyle/>
        <a:p>
          <a:r>
            <a:rPr lang="en-GB"/>
            <a:t>Emotional immaturity, phobias, anxiety (panic too), and obsessive thinking. </a:t>
          </a:r>
          <a:endParaRPr lang="en-US"/>
        </a:p>
      </dgm:t>
    </dgm:pt>
    <dgm:pt modelId="{F58BD5D5-F0B1-41FC-BCA2-70A4F4623F9D}" type="parTrans" cxnId="{2E2A671A-005E-4AF3-B27F-7512A93E7373}">
      <dgm:prSet/>
      <dgm:spPr/>
      <dgm:t>
        <a:bodyPr/>
        <a:lstStyle/>
        <a:p>
          <a:endParaRPr lang="en-US"/>
        </a:p>
      </dgm:t>
    </dgm:pt>
    <dgm:pt modelId="{128A0E3B-F0EB-4F38-9A0E-70276749B5DC}" type="sibTrans" cxnId="{2E2A671A-005E-4AF3-B27F-7512A93E7373}">
      <dgm:prSet/>
      <dgm:spPr/>
      <dgm:t>
        <a:bodyPr/>
        <a:lstStyle/>
        <a:p>
          <a:endParaRPr lang="en-US"/>
        </a:p>
      </dgm:t>
    </dgm:pt>
    <dgm:pt modelId="{1E075397-533E-4C97-9DEF-E9F683834B3E}">
      <dgm:prSet/>
      <dgm:spPr/>
      <dgm:t>
        <a:bodyPr/>
        <a:lstStyle/>
        <a:p>
          <a:r>
            <a:rPr lang="en-GB"/>
            <a:t>Poor verbal memory. </a:t>
          </a:r>
          <a:endParaRPr lang="en-US"/>
        </a:p>
      </dgm:t>
    </dgm:pt>
    <dgm:pt modelId="{A4B68884-DA39-4A2B-A614-57734DE35F97}" type="parTrans" cxnId="{315C31BF-1C2B-4D7C-9371-F7199BF7A1AB}">
      <dgm:prSet/>
      <dgm:spPr/>
      <dgm:t>
        <a:bodyPr/>
        <a:lstStyle/>
        <a:p>
          <a:endParaRPr lang="en-US"/>
        </a:p>
      </dgm:t>
    </dgm:pt>
    <dgm:pt modelId="{2CD19FDF-8B78-43B1-9916-2795FB7DCA8A}" type="sibTrans" cxnId="{315C31BF-1C2B-4D7C-9371-F7199BF7A1AB}">
      <dgm:prSet/>
      <dgm:spPr/>
      <dgm:t>
        <a:bodyPr/>
        <a:lstStyle/>
        <a:p>
          <a:endParaRPr lang="en-US"/>
        </a:p>
      </dgm:t>
    </dgm:pt>
    <dgm:pt modelId="{BFAAD190-71F8-4CF8-96A5-D799B6F94B09}">
      <dgm:prSet/>
      <dgm:spPr/>
      <dgm:t>
        <a:bodyPr/>
        <a:lstStyle/>
        <a:p>
          <a:r>
            <a:rPr lang="en-GB"/>
            <a:t>Attention Issues - Impulsivity, and disorganization.</a:t>
          </a:r>
          <a:endParaRPr lang="en-US"/>
        </a:p>
      </dgm:t>
    </dgm:pt>
    <dgm:pt modelId="{9FC09B4E-821B-41B1-AFF2-A6A2387E1B42}" type="parTrans" cxnId="{68A77328-2D42-4D0E-BCFC-A0860F509BF1}">
      <dgm:prSet/>
      <dgm:spPr/>
      <dgm:t>
        <a:bodyPr/>
        <a:lstStyle/>
        <a:p>
          <a:endParaRPr lang="en-US"/>
        </a:p>
      </dgm:t>
    </dgm:pt>
    <dgm:pt modelId="{D651306B-67D1-4272-A680-35244BCBDCAF}" type="sibTrans" cxnId="{68A77328-2D42-4D0E-BCFC-A0860F509BF1}">
      <dgm:prSet/>
      <dgm:spPr/>
      <dgm:t>
        <a:bodyPr/>
        <a:lstStyle/>
        <a:p>
          <a:endParaRPr lang="en-US"/>
        </a:p>
      </dgm:t>
    </dgm:pt>
    <dgm:pt modelId="{99EBFB9A-DBFE-4DBB-BD04-3635484D8659}" type="pres">
      <dgm:prSet presAssocID="{535017D2-DFB8-4370-96A8-DB9642F38808}" presName="root" presStyleCnt="0">
        <dgm:presLayoutVars>
          <dgm:dir/>
          <dgm:resizeHandles val="exact"/>
        </dgm:presLayoutVars>
      </dgm:prSet>
      <dgm:spPr/>
    </dgm:pt>
    <dgm:pt modelId="{C6B9FD21-34FF-4324-B397-DE196976C02E}" type="pres">
      <dgm:prSet presAssocID="{FD1C1E18-6E1A-4254-98EB-03F654F42BFE}" presName="compNode" presStyleCnt="0"/>
      <dgm:spPr/>
    </dgm:pt>
    <dgm:pt modelId="{02A52DAB-8B2C-4F72-923A-26D239AD2222}" type="pres">
      <dgm:prSet presAssocID="{FD1C1E18-6E1A-4254-98EB-03F654F42BFE}" presName="bgRect" presStyleLbl="bgShp" presStyleIdx="0" presStyleCnt="7"/>
      <dgm:spPr/>
    </dgm:pt>
    <dgm:pt modelId="{7E7EDB3A-1F37-4E56-9087-499DD83101B1}" type="pres">
      <dgm:prSet presAssocID="{FD1C1E18-6E1A-4254-98EB-03F654F42BF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1FAD5E3D-8A06-4AD9-8F3D-43DC21AEA821}" type="pres">
      <dgm:prSet presAssocID="{FD1C1E18-6E1A-4254-98EB-03F654F42BFE}" presName="spaceRect" presStyleCnt="0"/>
      <dgm:spPr/>
    </dgm:pt>
    <dgm:pt modelId="{80477AA4-843A-4247-8663-2693AAE48A73}" type="pres">
      <dgm:prSet presAssocID="{FD1C1E18-6E1A-4254-98EB-03F654F42BFE}" presName="parTx" presStyleLbl="revTx" presStyleIdx="0" presStyleCnt="7">
        <dgm:presLayoutVars>
          <dgm:chMax val="0"/>
          <dgm:chPref val="0"/>
        </dgm:presLayoutVars>
      </dgm:prSet>
      <dgm:spPr/>
    </dgm:pt>
    <dgm:pt modelId="{E5FA5F90-E9CA-450E-9C26-18EC3DD0B8F7}" type="pres">
      <dgm:prSet presAssocID="{C45C03E0-A0EC-4F33-919A-FF867E3FA4EE}" presName="sibTrans" presStyleCnt="0"/>
      <dgm:spPr/>
    </dgm:pt>
    <dgm:pt modelId="{5F2CCBC2-34C6-4A6A-8ED2-27BE7E9F6158}" type="pres">
      <dgm:prSet presAssocID="{61FDFAD2-07BA-48C2-A10B-3262D612F09C}" presName="compNode" presStyleCnt="0"/>
      <dgm:spPr/>
    </dgm:pt>
    <dgm:pt modelId="{9B4A22EC-2246-41CD-8929-F72E77A9073D}" type="pres">
      <dgm:prSet presAssocID="{61FDFAD2-07BA-48C2-A10B-3262D612F09C}" presName="bgRect" presStyleLbl="bgShp" presStyleIdx="1" presStyleCnt="7"/>
      <dgm:spPr/>
    </dgm:pt>
    <dgm:pt modelId="{A22FAFFD-F3E3-43D0-9AF7-7C3B213574F2}" type="pres">
      <dgm:prSet presAssocID="{61FDFAD2-07BA-48C2-A10B-3262D612F09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vocado"/>
        </a:ext>
      </dgm:extLst>
    </dgm:pt>
    <dgm:pt modelId="{AF4A3A4D-7307-4864-B645-BA5C867FAEAA}" type="pres">
      <dgm:prSet presAssocID="{61FDFAD2-07BA-48C2-A10B-3262D612F09C}" presName="spaceRect" presStyleCnt="0"/>
      <dgm:spPr/>
    </dgm:pt>
    <dgm:pt modelId="{91C59A2A-3387-49B9-8A60-AFAD8B904A49}" type="pres">
      <dgm:prSet presAssocID="{61FDFAD2-07BA-48C2-A10B-3262D612F09C}" presName="parTx" presStyleLbl="revTx" presStyleIdx="1" presStyleCnt="7">
        <dgm:presLayoutVars>
          <dgm:chMax val="0"/>
          <dgm:chPref val="0"/>
        </dgm:presLayoutVars>
      </dgm:prSet>
      <dgm:spPr/>
    </dgm:pt>
    <dgm:pt modelId="{0EC4A5C0-FC34-4776-8F1F-DDB26D41BF94}" type="pres">
      <dgm:prSet presAssocID="{CBB11558-7534-4E0F-BB20-F67F6ED6DF92}" presName="sibTrans" presStyleCnt="0"/>
      <dgm:spPr/>
    </dgm:pt>
    <dgm:pt modelId="{CC8E2B83-C346-4EA9-8E21-A5C06439AB08}" type="pres">
      <dgm:prSet presAssocID="{F22A3B1D-3814-40B6-8E00-CE44FFBDBB8B}" presName="compNode" presStyleCnt="0"/>
      <dgm:spPr/>
    </dgm:pt>
    <dgm:pt modelId="{20AEF21C-B9ED-42EC-8E09-4758A294B39F}" type="pres">
      <dgm:prSet presAssocID="{F22A3B1D-3814-40B6-8E00-CE44FFBDBB8B}" presName="bgRect" presStyleLbl="bgShp" presStyleIdx="2" presStyleCnt="7"/>
      <dgm:spPr/>
    </dgm:pt>
    <dgm:pt modelId="{C09FC0BF-2695-46A1-8237-FEC5D4CA30BE}" type="pres">
      <dgm:prSet presAssocID="{F22A3B1D-3814-40B6-8E00-CE44FFBDBB8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FC19C715-201A-4C86-98BF-02D013FB9942}" type="pres">
      <dgm:prSet presAssocID="{F22A3B1D-3814-40B6-8E00-CE44FFBDBB8B}" presName="spaceRect" presStyleCnt="0"/>
      <dgm:spPr/>
    </dgm:pt>
    <dgm:pt modelId="{A02A66A3-C1A1-44D8-904E-A0F8C0FFAA76}" type="pres">
      <dgm:prSet presAssocID="{F22A3B1D-3814-40B6-8E00-CE44FFBDBB8B}" presName="parTx" presStyleLbl="revTx" presStyleIdx="2" presStyleCnt="7">
        <dgm:presLayoutVars>
          <dgm:chMax val="0"/>
          <dgm:chPref val="0"/>
        </dgm:presLayoutVars>
      </dgm:prSet>
      <dgm:spPr/>
    </dgm:pt>
    <dgm:pt modelId="{999AD41A-125D-498E-BE1A-B33240814B97}" type="pres">
      <dgm:prSet presAssocID="{8E8D5B80-BE65-4DB5-9CBA-E183BCFC0465}" presName="sibTrans" presStyleCnt="0"/>
      <dgm:spPr/>
    </dgm:pt>
    <dgm:pt modelId="{40CA785A-8E93-4078-ABC4-1BD2DCBEC248}" type="pres">
      <dgm:prSet presAssocID="{1A941763-6F3E-4C12-AA75-5ED41EAA6BC1}" presName="compNode" presStyleCnt="0"/>
      <dgm:spPr/>
    </dgm:pt>
    <dgm:pt modelId="{FCEE8F4B-0D1F-4A3E-B401-F50115D975BB}" type="pres">
      <dgm:prSet presAssocID="{1A941763-6F3E-4C12-AA75-5ED41EAA6BC1}" presName="bgRect" presStyleLbl="bgShp" presStyleIdx="3" presStyleCnt="7"/>
      <dgm:spPr/>
    </dgm:pt>
    <dgm:pt modelId="{A8EC16DB-A411-40B3-8BAB-802E64464C78}" type="pres">
      <dgm:prSet presAssocID="{1A941763-6F3E-4C12-AA75-5ED41EAA6BC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with Pulse"/>
        </a:ext>
      </dgm:extLst>
    </dgm:pt>
    <dgm:pt modelId="{12DD95D1-BCF7-4A49-B59E-A0A05573DEF8}" type="pres">
      <dgm:prSet presAssocID="{1A941763-6F3E-4C12-AA75-5ED41EAA6BC1}" presName="spaceRect" presStyleCnt="0"/>
      <dgm:spPr/>
    </dgm:pt>
    <dgm:pt modelId="{9139C84A-839D-4747-B466-0D0FABB1D5C5}" type="pres">
      <dgm:prSet presAssocID="{1A941763-6F3E-4C12-AA75-5ED41EAA6BC1}" presName="parTx" presStyleLbl="revTx" presStyleIdx="3" presStyleCnt="7">
        <dgm:presLayoutVars>
          <dgm:chMax val="0"/>
          <dgm:chPref val="0"/>
        </dgm:presLayoutVars>
      </dgm:prSet>
      <dgm:spPr/>
    </dgm:pt>
    <dgm:pt modelId="{78CBCBE0-1B49-4AE8-A333-317F300B7263}" type="pres">
      <dgm:prSet presAssocID="{844CFF11-2339-43FC-B89B-DE1E16766684}" presName="sibTrans" presStyleCnt="0"/>
      <dgm:spPr/>
    </dgm:pt>
    <dgm:pt modelId="{B9447CE7-69FB-4765-89E3-7B1E0DA11809}" type="pres">
      <dgm:prSet presAssocID="{790AE84E-3EBB-4D0E-9DE0-0640662A2224}" presName="compNode" presStyleCnt="0"/>
      <dgm:spPr/>
    </dgm:pt>
    <dgm:pt modelId="{3D492B3E-68B0-4926-B0D6-CC951D6A5472}" type="pres">
      <dgm:prSet presAssocID="{790AE84E-3EBB-4D0E-9DE0-0640662A2224}" presName="bgRect" presStyleLbl="bgShp" presStyleIdx="4" presStyleCnt="7"/>
      <dgm:spPr/>
    </dgm:pt>
    <dgm:pt modelId="{D31FD7F5-00E6-4478-9C15-0E3271AB7FB4}" type="pres">
      <dgm:prSet presAssocID="{790AE84E-3EBB-4D0E-9DE0-0640662A222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FF931E88-C1C7-42BD-992A-93A4A5ECBF27}" type="pres">
      <dgm:prSet presAssocID="{790AE84E-3EBB-4D0E-9DE0-0640662A2224}" presName="spaceRect" presStyleCnt="0"/>
      <dgm:spPr/>
    </dgm:pt>
    <dgm:pt modelId="{02FC4FC6-60F1-414A-915C-7BF50AFFF4DF}" type="pres">
      <dgm:prSet presAssocID="{790AE84E-3EBB-4D0E-9DE0-0640662A2224}" presName="parTx" presStyleLbl="revTx" presStyleIdx="4" presStyleCnt="7">
        <dgm:presLayoutVars>
          <dgm:chMax val="0"/>
          <dgm:chPref val="0"/>
        </dgm:presLayoutVars>
      </dgm:prSet>
      <dgm:spPr/>
    </dgm:pt>
    <dgm:pt modelId="{CFE1103D-FCB0-4DAA-99CA-968D90E78B33}" type="pres">
      <dgm:prSet presAssocID="{128A0E3B-F0EB-4F38-9A0E-70276749B5DC}" presName="sibTrans" presStyleCnt="0"/>
      <dgm:spPr/>
    </dgm:pt>
    <dgm:pt modelId="{30C00FA4-1915-43E8-936F-43E10FE7C976}" type="pres">
      <dgm:prSet presAssocID="{1E075397-533E-4C97-9DEF-E9F683834B3E}" presName="compNode" presStyleCnt="0"/>
      <dgm:spPr/>
    </dgm:pt>
    <dgm:pt modelId="{76DD42B2-2490-4729-B340-47CB670C0C60}" type="pres">
      <dgm:prSet presAssocID="{1E075397-533E-4C97-9DEF-E9F683834B3E}" presName="bgRect" presStyleLbl="bgShp" presStyleIdx="5" presStyleCnt="7"/>
      <dgm:spPr/>
    </dgm:pt>
    <dgm:pt modelId="{4DF315B5-515A-4772-ACFC-766FBF402F6E}" type="pres">
      <dgm:prSet presAssocID="{1E075397-533E-4C97-9DEF-E9F683834B3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ad Face with No Fill"/>
        </a:ext>
      </dgm:extLst>
    </dgm:pt>
    <dgm:pt modelId="{E83374E8-F8CC-4A30-935E-0644757E315D}" type="pres">
      <dgm:prSet presAssocID="{1E075397-533E-4C97-9DEF-E9F683834B3E}" presName="spaceRect" presStyleCnt="0"/>
      <dgm:spPr/>
    </dgm:pt>
    <dgm:pt modelId="{7F969F36-991A-4B43-A370-C88B504877CF}" type="pres">
      <dgm:prSet presAssocID="{1E075397-533E-4C97-9DEF-E9F683834B3E}" presName="parTx" presStyleLbl="revTx" presStyleIdx="5" presStyleCnt="7">
        <dgm:presLayoutVars>
          <dgm:chMax val="0"/>
          <dgm:chPref val="0"/>
        </dgm:presLayoutVars>
      </dgm:prSet>
      <dgm:spPr/>
    </dgm:pt>
    <dgm:pt modelId="{0D59C53F-F701-4494-AEB4-EA12F1C82F93}" type="pres">
      <dgm:prSet presAssocID="{2CD19FDF-8B78-43B1-9916-2795FB7DCA8A}" presName="sibTrans" presStyleCnt="0"/>
      <dgm:spPr/>
    </dgm:pt>
    <dgm:pt modelId="{615128B6-4821-4736-99F2-21DCD23E85E9}" type="pres">
      <dgm:prSet presAssocID="{BFAAD190-71F8-4CF8-96A5-D799B6F94B09}" presName="compNode" presStyleCnt="0"/>
      <dgm:spPr/>
    </dgm:pt>
    <dgm:pt modelId="{41FF1046-9375-4552-9774-0880D19FF07F}" type="pres">
      <dgm:prSet presAssocID="{BFAAD190-71F8-4CF8-96A5-D799B6F94B09}" presName="bgRect" presStyleLbl="bgShp" presStyleIdx="6" presStyleCnt="7"/>
      <dgm:spPr/>
    </dgm:pt>
    <dgm:pt modelId="{63E251DB-3043-4925-91E0-C474CD680C39}" type="pres">
      <dgm:prSet presAssocID="{BFAAD190-71F8-4CF8-96A5-D799B6F94B0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xclamation Mark"/>
        </a:ext>
      </dgm:extLst>
    </dgm:pt>
    <dgm:pt modelId="{85B74838-799F-4EA8-9815-86A55DAE4C1D}" type="pres">
      <dgm:prSet presAssocID="{BFAAD190-71F8-4CF8-96A5-D799B6F94B09}" presName="spaceRect" presStyleCnt="0"/>
      <dgm:spPr/>
    </dgm:pt>
    <dgm:pt modelId="{65FED36A-EB9F-4383-ADD4-0C03B4AC5742}" type="pres">
      <dgm:prSet presAssocID="{BFAAD190-71F8-4CF8-96A5-D799B6F94B09}" presName="parTx" presStyleLbl="revTx" presStyleIdx="6" presStyleCnt="7">
        <dgm:presLayoutVars>
          <dgm:chMax val="0"/>
          <dgm:chPref val="0"/>
        </dgm:presLayoutVars>
      </dgm:prSet>
      <dgm:spPr/>
    </dgm:pt>
  </dgm:ptLst>
  <dgm:cxnLst>
    <dgm:cxn modelId="{2E2A671A-005E-4AF3-B27F-7512A93E7373}" srcId="{535017D2-DFB8-4370-96A8-DB9642F38808}" destId="{790AE84E-3EBB-4D0E-9DE0-0640662A2224}" srcOrd="4" destOrd="0" parTransId="{F58BD5D5-F0B1-41FC-BCA2-70A4F4623F9D}" sibTransId="{128A0E3B-F0EB-4F38-9A0E-70276749B5DC}"/>
    <dgm:cxn modelId="{68A77328-2D42-4D0E-BCFC-A0860F509BF1}" srcId="{535017D2-DFB8-4370-96A8-DB9642F38808}" destId="{BFAAD190-71F8-4CF8-96A5-D799B6F94B09}" srcOrd="6" destOrd="0" parTransId="{9FC09B4E-821B-41B1-AFF2-A6A2387E1B42}" sibTransId="{D651306B-67D1-4272-A680-35244BCBDCAF}"/>
    <dgm:cxn modelId="{A41D8C3A-C724-4E5B-A0F2-58979F079BFA}" type="presOf" srcId="{535017D2-DFB8-4370-96A8-DB9642F38808}" destId="{99EBFB9A-DBFE-4DBB-BD04-3635484D8659}" srcOrd="0" destOrd="0" presId="urn:microsoft.com/office/officeart/2018/2/layout/IconVerticalSolidList"/>
    <dgm:cxn modelId="{2C50B16B-9080-40B7-A6BA-6DF95C76EDDE}" type="presOf" srcId="{F22A3B1D-3814-40B6-8E00-CE44FFBDBB8B}" destId="{A02A66A3-C1A1-44D8-904E-A0F8C0FFAA76}" srcOrd="0" destOrd="0" presId="urn:microsoft.com/office/officeart/2018/2/layout/IconVerticalSolidList"/>
    <dgm:cxn modelId="{2B17F84E-562D-4DDC-AA49-C2E6CFF1B64C}" srcId="{535017D2-DFB8-4370-96A8-DB9642F38808}" destId="{61FDFAD2-07BA-48C2-A10B-3262D612F09C}" srcOrd="1" destOrd="0" parTransId="{AFA33C9E-C8E1-4073-83F1-22D9A7BA691A}" sibTransId="{CBB11558-7534-4E0F-BB20-F67F6ED6DF92}"/>
    <dgm:cxn modelId="{F5039A53-15A1-43A5-9EC5-4ED02FEED0C5}" srcId="{535017D2-DFB8-4370-96A8-DB9642F38808}" destId="{FD1C1E18-6E1A-4254-98EB-03F654F42BFE}" srcOrd="0" destOrd="0" parTransId="{9B3CCBAB-E23C-4664-A005-CDB03BBDEE45}" sibTransId="{C45C03E0-A0EC-4F33-919A-FF867E3FA4EE}"/>
    <dgm:cxn modelId="{43764E7B-AF67-492B-A740-2DEB24073C55}" type="presOf" srcId="{BFAAD190-71F8-4CF8-96A5-D799B6F94B09}" destId="{65FED36A-EB9F-4383-ADD4-0C03B4AC5742}" srcOrd="0" destOrd="0" presId="urn:microsoft.com/office/officeart/2018/2/layout/IconVerticalSolidList"/>
    <dgm:cxn modelId="{6DECD08C-DD19-4802-A63C-934E7A88516D}" type="presOf" srcId="{1E075397-533E-4C97-9DEF-E9F683834B3E}" destId="{7F969F36-991A-4B43-A370-C88B504877CF}" srcOrd="0" destOrd="0" presId="urn:microsoft.com/office/officeart/2018/2/layout/IconVerticalSolidList"/>
    <dgm:cxn modelId="{8441179E-D6A4-4383-B39B-EBFB3E5A9314}" type="presOf" srcId="{FD1C1E18-6E1A-4254-98EB-03F654F42BFE}" destId="{80477AA4-843A-4247-8663-2693AAE48A73}" srcOrd="0" destOrd="0" presId="urn:microsoft.com/office/officeart/2018/2/layout/IconVerticalSolidList"/>
    <dgm:cxn modelId="{CD0538A0-1B85-4701-8C62-F203BA34234F}" srcId="{535017D2-DFB8-4370-96A8-DB9642F38808}" destId="{F22A3B1D-3814-40B6-8E00-CE44FFBDBB8B}" srcOrd="2" destOrd="0" parTransId="{F41F2E29-E46F-48F1-8AC6-BEF3EC96BF69}" sibTransId="{8E8D5B80-BE65-4DB5-9CBA-E183BCFC0465}"/>
    <dgm:cxn modelId="{315C31BF-1C2B-4D7C-9371-F7199BF7A1AB}" srcId="{535017D2-DFB8-4370-96A8-DB9642F38808}" destId="{1E075397-533E-4C97-9DEF-E9F683834B3E}" srcOrd="5" destOrd="0" parTransId="{A4B68884-DA39-4A2B-A614-57734DE35F97}" sibTransId="{2CD19FDF-8B78-43B1-9916-2795FB7DCA8A}"/>
    <dgm:cxn modelId="{C85FDCC3-2CE8-4F91-827E-043B6314C03B}" srcId="{535017D2-DFB8-4370-96A8-DB9642F38808}" destId="{1A941763-6F3E-4C12-AA75-5ED41EAA6BC1}" srcOrd="3" destOrd="0" parTransId="{603EC911-018D-4169-97B8-7C701DDB2172}" sibTransId="{844CFF11-2339-43FC-B89B-DE1E16766684}"/>
    <dgm:cxn modelId="{5709C9C5-D780-4CDC-B39A-855A06F9E737}" type="presOf" srcId="{790AE84E-3EBB-4D0E-9DE0-0640662A2224}" destId="{02FC4FC6-60F1-414A-915C-7BF50AFFF4DF}" srcOrd="0" destOrd="0" presId="urn:microsoft.com/office/officeart/2018/2/layout/IconVerticalSolidList"/>
    <dgm:cxn modelId="{07451DDF-3FCF-4281-85A2-EF9C9E9D72C1}" type="presOf" srcId="{1A941763-6F3E-4C12-AA75-5ED41EAA6BC1}" destId="{9139C84A-839D-4747-B466-0D0FABB1D5C5}" srcOrd="0" destOrd="0" presId="urn:microsoft.com/office/officeart/2018/2/layout/IconVerticalSolidList"/>
    <dgm:cxn modelId="{A98DEDFB-6605-4D4D-93F9-17E69C7B44E9}" type="presOf" srcId="{61FDFAD2-07BA-48C2-A10B-3262D612F09C}" destId="{91C59A2A-3387-49B9-8A60-AFAD8B904A49}" srcOrd="0" destOrd="0" presId="urn:microsoft.com/office/officeart/2018/2/layout/IconVerticalSolidList"/>
    <dgm:cxn modelId="{65810F29-5D32-4CF9-94EF-05D00F866F30}" type="presParOf" srcId="{99EBFB9A-DBFE-4DBB-BD04-3635484D8659}" destId="{C6B9FD21-34FF-4324-B397-DE196976C02E}" srcOrd="0" destOrd="0" presId="urn:microsoft.com/office/officeart/2018/2/layout/IconVerticalSolidList"/>
    <dgm:cxn modelId="{65D7F4FC-E2EC-49A9-90BE-468EEAB77FEC}" type="presParOf" srcId="{C6B9FD21-34FF-4324-B397-DE196976C02E}" destId="{02A52DAB-8B2C-4F72-923A-26D239AD2222}" srcOrd="0" destOrd="0" presId="urn:microsoft.com/office/officeart/2018/2/layout/IconVerticalSolidList"/>
    <dgm:cxn modelId="{101A74F7-596F-48E6-AA23-3F628B78C04E}" type="presParOf" srcId="{C6B9FD21-34FF-4324-B397-DE196976C02E}" destId="{7E7EDB3A-1F37-4E56-9087-499DD83101B1}" srcOrd="1" destOrd="0" presId="urn:microsoft.com/office/officeart/2018/2/layout/IconVerticalSolidList"/>
    <dgm:cxn modelId="{FF07035F-383B-42CB-B7B8-242696F62768}" type="presParOf" srcId="{C6B9FD21-34FF-4324-B397-DE196976C02E}" destId="{1FAD5E3D-8A06-4AD9-8F3D-43DC21AEA821}" srcOrd="2" destOrd="0" presId="urn:microsoft.com/office/officeart/2018/2/layout/IconVerticalSolidList"/>
    <dgm:cxn modelId="{E77E290B-34DD-4070-994A-923A1EDC5489}" type="presParOf" srcId="{C6B9FD21-34FF-4324-B397-DE196976C02E}" destId="{80477AA4-843A-4247-8663-2693AAE48A73}" srcOrd="3" destOrd="0" presId="urn:microsoft.com/office/officeart/2018/2/layout/IconVerticalSolidList"/>
    <dgm:cxn modelId="{C08402F2-55FA-4E47-9B37-8A52B4837CDF}" type="presParOf" srcId="{99EBFB9A-DBFE-4DBB-BD04-3635484D8659}" destId="{E5FA5F90-E9CA-450E-9C26-18EC3DD0B8F7}" srcOrd="1" destOrd="0" presId="urn:microsoft.com/office/officeart/2018/2/layout/IconVerticalSolidList"/>
    <dgm:cxn modelId="{2EABC57B-FCFE-4333-ABAE-34C594667381}" type="presParOf" srcId="{99EBFB9A-DBFE-4DBB-BD04-3635484D8659}" destId="{5F2CCBC2-34C6-4A6A-8ED2-27BE7E9F6158}" srcOrd="2" destOrd="0" presId="urn:microsoft.com/office/officeart/2018/2/layout/IconVerticalSolidList"/>
    <dgm:cxn modelId="{7BB9408E-6DC5-453C-851C-5D9765EAF70B}" type="presParOf" srcId="{5F2CCBC2-34C6-4A6A-8ED2-27BE7E9F6158}" destId="{9B4A22EC-2246-41CD-8929-F72E77A9073D}" srcOrd="0" destOrd="0" presId="urn:microsoft.com/office/officeart/2018/2/layout/IconVerticalSolidList"/>
    <dgm:cxn modelId="{CFA5BEE9-8960-4782-9AB1-51A1758C6236}" type="presParOf" srcId="{5F2CCBC2-34C6-4A6A-8ED2-27BE7E9F6158}" destId="{A22FAFFD-F3E3-43D0-9AF7-7C3B213574F2}" srcOrd="1" destOrd="0" presId="urn:microsoft.com/office/officeart/2018/2/layout/IconVerticalSolidList"/>
    <dgm:cxn modelId="{36D82806-6528-4709-BE44-CBA6291166E8}" type="presParOf" srcId="{5F2CCBC2-34C6-4A6A-8ED2-27BE7E9F6158}" destId="{AF4A3A4D-7307-4864-B645-BA5C867FAEAA}" srcOrd="2" destOrd="0" presId="urn:microsoft.com/office/officeart/2018/2/layout/IconVerticalSolidList"/>
    <dgm:cxn modelId="{E4970603-FA57-4C97-BC57-4B0732738202}" type="presParOf" srcId="{5F2CCBC2-34C6-4A6A-8ED2-27BE7E9F6158}" destId="{91C59A2A-3387-49B9-8A60-AFAD8B904A49}" srcOrd="3" destOrd="0" presId="urn:microsoft.com/office/officeart/2018/2/layout/IconVerticalSolidList"/>
    <dgm:cxn modelId="{5C616CF7-88BF-49CF-83F2-70D4EA41821E}" type="presParOf" srcId="{99EBFB9A-DBFE-4DBB-BD04-3635484D8659}" destId="{0EC4A5C0-FC34-4776-8F1F-DDB26D41BF94}" srcOrd="3" destOrd="0" presId="urn:microsoft.com/office/officeart/2018/2/layout/IconVerticalSolidList"/>
    <dgm:cxn modelId="{040A95B2-341F-46CD-8CE4-12680A0BEDE8}" type="presParOf" srcId="{99EBFB9A-DBFE-4DBB-BD04-3635484D8659}" destId="{CC8E2B83-C346-4EA9-8E21-A5C06439AB08}" srcOrd="4" destOrd="0" presId="urn:microsoft.com/office/officeart/2018/2/layout/IconVerticalSolidList"/>
    <dgm:cxn modelId="{E3EDDDF8-FFBB-4FA7-B853-072018256952}" type="presParOf" srcId="{CC8E2B83-C346-4EA9-8E21-A5C06439AB08}" destId="{20AEF21C-B9ED-42EC-8E09-4758A294B39F}" srcOrd="0" destOrd="0" presId="urn:microsoft.com/office/officeart/2018/2/layout/IconVerticalSolidList"/>
    <dgm:cxn modelId="{C7E0F073-BBA4-4298-ADDD-F72F98993078}" type="presParOf" srcId="{CC8E2B83-C346-4EA9-8E21-A5C06439AB08}" destId="{C09FC0BF-2695-46A1-8237-FEC5D4CA30BE}" srcOrd="1" destOrd="0" presId="urn:microsoft.com/office/officeart/2018/2/layout/IconVerticalSolidList"/>
    <dgm:cxn modelId="{AD657B58-2469-41AA-85A9-96BF3197AD70}" type="presParOf" srcId="{CC8E2B83-C346-4EA9-8E21-A5C06439AB08}" destId="{FC19C715-201A-4C86-98BF-02D013FB9942}" srcOrd="2" destOrd="0" presId="urn:microsoft.com/office/officeart/2018/2/layout/IconVerticalSolidList"/>
    <dgm:cxn modelId="{BFD0BBD7-3B7B-4E06-BD6E-6E022B55117C}" type="presParOf" srcId="{CC8E2B83-C346-4EA9-8E21-A5C06439AB08}" destId="{A02A66A3-C1A1-44D8-904E-A0F8C0FFAA76}" srcOrd="3" destOrd="0" presId="urn:microsoft.com/office/officeart/2018/2/layout/IconVerticalSolidList"/>
    <dgm:cxn modelId="{A4D7EFAD-0A80-42C1-8212-98FD786283C0}" type="presParOf" srcId="{99EBFB9A-DBFE-4DBB-BD04-3635484D8659}" destId="{999AD41A-125D-498E-BE1A-B33240814B97}" srcOrd="5" destOrd="0" presId="urn:microsoft.com/office/officeart/2018/2/layout/IconVerticalSolidList"/>
    <dgm:cxn modelId="{8820A8D7-5FBE-43E0-8D45-5A246E8448E0}" type="presParOf" srcId="{99EBFB9A-DBFE-4DBB-BD04-3635484D8659}" destId="{40CA785A-8E93-4078-ABC4-1BD2DCBEC248}" srcOrd="6" destOrd="0" presId="urn:microsoft.com/office/officeart/2018/2/layout/IconVerticalSolidList"/>
    <dgm:cxn modelId="{D4083911-01D9-4D82-B0E7-DBF6284094C1}" type="presParOf" srcId="{40CA785A-8E93-4078-ABC4-1BD2DCBEC248}" destId="{FCEE8F4B-0D1F-4A3E-B401-F50115D975BB}" srcOrd="0" destOrd="0" presId="urn:microsoft.com/office/officeart/2018/2/layout/IconVerticalSolidList"/>
    <dgm:cxn modelId="{A9E11F7A-39D1-4342-97B2-CD809C665E00}" type="presParOf" srcId="{40CA785A-8E93-4078-ABC4-1BD2DCBEC248}" destId="{A8EC16DB-A411-40B3-8BAB-802E64464C78}" srcOrd="1" destOrd="0" presId="urn:microsoft.com/office/officeart/2018/2/layout/IconVerticalSolidList"/>
    <dgm:cxn modelId="{9A86F709-1C83-421D-A477-024B852D8453}" type="presParOf" srcId="{40CA785A-8E93-4078-ABC4-1BD2DCBEC248}" destId="{12DD95D1-BCF7-4A49-B59E-A0A05573DEF8}" srcOrd="2" destOrd="0" presId="urn:microsoft.com/office/officeart/2018/2/layout/IconVerticalSolidList"/>
    <dgm:cxn modelId="{E90DF577-6A21-405F-8D3A-A9D61E91B28E}" type="presParOf" srcId="{40CA785A-8E93-4078-ABC4-1BD2DCBEC248}" destId="{9139C84A-839D-4747-B466-0D0FABB1D5C5}" srcOrd="3" destOrd="0" presId="urn:microsoft.com/office/officeart/2018/2/layout/IconVerticalSolidList"/>
    <dgm:cxn modelId="{153D87DA-AA59-4FAE-84F4-923391419833}" type="presParOf" srcId="{99EBFB9A-DBFE-4DBB-BD04-3635484D8659}" destId="{78CBCBE0-1B49-4AE8-A333-317F300B7263}" srcOrd="7" destOrd="0" presId="urn:microsoft.com/office/officeart/2018/2/layout/IconVerticalSolidList"/>
    <dgm:cxn modelId="{55324215-5099-46C8-B1DF-B770568FEF08}" type="presParOf" srcId="{99EBFB9A-DBFE-4DBB-BD04-3635484D8659}" destId="{B9447CE7-69FB-4765-89E3-7B1E0DA11809}" srcOrd="8" destOrd="0" presId="urn:microsoft.com/office/officeart/2018/2/layout/IconVerticalSolidList"/>
    <dgm:cxn modelId="{66CB2065-3BFD-45E1-AC3F-B24AABCBBEB5}" type="presParOf" srcId="{B9447CE7-69FB-4765-89E3-7B1E0DA11809}" destId="{3D492B3E-68B0-4926-B0D6-CC951D6A5472}" srcOrd="0" destOrd="0" presId="urn:microsoft.com/office/officeart/2018/2/layout/IconVerticalSolidList"/>
    <dgm:cxn modelId="{A4D2281D-C97C-4DEF-8CEF-AFAD154419BA}" type="presParOf" srcId="{B9447CE7-69FB-4765-89E3-7B1E0DA11809}" destId="{D31FD7F5-00E6-4478-9C15-0E3271AB7FB4}" srcOrd="1" destOrd="0" presId="urn:microsoft.com/office/officeart/2018/2/layout/IconVerticalSolidList"/>
    <dgm:cxn modelId="{7F43683A-95E1-4DD1-9472-F14A51AA989A}" type="presParOf" srcId="{B9447CE7-69FB-4765-89E3-7B1E0DA11809}" destId="{FF931E88-C1C7-42BD-992A-93A4A5ECBF27}" srcOrd="2" destOrd="0" presId="urn:microsoft.com/office/officeart/2018/2/layout/IconVerticalSolidList"/>
    <dgm:cxn modelId="{EADB6259-C400-42D1-9013-3F3DD9BE3A1D}" type="presParOf" srcId="{B9447CE7-69FB-4765-89E3-7B1E0DA11809}" destId="{02FC4FC6-60F1-414A-915C-7BF50AFFF4DF}" srcOrd="3" destOrd="0" presId="urn:microsoft.com/office/officeart/2018/2/layout/IconVerticalSolidList"/>
    <dgm:cxn modelId="{6670A39C-87EF-4ED0-B22C-4C69A7ECE6B5}" type="presParOf" srcId="{99EBFB9A-DBFE-4DBB-BD04-3635484D8659}" destId="{CFE1103D-FCB0-4DAA-99CA-968D90E78B33}" srcOrd="9" destOrd="0" presId="urn:microsoft.com/office/officeart/2018/2/layout/IconVerticalSolidList"/>
    <dgm:cxn modelId="{07B6E7DD-4277-4A76-939E-121562820DE2}" type="presParOf" srcId="{99EBFB9A-DBFE-4DBB-BD04-3635484D8659}" destId="{30C00FA4-1915-43E8-936F-43E10FE7C976}" srcOrd="10" destOrd="0" presId="urn:microsoft.com/office/officeart/2018/2/layout/IconVerticalSolidList"/>
    <dgm:cxn modelId="{A2DE0713-0632-46FB-9781-4458A6F51CF6}" type="presParOf" srcId="{30C00FA4-1915-43E8-936F-43E10FE7C976}" destId="{76DD42B2-2490-4729-B340-47CB670C0C60}" srcOrd="0" destOrd="0" presId="urn:microsoft.com/office/officeart/2018/2/layout/IconVerticalSolidList"/>
    <dgm:cxn modelId="{D6603099-A811-4C9A-BA15-8DA647C4AF31}" type="presParOf" srcId="{30C00FA4-1915-43E8-936F-43E10FE7C976}" destId="{4DF315B5-515A-4772-ACFC-766FBF402F6E}" srcOrd="1" destOrd="0" presId="urn:microsoft.com/office/officeart/2018/2/layout/IconVerticalSolidList"/>
    <dgm:cxn modelId="{54D4F07A-AEB2-4AA2-83CB-2A75DA18CB2A}" type="presParOf" srcId="{30C00FA4-1915-43E8-936F-43E10FE7C976}" destId="{E83374E8-F8CC-4A30-935E-0644757E315D}" srcOrd="2" destOrd="0" presId="urn:microsoft.com/office/officeart/2018/2/layout/IconVerticalSolidList"/>
    <dgm:cxn modelId="{B4FA74C0-3EC4-4FE5-B8F1-E6FBC6F830BE}" type="presParOf" srcId="{30C00FA4-1915-43E8-936F-43E10FE7C976}" destId="{7F969F36-991A-4B43-A370-C88B504877CF}" srcOrd="3" destOrd="0" presId="urn:microsoft.com/office/officeart/2018/2/layout/IconVerticalSolidList"/>
    <dgm:cxn modelId="{CEFC1DE5-F5F5-4D72-B8FF-411C4B54C0C8}" type="presParOf" srcId="{99EBFB9A-DBFE-4DBB-BD04-3635484D8659}" destId="{0D59C53F-F701-4494-AEB4-EA12F1C82F93}" srcOrd="11" destOrd="0" presId="urn:microsoft.com/office/officeart/2018/2/layout/IconVerticalSolidList"/>
    <dgm:cxn modelId="{7A2182D8-B325-4785-BE60-67378A234478}" type="presParOf" srcId="{99EBFB9A-DBFE-4DBB-BD04-3635484D8659}" destId="{615128B6-4821-4736-99F2-21DCD23E85E9}" srcOrd="12" destOrd="0" presId="urn:microsoft.com/office/officeart/2018/2/layout/IconVerticalSolidList"/>
    <dgm:cxn modelId="{18B1AE74-5AC8-434B-9016-F0757DCB5541}" type="presParOf" srcId="{615128B6-4821-4736-99F2-21DCD23E85E9}" destId="{41FF1046-9375-4552-9774-0880D19FF07F}" srcOrd="0" destOrd="0" presId="urn:microsoft.com/office/officeart/2018/2/layout/IconVerticalSolidList"/>
    <dgm:cxn modelId="{7120A890-945D-4EA1-A9F1-D85DA9BE449D}" type="presParOf" srcId="{615128B6-4821-4736-99F2-21DCD23E85E9}" destId="{63E251DB-3043-4925-91E0-C474CD680C39}" srcOrd="1" destOrd="0" presId="urn:microsoft.com/office/officeart/2018/2/layout/IconVerticalSolidList"/>
    <dgm:cxn modelId="{DDD1A264-E66A-4685-A380-D1D81B92E9CB}" type="presParOf" srcId="{615128B6-4821-4736-99F2-21DCD23E85E9}" destId="{85B74838-799F-4EA8-9815-86A55DAE4C1D}" srcOrd="2" destOrd="0" presId="urn:microsoft.com/office/officeart/2018/2/layout/IconVerticalSolidList"/>
    <dgm:cxn modelId="{29CE38B5-FF64-4094-AF46-F1DAC79A6E6E}" type="presParOf" srcId="{615128B6-4821-4736-99F2-21DCD23E85E9}" destId="{65FED36A-EB9F-4383-ADD4-0C03B4AC57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424F3EB-7194-43E6-926B-F7A065DEA55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C7F36CA-3351-4F06-B29F-7811BE24C0AB}">
      <dgm:prSet/>
      <dgm:spPr/>
      <dgm:t>
        <a:bodyPr/>
        <a:lstStyle/>
        <a:p>
          <a:r>
            <a:rPr lang="en-US"/>
            <a:t>Building block is glutamine. </a:t>
          </a:r>
        </a:p>
      </dgm:t>
    </dgm:pt>
    <dgm:pt modelId="{FC2E2984-6E09-4C41-B89E-C5705277407F}" type="parTrans" cxnId="{F7996AFF-D78D-492E-8E37-36CEFEB0E1BD}">
      <dgm:prSet/>
      <dgm:spPr/>
      <dgm:t>
        <a:bodyPr/>
        <a:lstStyle/>
        <a:p>
          <a:endParaRPr lang="en-US"/>
        </a:p>
      </dgm:t>
    </dgm:pt>
    <dgm:pt modelId="{FC4FC956-927B-4A1D-8A3F-57A538743E91}" type="sibTrans" cxnId="{F7996AFF-D78D-492E-8E37-36CEFEB0E1BD}">
      <dgm:prSet/>
      <dgm:spPr/>
      <dgm:t>
        <a:bodyPr/>
        <a:lstStyle/>
        <a:p>
          <a:endParaRPr lang="en-US"/>
        </a:p>
      </dgm:t>
    </dgm:pt>
    <dgm:pt modelId="{3DEA7186-8A21-4C81-BFE7-03A5CBA712DF}">
      <dgm:prSet/>
      <dgm:spPr/>
      <dgm:t>
        <a:bodyPr/>
        <a:lstStyle/>
        <a:p>
          <a:r>
            <a:rPr lang="en-US"/>
            <a:t>Glutamine in an amino acid that is a major precursor for the neurotransmitter, GABA, and is especially important when the body is subjected to stressful situations. </a:t>
          </a:r>
        </a:p>
      </dgm:t>
    </dgm:pt>
    <dgm:pt modelId="{ADAE7ED3-6218-4792-9702-CF950A158CEF}" type="parTrans" cxnId="{39B54B33-C9D6-4358-9A19-5BCA5CF508D7}">
      <dgm:prSet/>
      <dgm:spPr/>
      <dgm:t>
        <a:bodyPr/>
        <a:lstStyle/>
        <a:p>
          <a:endParaRPr lang="en-US"/>
        </a:p>
      </dgm:t>
    </dgm:pt>
    <dgm:pt modelId="{21837A45-C84E-4DBF-BD08-01BCD7BE7235}" type="sibTrans" cxnId="{39B54B33-C9D6-4358-9A19-5BCA5CF508D7}">
      <dgm:prSet/>
      <dgm:spPr/>
      <dgm:t>
        <a:bodyPr/>
        <a:lstStyle/>
        <a:p>
          <a:endParaRPr lang="en-US"/>
        </a:p>
      </dgm:t>
    </dgm:pt>
    <dgm:pt modelId="{4CAD24F0-C696-4FC6-B7DA-A4EB554DD06C}">
      <dgm:prSet/>
      <dgm:spPr/>
      <dgm:t>
        <a:bodyPr/>
        <a:lstStyle/>
        <a:p>
          <a:r>
            <a:rPr lang="en-US"/>
            <a:t>Glutamine is an amino acid that is naturally produced by the body. However, it is important to introduce glutamine in the daily diet in order to increase the synthesis of protein and the well functioning of immune and nervous system.</a:t>
          </a:r>
        </a:p>
      </dgm:t>
    </dgm:pt>
    <dgm:pt modelId="{4AE3955F-7AAF-4714-B872-D16329C0BFC4}" type="parTrans" cxnId="{4AC7D24E-1589-4E20-9E14-0E871E1DA751}">
      <dgm:prSet/>
      <dgm:spPr/>
      <dgm:t>
        <a:bodyPr/>
        <a:lstStyle/>
        <a:p>
          <a:endParaRPr lang="en-US"/>
        </a:p>
      </dgm:t>
    </dgm:pt>
    <dgm:pt modelId="{6A8865F5-5D75-4D5E-9D25-325F20A5B149}" type="sibTrans" cxnId="{4AC7D24E-1589-4E20-9E14-0E871E1DA751}">
      <dgm:prSet/>
      <dgm:spPr/>
      <dgm:t>
        <a:bodyPr/>
        <a:lstStyle/>
        <a:p>
          <a:endParaRPr lang="en-US"/>
        </a:p>
      </dgm:t>
    </dgm:pt>
    <dgm:pt modelId="{2E0483C7-62E8-4608-A96A-CD6D8E618DA1}" type="pres">
      <dgm:prSet presAssocID="{E424F3EB-7194-43E6-926B-F7A065DEA552}" presName="root" presStyleCnt="0">
        <dgm:presLayoutVars>
          <dgm:dir/>
          <dgm:resizeHandles val="exact"/>
        </dgm:presLayoutVars>
      </dgm:prSet>
      <dgm:spPr/>
    </dgm:pt>
    <dgm:pt modelId="{9EF9E52F-DF4F-47B3-9006-074AFD94944F}" type="pres">
      <dgm:prSet presAssocID="{6C7F36CA-3351-4F06-B29F-7811BE24C0AB}" presName="compNode" presStyleCnt="0"/>
      <dgm:spPr/>
    </dgm:pt>
    <dgm:pt modelId="{6FA10225-7A39-4728-8246-A88C5E8780C7}" type="pres">
      <dgm:prSet presAssocID="{6C7F36CA-3351-4F06-B29F-7811BE24C0AB}" presName="bgRect" presStyleLbl="bgShp" presStyleIdx="0" presStyleCnt="3"/>
      <dgm:spPr/>
    </dgm:pt>
    <dgm:pt modelId="{DBDE1DA0-380F-4625-9A9A-419BCC0EBDB6}" type="pres">
      <dgm:prSet presAssocID="{6C7F36CA-3351-4F06-B29F-7811BE24C0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bidden"/>
        </a:ext>
      </dgm:extLst>
    </dgm:pt>
    <dgm:pt modelId="{927A879C-713A-49DF-856C-047EF8BECB11}" type="pres">
      <dgm:prSet presAssocID="{6C7F36CA-3351-4F06-B29F-7811BE24C0AB}" presName="spaceRect" presStyleCnt="0"/>
      <dgm:spPr/>
    </dgm:pt>
    <dgm:pt modelId="{9038F6DD-92BA-4BB9-B43C-A68949E66BC9}" type="pres">
      <dgm:prSet presAssocID="{6C7F36CA-3351-4F06-B29F-7811BE24C0AB}" presName="parTx" presStyleLbl="revTx" presStyleIdx="0" presStyleCnt="3">
        <dgm:presLayoutVars>
          <dgm:chMax val="0"/>
          <dgm:chPref val="0"/>
        </dgm:presLayoutVars>
      </dgm:prSet>
      <dgm:spPr/>
    </dgm:pt>
    <dgm:pt modelId="{E564794A-143E-4B13-8970-ECBA636ACB23}" type="pres">
      <dgm:prSet presAssocID="{FC4FC956-927B-4A1D-8A3F-57A538743E91}" presName="sibTrans" presStyleCnt="0"/>
      <dgm:spPr/>
    </dgm:pt>
    <dgm:pt modelId="{C7967CAB-E6B2-44DD-AD22-000B6AAEA962}" type="pres">
      <dgm:prSet presAssocID="{3DEA7186-8A21-4C81-BFE7-03A5CBA712DF}" presName="compNode" presStyleCnt="0"/>
      <dgm:spPr/>
    </dgm:pt>
    <dgm:pt modelId="{798570E1-A0B1-4C56-8F48-B7F81B5F886B}" type="pres">
      <dgm:prSet presAssocID="{3DEA7186-8A21-4C81-BFE7-03A5CBA712DF}" presName="bgRect" presStyleLbl="bgShp" presStyleIdx="1" presStyleCnt="3"/>
      <dgm:spPr/>
    </dgm:pt>
    <dgm:pt modelId="{906D1005-1531-4F98-921B-13B4749CF3E0}" type="pres">
      <dgm:prSet presAssocID="{3DEA7186-8A21-4C81-BFE7-03A5CBA712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DB746329-F180-417B-A4A4-94E2199C70DA}" type="pres">
      <dgm:prSet presAssocID="{3DEA7186-8A21-4C81-BFE7-03A5CBA712DF}" presName="spaceRect" presStyleCnt="0"/>
      <dgm:spPr/>
    </dgm:pt>
    <dgm:pt modelId="{E5C06B4C-957D-455E-A221-D5169CD7224C}" type="pres">
      <dgm:prSet presAssocID="{3DEA7186-8A21-4C81-BFE7-03A5CBA712DF}" presName="parTx" presStyleLbl="revTx" presStyleIdx="1" presStyleCnt="3">
        <dgm:presLayoutVars>
          <dgm:chMax val="0"/>
          <dgm:chPref val="0"/>
        </dgm:presLayoutVars>
      </dgm:prSet>
      <dgm:spPr/>
    </dgm:pt>
    <dgm:pt modelId="{6A28DACD-BFB8-41C8-BEEA-0A2C13FE8C8A}" type="pres">
      <dgm:prSet presAssocID="{21837A45-C84E-4DBF-BD08-01BCD7BE7235}" presName="sibTrans" presStyleCnt="0"/>
      <dgm:spPr/>
    </dgm:pt>
    <dgm:pt modelId="{5DAB19FE-A6D3-4F3B-8BCA-153A6E16CE43}" type="pres">
      <dgm:prSet presAssocID="{4CAD24F0-C696-4FC6-B7DA-A4EB554DD06C}" presName="compNode" presStyleCnt="0"/>
      <dgm:spPr/>
    </dgm:pt>
    <dgm:pt modelId="{F08B2184-76F9-4327-995C-4AAA6EA39CB4}" type="pres">
      <dgm:prSet presAssocID="{4CAD24F0-C696-4FC6-B7DA-A4EB554DD06C}" presName="bgRect" presStyleLbl="bgShp" presStyleIdx="2" presStyleCnt="3"/>
      <dgm:spPr/>
    </dgm:pt>
    <dgm:pt modelId="{3E7663DE-39AF-4479-B393-86E769BE4BF7}" type="pres">
      <dgm:prSet presAssocID="{4CAD24F0-C696-4FC6-B7DA-A4EB554DD0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95FAE07B-8272-46C6-B059-10C5FBF30840}" type="pres">
      <dgm:prSet presAssocID="{4CAD24F0-C696-4FC6-B7DA-A4EB554DD06C}" presName="spaceRect" presStyleCnt="0"/>
      <dgm:spPr/>
    </dgm:pt>
    <dgm:pt modelId="{BA6E20C4-D81D-4975-B5D6-CB90CB2628D0}" type="pres">
      <dgm:prSet presAssocID="{4CAD24F0-C696-4FC6-B7DA-A4EB554DD06C}" presName="parTx" presStyleLbl="revTx" presStyleIdx="2" presStyleCnt="3">
        <dgm:presLayoutVars>
          <dgm:chMax val="0"/>
          <dgm:chPref val="0"/>
        </dgm:presLayoutVars>
      </dgm:prSet>
      <dgm:spPr/>
    </dgm:pt>
  </dgm:ptLst>
  <dgm:cxnLst>
    <dgm:cxn modelId="{39B54B33-C9D6-4358-9A19-5BCA5CF508D7}" srcId="{E424F3EB-7194-43E6-926B-F7A065DEA552}" destId="{3DEA7186-8A21-4C81-BFE7-03A5CBA712DF}" srcOrd="1" destOrd="0" parTransId="{ADAE7ED3-6218-4792-9702-CF950A158CEF}" sibTransId="{21837A45-C84E-4DBF-BD08-01BCD7BE7235}"/>
    <dgm:cxn modelId="{ABF36634-E967-4FA8-B707-86A6D9DF531E}" type="presOf" srcId="{4CAD24F0-C696-4FC6-B7DA-A4EB554DD06C}" destId="{BA6E20C4-D81D-4975-B5D6-CB90CB2628D0}" srcOrd="0" destOrd="0" presId="urn:microsoft.com/office/officeart/2018/2/layout/IconVerticalSolidList"/>
    <dgm:cxn modelId="{240E016C-F92B-4437-B09E-6DDCC9FA978A}" type="presOf" srcId="{E424F3EB-7194-43E6-926B-F7A065DEA552}" destId="{2E0483C7-62E8-4608-A96A-CD6D8E618DA1}" srcOrd="0" destOrd="0" presId="urn:microsoft.com/office/officeart/2018/2/layout/IconVerticalSolidList"/>
    <dgm:cxn modelId="{4AC7D24E-1589-4E20-9E14-0E871E1DA751}" srcId="{E424F3EB-7194-43E6-926B-F7A065DEA552}" destId="{4CAD24F0-C696-4FC6-B7DA-A4EB554DD06C}" srcOrd="2" destOrd="0" parTransId="{4AE3955F-7AAF-4714-B872-D16329C0BFC4}" sibTransId="{6A8865F5-5D75-4D5E-9D25-325F20A5B149}"/>
    <dgm:cxn modelId="{1543364F-7525-4EE4-A595-2A8AC6AEE8A4}" type="presOf" srcId="{6C7F36CA-3351-4F06-B29F-7811BE24C0AB}" destId="{9038F6DD-92BA-4BB9-B43C-A68949E66BC9}" srcOrd="0" destOrd="0" presId="urn:microsoft.com/office/officeart/2018/2/layout/IconVerticalSolidList"/>
    <dgm:cxn modelId="{658294F9-D1B5-41A0-AE14-8532E0E8D879}" type="presOf" srcId="{3DEA7186-8A21-4C81-BFE7-03A5CBA712DF}" destId="{E5C06B4C-957D-455E-A221-D5169CD7224C}" srcOrd="0" destOrd="0" presId="urn:microsoft.com/office/officeart/2018/2/layout/IconVerticalSolidList"/>
    <dgm:cxn modelId="{F7996AFF-D78D-492E-8E37-36CEFEB0E1BD}" srcId="{E424F3EB-7194-43E6-926B-F7A065DEA552}" destId="{6C7F36CA-3351-4F06-B29F-7811BE24C0AB}" srcOrd="0" destOrd="0" parTransId="{FC2E2984-6E09-4C41-B89E-C5705277407F}" sibTransId="{FC4FC956-927B-4A1D-8A3F-57A538743E91}"/>
    <dgm:cxn modelId="{A3227183-33A0-4F5E-B0FF-74435827DC33}" type="presParOf" srcId="{2E0483C7-62E8-4608-A96A-CD6D8E618DA1}" destId="{9EF9E52F-DF4F-47B3-9006-074AFD94944F}" srcOrd="0" destOrd="0" presId="urn:microsoft.com/office/officeart/2018/2/layout/IconVerticalSolidList"/>
    <dgm:cxn modelId="{6A0071DD-4DFF-433D-A53B-3412FB35B6F0}" type="presParOf" srcId="{9EF9E52F-DF4F-47B3-9006-074AFD94944F}" destId="{6FA10225-7A39-4728-8246-A88C5E8780C7}" srcOrd="0" destOrd="0" presId="urn:microsoft.com/office/officeart/2018/2/layout/IconVerticalSolidList"/>
    <dgm:cxn modelId="{466B76B8-AB13-438E-84DF-2F1CB814E48E}" type="presParOf" srcId="{9EF9E52F-DF4F-47B3-9006-074AFD94944F}" destId="{DBDE1DA0-380F-4625-9A9A-419BCC0EBDB6}" srcOrd="1" destOrd="0" presId="urn:microsoft.com/office/officeart/2018/2/layout/IconVerticalSolidList"/>
    <dgm:cxn modelId="{670438DA-DA2A-4F67-BDA7-D772170E7848}" type="presParOf" srcId="{9EF9E52F-DF4F-47B3-9006-074AFD94944F}" destId="{927A879C-713A-49DF-856C-047EF8BECB11}" srcOrd="2" destOrd="0" presId="urn:microsoft.com/office/officeart/2018/2/layout/IconVerticalSolidList"/>
    <dgm:cxn modelId="{93F8650F-A0ED-4EC6-B12D-B8DBEA12B83A}" type="presParOf" srcId="{9EF9E52F-DF4F-47B3-9006-074AFD94944F}" destId="{9038F6DD-92BA-4BB9-B43C-A68949E66BC9}" srcOrd="3" destOrd="0" presId="urn:microsoft.com/office/officeart/2018/2/layout/IconVerticalSolidList"/>
    <dgm:cxn modelId="{6F53C9B1-D2CB-4EDB-9BCC-48E6161A6E20}" type="presParOf" srcId="{2E0483C7-62E8-4608-A96A-CD6D8E618DA1}" destId="{E564794A-143E-4B13-8970-ECBA636ACB23}" srcOrd="1" destOrd="0" presId="urn:microsoft.com/office/officeart/2018/2/layout/IconVerticalSolidList"/>
    <dgm:cxn modelId="{FCD4DAB7-5990-489B-A63E-91526066BB9C}" type="presParOf" srcId="{2E0483C7-62E8-4608-A96A-CD6D8E618DA1}" destId="{C7967CAB-E6B2-44DD-AD22-000B6AAEA962}" srcOrd="2" destOrd="0" presId="urn:microsoft.com/office/officeart/2018/2/layout/IconVerticalSolidList"/>
    <dgm:cxn modelId="{BBA36743-6744-40BA-8127-0DAD721D0C9D}" type="presParOf" srcId="{C7967CAB-E6B2-44DD-AD22-000B6AAEA962}" destId="{798570E1-A0B1-4C56-8F48-B7F81B5F886B}" srcOrd="0" destOrd="0" presId="urn:microsoft.com/office/officeart/2018/2/layout/IconVerticalSolidList"/>
    <dgm:cxn modelId="{5653E38E-FC39-47AC-8FC7-BCF521E3CD51}" type="presParOf" srcId="{C7967CAB-E6B2-44DD-AD22-000B6AAEA962}" destId="{906D1005-1531-4F98-921B-13B4749CF3E0}" srcOrd="1" destOrd="0" presId="urn:microsoft.com/office/officeart/2018/2/layout/IconVerticalSolidList"/>
    <dgm:cxn modelId="{6DEF6EDE-4A23-4177-9FD9-604469BCBD14}" type="presParOf" srcId="{C7967CAB-E6B2-44DD-AD22-000B6AAEA962}" destId="{DB746329-F180-417B-A4A4-94E2199C70DA}" srcOrd="2" destOrd="0" presId="urn:microsoft.com/office/officeart/2018/2/layout/IconVerticalSolidList"/>
    <dgm:cxn modelId="{5E86ACDE-BFEA-42BF-B003-21857B1E5D1D}" type="presParOf" srcId="{C7967CAB-E6B2-44DD-AD22-000B6AAEA962}" destId="{E5C06B4C-957D-455E-A221-D5169CD7224C}" srcOrd="3" destOrd="0" presId="urn:microsoft.com/office/officeart/2018/2/layout/IconVerticalSolidList"/>
    <dgm:cxn modelId="{DA7B7680-5C06-485B-9056-801A2431F3A8}" type="presParOf" srcId="{2E0483C7-62E8-4608-A96A-CD6D8E618DA1}" destId="{6A28DACD-BFB8-41C8-BEEA-0A2C13FE8C8A}" srcOrd="3" destOrd="0" presId="urn:microsoft.com/office/officeart/2018/2/layout/IconVerticalSolidList"/>
    <dgm:cxn modelId="{72C90FD7-FC44-41FC-ADF2-91F7AB08EA6E}" type="presParOf" srcId="{2E0483C7-62E8-4608-A96A-CD6D8E618DA1}" destId="{5DAB19FE-A6D3-4F3B-8BCA-153A6E16CE43}" srcOrd="4" destOrd="0" presId="urn:microsoft.com/office/officeart/2018/2/layout/IconVerticalSolidList"/>
    <dgm:cxn modelId="{1DDF18C3-10DD-45F6-B3EF-BACB684B4606}" type="presParOf" srcId="{5DAB19FE-A6D3-4F3B-8BCA-153A6E16CE43}" destId="{F08B2184-76F9-4327-995C-4AAA6EA39CB4}" srcOrd="0" destOrd="0" presId="urn:microsoft.com/office/officeart/2018/2/layout/IconVerticalSolidList"/>
    <dgm:cxn modelId="{C580C0E7-9740-47A6-B262-3FD7E0BF2882}" type="presParOf" srcId="{5DAB19FE-A6D3-4F3B-8BCA-153A6E16CE43}" destId="{3E7663DE-39AF-4479-B393-86E769BE4BF7}" srcOrd="1" destOrd="0" presId="urn:microsoft.com/office/officeart/2018/2/layout/IconVerticalSolidList"/>
    <dgm:cxn modelId="{F9537759-F1A6-4109-A397-96B92DB8DA71}" type="presParOf" srcId="{5DAB19FE-A6D3-4F3B-8BCA-153A6E16CE43}" destId="{95FAE07B-8272-46C6-B059-10C5FBF30840}" srcOrd="2" destOrd="0" presId="urn:microsoft.com/office/officeart/2018/2/layout/IconVerticalSolidList"/>
    <dgm:cxn modelId="{B3E7CCC6-BCBA-4958-835B-7DBD57F8A8E9}" type="presParOf" srcId="{5DAB19FE-A6D3-4F3B-8BCA-153A6E16CE43}" destId="{BA6E20C4-D81D-4975-B5D6-CB90CB2628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4CA81AB-BF87-419D-BDE7-E5399EC1E9B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D49979D-C5CE-432F-B279-C0B70C97268A}">
      <dgm:prSet/>
      <dgm:spPr/>
      <dgm:t>
        <a:bodyPr/>
        <a:lstStyle/>
        <a:p>
          <a:r>
            <a:rPr lang="en-GB"/>
            <a:t>There is no current recommended daily intake (RDI) for glutamine. • The best (but not the only) food sources of glutamine are the following:</a:t>
          </a:r>
          <a:endParaRPr lang="en-US"/>
        </a:p>
      </dgm:t>
    </dgm:pt>
    <dgm:pt modelId="{352E0B11-D544-49A8-B26A-9807F9E18E07}" type="parTrans" cxnId="{D02EFF1B-6903-4672-9E73-645B49380AD8}">
      <dgm:prSet/>
      <dgm:spPr/>
      <dgm:t>
        <a:bodyPr/>
        <a:lstStyle/>
        <a:p>
          <a:endParaRPr lang="en-US"/>
        </a:p>
      </dgm:t>
    </dgm:pt>
    <dgm:pt modelId="{9BFB0F06-CD27-4DA6-84F9-BA13DB5A0A4F}" type="sibTrans" cxnId="{D02EFF1B-6903-4672-9E73-645B49380AD8}">
      <dgm:prSet/>
      <dgm:spPr/>
      <dgm:t>
        <a:bodyPr/>
        <a:lstStyle/>
        <a:p>
          <a:endParaRPr lang="en-US"/>
        </a:p>
      </dgm:t>
    </dgm:pt>
    <dgm:pt modelId="{1F570EB3-2847-49B0-B612-CDBEB0C13A80}">
      <dgm:prSet/>
      <dgm:spPr/>
      <dgm:t>
        <a:bodyPr/>
        <a:lstStyle/>
        <a:p>
          <a:r>
            <a:rPr lang="en-GB"/>
            <a:t>Cabbage</a:t>
          </a:r>
          <a:endParaRPr lang="en-US"/>
        </a:p>
      </dgm:t>
    </dgm:pt>
    <dgm:pt modelId="{12190ABB-7083-4D2B-A354-786047F5485F}" type="parTrans" cxnId="{6D2E36CA-E234-49F6-B21F-5443E5FCAD26}">
      <dgm:prSet/>
      <dgm:spPr/>
      <dgm:t>
        <a:bodyPr/>
        <a:lstStyle/>
        <a:p>
          <a:endParaRPr lang="en-US"/>
        </a:p>
      </dgm:t>
    </dgm:pt>
    <dgm:pt modelId="{BF425241-669A-4853-878C-B18DE11CDF03}" type="sibTrans" cxnId="{6D2E36CA-E234-49F6-B21F-5443E5FCAD26}">
      <dgm:prSet/>
      <dgm:spPr/>
      <dgm:t>
        <a:bodyPr/>
        <a:lstStyle/>
        <a:p>
          <a:endParaRPr lang="en-US"/>
        </a:p>
      </dgm:t>
    </dgm:pt>
    <dgm:pt modelId="{AE8E9B7D-A663-46D0-8BE8-1413B64918E1}">
      <dgm:prSet/>
      <dgm:spPr/>
      <dgm:t>
        <a:bodyPr/>
        <a:lstStyle/>
        <a:p>
          <a:r>
            <a:rPr lang="en-GB"/>
            <a:t>Beans and legumes. </a:t>
          </a:r>
          <a:endParaRPr lang="en-US"/>
        </a:p>
      </dgm:t>
    </dgm:pt>
    <dgm:pt modelId="{D221261D-47CE-49C7-9550-47B4BBC34A1A}" type="parTrans" cxnId="{95107FD2-B361-4FE9-B691-64ADDF3CE488}">
      <dgm:prSet/>
      <dgm:spPr/>
      <dgm:t>
        <a:bodyPr/>
        <a:lstStyle/>
        <a:p>
          <a:endParaRPr lang="en-US"/>
        </a:p>
      </dgm:t>
    </dgm:pt>
    <dgm:pt modelId="{D3736E0D-D742-4C76-83D0-1D4457E81664}" type="sibTrans" cxnId="{95107FD2-B361-4FE9-B691-64ADDF3CE488}">
      <dgm:prSet/>
      <dgm:spPr/>
      <dgm:t>
        <a:bodyPr/>
        <a:lstStyle/>
        <a:p>
          <a:endParaRPr lang="en-US"/>
        </a:p>
      </dgm:t>
    </dgm:pt>
    <dgm:pt modelId="{7A54182D-88F3-45D6-89A4-EB635475FC23}">
      <dgm:prSet/>
      <dgm:spPr/>
      <dgm:t>
        <a:bodyPr/>
        <a:lstStyle/>
        <a:p>
          <a:r>
            <a:rPr lang="en-GB"/>
            <a:t>Beet, Spinach and parsley</a:t>
          </a:r>
          <a:endParaRPr lang="en-US"/>
        </a:p>
      </dgm:t>
    </dgm:pt>
    <dgm:pt modelId="{2419A6CC-85A2-4929-8D56-AC4191F6FC65}" type="parTrans" cxnId="{19E145B7-8CE0-4A87-8D32-44C7B11A4DD6}">
      <dgm:prSet/>
      <dgm:spPr/>
      <dgm:t>
        <a:bodyPr/>
        <a:lstStyle/>
        <a:p>
          <a:endParaRPr lang="en-US"/>
        </a:p>
      </dgm:t>
    </dgm:pt>
    <dgm:pt modelId="{7F0C20C8-B9A0-41BB-A168-3140237A0EA7}" type="sibTrans" cxnId="{19E145B7-8CE0-4A87-8D32-44C7B11A4DD6}">
      <dgm:prSet/>
      <dgm:spPr/>
      <dgm:t>
        <a:bodyPr/>
        <a:lstStyle/>
        <a:p>
          <a:endParaRPr lang="en-US"/>
        </a:p>
      </dgm:t>
    </dgm:pt>
    <dgm:pt modelId="{69FEDE14-2B54-4A86-9479-A209BCC96DFA}">
      <dgm:prSet/>
      <dgm:spPr/>
      <dgm:t>
        <a:bodyPr/>
        <a:lstStyle/>
        <a:p>
          <a:r>
            <a:rPr lang="en-GB"/>
            <a:t>Meat and poultry, Sea food, Organ meat (in particular liver)Eggs. Dairy.</a:t>
          </a:r>
          <a:endParaRPr lang="en-US"/>
        </a:p>
      </dgm:t>
    </dgm:pt>
    <dgm:pt modelId="{77EEFADA-77CA-4218-B00B-665D7C5CAB64}" type="parTrans" cxnId="{F44243C5-7086-4734-835F-307F85897992}">
      <dgm:prSet/>
      <dgm:spPr/>
      <dgm:t>
        <a:bodyPr/>
        <a:lstStyle/>
        <a:p>
          <a:endParaRPr lang="en-US"/>
        </a:p>
      </dgm:t>
    </dgm:pt>
    <dgm:pt modelId="{2AB0D4FD-3316-439E-A54E-98CCE4FCC4AE}" type="sibTrans" cxnId="{F44243C5-7086-4734-835F-307F85897992}">
      <dgm:prSet/>
      <dgm:spPr/>
      <dgm:t>
        <a:bodyPr/>
        <a:lstStyle/>
        <a:p>
          <a:endParaRPr lang="en-US"/>
        </a:p>
      </dgm:t>
    </dgm:pt>
    <dgm:pt modelId="{6D206613-248E-417A-8872-052CB62E87BA}" type="pres">
      <dgm:prSet presAssocID="{B4CA81AB-BF87-419D-BDE7-E5399EC1E9B0}" presName="root" presStyleCnt="0">
        <dgm:presLayoutVars>
          <dgm:dir/>
          <dgm:resizeHandles val="exact"/>
        </dgm:presLayoutVars>
      </dgm:prSet>
      <dgm:spPr/>
    </dgm:pt>
    <dgm:pt modelId="{86884F37-E717-4335-A288-60418C99BB78}" type="pres">
      <dgm:prSet presAssocID="{5D49979D-C5CE-432F-B279-C0B70C97268A}" presName="compNode" presStyleCnt="0"/>
      <dgm:spPr/>
    </dgm:pt>
    <dgm:pt modelId="{5B298DB8-079C-44D3-9446-D1E6CFB51590}" type="pres">
      <dgm:prSet presAssocID="{5D49979D-C5CE-432F-B279-C0B70C97268A}" presName="bgRect" presStyleLbl="bgShp" presStyleIdx="0" presStyleCnt="5"/>
      <dgm:spPr/>
    </dgm:pt>
    <dgm:pt modelId="{2832384B-26EE-4B59-81E7-B3AF041B322C}" type="pres">
      <dgm:prSet presAssocID="{5D49979D-C5CE-432F-B279-C0B70C9726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pes"/>
        </a:ext>
      </dgm:extLst>
    </dgm:pt>
    <dgm:pt modelId="{D25F06BB-2FBC-4DDD-B803-DCD9EA331144}" type="pres">
      <dgm:prSet presAssocID="{5D49979D-C5CE-432F-B279-C0B70C97268A}" presName="spaceRect" presStyleCnt="0"/>
      <dgm:spPr/>
    </dgm:pt>
    <dgm:pt modelId="{BCD48C5C-17A7-4CA0-8DF9-2A9452D9A325}" type="pres">
      <dgm:prSet presAssocID="{5D49979D-C5CE-432F-B279-C0B70C97268A}" presName="parTx" presStyleLbl="revTx" presStyleIdx="0" presStyleCnt="5">
        <dgm:presLayoutVars>
          <dgm:chMax val="0"/>
          <dgm:chPref val="0"/>
        </dgm:presLayoutVars>
      </dgm:prSet>
      <dgm:spPr/>
    </dgm:pt>
    <dgm:pt modelId="{FC592322-786E-479C-AE03-0AB0C098DB84}" type="pres">
      <dgm:prSet presAssocID="{9BFB0F06-CD27-4DA6-84F9-BA13DB5A0A4F}" presName="sibTrans" presStyleCnt="0"/>
      <dgm:spPr/>
    </dgm:pt>
    <dgm:pt modelId="{516C2B90-DAD0-4295-A90D-ADDA2E084C3C}" type="pres">
      <dgm:prSet presAssocID="{1F570EB3-2847-49B0-B612-CDBEB0C13A80}" presName="compNode" presStyleCnt="0"/>
      <dgm:spPr/>
    </dgm:pt>
    <dgm:pt modelId="{1DC70BAF-F954-423A-87AC-6475A80C5B88}" type="pres">
      <dgm:prSet presAssocID="{1F570EB3-2847-49B0-B612-CDBEB0C13A80}" presName="bgRect" presStyleLbl="bgShp" presStyleIdx="1" presStyleCnt="5"/>
      <dgm:spPr/>
    </dgm:pt>
    <dgm:pt modelId="{60F7D631-4583-4487-A49F-8C89AA3E3E1C}" type="pres">
      <dgm:prSet presAssocID="{1F570EB3-2847-49B0-B612-CDBEB0C13A8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rn"/>
        </a:ext>
      </dgm:extLst>
    </dgm:pt>
    <dgm:pt modelId="{EEC7B622-FA29-419A-BBFB-E4A2BB7C3F5D}" type="pres">
      <dgm:prSet presAssocID="{1F570EB3-2847-49B0-B612-CDBEB0C13A80}" presName="spaceRect" presStyleCnt="0"/>
      <dgm:spPr/>
    </dgm:pt>
    <dgm:pt modelId="{38065B2A-C643-4AE7-A406-46285E0D0892}" type="pres">
      <dgm:prSet presAssocID="{1F570EB3-2847-49B0-B612-CDBEB0C13A80}" presName="parTx" presStyleLbl="revTx" presStyleIdx="1" presStyleCnt="5">
        <dgm:presLayoutVars>
          <dgm:chMax val="0"/>
          <dgm:chPref val="0"/>
        </dgm:presLayoutVars>
      </dgm:prSet>
      <dgm:spPr/>
    </dgm:pt>
    <dgm:pt modelId="{178BD910-5E96-45E3-8E1F-679F70FDC672}" type="pres">
      <dgm:prSet presAssocID="{BF425241-669A-4853-878C-B18DE11CDF03}" presName="sibTrans" presStyleCnt="0"/>
      <dgm:spPr/>
    </dgm:pt>
    <dgm:pt modelId="{07BF479A-7714-4F1F-B908-60C4055923AA}" type="pres">
      <dgm:prSet presAssocID="{AE8E9B7D-A663-46D0-8BE8-1413B64918E1}" presName="compNode" presStyleCnt="0"/>
      <dgm:spPr/>
    </dgm:pt>
    <dgm:pt modelId="{4EC783E5-2C67-48BE-AB7A-029034E99F4B}" type="pres">
      <dgm:prSet presAssocID="{AE8E9B7D-A663-46D0-8BE8-1413B64918E1}" presName="bgRect" presStyleLbl="bgShp" presStyleIdx="2" presStyleCnt="5"/>
      <dgm:spPr/>
    </dgm:pt>
    <dgm:pt modelId="{5082A19A-A40C-471B-AD9E-F88E553DEB37}" type="pres">
      <dgm:prSet presAssocID="{AE8E9B7D-A663-46D0-8BE8-1413B64918E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oked Turkey"/>
        </a:ext>
      </dgm:extLst>
    </dgm:pt>
    <dgm:pt modelId="{8BDC539D-4C9A-4E80-BA8D-ACD823FF36B2}" type="pres">
      <dgm:prSet presAssocID="{AE8E9B7D-A663-46D0-8BE8-1413B64918E1}" presName="spaceRect" presStyleCnt="0"/>
      <dgm:spPr/>
    </dgm:pt>
    <dgm:pt modelId="{BF430D08-12C1-4D23-97E1-9FE0EC8C00E9}" type="pres">
      <dgm:prSet presAssocID="{AE8E9B7D-A663-46D0-8BE8-1413B64918E1}" presName="parTx" presStyleLbl="revTx" presStyleIdx="2" presStyleCnt="5">
        <dgm:presLayoutVars>
          <dgm:chMax val="0"/>
          <dgm:chPref val="0"/>
        </dgm:presLayoutVars>
      </dgm:prSet>
      <dgm:spPr/>
    </dgm:pt>
    <dgm:pt modelId="{C06F719F-9210-4AF2-991A-C82F0AF4B4A9}" type="pres">
      <dgm:prSet presAssocID="{D3736E0D-D742-4C76-83D0-1D4457E81664}" presName="sibTrans" presStyleCnt="0"/>
      <dgm:spPr/>
    </dgm:pt>
    <dgm:pt modelId="{C457DFF5-00EA-48F4-8921-6F4429C239A5}" type="pres">
      <dgm:prSet presAssocID="{7A54182D-88F3-45D6-89A4-EB635475FC23}" presName="compNode" presStyleCnt="0"/>
      <dgm:spPr/>
    </dgm:pt>
    <dgm:pt modelId="{E5D2B014-75B2-4CAE-A76A-4919B74E98B9}" type="pres">
      <dgm:prSet presAssocID="{7A54182D-88F3-45D6-89A4-EB635475FC23}" presName="bgRect" presStyleLbl="bgShp" presStyleIdx="3" presStyleCnt="5"/>
      <dgm:spPr/>
    </dgm:pt>
    <dgm:pt modelId="{7ED3E95B-4E75-4384-BDFD-DC70C035F933}" type="pres">
      <dgm:prSet presAssocID="{7A54182D-88F3-45D6-89A4-EB635475FC2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termelon"/>
        </a:ext>
      </dgm:extLst>
    </dgm:pt>
    <dgm:pt modelId="{79E6A9E9-DF21-41E9-B9F0-429464C790D6}" type="pres">
      <dgm:prSet presAssocID="{7A54182D-88F3-45D6-89A4-EB635475FC23}" presName="spaceRect" presStyleCnt="0"/>
      <dgm:spPr/>
    </dgm:pt>
    <dgm:pt modelId="{13EF6BDE-BA5A-44EA-A34D-7F464A722754}" type="pres">
      <dgm:prSet presAssocID="{7A54182D-88F3-45D6-89A4-EB635475FC23}" presName="parTx" presStyleLbl="revTx" presStyleIdx="3" presStyleCnt="5">
        <dgm:presLayoutVars>
          <dgm:chMax val="0"/>
          <dgm:chPref val="0"/>
        </dgm:presLayoutVars>
      </dgm:prSet>
      <dgm:spPr/>
    </dgm:pt>
    <dgm:pt modelId="{7190FB9B-A36F-4AD7-807D-854D8ACDB7A9}" type="pres">
      <dgm:prSet presAssocID="{7F0C20C8-B9A0-41BB-A168-3140237A0EA7}" presName="sibTrans" presStyleCnt="0"/>
      <dgm:spPr/>
    </dgm:pt>
    <dgm:pt modelId="{64D2FCF0-787B-4992-A750-58ACD956B324}" type="pres">
      <dgm:prSet presAssocID="{69FEDE14-2B54-4A86-9479-A209BCC96DFA}" presName="compNode" presStyleCnt="0"/>
      <dgm:spPr/>
    </dgm:pt>
    <dgm:pt modelId="{40E207EF-094B-4DC0-93E4-E6AB7CDA82D0}" type="pres">
      <dgm:prSet presAssocID="{69FEDE14-2B54-4A86-9479-A209BCC96DFA}" presName="bgRect" presStyleLbl="bgShp" presStyleIdx="4" presStyleCnt="5"/>
      <dgm:spPr/>
    </dgm:pt>
    <dgm:pt modelId="{AEE3C4D0-BBC5-4603-9FD6-5C6361777D0B}" type="pres">
      <dgm:prSet presAssocID="{69FEDE14-2B54-4A86-9479-A209BCC96D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w"/>
        </a:ext>
      </dgm:extLst>
    </dgm:pt>
    <dgm:pt modelId="{4C36DC4E-E475-420B-A027-157F9C17F55C}" type="pres">
      <dgm:prSet presAssocID="{69FEDE14-2B54-4A86-9479-A209BCC96DFA}" presName="spaceRect" presStyleCnt="0"/>
      <dgm:spPr/>
    </dgm:pt>
    <dgm:pt modelId="{78EE9D4D-23D8-4056-B3F7-AFE8344687F9}" type="pres">
      <dgm:prSet presAssocID="{69FEDE14-2B54-4A86-9479-A209BCC96DFA}" presName="parTx" presStyleLbl="revTx" presStyleIdx="4" presStyleCnt="5">
        <dgm:presLayoutVars>
          <dgm:chMax val="0"/>
          <dgm:chPref val="0"/>
        </dgm:presLayoutVars>
      </dgm:prSet>
      <dgm:spPr/>
    </dgm:pt>
  </dgm:ptLst>
  <dgm:cxnLst>
    <dgm:cxn modelId="{2720F010-A0F0-4874-AD75-D0A8C1C6F8FC}" type="presOf" srcId="{B4CA81AB-BF87-419D-BDE7-E5399EC1E9B0}" destId="{6D206613-248E-417A-8872-052CB62E87BA}" srcOrd="0" destOrd="0" presId="urn:microsoft.com/office/officeart/2018/2/layout/IconVerticalSolidList"/>
    <dgm:cxn modelId="{B3BC1111-C7A8-49DA-A9B4-41D09401CD83}" type="presOf" srcId="{1F570EB3-2847-49B0-B612-CDBEB0C13A80}" destId="{38065B2A-C643-4AE7-A406-46285E0D0892}" srcOrd="0" destOrd="0" presId="urn:microsoft.com/office/officeart/2018/2/layout/IconVerticalSolidList"/>
    <dgm:cxn modelId="{D02EFF1B-6903-4672-9E73-645B49380AD8}" srcId="{B4CA81AB-BF87-419D-BDE7-E5399EC1E9B0}" destId="{5D49979D-C5CE-432F-B279-C0B70C97268A}" srcOrd="0" destOrd="0" parTransId="{352E0B11-D544-49A8-B26A-9807F9E18E07}" sibTransId="{9BFB0F06-CD27-4DA6-84F9-BA13DB5A0A4F}"/>
    <dgm:cxn modelId="{294E4C20-FC35-4244-B538-8090D4FFA8D7}" type="presOf" srcId="{69FEDE14-2B54-4A86-9479-A209BCC96DFA}" destId="{78EE9D4D-23D8-4056-B3F7-AFE8344687F9}" srcOrd="0" destOrd="0" presId="urn:microsoft.com/office/officeart/2018/2/layout/IconVerticalSolidList"/>
    <dgm:cxn modelId="{8DEC6F23-FD05-486B-83CE-6AA8C1384D93}" type="presOf" srcId="{AE8E9B7D-A663-46D0-8BE8-1413B64918E1}" destId="{BF430D08-12C1-4D23-97E1-9FE0EC8C00E9}" srcOrd="0" destOrd="0" presId="urn:microsoft.com/office/officeart/2018/2/layout/IconVerticalSolidList"/>
    <dgm:cxn modelId="{8FC9882B-0727-4DC2-A366-7BD69806BA0A}" type="presOf" srcId="{5D49979D-C5CE-432F-B279-C0B70C97268A}" destId="{BCD48C5C-17A7-4CA0-8DF9-2A9452D9A325}" srcOrd="0" destOrd="0" presId="urn:microsoft.com/office/officeart/2018/2/layout/IconVerticalSolidList"/>
    <dgm:cxn modelId="{19E145B7-8CE0-4A87-8D32-44C7B11A4DD6}" srcId="{B4CA81AB-BF87-419D-BDE7-E5399EC1E9B0}" destId="{7A54182D-88F3-45D6-89A4-EB635475FC23}" srcOrd="3" destOrd="0" parTransId="{2419A6CC-85A2-4929-8D56-AC4191F6FC65}" sibTransId="{7F0C20C8-B9A0-41BB-A168-3140237A0EA7}"/>
    <dgm:cxn modelId="{F44243C5-7086-4734-835F-307F85897992}" srcId="{B4CA81AB-BF87-419D-BDE7-E5399EC1E9B0}" destId="{69FEDE14-2B54-4A86-9479-A209BCC96DFA}" srcOrd="4" destOrd="0" parTransId="{77EEFADA-77CA-4218-B00B-665D7C5CAB64}" sibTransId="{2AB0D4FD-3316-439E-A54E-98CCE4FCC4AE}"/>
    <dgm:cxn modelId="{6D2E36CA-E234-49F6-B21F-5443E5FCAD26}" srcId="{B4CA81AB-BF87-419D-BDE7-E5399EC1E9B0}" destId="{1F570EB3-2847-49B0-B612-CDBEB0C13A80}" srcOrd="1" destOrd="0" parTransId="{12190ABB-7083-4D2B-A354-786047F5485F}" sibTransId="{BF425241-669A-4853-878C-B18DE11CDF03}"/>
    <dgm:cxn modelId="{95107FD2-B361-4FE9-B691-64ADDF3CE488}" srcId="{B4CA81AB-BF87-419D-BDE7-E5399EC1E9B0}" destId="{AE8E9B7D-A663-46D0-8BE8-1413B64918E1}" srcOrd="2" destOrd="0" parTransId="{D221261D-47CE-49C7-9550-47B4BBC34A1A}" sibTransId="{D3736E0D-D742-4C76-83D0-1D4457E81664}"/>
    <dgm:cxn modelId="{8D0F83E6-4425-412D-BABF-E747573B1FDA}" type="presOf" srcId="{7A54182D-88F3-45D6-89A4-EB635475FC23}" destId="{13EF6BDE-BA5A-44EA-A34D-7F464A722754}" srcOrd="0" destOrd="0" presId="urn:microsoft.com/office/officeart/2018/2/layout/IconVerticalSolidList"/>
    <dgm:cxn modelId="{D24A27A6-6C43-48F7-BBC3-F62B961E6367}" type="presParOf" srcId="{6D206613-248E-417A-8872-052CB62E87BA}" destId="{86884F37-E717-4335-A288-60418C99BB78}" srcOrd="0" destOrd="0" presId="urn:microsoft.com/office/officeart/2018/2/layout/IconVerticalSolidList"/>
    <dgm:cxn modelId="{061D7B41-5655-4FAA-8158-906B6D4B9A95}" type="presParOf" srcId="{86884F37-E717-4335-A288-60418C99BB78}" destId="{5B298DB8-079C-44D3-9446-D1E6CFB51590}" srcOrd="0" destOrd="0" presId="urn:microsoft.com/office/officeart/2018/2/layout/IconVerticalSolidList"/>
    <dgm:cxn modelId="{564588CD-E163-4A95-80BF-6D55CCA5334F}" type="presParOf" srcId="{86884F37-E717-4335-A288-60418C99BB78}" destId="{2832384B-26EE-4B59-81E7-B3AF041B322C}" srcOrd="1" destOrd="0" presId="urn:microsoft.com/office/officeart/2018/2/layout/IconVerticalSolidList"/>
    <dgm:cxn modelId="{D5F82E18-A8CD-428F-992B-98F3C5BD5C93}" type="presParOf" srcId="{86884F37-E717-4335-A288-60418C99BB78}" destId="{D25F06BB-2FBC-4DDD-B803-DCD9EA331144}" srcOrd="2" destOrd="0" presId="urn:microsoft.com/office/officeart/2018/2/layout/IconVerticalSolidList"/>
    <dgm:cxn modelId="{15C13F31-EA36-47A7-8922-7AF1B0206B6D}" type="presParOf" srcId="{86884F37-E717-4335-A288-60418C99BB78}" destId="{BCD48C5C-17A7-4CA0-8DF9-2A9452D9A325}" srcOrd="3" destOrd="0" presId="urn:microsoft.com/office/officeart/2018/2/layout/IconVerticalSolidList"/>
    <dgm:cxn modelId="{50B06C6D-9EC9-4726-8626-9F9A2A0D1894}" type="presParOf" srcId="{6D206613-248E-417A-8872-052CB62E87BA}" destId="{FC592322-786E-479C-AE03-0AB0C098DB84}" srcOrd="1" destOrd="0" presId="urn:microsoft.com/office/officeart/2018/2/layout/IconVerticalSolidList"/>
    <dgm:cxn modelId="{DB8C2383-BCE7-4542-A7B7-45C7F918DAC5}" type="presParOf" srcId="{6D206613-248E-417A-8872-052CB62E87BA}" destId="{516C2B90-DAD0-4295-A90D-ADDA2E084C3C}" srcOrd="2" destOrd="0" presId="urn:microsoft.com/office/officeart/2018/2/layout/IconVerticalSolidList"/>
    <dgm:cxn modelId="{0C631582-DE40-4E7A-A108-F60BBC4316E3}" type="presParOf" srcId="{516C2B90-DAD0-4295-A90D-ADDA2E084C3C}" destId="{1DC70BAF-F954-423A-87AC-6475A80C5B88}" srcOrd="0" destOrd="0" presId="urn:microsoft.com/office/officeart/2018/2/layout/IconVerticalSolidList"/>
    <dgm:cxn modelId="{01EA4967-834A-41C3-8ABA-87F4B333381F}" type="presParOf" srcId="{516C2B90-DAD0-4295-A90D-ADDA2E084C3C}" destId="{60F7D631-4583-4487-A49F-8C89AA3E3E1C}" srcOrd="1" destOrd="0" presId="urn:microsoft.com/office/officeart/2018/2/layout/IconVerticalSolidList"/>
    <dgm:cxn modelId="{4EE4041F-E3C5-4F46-9736-DE129C862D94}" type="presParOf" srcId="{516C2B90-DAD0-4295-A90D-ADDA2E084C3C}" destId="{EEC7B622-FA29-419A-BBFB-E4A2BB7C3F5D}" srcOrd="2" destOrd="0" presId="urn:microsoft.com/office/officeart/2018/2/layout/IconVerticalSolidList"/>
    <dgm:cxn modelId="{28A5E5E4-8FA3-448D-BA23-F435C4BA0927}" type="presParOf" srcId="{516C2B90-DAD0-4295-A90D-ADDA2E084C3C}" destId="{38065B2A-C643-4AE7-A406-46285E0D0892}" srcOrd="3" destOrd="0" presId="urn:microsoft.com/office/officeart/2018/2/layout/IconVerticalSolidList"/>
    <dgm:cxn modelId="{369DD865-D3C2-4E62-B819-3A49E7AF5FAB}" type="presParOf" srcId="{6D206613-248E-417A-8872-052CB62E87BA}" destId="{178BD910-5E96-45E3-8E1F-679F70FDC672}" srcOrd="3" destOrd="0" presId="urn:microsoft.com/office/officeart/2018/2/layout/IconVerticalSolidList"/>
    <dgm:cxn modelId="{AB0A8918-0E3F-41EE-971C-E4F248008CFD}" type="presParOf" srcId="{6D206613-248E-417A-8872-052CB62E87BA}" destId="{07BF479A-7714-4F1F-B908-60C4055923AA}" srcOrd="4" destOrd="0" presId="urn:microsoft.com/office/officeart/2018/2/layout/IconVerticalSolidList"/>
    <dgm:cxn modelId="{88A5E77B-2F29-4F87-9D0F-C6E9123A0FBF}" type="presParOf" srcId="{07BF479A-7714-4F1F-B908-60C4055923AA}" destId="{4EC783E5-2C67-48BE-AB7A-029034E99F4B}" srcOrd="0" destOrd="0" presId="urn:microsoft.com/office/officeart/2018/2/layout/IconVerticalSolidList"/>
    <dgm:cxn modelId="{7488155A-376A-4BD9-9AD5-4916D36955D8}" type="presParOf" srcId="{07BF479A-7714-4F1F-B908-60C4055923AA}" destId="{5082A19A-A40C-471B-AD9E-F88E553DEB37}" srcOrd="1" destOrd="0" presId="urn:microsoft.com/office/officeart/2018/2/layout/IconVerticalSolidList"/>
    <dgm:cxn modelId="{9709AC8A-17DD-4BD4-8872-CBE1105F550B}" type="presParOf" srcId="{07BF479A-7714-4F1F-B908-60C4055923AA}" destId="{8BDC539D-4C9A-4E80-BA8D-ACD823FF36B2}" srcOrd="2" destOrd="0" presId="urn:microsoft.com/office/officeart/2018/2/layout/IconVerticalSolidList"/>
    <dgm:cxn modelId="{468A54DD-DC15-4311-999E-F787BED2DEBF}" type="presParOf" srcId="{07BF479A-7714-4F1F-B908-60C4055923AA}" destId="{BF430D08-12C1-4D23-97E1-9FE0EC8C00E9}" srcOrd="3" destOrd="0" presId="urn:microsoft.com/office/officeart/2018/2/layout/IconVerticalSolidList"/>
    <dgm:cxn modelId="{C4941FB1-4CDD-4253-B979-97F7650F0617}" type="presParOf" srcId="{6D206613-248E-417A-8872-052CB62E87BA}" destId="{C06F719F-9210-4AF2-991A-C82F0AF4B4A9}" srcOrd="5" destOrd="0" presId="urn:microsoft.com/office/officeart/2018/2/layout/IconVerticalSolidList"/>
    <dgm:cxn modelId="{7287EEFF-BCA7-4FFD-8BAB-37F5A5AA43DE}" type="presParOf" srcId="{6D206613-248E-417A-8872-052CB62E87BA}" destId="{C457DFF5-00EA-48F4-8921-6F4429C239A5}" srcOrd="6" destOrd="0" presId="urn:microsoft.com/office/officeart/2018/2/layout/IconVerticalSolidList"/>
    <dgm:cxn modelId="{5B9F6B7B-4353-4725-AA0A-4C1228C73A05}" type="presParOf" srcId="{C457DFF5-00EA-48F4-8921-6F4429C239A5}" destId="{E5D2B014-75B2-4CAE-A76A-4919B74E98B9}" srcOrd="0" destOrd="0" presId="urn:microsoft.com/office/officeart/2018/2/layout/IconVerticalSolidList"/>
    <dgm:cxn modelId="{24A72DE4-A1EE-49C9-BB7D-AAC2C705D3E7}" type="presParOf" srcId="{C457DFF5-00EA-48F4-8921-6F4429C239A5}" destId="{7ED3E95B-4E75-4384-BDFD-DC70C035F933}" srcOrd="1" destOrd="0" presId="urn:microsoft.com/office/officeart/2018/2/layout/IconVerticalSolidList"/>
    <dgm:cxn modelId="{727FBAA9-931E-46E0-B178-52CD02F623DE}" type="presParOf" srcId="{C457DFF5-00EA-48F4-8921-6F4429C239A5}" destId="{79E6A9E9-DF21-41E9-B9F0-429464C790D6}" srcOrd="2" destOrd="0" presId="urn:microsoft.com/office/officeart/2018/2/layout/IconVerticalSolidList"/>
    <dgm:cxn modelId="{AE4A38AD-AD8B-49ED-B687-2AF393D9FA89}" type="presParOf" srcId="{C457DFF5-00EA-48F4-8921-6F4429C239A5}" destId="{13EF6BDE-BA5A-44EA-A34D-7F464A722754}" srcOrd="3" destOrd="0" presId="urn:microsoft.com/office/officeart/2018/2/layout/IconVerticalSolidList"/>
    <dgm:cxn modelId="{8DEBFD29-6539-487D-BA69-F188C2254CFC}" type="presParOf" srcId="{6D206613-248E-417A-8872-052CB62E87BA}" destId="{7190FB9B-A36F-4AD7-807D-854D8ACDB7A9}" srcOrd="7" destOrd="0" presId="urn:microsoft.com/office/officeart/2018/2/layout/IconVerticalSolidList"/>
    <dgm:cxn modelId="{297F7305-CE3C-4DF9-A350-728C77802344}" type="presParOf" srcId="{6D206613-248E-417A-8872-052CB62E87BA}" destId="{64D2FCF0-787B-4992-A750-58ACD956B324}" srcOrd="8" destOrd="0" presId="urn:microsoft.com/office/officeart/2018/2/layout/IconVerticalSolidList"/>
    <dgm:cxn modelId="{FBF2096B-EC95-4620-ACD6-D387DB80EB4B}" type="presParOf" srcId="{64D2FCF0-787B-4992-A750-58ACD956B324}" destId="{40E207EF-094B-4DC0-93E4-E6AB7CDA82D0}" srcOrd="0" destOrd="0" presId="urn:microsoft.com/office/officeart/2018/2/layout/IconVerticalSolidList"/>
    <dgm:cxn modelId="{48EBE56B-928C-44D5-86B3-FC128A97059D}" type="presParOf" srcId="{64D2FCF0-787B-4992-A750-58ACD956B324}" destId="{AEE3C4D0-BBC5-4603-9FD6-5C6361777D0B}" srcOrd="1" destOrd="0" presId="urn:microsoft.com/office/officeart/2018/2/layout/IconVerticalSolidList"/>
    <dgm:cxn modelId="{7DD5ECF0-3D2C-4CA1-B082-ACDE08F722ED}" type="presParOf" srcId="{64D2FCF0-787B-4992-A750-58ACD956B324}" destId="{4C36DC4E-E475-420B-A027-157F9C17F55C}" srcOrd="2" destOrd="0" presId="urn:microsoft.com/office/officeart/2018/2/layout/IconVerticalSolidList"/>
    <dgm:cxn modelId="{396CD71D-2763-49F2-9704-2F8499E51DC7}" type="presParOf" srcId="{64D2FCF0-787B-4992-A750-58ACD956B324}" destId="{78EE9D4D-23D8-4056-B3F7-AFE8344687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7F6C28-F2D3-4D9D-A3B8-620DF8B881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9E7290-C50A-44D9-BEF9-3CD7D91539A6}">
      <dgm:prSet/>
      <dgm:spPr/>
      <dgm:t>
        <a:bodyPr/>
        <a:lstStyle/>
        <a:p>
          <a:r>
            <a:rPr lang="en-US"/>
            <a:t>Nutrition work hand on hand with conventional treatment of mental illness to improve neurotransmitter function. </a:t>
          </a:r>
        </a:p>
      </dgm:t>
    </dgm:pt>
    <dgm:pt modelId="{F2047546-8A26-483B-A3BB-58107E2E7878}" type="parTrans" cxnId="{B3EBEC2D-BDE7-4846-9A89-243D53E693FC}">
      <dgm:prSet/>
      <dgm:spPr/>
      <dgm:t>
        <a:bodyPr/>
        <a:lstStyle/>
        <a:p>
          <a:endParaRPr lang="en-US"/>
        </a:p>
      </dgm:t>
    </dgm:pt>
    <dgm:pt modelId="{84523BDA-686E-42DF-B5C3-8A06BBAB0518}" type="sibTrans" cxnId="{B3EBEC2D-BDE7-4846-9A89-243D53E693FC}">
      <dgm:prSet/>
      <dgm:spPr/>
      <dgm:t>
        <a:bodyPr/>
        <a:lstStyle/>
        <a:p>
          <a:endParaRPr lang="en-US"/>
        </a:p>
      </dgm:t>
    </dgm:pt>
    <dgm:pt modelId="{6FE9600D-D8F4-4856-9ECC-BCEEA0C59293}">
      <dgm:prSet/>
      <dgm:spPr/>
      <dgm:t>
        <a:bodyPr/>
        <a:lstStyle/>
        <a:p>
          <a:r>
            <a:rPr lang="en-US"/>
            <a:t>In nursing care nutritional interventions may decrease the incidence or severity of the different mental illness. When used as treatment methods, nutritional interventions may reduce the utilization of the dose of psychotropic drugs. </a:t>
          </a:r>
        </a:p>
      </dgm:t>
    </dgm:pt>
    <dgm:pt modelId="{09FDEC7F-160F-4147-8DB0-65A8668ACE56}" type="parTrans" cxnId="{E3EA855E-3FBD-4FAC-8E1A-DE1007ED12A0}">
      <dgm:prSet/>
      <dgm:spPr/>
      <dgm:t>
        <a:bodyPr/>
        <a:lstStyle/>
        <a:p>
          <a:endParaRPr lang="en-US"/>
        </a:p>
      </dgm:t>
    </dgm:pt>
    <dgm:pt modelId="{042CD910-A8F2-4480-9240-6A8723F6EE41}" type="sibTrans" cxnId="{E3EA855E-3FBD-4FAC-8E1A-DE1007ED12A0}">
      <dgm:prSet/>
      <dgm:spPr/>
      <dgm:t>
        <a:bodyPr/>
        <a:lstStyle/>
        <a:p>
          <a:endParaRPr lang="en-US"/>
        </a:p>
      </dgm:t>
    </dgm:pt>
    <dgm:pt modelId="{32541F20-E668-4F1F-9A64-5C0CD97D0242}">
      <dgm:prSet/>
      <dgm:spPr/>
      <dgm:t>
        <a:bodyPr/>
        <a:lstStyle/>
        <a:p>
          <a:r>
            <a:rPr lang="en-US"/>
            <a:t>• For new mothers who are nursing and do not want to take medication for depression, nutrition and dietary changes may represent viable alternatives. In addition to therapy and other alternative therapies, nursing nutritional intervention can be helpful in relieving depressive symptoms and improving overall well-being.</a:t>
          </a:r>
        </a:p>
      </dgm:t>
    </dgm:pt>
    <dgm:pt modelId="{11C73599-3570-4FAC-BD9E-D3C1D074E2A0}" type="parTrans" cxnId="{5A45A884-93FD-4F54-BAF9-F448E3A6B251}">
      <dgm:prSet/>
      <dgm:spPr/>
      <dgm:t>
        <a:bodyPr/>
        <a:lstStyle/>
        <a:p>
          <a:endParaRPr lang="en-US"/>
        </a:p>
      </dgm:t>
    </dgm:pt>
    <dgm:pt modelId="{C77068BD-D510-4DC7-A3B0-31CE1E3C7C71}" type="sibTrans" cxnId="{5A45A884-93FD-4F54-BAF9-F448E3A6B251}">
      <dgm:prSet/>
      <dgm:spPr/>
      <dgm:t>
        <a:bodyPr/>
        <a:lstStyle/>
        <a:p>
          <a:endParaRPr lang="en-US"/>
        </a:p>
      </dgm:t>
    </dgm:pt>
    <dgm:pt modelId="{7CF75656-3F97-4F56-96F8-292DB91429D7}" type="pres">
      <dgm:prSet presAssocID="{2F7F6C28-F2D3-4D9D-A3B8-620DF8B88190}" presName="root" presStyleCnt="0">
        <dgm:presLayoutVars>
          <dgm:dir/>
          <dgm:resizeHandles val="exact"/>
        </dgm:presLayoutVars>
      </dgm:prSet>
      <dgm:spPr/>
    </dgm:pt>
    <dgm:pt modelId="{B47D0CFB-3E6A-44A8-A833-6B464F388664}" type="pres">
      <dgm:prSet presAssocID="{259E7290-C50A-44D9-BEF9-3CD7D91539A6}" presName="compNode" presStyleCnt="0"/>
      <dgm:spPr/>
    </dgm:pt>
    <dgm:pt modelId="{46D10616-D97F-4121-8A16-B8E70EA9B789}" type="pres">
      <dgm:prSet presAssocID="{259E7290-C50A-44D9-BEF9-3CD7D91539A6}" presName="bgRect" presStyleLbl="bgShp" presStyleIdx="0" presStyleCnt="3"/>
      <dgm:spPr/>
    </dgm:pt>
    <dgm:pt modelId="{B3345AA1-A6DF-4C3B-B198-E2C41FF76F3E}" type="pres">
      <dgm:prSet presAssocID="{259E7290-C50A-44D9-BEF9-3CD7D91539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D909EF3-D0FE-48EC-B44D-6076624A8DBD}" type="pres">
      <dgm:prSet presAssocID="{259E7290-C50A-44D9-BEF9-3CD7D91539A6}" presName="spaceRect" presStyleCnt="0"/>
      <dgm:spPr/>
    </dgm:pt>
    <dgm:pt modelId="{F74F943F-EEBD-4939-8EB6-95EEF1B8B794}" type="pres">
      <dgm:prSet presAssocID="{259E7290-C50A-44D9-BEF9-3CD7D91539A6}" presName="parTx" presStyleLbl="revTx" presStyleIdx="0" presStyleCnt="3">
        <dgm:presLayoutVars>
          <dgm:chMax val="0"/>
          <dgm:chPref val="0"/>
        </dgm:presLayoutVars>
      </dgm:prSet>
      <dgm:spPr/>
    </dgm:pt>
    <dgm:pt modelId="{753D5AFD-C3CC-4421-AE05-A4ED250CF55C}" type="pres">
      <dgm:prSet presAssocID="{84523BDA-686E-42DF-B5C3-8A06BBAB0518}" presName="sibTrans" presStyleCnt="0"/>
      <dgm:spPr/>
    </dgm:pt>
    <dgm:pt modelId="{C0191D9F-804F-4361-8A13-17452677EF84}" type="pres">
      <dgm:prSet presAssocID="{6FE9600D-D8F4-4856-9ECC-BCEEA0C59293}" presName="compNode" presStyleCnt="0"/>
      <dgm:spPr/>
    </dgm:pt>
    <dgm:pt modelId="{5809BCD2-984A-49EA-AD23-D5481576DB89}" type="pres">
      <dgm:prSet presAssocID="{6FE9600D-D8F4-4856-9ECC-BCEEA0C59293}" presName="bgRect" presStyleLbl="bgShp" presStyleIdx="1" presStyleCnt="3"/>
      <dgm:spPr/>
    </dgm:pt>
    <dgm:pt modelId="{E6018813-9BC5-406D-A000-72AFB89881E3}" type="pres">
      <dgm:prSet presAssocID="{6FE9600D-D8F4-4856-9ECC-BCEEA0C592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5CB58034-7843-4544-9696-3177BA930A9D}" type="pres">
      <dgm:prSet presAssocID="{6FE9600D-D8F4-4856-9ECC-BCEEA0C59293}" presName="spaceRect" presStyleCnt="0"/>
      <dgm:spPr/>
    </dgm:pt>
    <dgm:pt modelId="{1C2715B0-A934-4FFC-A7A6-F34E4321FA6A}" type="pres">
      <dgm:prSet presAssocID="{6FE9600D-D8F4-4856-9ECC-BCEEA0C59293}" presName="parTx" presStyleLbl="revTx" presStyleIdx="1" presStyleCnt="3">
        <dgm:presLayoutVars>
          <dgm:chMax val="0"/>
          <dgm:chPref val="0"/>
        </dgm:presLayoutVars>
      </dgm:prSet>
      <dgm:spPr/>
    </dgm:pt>
    <dgm:pt modelId="{D416845A-9126-42AC-85D1-D8B11BDD95A9}" type="pres">
      <dgm:prSet presAssocID="{042CD910-A8F2-4480-9240-6A8723F6EE41}" presName="sibTrans" presStyleCnt="0"/>
      <dgm:spPr/>
    </dgm:pt>
    <dgm:pt modelId="{C4D4B727-20B8-4F39-9AA5-D78F3A328256}" type="pres">
      <dgm:prSet presAssocID="{32541F20-E668-4F1F-9A64-5C0CD97D0242}" presName="compNode" presStyleCnt="0"/>
      <dgm:spPr/>
    </dgm:pt>
    <dgm:pt modelId="{14B743D7-4E40-4448-9A05-7B7307590AF1}" type="pres">
      <dgm:prSet presAssocID="{32541F20-E668-4F1F-9A64-5C0CD97D0242}" presName="bgRect" presStyleLbl="bgShp" presStyleIdx="2" presStyleCnt="3"/>
      <dgm:spPr/>
    </dgm:pt>
    <dgm:pt modelId="{AA14B114-030D-48BF-8ABD-193BA08BA1AF}" type="pres">
      <dgm:prSet presAssocID="{32541F20-E668-4F1F-9A64-5C0CD97D02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EB1A5932-E1AB-4925-9696-F87F37DCAD38}" type="pres">
      <dgm:prSet presAssocID="{32541F20-E668-4F1F-9A64-5C0CD97D0242}" presName="spaceRect" presStyleCnt="0"/>
      <dgm:spPr/>
    </dgm:pt>
    <dgm:pt modelId="{E0EF31F8-BDC9-4ECF-ACE8-A256FCC76963}" type="pres">
      <dgm:prSet presAssocID="{32541F20-E668-4F1F-9A64-5C0CD97D0242}" presName="parTx" presStyleLbl="revTx" presStyleIdx="2" presStyleCnt="3">
        <dgm:presLayoutVars>
          <dgm:chMax val="0"/>
          <dgm:chPref val="0"/>
        </dgm:presLayoutVars>
      </dgm:prSet>
      <dgm:spPr/>
    </dgm:pt>
  </dgm:ptLst>
  <dgm:cxnLst>
    <dgm:cxn modelId="{B3EBEC2D-BDE7-4846-9A89-243D53E693FC}" srcId="{2F7F6C28-F2D3-4D9D-A3B8-620DF8B88190}" destId="{259E7290-C50A-44D9-BEF9-3CD7D91539A6}" srcOrd="0" destOrd="0" parTransId="{F2047546-8A26-483B-A3BB-58107E2E7878}" sibTransId="{84523BDA-686E-42DF-B5C3-8A06BBAB0518}"/>
    <dgm:cxn modelId="{DB70695E-A108-4098-85F4-F34C19D3DDC7}" type="presOf" srcId="{6FE9600D-D8F4-4856-9ECC-BCEEA0C59293}" destId="{1C2715B0-A934-4FFC-A7A6-F34E4321FA6A}" srcOrd="0" destOrd="0" presId="urn:microsoft.com/office/officeart/2018/2/layout/IconVerticalSolidList"/>
    <dgm:cxn modelId="{E3EA855E-3FBD-4FAC-8E1A-DE1007ED12A0}" srcId="{2F7F6C28-F2D3-4D9D-A3B8-620DF8B88190}" destId="{6FE9600D-D8F4-4856-9ECC-BCEEA0C59293}" srcOrd="1" destOrd="0" parTransId="{09FDEC7F-160F-4147-8DB0-65A8668ACE56}" sibTransId="{042CD910-A8F2-4480-9240-6A8723F6EE41}"/>
    <dgm:cxn modelId="{B4152F50-8825-4E63-8C41-F26D9AF58EA1}" type="presOf" srcId="{2F7F6C28-F2D3-4D9D-A3B8-620DF8B88190}" destId="{7CF75656-3F97-4F56-96F8-292DB91429D7}" srcOrd="0" destOrd="0" presId="urn:microsoft.com/office/officeart/2018/2/layout/IconVerticalSolidList"/>
    <dgm:cxn modelId="{5A45A884-93FD-4F54-BAF9-F448E3A6B251}" srcId="{2F7F6C28-F2D3-4D9D-A3B8-620DF8B88190}" destId="{32541F20-E668-4F1F-9A64-5C0CD97D0242}" srcOrd="2" destOrd="0" parTransId="{11C73599-3570-4FAC-BD9E-D3C1D074E2A0}" sibTransId="{C77068BD-D510-4DC7-A3B0-31CE1E3C7C71}"/>
    <dgm:cxn modelId="{B6A60FA2-5C3E-4985-A949-A14149B704FB}" type="presOf" srcId="{259E7290-C50A-44D9-BEF9-3CD7D91539A6}" destId="{F74F943F-EEBD-4939-8EB6-95EEF1B8B794}" srcOrd="0" destOrd="0" presId="urn:microsoft.com/office/officeart/2018/2/layout/IconVerticalSolidList"/>
    <dgm:cxn modelId="{DA2CD2D3-7F7D-4EE6-B100-E0CED6E6AF77}" type="presOf" srcId="{32541F20-E668-4F1F-9A64-5C0CD97D0242}" destId="{E0EF31F8-BDC9-4ECF-ACE8-A256FCC76963}" srcOrd="0" destOrd="0" presId="urn:microsoft.com/office/officeart/2018/2/layout/IconVerticalSolidList"/>
    <dgm:cxn modelId="{F3569C3B-8989-4473-9876-53EB06C0844F}" type="presParOf" srcId="{7CF75656-3F97-4F56-96F8-292DB91429D7}" destId="{B47D0CFB-3E6A-44A8-A833-6B464F388664}" srcOrd="0" destOrd="0" presId="urn:microsoft.com/office/officeart/2018/2/layout/IconVerticalSolidList"/>
    <dgm:cxn modelId="{5F934BF0-D74A-4E6F-B42A-45EFF0004340}" type="presParOf" srcId="{B47D0CFB-3E6A-44A8-A833-6B464F388664}" destId="{46D10616-D97F-4121-8A16-B8E70EA9B789}" srcOrd="0" destOrd="0" presId="urn:microsoft.com/office/officeart/2018/2/layout/IconVerticalSolidList"/>
    <dgm:cxn modelId="{4AA03D0D-B4E7-4DA0-8580-299C2B44D080}" type="presParOf" srcId="{B47D0CFB-3E6A-44A8-A833-6B464F388664}" destId="{B3345AA1-A6DF-4C3B-B198-E2C41FF76F3E}" srcOrd="1" destOrd="0" presId="urn:microsoft.com/office/officeart/2018/2/layout/IconVerticalSolidList"/>
    <dgm:cxn modelId="{5D31D4CA-505A-4BD5-AAFE-330A6DF4D121}" type="presParOf" srcId="{B47D0CFB-3E6A-44A8-A833-6B464F388664}" destId="{4D909EF3-D0FE-48EC-B44D-6076624A8DBD}" srcOrd="2" destOrd="0" presId="urn:microsoft.com/office/officeart/2018/2/layout/IconVerticalSolidList"/>
    <dgm:cxn modelId="{6BFCCF89-A557-4F95-BEAD-EAA671A336C0}" type="presParOf" srcId="{B47D0CFB-3E6A-44A8-A833-6B464F388664}" destId="{F74F943F-EEBD-4939-8EB6-95EEF1B8B794}" srcOrd="3" destOrd="0" presId="urn:microsoft.com/office/officeart/2018/2/layout/IconVerticalSolidList"/>
    <dgm:cxn modelId="{76F97525-B33D-4227-9A25-057365D76CF1}" type="presParOf" srcId="{7CF75656-3F97-4F56-96F8-292DB91429D7}" destId="{753D5AFD-C3CC-4421-AE05-A4ED250CF55C}" srcOrd="1" destOrd="0" presId="urn:microsoft.com/office/officeart/2018/2/layout/IconVerticalSolidList"/>
    <dgm:cxn modelId="{68BAC57C-2424-4A2D-9797-71CD0495E8DB}" type="presParOf" srcId="{7CF75656-3F97-4F56-96F8-292DB91429D7}" destId="{C0191D9F-804F-4361-8A13-17452677EF84}" srcOrd="2" destOrd="0" presId="urn:microsoft.com/office/officeart/2018/2/layout/IconVerticalSolidList"/>
    <dgm:cxn modelId="{EFB32D4E-ADA7-428C-B05D-4AE7DA98E1E3}" type="presParOf" srcId="{C0191D9F-804F-4361-8A13-17452677EF84}" destId="{5809BCD2-984A-49EA-AD23-D5481576DB89}" srcOrd="0" destOrd="0" presId="urn:microsoft.com/office/officeart/2018/2/layout/IconVerticalSolidList"/>
    <dgm:cxn modelId="{623AFAD6-DF97-4429-831C-DABEF1D5598E}" type="presParOf" srcId="{C0191D9F-804F-4361-8A13-17452677EF84}" destId="{E6018813-9BC5-406D-A000-72AFB89881E3}" srcOrd="1" destOrd="0" presId="urn:microsoft.com/office/officeart/2018/2/layout/IconVerticalSolidList"/>
    <dgm:cxn modelId="{6FC5BB27-E3E6-42E4-A602-31999B0669E1}" type="presParOf" srcId="{C0191D9F-804F-4361-8A13-17452677EF84}" destId="{5CB58034-7843-4544-9696-3177BA930A9D}" srcOrd="2" destOrd="0" presId="urn:microsoft.com/office/officeart/2018/2/layout/IconVerticalSolidList"/>
    <dgm:cxn modelId="{62C9B7A3-DEA0-4896-815F-7CAF79E1F0E4}" type="presParOf" srcId="{C0191D9F-804F-4361-8A13-17452677EF84}" destId="{1C2715B0-A934-4FFC-A7A6-F34E4321FA6A}" srcOrd="3" destOrd="0" presId="urn:microsoft.com/office/officeart/2018/2/layout/IconVerticalSolidList"/>
    <dgm:cxn modelId="{3977592D-CB63-4F3A-9B67-499C46BEE71C}" type="presParOf" srcId="{7CF75656-3F97-4F56-96F8-292DB91429D7}" destId="{D416845A-9126-42AC-85D1-D8B11BDD95A9}" srcOrd="3" destOrd="0" presId="urn:microsoft.com/office/officeart/2018/2/layout/IconVerticalSolidList"/>
    <dgm:cxn modelId="{6938A53D-DA78-4DD6-9615-0672D4A262A8}" type="presParOf" srcId="{7CF75656-3F97-4F56-96F8-292DB91429D7}" destId="{C4D4B727-20B8-4F39-9AA5-D78F3A328256}" srcOrd="4" destOrd="0" presId="urn:microsoft.com/office/officeart/2018/2/layout/IconVerticalSolidList"/>
    <dgm:cxn modelId="{8557B21C-5F8A-493C-A223-72776B2A87EC}" type="presParOf" srcId="{C4D4B727-20B8-4F39-9AA5-D78F3A328256}" destId="{14B743D7-4E40-4448-9A05-7B7307590AF1}" srcOrd="0" destOrd="0" presId="urn:microsoft.com/office/officeart/2018/2/layout/IconVerticalSolidList"/>
    <dgm:cxn modelId="{702EDC0E-CEA5-4AE6-B744-CD353D6890D7}" type="presParOf" srcId="{C4D4B727-20B8-4F39-9AA5-D78F3A328256}" destId="{AA14B114-030D-48BF-8ABD-193BA08BA1AF}" srcOrd="1" destOrd="0" presId="urn:microsoft.com/office/officeart/2018/2/layout/IconVerticalSolidList"/>
    <dgm:cxn modelId="{BFA8A659-52EF-43E0-8040-D4BF35C03992}" type="presParOf" srcId="{C4D4B727-20B8-4F39-9AA5-D78F3A328256}" destId="{EB1A5932-E1AB-4925-9696-F87F37DCAD38}" srcOrd="2" destOrd="0" presId="urn:microsoft.com/office/officeart/2018/2/layout/IconVerticalSolidList"/>
    <dgm:cxn modelId="{2D9DAEED-AA83-4366-8170-488B943F3224}" type="presParOf" srcId="{C4D4B727-20B8-4F39-9AA5-D78F3A328256}" destId="{E0EF31F8-BDC9-4ECF-ACE8-A256FCC769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96A3639-C39F-4EB2-9B72-76F2793F101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20B5502-EA1A-4312-B874-435EF2F9A1E1}">
      <dgm:prSet/>
      <dgm:spPr/>
      <dgm:t>
        <a:bodyPr/>
        <a:lstStyle/>
        <a:p>
          <a:r>
            <a:rPr lang="en-US"/>
            <a:t>Overall maintaining a healthy brain is essential to ensure a good quality of life.</a:t>
          </a:r>
        </a:p>
      </dgm:t>
    </dgm:pt>
    <dgm:pt modelId="{1060FEBE-6FAE-4933-AB2A-58C8A2618F11}" type="parTrans" cxnId="{152E43D2-6857-4A5E-B2FE-F8FB79B8BB16}">
      <dgm:prSet/>
      <dgm:spPr/>
      <dgm:t>
        <a:bodyPr/>
        <a:lstStyle/>
        <a:p>
          <a:endParaRPr lang="en-US"/>
        </a:p>
      </dgm:t>
    </dgm:pt>
    <dgm:pt modelId="{27FE9C84-985D-4251-8335-3AA1E03D8059}" type="sibTrans" cxnId="{152E43D2-6857-4A5E-B2FE-F8FB79B8BB16}">
      <dgm:prSet/>
      <dgm:spPr/>
      <dgm:t>
        <a:bodyPr/>
        <a:lstStyle/>
        <a:p>
          <a:endParaRPr lang="en-US"/>
        </a:p>
      </dgm:t>
    </dgm:pt>
    <dgm:pt modelId="{82666C05-EDFC-4719-A22F-AA4AA6A7EF4C}">
      <dgm:prSet/>
      <dgm:spPr/>
      <dgm:t>
        <a:bodyPr/>
        <a:lstStyle/>
        <a:p>
          <a:r>
            <a:rPr lang="en-US"/>
            <a:t>Research has proved that adding the right food to the daily eating regimen will improve the functioning of neurotransmitters, which increases the chances of maintaining a healthy brain. </a:t>
          </a:r>
        </a:p>
      </dgm:t>
    </dgm:pt>
    <dgm:pt modelId="{068B7552-AB1C-4BCE-A356-CE9AFE9C3F46}" type="parTrans" cxnId="{EC0FAD52-E4DC-45E8-B8A8-CBBCEB6C400F}">
      <dgm:prSet/>
      <dgm:spPr/>
      <dgm:t>
        <a:bodyPr/>
        <a:lstStyle/>
        <a:p>
          <a:endParaRPr lang="en-US"/>
        </a:p>
      </dgm:t>
    </dgm:pt>
    <dgm:pt modelId="{FAFFD491-5B2F-46EF-BFE2-3F118A2F1C54}" type="sibTrans" cxnId="{EC0FAD52-E4DC-45E8-B8A8-CBBCEB6C400F}">
      <dgm:prSet/>
      <dgm:spPr/>
      <dgm:t>
        <a:bodyPr/>
        <a:lstStyle/>
        <a:p>
          <a:endParaRPr lang="en-US"/>
        </a:p>
      </dgm:t>
    </dgm:pt>
    <dgm:pt modelId="{AEAB2CD7-09E8-4066-8103-3847BF6DBE24}">
      <dgm:prSet/>
      <dgm:spPr/>
      <dgm:t>
        <a:bodyPr/>
        <a:lstStyle/>
        <a:p>
          <a:r>
            <a:rPr lang="en-US"/>
            <a:t>Nursing nutritional interventions play an important role In the treatment of some mental disorders, as they will enhance the efficiency of the conventional treatment.</a:t>
          </a:r>
        </a:p>
      </dgm:t>
    </dgm:pt>
    <dgm:pt modelId="{B630731D-C70F-4E56-9978-23A2A6856CA6}" type="parTrans" cxnId="{1239DF86-47F1-46DC-978B-C21DBE5ACEC2}">
      <dgm:prSet/>
      <dgm:spPr/>
      <dgm:t>
        <a:bodyPr/>
        <a:lstStyle/>
        <a:p>
          <a:endParaRPr lang="en-US"/>
        </a:p>
      </dgm:t>
    </dgm:pt>
    <dgm:pt modelId="{153BF53B-4A58-40C2-A27B-F0E25F1B2732}" type="sibTrans" cxnId="{1239DF86-47F1-46DC-978B-C21DBE5ACEC2}">
      <dgm:prSet/>
      <dgm:spPr/>
      <dgm:t>
        <a:bodyPr/>
        <a:lstStyle/>
        <a:p>
          <a:endParaRPr lang="en-US"/>
        </a:p>
      </dgm:t>
    </dgm:pt>
    <dgm:pt modelId="{E4BE4F1C-0BC8-4C04-9C69-A678E171286F}" type="pres">
      <dgm:prSet presAssocID="{696A3639-C39F-4EB2-9B72-76F2793F1019}" presName="root" presStyleCnt="0">
        <dgm:presLayoutVars>
          <dgm:dir/>
          <dgm:resizeHandles val="exact"/>
        </dgm:presLayoutVars>
      </dgm:prSet>
      <dgm:spPr/>
    </dgm:pt>
    <dgm:pt modelId="{DB1422A2-F88C-45D3-8E67-2EEA26873A11}" type="pres">
      <dgm:prSet presAssocID="{620B5502-EA1A-4312-B874-435EF2F9A1E1}" presName="compNode" presStyleCnt="0"/>
      <dgm:spPr/>
    </dgm:pt>
    <dgm:pt modelId="{8DC02405-AB81-437B-80A9-A43CF9470C42}" type="pres">
      <dgm:prSet presAssocID="{620B5502-EA1A-4312-B874-435EF2F9A1E1}" presName="bgRect" presStyleLbl="bgShp" presStyleIdx="0" presStyleCnt="3"/>
      <dgm:spPr/>
    </dgm:pt>
    <dgm:pt modelId="{212F9259-2768-41D9-BCD5-99663D0C5DF7}" type="pres">
      <dgm:prSet presAssocID="{620B5502-EA1A-4312-B874-435EF2F9A1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FE2FFD98-0E2C-4189-9900-3AD723287F16}" type="pres">
      <dgm:prSet presAssocID="{620B5502-EA1A-4312-B874-435EF2F9A1E1}" presName="spaceRect" presStyleCnt="0"/>
      <dgm:spPr/>
    </dgm:pt>
    <dgm:pt modelId="{8FA1B909-99FF-43B7-BEEF-9B102980DAE3}" type="pres">
      <dgm:prSet presAssocID="{620B5502-EA1A-4312-B874-435EF2F9A1E1}" presName="parTx" presStyleLbl="revTx" presStyleIdx="0" presStyleCnt="3">
        <dgm:presLayoutVars>
          <dgm:chMax val="0"/>
          <dgm:chPref val="0"/>
        </dgm:presLayoutVars>
      </dgm:prSet>
      <dgm:spPr/>
    </dgm:pt>
    <dgm:pt modelId="{CAED44E2-A382-4D7F-91A4-0A2C23297F97}" type="pres">
      <dgm:prSet presAssocID="{27FE9C84-985D-4251-8335-3AA1E03D8059}" presName="sibTrans" presStyleCnt="0"/>
      <dgm:spPr/>
    </dgm:pt>
    <dgm:pt modelId="{71399B3C-D35B-4CCF-99BA-A89EAA3B26E8}" type="pres">
      <dgm:prSet presAssocID="{82666C05-EDFC-4719-A22F-AA4AA6A7EF4C}" presName="compNode" presStyleCnt="0"/>
      <dgm:spPr/>
    </dgm:pt>
    <dgm:pt modelId="{362DC488-61B8-43FA-9C10-DF2EA155EB88}" type="pres">
      <dgm:prSet presAssocID="{82666C05-EDFC-4719-A22F-AA4AA6A7EF4C}" presName="bgRect" presStyleLbl="bgShp" presStyleIdx="1" presStyleCnt="3"/>
      <dgm:spPr/>
    </dgm:pt>
    <dgm:pt modelId="{9548940F-BA61-4833-B81D-E050F40CDF4C}" type="pres">
      <dgm:prSet presAssocID="{82666C05-EDFC-4719-A22F-AA4AA6A7EF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pes"/>
        </a:ext>
      </dgm:extLst>
    </dgm:pt>
    <dgm:pt modelId="{74405B0C-787E-4E68-989C-DEA4295B6AAE}" type="pres">
      <dgm:prSet presAssocID="{82666C05-EDFC-4719-A22F-AA4AA6A7EF4C}" presName="spaceRect" presStyleCnt="0"/>
      <dgm:spPr/>
    </dgm:pt>
    <dgm:pt modelId="{9896B1E8-BFCF-4B29-B4CC-C769DA64AEEA}" type="pres">
      <dgm:prSet presAssocID="{82666C05-EDFC-4719-A22F-AA4AA6A7EF4C}" presName="parTx" presStyleLbl="revTx" presStyleIdx="1" presStyleCnt="3">
        <dgm:presLayoutVars>
          <dgm:chMax val="0"/>
          <dgm:chPref val="0"/>
        </dgm:presLayoutVars>
      </dgm:prSet>
      <dgm:spPr/>
    </dgm:pt>
    <dgm:pt modelId="{CC352BCB-F3EA-48D9-B104-5B57A37C5550}" type="pres">
      <dgm:prSet presAssocID="{FAFFD491-5B2F-46EF-BFE2-3F118A2F1C54}" presName="sibTrans" presStyleCnt="0"/>
      <dgm:spPr/>
    </dgm:pt>
    <dgm:pt modelId="{CBDEAEEE-020C-485F-9D5C-840CEDB0DCC8}" type="pres">
      <dgm:prSet presAssocID="{AEAB2CD7-09E8-4066-8103-3847BF6DBE24}" presName="compNode" presStyleCnt="0"/>
      <dgm:spPr/>
    </dgm:pt>
    <dgm:pt modelId="{0D8CB8BB-FABD-4409-AFEA-803C869ACA29}" type="pres">
      <dgm:prSet presAssocID="{AEAB2CD7-09E8-4066-8103-3847BF6DBE24}" presName="bgRect" presStyleLbl="bgShp" presStyleIdx="2" presStyleCnt="3"/>
      <dgm:spPr/>
    </dgm:pt>
    <dgm:pt modelId="{FD5D7D2A-45DA-4427-8730-4E8D293D00F2}" type="pres">
      <dgm:prSet presAssocID="{AEAB2CD7-09E8-4066-8103-3847BF6DBE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C331C71B-E0B1-43FA-9D0E-97C92C9DABCF}" type="pres">
      <dgm:prSet presAssocID="{AEAB2CD7-09E8-4066-8103-3847BF6DBE24}" presName="spaceRect" presStyleCnt="0"/>
      <dgm:spPr/>
    </dgm:pt>
    <dgm:pt modelId="{6A1C7944-B169-4BF4-8C9D-7290E6032860}" type="pres">
      <dgm:prSet presAssocID="{AEAB2CD7-09E8-4066-8103-3847BF6DBE24}" presName="parTx" presStyleLbl="revTx" presStyleIdx="2" presStyleCnt="3">
        <dgm:presLayoutVars>
          <dgm:chMax val="0"/>
          <dgm:chPref val="0"/>
        </dgm:presLayoutVars>
      </dgm:prSet>
      <dgm:spPr/>
    </dgm:pt>
  </dgm:ptLst>
  <dgm:cxnLst>
    <dgm:cxn modelId="{E6377420-D86C-401E-AAAB-B7D46541C886}" type="presOf" srcId="{AEAB2CD7-09E8-4066-8103-3847BF6DBE24}" destId="{6A1C7944-B169-4BF4-8C9D-7290E6032860}" srcOrd="0" destOrd="0" presId="urn:microsoft.com/office/officeart/2018/2/layout/IconVerticalSolidList"/>
    <dgm:cxn modelId="{63A7E751-D56B-4937-888E-75869522243B}" type="presOf" srcId="{82666C05-EDFC-4719-A22F-AA4AA6A7EF4C}" destId="{9896B1E8-BFCF-4B29-B4CC-C769DA64AEEA}" srcOrd="0" destOrd="0" presId="urn:microsoft.com/office/officeart/2018/2/layout/IconVerticalSolidList"/>
    <dgm:cxn modelId="{EC0FAD52-E4DC-45E8-B8A8-CBBCEB6C400F}" srcId="{696A3639-C39F-4EB2-9B72-76F2793F1019}" destId="{82666C05-EDFC-4719-A22F-AA4AA6A7EF4C}" srcOrd="1" destOrd="0" parTransId="{068B7552-AB1C-4BCE-A356-CE9AFE9C3F46}" sibTransId="{FAFFD491-5B2F-46EF-BFE2-3F118A2F1C54}"/>
    <dgm:cxn modelId="{1239DF86-47F1-46DC-978B-C21DBE5ACEC2}" srcId="{696A3639-C39F-4EB2-9B72-76F2793F1019}" destId="{AEAB2CD7-09E8-4066-8103-3847BF6DBE24}" srcOrd="2" destOrd="0" parTransId="{B630731D-C70F-4E56-9978-23A2A6856CA6}" sibTransId="{153BF53B-4A58-40C2-A27B-F0E25F1B2732}"/>
    <dgm:cxn modelId="{AF9409BA-1246-44A6-BB93-03910F2E50A4}" type="presOf" srcId="{696A3639-C39F-4EB2-9B72-76F2793F1019}" destId="{E4BE4F1C-0BC8-4C04-9C69-A678E171286F}" srcOrd="0" destOrd="0" presId="urn:microsoft.com/office/officeart/2018/2/layout/IconVerticalSolidList"/>
    <dgm:cxn modelId="{955BC6C6-56BD-4C92-8AF5-AA072FD76F3E}" type="presOf" srcId="{620B5502-EA1A-4312-B874-435EF2F9A1E1}" destId="{8FA1B909-99FF-43B7-BEEF-9B102980DAE3}" srcOrd="0" destOrd="0" presId="urn:microsoft.com/office/officeart/2018/2/layout/IconVerticalSolidList"/>
    <dgm:cxn modelId="{152E43D2-6857-4A5E-B2FE-F8FB79B8BB16}" srcId="{696A3639-C39F-4EB2-9B72-76F2793F1019}" destId="{620B5502-EA1A-4312-B874-435EF2F9A1E1}" srcOrd="0" destOrd="0" parTransId="{1060FEBE-6FAE-4933-AB2A-58C8A2618F11}" sibTransId="{27FE9C84-985D-4251-8335-3AA1E03D8059}"/>
    <dgm:cxn modelId="{BA7B74D2-6780-4CB2-A7A4-BB4AB362F96D}" type="presParOf" srcId="{E4BE4F1C-0BC8-4C04-9C69-A678E171286F}" destId="{DB1422A2-F88C-45D3-8E67-2EEA26873A11}" srcOrd="0" destOrd="0" presId="urn:microsoft.com/office/officeart/2018/2/layout/IconVerticalSolidList"/>
    <dgm:cxn modelId="{F319622E-466F-4292-8EE0-A1F2452C5C52}" type="presParOf" srcId="{DB1422A2-F88C-45D3-8E67-2EEA26873A11}" destId="{8DC02405-AB81-437B-80A9-A43CF9470C42}" srcOrd="0" destOrd="0" presId="urn:microsoft.com/office/officeart/2018/2/layout/IconVerticalSolidList"/>
    <dgm:cxn modelId="{1DEAB8B5-5783-4651-949E-91E161A493A8}" type="presParOf" srcId="{DB1422A2-F88C-45D3-8E67-2EEA26873A11}" destId="{212F9259-2768-41D9-BCD5-99663D0C5DF7}" srcOrd="1" destOrd="0" presId="urn:microsoft.com/office/officeart/2018/2/layout/IconVerticalSolidList"/>
    <dgm:cxn modelId="{8B59E926-083B-45AA-A6DC-8868D9A814CE}" type="presParOf" srcId="{DB1422A2-F88C-45D3-8E67-2EEA26873A11}" destId="{FE2FFD98-0E2C-4189-9900-3AD723287F16}" srcOrd="2" destOrd="0" presId="urn:microsoft.com/office/officeart/2018/2/layout/IconVerticalSolidList"/>
    <dgm:cxn modelId="{F64C01A1-1721-47C5-B39D-84F1C2C49112}" type="presParOf" srcId="{DB1422A2-F88C-45D3-8E67-2EEA26873A11}" destId="{8FA1B909-99FF-43B7-BEEF-9B102980DAE3}" srcOrd="3" destOrd="0" presId="urn:microsoft.com/office/officeart/2018/2/layout/IconVerticalSolidList"/>
    <dgm:cxn modelId="{B4F773A2-3CFC-4083-AFE4-0FB087FF3AC8}" type="presParOf" srcId="{E4BE4F1C-0BC8-4C04-9C69-A678E171286F}" destId="{CAED44E2-A382-4D7F-91A4-0A2C23297F97}" srcOrd="1" destOrd="0" presId="urn:microsoft.com/office/officeart/2018/2/layout/IconVerticalSolidList"/>
    <dgm:cxn modelId="{2BF18D91-418F-4E11-ADD5-644EB10C5D40}" type="presParOf" srcId="{E4BE4F1C-0BC8-4C04-9C69-A678E171286F}" destId="{71399B3C-D35B-4CCF-99BA-A89EAA3B26E8}" srcOrd="2" destOrd="0" presId="urn:microsoft.com/office/officeart/2018/2/layout/IconVerticalSolidList"/>
    <dgm:cxn modelId="{4C416687-8FA4-445B-A0F2-998F8A082B49}" type="presParOf" srcId="{71399B3C-D35B-4CCF-99BA-A89EAA3B26E8}" destId="{362DC488-61B8-43FA-9C10-DF2EA155EB88}" srcOrd="0" destOrd="0" presId="urn:microsoft.com/office/officeart/2018/2/layout/IconVerticalSolidList"/>
    <dgm:cxn modelId="{449B1C37-B0B1-4342-AF95-D092E8F76396}" type="presParOf" srcId="{71399B3C-D35B-4CCF-99BA-A89EAA3B26E8}" destId="{9548940F-BA61-4833-B81D-E050F40CDF4C}" srcOrd="1" destOrd="0" presId="urn:microsoft.com/office/officeart/2018/2/layout/IconVerticalSolidList"/>
    <dgm:cxn modelId="{110DD825-EAFD-44AB-8C01-0ECF03E2BD2F}" type="presParOf" srcId="{71399B3C-D35B-4CCF-99BA-A89EAA3B26E8}" destId="{74405B0C-787E-4E68-989C-DEA4295B6AAE}" srcOrd="2" destOrd="0" presId="urn:microsoft.com/office/officeart/2018/2/layout/IconVerticalSolidList"/>
    <dgm:cxn modelId="{F2C21B0C-A5FD-41D3-925F-2496EEF8E6C7}" type="presParOf" srcId="{71399B3C-D35B-4CCF-99BA-A89EAA3B26E8}" destId="{9896B1E8-BFCF-4B29-B4CC-C769DA64AEEA}" srcOrd="3" destOrd="0" presId="urn:microsoft.com/office/officeart/2018/2/layout/IconVerticalSolidList"/>
    <dgm:cxn modelId="{39DECBBC-7761-4BAF-B736-8E41CE308D13}" type="presParOf" srcId="{E4BE4F1C-0BC8-4C04-9C69-A678E171286F}" destId="{CC352BCB-F3EA-48D9-B104-5B57A37C5550}" srcOrd="3" destOrd="0" presId="urn:microsoft.com/office/officeart/2018/2/layout/IconVerticalSolidList"/>
    <dgm:cxn modelId="{FA829761-7850-4EAF-BB79-C7456C6F98B5}" type="presParOf" srcId="{E4BE4F1C-0BC8-4C04-9C69-A678E171286F}" destId="{CBDEAEEE-020C-485F-9D5C-840CEDB0DCC8}" srcOrd="4" destOrd="0" presId="urn:microsoft.com/office/officeart/2018/2/layout/IconVerticalSolidList"/>
    <dgm:cxn modelId="{5DBEAF86-18F3-4C4F-9957-7BDF40CA9ED0}" type="presParOf" srcId="{CBDEAEEE-020C-485F-9D5C-840CEDB0DCC8}" destId="{0D8CB8BB-FABD-4409-AFEA-803C869ACA29}" srcOrd="0" destOrd="0" presId="urn:microsoft.com/office/officeart/2018/2/layout/IconVerticalSolidList"/>
    <dgm:cxn modelId="{5EF488D4-6A59-4FCE-86F9-2F216DA4C7F4}" type="presParOf" srcId="{CBDEAEEE-020C-485F-9D5C-840CEDB0DCC8}" destId="{FD5D7D2A-45DA-4427-8730-4E8D293D00F2}" srcOrd="1" destOrd="0" presId="urn:microsoft.com/office/officeart/2018/2/layout/IconVerticalSolidList"/>
    <dgm:cxn modelId="{EA3A87FC-0244-467A-9DB0-4094506AB6C8}" type="presParOf" srcId="{CBDEAEEE-020C-485F-9D5C-840CEDB0DCC8}" destId="{C331C71B-E0B1-43FA-9D0E-97C92C9DABCF}" srcOrd="2" destOrd="0" presId="urn:microsoft.com/office/officeart/2018/2/layout/IconVerticalSolidList"/>
    <dgm:cxn modelId="{A0445A72-CAFB-42A6-A2AC-F9F88AEAA43C}" type="presParOf" srcId="{CBDEAEEE-020C-485F-9D5C-840CEDB0DCC8}" destId="{6A1C7944-B169-4BF4-8C9D-7290E60328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EC25A-C802-4EF2-972B-89DF402870C1}">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1584E-F0D6-4A80-B46B-91768E54B7FC}">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3D2608-283A-4DE7-8869-167AE901976E}">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A highly complex organ</a:t>
          </a:r>
          <a:endParaRPr lang="en-US" sz="1900" kern="1200"/>
        </a:p>
      </dsp:txBody>
      <dsp:txXfrm>
        <a:off x="937002" y="1903"/>
        <a:ext cx="5576601" cy="811257"/>
      </dsp:txXfrm>
    </dsp:sp>
    <dsp:sp modelId="{42E93A69-9F26-40EA-8C1B-EC9A3012527C}">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6F1E0-B324-467C-9A1B-ABF00902B282}">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4958E8-712B-4379-B325-B8F2E36C6118}">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100 billion neurons. </a:t>
          </a:r>
        </a:p>
      </dsp:txBody>
      <dsp:txXfrm>
        <a:off x="937002" y="1015975"/>
        <a:ext cx="5576601" cy="811257"/>
      </dsp:txXfrm>
    </dsp:sp>
    <dsp:sp modelId="{5469F759-AE7C-4BA1-ACFC-C0053C78D273}">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9C1FE-AF9E-495A-9D34-B5A0B5BE720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8803F-6888-4453-ABE1-C2D7728F9B53}">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More connections than stars in the universe . </a:t>
          </a:r>
        </a:p>
      </dsp:txBody>
      <dsp:txXfrm>
        <a:off x="937002" y="2030048"/>
        <a:ext cx="5576601" cy="811257"/>
      </dsp:txXfrm>
    </dsp:sp>
    <dsp:sp modelId="{0B25FAD4-549A-41C0-9FC2-2383F570929C}">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C591B-AABF-400E-BEEA-08C00D593404}">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482759-8FAB-434F-9B4D-ACD986AD5D58}">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Uses 25 % of body’s energy. </a:t>
          </a:r>
        </a:p>
      </dsp:txBody>
      <dsp:txXfrm>
        <a:off x="937002" y="3044120"/>
        <a:ext cx="5576601" cy="811257"/>
      </dsp:txXfrm>
    </dsp:sp>
    <dsp:sp modelId="{83D20506-3D0D-466D-AB2E-557CAB21C929}">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C2AA9-F62C-4BF7-8349-EF28D7ABDBB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E07726-2AAC-4B15-9B25-80999CB13A0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1.4 kg. </a:t>
          </a:r>
        </a:p>
      </dsp:txBody>
      <dsp:txXfrm>
        <a:off x="937002" y="4058192"/>
        <a:ext cx="5576601" cy="811257"/>
      </dsp:txXfrm>
    </dsp:sp>
    <dsp:sp modelId="{B18BD275-0931-4ABE-BFC4-4F2A62643A27}">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A34A8-E037-466F-8C62-2A537BD1B379}">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0D2E4A-073A-4D34-B7E0-0B2FFC8AA8AB}">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60% fat.</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CAB2E-350A-48D3-84D6-CF1430047CCE}">
      <dsp:nvSpPr>
        <dsp:cNvPr id="0" name=""/>
        <dsp:cNvSpPr/>
      </dsp:nvSpPr>
      <dsp:spPr>
        <a:xfrm>
          <a:off x="109363" y="692144"/>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2B54B-65D7-4B9A-A789-5E391B22172C}">
      <dsp:nvSpPr>
        <dsp:cNvPr id="0" name=""/>
        <dsp:cNvSpPr/>
      </dsp:nvSpPr>
      <dsp:spPr>
        <a:xfrm>
          <a:off x="284370" y="867150"/>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0D8566-9630-4282-8F1F-07594B0EA438}">
      <dsp:nvSpPr>
        <dsp:cNvPr id="0" name=""/>
        <dsp:cNvSpPr/>
      </dsp:nvSpPr>
      <dsp:spPr>
        <a:xfrm>
          <a:off x="1121306"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Thinking or cognition</a:t>
          </a:r>
        </a:p>
      </dsp:txBody>
      <dsp:txXfrm>
        <a:off x="1121306" y="692144"/>
        <a:ext cx="1964358" cy="833364"/>
      </dsp:txXfrm>
    </dsp:sp>
    <dsp:sp modelId="{5D8F69A5-21BD-4EE9-9F5B-983E0EC8E7E0}">
      <dsp:nvSpPr>
        <dsp:cNvPr id="0" name=""/>
        <dsp:cNvSpPr/>
      </dsp:nvSpPr>
      <dsp:spPr>
        <a:xfrm>
          <a:off x="3427939" y="692144"/>
          <a:ext cx="833364" cy="83336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38323-7E39-4ECB-977A-1BD237D5CE9B}">
      <dsp:nvSpPr>
        <dsp:cNvPr id="0" name=""/>
        <dsp:cNvSpPr/>
      </dsp:nvSpPr>
      <dsp:spPr>
        <a:xfrm>
          <a:off x="3602945" y="867150"/>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C396A-9950-44BA-82F9-9E6871A35DE4}">
      <dsp:nvSpPr>
        <dsp:cNvPr id="0" name=""/>
        <dsp:cNvSpPr/>
      </dsp:nvSpPr>
      <dsp:spPr>
        <a:xfrm>
          <a:off x="4439881"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Perception or sensing</a:t>
          </a:r>
        </a:p>
      </dsp:txBody>
      <dsp:txXfrm>
        <a:off x="4439881" y="692144"/>
        <a:ext cx="1964358" cy="833364"/>
      </dsp:txXfrm>
    </dsp:sp>
    <dsp:sp modelId="{DDB7F182-BAE7-4EE3-9F99-0102D45EC9CC}">
      <dsp:nvSpPr>
        <dsp:cNvPr id="0" name=""/>
        <dsp:cNvSpPr/>
      </dsp:nvSpPr>
      <dsp:spPr>
        <a:xfrm>
          <a:off x="109363" y="2526030"/>
          <a:ext cx="833364" cy="83336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85368-9AB9-4597-A4BB-291AFB69522B}">
      <dsp:nvSpPr>
        <dsp:cNvPr id="0" name=""/>
        <dsp:cNvSpPr/>
      </dsp:nvSpPr>
      <dsp:spPr>
        <a:xfrm>
          <a:off x="284370" y="2701037"/>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FC940-9C3F-4D05-B097-7CA351F51C70}">
      <dsp:nvSpPr>
        <dsp:cNvPr id="0" name=""/>
        <dsp:cNvSpPr/>
      </dsp:nvSpPr>
      <dsp:spPr>
        <a:xfrm>
          <a:off x="1121306"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Emotion or feeling</a:t>
          </a:r>
        </a:p>
      </dsp:txBody>
      <dsp:txXfrm>
        <a:off x="1121306" y="2526030"/>
        <a:ext cx="1964358" cy="833364"/>
      </dsp:txXfrm>
    </dsp:sp>
    <dsp:sp modelId="{F039AD11-3D5C-4E67-A690-4C1A89890983}">
      <dsp:nvSpPr>
        <dsp:cNvPr id="0" name=""/>
        <dsp:cNvSpPr/>
      </dsp:nvSpPr>
      <dsp:spPr>
        <a:xfrm>
          <a:off x="3427939" y="2526030"/>
          <a:ext cx="833364" cy="83336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A29E08-F984-4A84-9EF1-A29910C253B7}">
      <dsp:nvSpPr>
        <dsp:cNvPr id="0" name=""/>
        <dsp:cNvSpPr/>
      </dsp:nvSpPr>
      <dsp:spPr>
        <a:xfrm>
          <a:off x="3602945" y="2701037"/>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77E48-44D6-4BDF-A6C9-92EA52F15609}">
      <dsp:nvSpPr>
        <dsp:cNvPr id="0" name=""/>
        <dsp:cNvSpPr/>
      </dsp:nvSpPr>
      <dsp:spPr>
        <a:xfrm>
          <a:off x="4439881"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Behavior</a:t>
          </a:r>
        </a:p>
      </dsp:txBody>
      <dsp:txXfrm>
        <a:off x="4439881" y="2526030"/>
        <a:ext cx="1964358" cy="833364"/>
      </dsp:txXfrm>
    </dsp:sp>
    <dsp:sp modelId="{F14C2D52-C1A3-42FF-AD72-C0F13680C393}">
      <dsp:nvSpPr>
        <dsp:cNvPr id="0" name=""/>
        <dsp:cNvSpPr/>
      </dsp:nvSpPr>
      <dsp:spPr>
        <a:xfrm>
          <a:off x="109363" y="4359917"/>
          <a:ext cx="833364" cy="83336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20275-E2F3-44C2-B313-FB37A2AE0C09}">
      <dsp:nvSpPr>
        <dsp:cNvPr id="0" name=""/>
        <dsp:cNvSpPr/>
      </dsp:nvSpPr>
      <dsp:spPr>
        <a:xfrm>
          <a:off x="284370" y="4534924"/>
          <a:ext cx="483351" cy="4833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2538BA-DCE2-4A0C-87F2-3FB06948EF15}">
      <dsp:nvSpPr>
        <dsp:cNvPr id="0" name=""/>
        <dsp:cNvSpPr/>
      </dsp:nvSpPr>
      <dsp:spPr>
        <a:xfrm>
          <a:off x="1121306"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Physical or somatic</a:t>
          </a:r>
        </a:p>
      </dsp:txBody>
      <dsp:txXfrm>
        <a:off x="1121306" y="4359917"/>
        <a:ext cx="1964358" cy="833364"/>
      </dsp:txXfrm>
    </dsp:sp>
    <dsp:sp modelId="{5394A5B4-89DA-46DB-83DD-7C317B32A3EA}">
      <dsp:nvSpPr>
        <dsp:cNvPr id="0" name=""/>
        <dsp:cNvSpPr/>
      </dsp:nvSpPr>
      <dsp:spPr>
        <a:xfrm>
          <a:off x="3427939" y="4359917"/>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7B2AB-93F9-400B-9E8F-7641B2E53341}">
      <dsp:nvSpPr>
        <dsp:cNvPr id="0" name=""/>
        <dsp:cNvSpPr/>
      </dsp:nvSpPr>
      <dsp:spPr>
        <a:xfrm>
          <a:off x="3602945" y="4534924"/>
          <a:ext cx="483351" cy="48335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AF968-AE13-451A-BAD0-5071764CB697}">
      <dsp:nvSpPr>
        <dsp:cNvPr id="0" name=""/>
        <dsp:cNvSpPr/>
      </dsp:nvSpPr>
      <dsp:spPr>
        <a:xfrm>
          <a:off x="4439881"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Responding to the environment </a:t>
          </a:r>
        </a:p>
      </dsp:txBody>
      <dsp:txXfrm>
        <a:off x="4439881" y="4359917"/>
        <a:ext cx="1964358" cy="833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D5869-6BEA-4041-A124-E0F1848C008F}">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13EA9-5F4A-4C24-8889-19701190EF2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4C622-9159-4490-BCBE-1445D4370FE0}">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NEUROTRANSMITTERS are the brain chemicals that communicate information throughout our brain and body. </a:t>
          </a:r>
        </a:p>
      </dsp:txBody>
      <dsp:txXfrm>
        <a:off x="1941716" y="718"/>
        <a:ext cx="4571887" cy="1681139"/>
      </dsp:txXfrm>
    </dsp:sp>
    <dsp:sp modelId="{39029E57-CD2E-474F-B561-55096085AD0D}">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EEFBA-7D02-4B92-9BBC-DC7153E4A1DE}">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20356-0D2D-45D2-A8A0-41F2D06F36D4}">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The brain uses neurotransmitters to tell your heart to beat, your lungs to breathe, and your stomach to digest. They can also affect mood, sleep, concentration, weight, and can cause adverse symptoms when they are out of balance. </a:t>
          </a:r>
        </a:p>
      </dsp:txBody>
      <dsp:txXfrm>
        <a:off x="1941716" y="2102143"/>
        <a:ext cx="4571887" cy="1681139"/>
      </dsp:txXfrm>
    </dsp:sp>
    <dsp:sp modelId="{A22056CC-5036-4147-9A00-2CF5091428BF}">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0D01A-FB4C-490C-B584-0D2E9DEABC4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5BF7B-3165-4A2B-9896-7FC1EE0A4066}">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Many are made from essential amino acids from nutrients (primarily proteins) in our diet</a:t>
          </a:r>
        </a:p>
      </dsp:txBody>
      <dsp:txXfrm>
        <a:off x="1941716" y="4203567"/>
        <a:ext cx="4571887" cy="168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3970E-AF91-4640-8005-8D31CDAC17E7}">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0D73C-ED46-47D3-A989-2C8E65860BB8}">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45E7C4-3B38-4114-9D38-E0B9834A4172}">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GABA Calm Level Rhythm</a:t>
          </a:r>
          <a:endParaRPr lang="en-US" sz="2500" kern="1200"/>
        </a:p>
      </dsp:txBody>
      <dsp:txXfrm>
        <a:off x="1941716" y="718"/>
        <a:ext cx="4571887" cy="1681139"/>
      </dsp:txXfrm>
    </dsp:sp>
    <dsp:sp modelId="{B443B415-85DB-427D-A808-5FC345538214}">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D4CA1-DDCA-4028-A2E8-B677362AC15E}">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266E5C-D9DB-483E-9BA8-DB2BB8C7C5F7}">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Serotonin Sleep Rest Symmetry</a:t>
          </a:r>
          <a:endParaRPr lang="en-US" sz="2500" kern="1200"/>
        </a:p>
      </dsp:txBody>
      <dsp:txXfrm>
        <a:off x="1941716" y="2102143"/>
        <a:ext cx="4571887" cy="1681139"/>
      </dsp:txXfrm>
    </dsp:sp>
    <dsp:sp modelId="{490DC8B2-BB8A-4A20-95FC-ED5D2BBD3F1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237ACE-D0CB-47B1-BB5F-B7E4B152E67F}">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747E4-6898-4E7F-8347-2C75D8589F2F}">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Dopamine Energy Power Focus</a:t>
          </a:r>
          <a:endParaRPr lang="en-US" sz="2500" kern="1200"/>
        </a:p>
      </dsp:txBody>
      <dsp:txXfrm>
        <a:off x="1941716" y="4203567"/>
        <a:ext cx="4571887" cy="1681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6C13F-1DC2-46C9-959A-FEA74850AEF1}">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D7249-62E5-49E9-AAE8-702F10BBACC1}">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0A6C6A-1515-4463-9CAA-10BB6F5407F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The low dopamine effect: </a:t>
          </a:r>
        </a:p>
      </dsp:txBody>
      <dsp:txXfrm>
        <a:off x="937002" y="1903"/>
        <a:ext cx="5576601" cy="811257"/>
      </dsp:txXfrm>
    </dsp:sp>
    <dsp:sp modelId="{24EE35CB-19D0-417F-83B2-F2DCBE6E86A8}">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F4500-4983-4CB9-A9FD-85F202D7FA3B}">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BC86D-A696-441B-A438-0F405F695720}">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Decreased libido. </a:t>
          </a:r>
        </a:p>
      </dsp:txBody>
      <dsp:txXfrm>
        <a:off x="937002" y="1015975"/>
        <a:ext cx="5576601" cy="811257"/>
      </dsp:txXfrm>
    </dsp:sp>
    <dsp:sp modelId="{5EA9D695-B2BB-40E4-8FA7-D9DAD97C5E41}">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8B2C41-6ED8-445F-9A38-48F5362EA870}">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8A950-7F6A-4CEC-BDA6-EEDA2D99C9CC}">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Weight gain.</a:t>
          </a:r>
        </a:p>
      </dsp:txBody>
      <dsp:txXfrm>
        <a:off x="937002" y="2030048"/>
        <a:ext cx="5576601" cy="811257"/>
      </dsp:txXfrm>
    </dsp:sp>
    <dsp:sp modelId="{E10F4DF4-B219-4284-95E5-FE2E7BEE1273}">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B1450-D250-4DB4-A4DA-18869C006186}">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FD7E53-E850-476F-AD07-805CB2875BE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Fatigue-age-accelerator. </a:t>
          </a:r>
        </a:p>
      </dsp:txBody>
      <dsp:txXfrm>
        <a:off x="937002" y="3044120"/>
        <a:ext cx="5576601" cy="811257"/>
      </dsp:txXfrm>
    </dsp:sp>
    <dsp:sp modelId="{13644D4E-3B4A-40FD-8B8D-62E25A4F692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23DE7-39FD-4868-B9D6-2138232604FF}">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2F0B6-CF08-4BD4-B240-D53045AE62FC}">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Hypertension </a:t>
          </a:r>
        </a:p>
      </dsp:txBody>
      <dsp:txXfrm>
        <a:off x="937002" y="4058192"/>
        <a:ext cx="5576601" cy="811257"/>
      </dsp:txXfrm>
    </dsp:sp>
    <dsp:sp modelId="{2280ACA8-DFE3-40C1-8D4B-7D117356789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37E818-694B-467B-8F14-AE9CF5D1A8A8}">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BCDFF2-BD3F-4D8B-8A24-77BFA0238055}">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US" sz="1900" kern="1200"/>
            <a:t>Carbohydrate, sugar and caffeine cravings.</a:t>
          </a:r>
        </a:p>
      </dsp:txBody>
      <dsp:txXfrm>
        <a:off x="937002" y="5072264"/>
        <a:ext cx="5576601" cy="8112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CDF894-4C2C-4932-9F67-1453F9983F3E}">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55F0D-71C6-47F7-A3C1-08325EBC3837}">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E000D8-CA47-4F64-8116-9C115D585EF3}">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Vegetable nutriments: Soybeans: 100mg = 236% RDI.</a:t>
          </a:r>
          <a:endParaRPr lang="en-US" sz="1900" kern="1200"/>
        </a:p>
      </dsp:txBody>
      <dsp:txXfrm>
        <a:off x="937002" y="1903"/>
        <a:ext cx="5576601" cy="811257"/>
      </dsp:txXfrm>
    </dsp:sp>
    <dsp:sp modelId="{4C6B2D4D-6242-44BA-9BDA-91A8E3EC5ED8}">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94024-037E-4E56-A1A6-D5FFA7BF797F}">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D560A-FCCC-4195-B805-B47D4E2DEE1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Almonds: 100mg = 36%RDI.</a:t>
          </a:r>
          <a:endParaRPr lang="en-US" sz="1900" kern="1200"/>
        </a:p>
      </dsp:txBody>
      <dsp:txXfrm>
        <a:off x="937002" y="1015975"/>
        <a:ext cx="5576601" cy="811257"/>
      </dsp:txXfrm>
    </dsp:sp>
    <dsp:sp modelId="{672B746D-F566-4B19-94F6-EF27FD59EBCD}">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425C0-4A05-4739-937A-665DC44B6EB3}">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AD254A-5515-45B2-9DD8-0DFDF5724D13}">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Rice: 100mg = 30% RDI. </a:t>
          </a:r>
          <a:endParaRPr lang="en-US" sz="1900" kern="1200"/>
        </a:p>
      </dsp:txBody>
      <dsp:txXfrm>
        <a:off x="937002" y="2030048"/>
        <a:ext cx="5576601" cy="811257"/>
      </dsp:txXfrm>
    </dsp:sp>
    <dsp:sp modelId="{6354F817-59A4-433A-9E0C-CF2F19B07120}">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C2DBC-7724-4519-A7E6-1A438EE5EE37}">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7FBBD2-DAE7-450D-9DFC-7CA756703466}">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Animal Sources Beef: 167%.</a:t>
          </a:r>
          <a:endParaRPr lang="en-US" sz="1900" kern="1200"/>
        </a:p>
      </dsp:txBody>
      <dsp:txXfrm>
        <a:off x="937002" y="3044120"/>
        <a:ext cx="5576601" cy="811257"/>
      </dsp:txXfrm>
    </dsp:sp>
    <dsp:sp modelId="{1A57866A-6878-477F-930C-EF776FB69156}">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86E4FE-BD2C-43B4-A93F-6DFFE4D9A397}">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53237-46F9-4EA0-BEEE-BBB52ED95681}">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Fish: Tuna 128%; Salmon 101%. </a:t>
          </a:r>
          <a:endParaRPr lang="en-US" sz="1900" kern="1200"/>
        </a:p>
      </dsp:txBody>
      <dsp:txXfrm>
        <a:off x="937002" y="4058192"/>
        <a:ext cx="5576601" cy="811257"/>
      </dsp:txXfrm>
    </dsp:sp>
    <dsp:sp modelId="{10D687C2-913D-4E2A-A30A-759C1FA03AB8}">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07865-0AA8-438B-B274-8DF158E13B60}">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FA9A6-200A-4DC5-95AF-84C26F1AE48F}">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Chicken breast: 148%. Eggs: 57%. Dairy: Milk 48%; Natural yogurt 45%; cheese (edam cheese 46%).</a:t>
          </a:r>
          <a:endParaRPr lang="en-US" sz="1900" kern="1200"/>
        </a:p>
      </dsp:txBody>
      <dsp:txXfrm>
        <a:off x="937002" y="5072264"/>
        <a:ext cx="5576601" cy="811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5F520-5763-4AE9-B07C-5007DDFAFCEE}">
      <dsp:nvSpPr>
        <dsp:cNvPr id="0" name=""/>
        <dsp:cNvSpPr/>
      </dsp:nvSpPr>
      <dsp:spPr>
        <a:xfrm>
          <a:off x="0" y="718"/>
          <a:ext cx="6513603" cy="603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EDBDA-D868-40A4-A7A8-7DB0F44148E9}">
      <dsp:nvSpPr>
        <dsp:cNvPr id="0" name=""/>
        <dsp:cNvSpPr/>
      </dsp:nvSpPr>
      <dsp:spPr>
        <a:xfrm>
          <a:off x="182554" y="136502"/>
          <a:ext cx="331917" cy="3319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61654F-D88B-46B8-94AD-BA57EBA5E276}">
      <dsp:nvSpPr>
        <dsp:cNvPr id="0" name=""/>
        <dsp:cNvSpPr/>
      </dsp:nvSpPr>
      <dsp:spPr>
        <a:xfrm>
          <a:off x="697026" y="71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Depression. </a:t>
          </a:r>
        </a:p>
      </dsp:txBody>
      <dsp:txXfrm>
        <a:off x="697026" y="718"/>
        <a:ext cx="5816577" cy="603486"/>
      </dsp:txXfrm>
    </dsp:sp>
    <dsp:sp modelId="{E9CE9474-588B-4CCD-AB46-5F9023F6E938}">
      <dsp:nvSpPr>
        <dsp:cNvPr id="0" name=""/>
        <dsp:cNvSpPr/>
      </dsp:nvSpPr>
      <dsp:spPr>
        <a:xfrm>
          <a:off x="0" y="755076"/>
          <a:ext cx="6513603" cy="603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498A2F-676E-475B-BB1F-357C820C2F92}">
      <dsp:nvSpPr>
        <dsp:cNvPr id="0" name=""/>
        <dsp:cNvSpPr/>
      </dsp:nvSpPr>
      <dsp:spPr>
        <a:xfrm>
          <a:off x="182554" y="890860"/>
          <a:ext cx="331917" cy="3319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A34587-5DA8-47A5-8E14-57FFDF25B8F8}">
      <dsp:nvSpPr>
        <dsp:cNvPr id="0" name=""/>
        <dsp:cNvSpPr/>
      </dsp:nvSpPr>
      <dsp:spPr>
        <a:xfrm>
          <a:off x="697026" y="75507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Anxiety in typically low stress situations.</a:t>
          </a:r>
        </a:p>
      </dsp:txBody>
      <dsp:txXfrm>
        <a:off x="697026" y="755076"/>
        <a:ext cx="5816577" cy="603486"/>
      </dsp:txXfrm>
    </dsp:sp>
    <dsp:sp modelId="{2646C167-A29C-413F-AC7D-F07709D1B213}">
      <dsp:nvSpPr>
        <dsp:cNvPr id="0" name=""/>
        <dsp:cNvSpPr/>
      </dsp:nvSpPr>
      <dsp:spPr>
        <a:xfrm>
          <a:off x="0" y="1509433"/>
          <a:ext cx="6513603" cy="6034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9E90E4-7E4E-4A25-8391-C0B17F605226}">
      <dsp:nvSpPr>
        <dsp:cNvPr id="0" name=""/>
        <dsp:cNvSpPr/>
      </dsp:nvSpPr>
      <dsp:spPr>
        <a:xfrm>
          <a:off x="182554" y="1645217"/>
          <a:ext cx="331917" cy="3319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FBF08D-9965-44F6-978C-50D0703483D5}">
      <dsp:nvSpPr>
        <dsp:cNvPr id="0" name=""/>
        <dsp:cNvSpPr/>
      </dsp:nvSpPr>
      <dsp:spPr>
        <a:xfrm>
          <a:off x="697026" y="150943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Impatience without explanation. </a:t>
          </a:r>
        </a:p>
      </dsp:txBody>
      <dsp:txXfrm>
        <a:off x="697026" y="1509433"/>
        <a:ext cx="5816577" cy="603486"/>
      </dsp:txXfrm>
    </dsp:sp>
    <dsp:sp modelId="{389DA931-CAE7-4F9B-AC5B-53E5B0C7A295}">
      <dsp:nvSpPr>
        <dsp:cNvPr id="0" name=""/>
        <dsp:cNvSpPr/>
      </dsp:nvSpPr>
      <dsp:spPr>
        <a:xfrm>
          <a:off x="0" y="2263791"/>
          <a:ext cx="6513603" cy="6034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B41E6-B10E-43B1-A89F-6B3B565DD653}">
      <dsp:nvSpPr>
        <dsp:cNvPr id="0" name=""/>
        <dsp:cNvSpPr/>
      </dsp:nvSpPr>
      <dsp:spPr>
        <a:xfrm>
          <a:off x="182554" y="2399575"/>
          <a:ext cx="331917" cy="3319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CB148-FAE2-4692-BB1B-55451A9BDED6}">
      <dsp:nvSpPr>
        <dsp:cNvPr id="0" name=""/>
        <dsp:cNvSpPr/>
      </dsp:nvSpPr>
      <dsp:spPr>
        <a:xfrm>
          <a:off x="697026" y="226379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Fatigue when you should feel rested and energized. </a:t>
          </a:r>
        </a:p>
      </dsp:txBody>
      <dsp:txXfrm>
        <a:off x="697026" y="2263791"/>
        <a:ext cx="5816577" cy="603486"/>
      </dsp:txXfrm>
    </dsp:sp>
    <dsp:sp modelId="{5B42AB30-ACD2-42F4-B1CC-CE332B65A99E}">
      <dsp:nvSpPr>
        <dsp:cNvPr id="0" name=""/>
        <dsp:cNvSpPr/>
      </dsp:nvSpPr>
      <dsp:spPr>
        <a:xfrm>
          <a:off x="0" y="3018148"/>
          <a:ext cx="6513603" cy="60348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A8FDE6-53CD-44E2-BEFA-27984A29F1BA}">
      <dsp:nvSpPr>
        <dsp:cNvPr id="0" name=""/>
        <dsp:cNvSpPr/>
      </dsp:nvSpPr>
      <dsp:spPr>
        <a:xfrm>
          <a:off x="182554" y="3153933"/>
          <a:ext cx="331917" cy="3319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BBC46-659A-4024-8B4D-61DBDEEE896A}">
      <dsp:nvSpPr>
        <dsp:cNvPr id="0" name=""/>
        <dsp:cNvSpPr/>
      </dsp:nvSpPr>
      <dsp:spPr>
        <a:xfrm>
          <a:off x="697026" y="301814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Cognitive impairment (inability to focus, poor memory, lack of mental clarity). </a:t>
          </a:r>
        </a:p>
      </dsp:txBody>
      <dsp:txXfrm>
        <a:off x="697026" y="3018148"/>
        <a:ext cx="5816577" cy="603486"/>
      </dsp:txXfrm>
    </dsp:sp>
    <dsp:sp modelId="{45568CC8-363E-4247-8891-399243864CBB}">
      <dsp:nvSpPr>
        <dsp:cNvPr id="0" name=""/>
        <dsp:cNvSpPr/>
      </dsp:nvSpPr>
      <dsp:spPr>
        <a:xfrm>
          <a:off x="0" y="3772506"/>
          <a:ext cx="6513603" cy="603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AC3539-F9FE-4854-86B5-746EEAE002F6}">
      <dsp:nvSpPr>
        <dsp:cNvPr id="0" name=""/>
        <dsp:cNvSpPr/>
      </dsp:nvSpPr>
      <dsp:spPr>
        <a:xfrm>
          <a:off x="182554" y="3908290"/>
          <a:ext cx="331917" cy="3319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889DB-B0B2-4F89-9F09-05A98F8598F4}">
      <dsp:nvSpPr>
        <dsp:cNvPr id="0" name=""/>
        <dsp:cNvSpPr/>
      </dsp:nvSpPr>
      <dsp:spPr>
        <a:xfrm>
          <a:off x="697026" y="377250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Negative thoughts with no apparent cause. </a:t>
          </a:r>
        </a:p>
      </dsp:txBody>
      <dsp:txXfrm>
        <a:off x="697026" y="3772506"/>
        <a:ext cx="5816577" cy="603486"/>
      </dsp:txXfrm>
    </dsp:sp>
    <dsp:sp modelId="{598C2BB2-A607-440A-888B-F1BE21F7D562}">
      <dsp:nvSpPr>
        <dsp:cNvPr id="0" name=""/>
        <dsp:cNvSpPr/>
      </dsp:nvSpPr>
      <dsp:spPr>
        <a:xfrm>
          <a:off x="0" y="4526863"/>
          <a:ext cx="6513603" cy="603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1F407-3B16-4648-92D4-75A527013C04}">
      <dsp:nvSpPr>
        <dsp:cNvPr id="0" name=""/>
        <dsp:cNvSpPr/>
      </dsp:nvSpPr>
      <dsp:spPr>
        <a:xfrm>
          <a:off x="182554" y="4662648"/>
          <a:ext cx="331917" cy="33191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C2907-B116-44C5-AF7E-662397CEC588}">
      <dsp:nvSpPr>
        <dsp:cNvPr id="0" name=""/>
        <dsp:cNvSpPr/>
      </dsp:nvSpPr>
      <dsp:spPr>
        <a:xfrm>
          <a:off x="697026" y="452686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Agitation. </a:t>
          </a:r>
        </a:p>
      </dsp:txBody>
      <dsp:txXfrm>
        <a:off x="697026" y="4526863"/>
        <a:ext cx="5816577" cy="603486"/>
      </dsp:txXfrm>
    </dsp:sp>
    <dsp:sp modelId="{CBB5CA16-67A7-4C24-84EC-C9B29DB2695E}">
      <dsp:nvSpPr>
        <dsp:cNvPr id="0" name=""/>
        <dsp:cNvSpPr/>
      </dsp:nvSpPr>
      <dsp:spPr>
        <a:xfrm>
          <a:off x="0" y="5281221"/>
          <a:ext cx="6513603" cy="6034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9DE71-8396-41C9-88B0-00C97242A68E}">
      <dsp:nvSpPr>
        <dsp:cNvPr id="0" name=""/>
        <dsp:cNvSpPr/>
      </dsp:nvSpPr>
      <dsp:spPr>
        <a:xfrm>
          <a:off x="182554" y="5417005"/>
          <a:ext cx="331917" cy="33191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B5E53C-01AD-4044-AC1A-4E1ED8274C31}">
      <dsp:nvSpPr>
        <dsp:cNvPr id="0" name=""/>
        <dsp:cNvSpPr/>
      </dsp:nvSpPr>
      <dsp:spPr>
        <a:xfrm>
          <a:off x="697026" y="528122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 Strong sugar cravings.</a:t>
          </a:r>
        </a:p>
      </dsp:txBody>
      <dsp:txXfrm>
        <a:off x="697026" y="5281221"/>
        <a:ext cx="5816577" cy="6034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70387-D370-4A5D-A381-A305377E4DF2}">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708202-389D-4C6B-96C0-C049C829D96A}">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1C1F8-4EC4-4762-8800-ADEE3930B27E}">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22350">
            <a:lnSpc>
              <a:spcPct val="90000"/>
            </a:lnSpc>
            <a:spcBef>
              <a:spcPct val="0"/>
            </a:spcBef>
            <a:spcAft>
              <a:spcPct val="35000"/>
            </a:spcAft>
            <a:buNone/>
          </a:pPr>
          <a:r>
            <a:rPr lang="en-US" sz="2300" kern="1200"/>
            <a:t>Building block is tryptophan.</a:t>
          </a:r>
        </a:p>
      </dsp:txBody>
      <dsp:txXfrm>
        <a:off x="2039300" y="956381"/>
        <a:ext cx="4474303" cy="1765627"/>
      </dsp:txXfrm>
    </dsp:sp>
    <dsp:sp modelId="{B58302D7-DC6D-439E-868A-2B8203002EA8}">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03C9C-40FC-451D-9059-2B14DE4E90EF}">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11EC4-A6C3-4801-BCBF-571C1B5D86DA}">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22350">
            <a:lnSpc>
              <a:spcPct val="90000"/>
            </a:lnSpc>
            <a:spcBef>
              <a:spcPct val="0"/>
            </a:spcBef>
            <a:spcAft>
              <a:spcPct val="35000"/>
            </a:spcAft>
            <a:buNone/>
          </a:pPr>
          <a:r>
            <a:rPr lang="en-US" sz="2300" kern="1200"/>
            <a:t>Tryptophan is an essential amino acid, meaning it must be found in the diet. Tryptophan is a precursor of the neurotransmitter serotonin.</a:t>
          </a:r>
        </a:p>
      </dsp:txBody>
      <dsp:txXfrm>
        <a:off x="2039300" y="3163416"/>
        <a:ext cx="4474303" cy="1765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26B32-695B-4149-93FA-C6F7B9C860B8}">
      <dsp:nvSpPr>
        <dsp:cNvPr id="0" name=""/>
        <dsp:cNvSpPr/>
      </dsp:nvSpPr>
      <dsp:spPr>
        <a:xfrm>
          <a:off x="0" y="718"/>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CDFFF-17EF-4577-A792-7FE631666F92}">
      <dsp:nvSpPr>
        <dsp:cNvPr id="0" name=""/>
        <dsp:cNvSpPr/>
      </dsp:nvSpPr>
      <dsp:spPr>
        <a:xfrm>
          <a:off x="182554" y="136502"/>
          <a:ext cx="331917" cy="3319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34AEF-A5CF-4AEE-B295-C8ADD8160107}">
      <dsp:nvSpPr>
        <dsp:cNvPr id="0" name=""/>
        <dsp:cNvSpPr/>
      </dsp:nvSpPr>
      <dsp:spPr>
        <a:xfrm>
          <a:off x="697026" y="71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Pumpkin seeds: 100mg = 206% RDI. </a:t>
          </a:r>
          <a:endParaRPr lang="en-US" sz="1600" kern="1200"/>
        </a:p>
      </dsp:txBody>
      <dsp:txXfrm>
        <a:off x="697026" y="718"/>
        <a:ext cx="5816577" cy="603486"/>
      </dsp:txXfrm>
    </dsp:sp>
    <dsp:sp modelId="{E6BD6CA1-4455-44F4-8893-0D23631F482A}">
      <dsp:nvSpPr>
        <dsp:cNvPr id="0" name=""/>
        <dsp:cNvSpPr/>
      </dsp:nvSpPr>
      <dsp:spPr>
        <a:xfrm>
          <a:off x="0" y="755076"/>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8921D-B0EB-4670-A7E0-1CA2EDB7D0B2}">
      <dsp:nvSpPr>
        <dsp:cNvPr id="0" name=""/>
        <dsp:cNvSpPr/>
      </dsp:nvSpPr>
      <dsp:spPr>
        <a:xfrm>
          <a:off x="182554" y="890860"/>
          <a:ext cx="331917" cy="3319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9608B-B3D7-4502-B71C-6BE79E8E3792}">
      <dsp:nvSpPr>
        <dsp:cNvPr id="0" name=""/>
        <dsp:cNvSpPr/>
      </dsp:nvSpPr>
      <dsp:spPr>
        <a:xfrm>
          <a:off x="697026" y="75507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Soybeans: 100mg = 205% RDI. </a:t>
          </a:r>
          <a:endParaRPr lang="en-US" sz="1600" kern="1200"/>
        </a:p>
      </dsp:txBody>
      <dsp:txXfrm>
        <a:off x="697026" y="755076"/>
        <a:ext cx="5816577" cy="603486"/>
      </dsp:txXfrm>
    </dsp:sp>
    <dsp:sp modelId="{ACDBC989-F6A9-4700-AD95-FEC926958E50}">
      <dsp:nvSpPr>
        <dsp:cNvPr id="0" name=""/>
        <dsp:cNvSpPr/>
      </dsp:nvSpPr>
      <dsp:spPr>
        <a:xfrm>
          <a:off x="0" y="1509433"/>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CD3A8-FD51-490C-8190-6B8DC5F7460D}">
      <dsp:nvSpPr>
        <dsp:cNvPr id="0" name=""/>
        <dsp:cNvSpPr/>
      </dsp:nvSpPr>
      <dsp:spPr>
        <a:xfrm>
          <a:off x="182554" y="1645217"/>
          <a:ext cx="331917" cy="3319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49045-CBCB-4684-BDA2-6684D97243A5}">
      <dsp:nvSpPr>
        <dsp:cNvPr id="0" name=""/>
        <dsp:cNvSpPr/>
      </dsp:nvSpPr>
      <dsp:spPr>
        <a:xfrm>
          <a:off x="697026" y="150943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White beans:  41%. </a:t>
          </a:r>
          <a:endParaRPr lang="en-US" sz="1600" kern="1200"/>
        </a:p>
      </dsp:txBody>
      <dsp:txXfrm>
        <a:off x="697026" y="1509433"/>
        <a:ext cx="5816577" cy="603486"/>
      </dsp:txXfrm>
    </dsp:sp>
    <dsp:sp modelId="{D08EE573-74FD-463E-8B6F-4AC9ED138419}">
      <dsp:nvSpPr>
        <dsp:cNvPr id="0" name=""/>
        <dsp:cNvSpPr/>
      </dsp:nvSpPr>
      <dsp:spPr>
        <a:xfrm>
          <a:off x="0" y="2263791"/>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1C120-5238-4A4F-8E1C-D98D50FFB64A}">
      <dsp:nvSpPr>
        <dsp:cNvPr id="0" name=""/>
        <dsp:cNvSpPr/>
      </dsp:nvSpPr>
      <dsp:spPr>
        <a:xfrm>
          <a:off x="182554" y="2399575"/>
          <a:ext cx="331917" cy="3319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7B6DB8-DABE-4E1A-BB2E-B7835C741C14}">
      <dsp:nvSpPr>
        <dsp:cNvPr id="0" name=""/>
        <dsp:cNvSpPr/>
      </dsp:nvSpPr>
      <dsp:spPr>
        <a:xfrm>
          <a:off x="697026" y="226379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Oat Bran: 120%. </a:t>
          </a:r>
          <a:endParaRPr lang="en-US" sz="1600" kern="1200"/>
        </a:p>
      </dsp:txBody>
      <dsp:txXfrm>
        <a:off x="697026" y="2263791"/>
        <a:ext cx="5816577" cy="603486"/>
      </dsp:txXfrm>
    </dsp:sp>
    <dsp:sp modelId="{F73ED50D-C3B3-4C5E-A5DD-0DDE26C94BF1}">
      <dsp:nvSpPr>
        <dsp:cNvPr id="0" name=""/>
        <dsp:cNvSpPr/>
      </dsp:nvSpPr>
      <dsp:spPr>
        <a:xfrm>
          <a:off x="0" y="3018148"/>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191E1B-BD38-4B51-899A-91CDDF8AB5A0}">
      <dsp:nvSpPr>
        <dsp:cNvPr id="0" name=""/>
        <dsp:cNvSpPr/>
      </dsp:nvSpPr>
      <dsp:spPr>
        <a:xfrm>
          <a:off x="182554" y="3153933"/>
          <a:ext cx="331917" cy="3319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12257-3AF6-42BF-B964-069F65447253}">
      <dsp:nvSpPr>
        <dsp:cNvPr id="0" name=""/>
        <dsp:cNvSpPr/>
      </dsp:nvSpPr>
      <dsp:spPr>
        <a:xfrm>
          <a:off x="697026" y="301814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Dairy: Reduced fat mozzarella: </a:t>
          </a:r>
          <a:endParaRPr lang="en-US" sz="1600" kern="1200"/>
        </a:p>
      </dsp:txBody>
      <dsp:txXfrm>
        <a:off x="697026" y="3018148"/>
        <a:ext cx="5816577" cy="603486"/>
      </dsp:txXfrm>
    </dsp:sp>
    <dsp:sp modelId="{4957EDB4-F14B-412B-8575-0CA4591E7C59}">
      <dsp:nvSpPr>
        <dsp:cNvPr id="0" name=""/>
        <dsp:cNvSpPr/>
      </dsp:nvSpPr>
      <dsp:spPr>
        <a:xfrm>
          <a:off x="0" y="3772506"/>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E6B5C-C9EF-4CF8-9046-6D3E89D3C3C2}">
      <dsp:nvSpPr>
        <dsp:cNvPr id="0" name=""/>
        <dsp:cNvSpPr/>
      </dsp:nvSpPr>
      <dsp:spPr>
        <a:xfrm>
          <a:off x="182554" y="3908290"/>
          <a:ext cx="331917" cy="3319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14A640-FB10-4AA0-AD41-5F2C29B897D2}">
      <dsp:nvSpPr>
        <dsp:cNvPr id="0" name=""/>
        <dsp:cNvSpPr/>
      </dsp:nvSpPr>
      <dsp:spPr>
        <a:xfrm>
          <a:off x="697026" y="377250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204%. Chicken: Chicken breast: </a:t>
          </a:r>
          <a:endParaRPr lang="en-US" sz="1600" kern="1200"/>
        </a:p>
      </dsp:txBody>
      <dsp:txXfrm>
        <a:off x="697026" y="3772506"/>
        <a:ext cx="5816577" cy="603486"/>
      </dsp:txXfrm>
    </dsp:sp>
    <dsp:sp modelId="{FC356BBA-F27D-466F-911A-CD40B6327160}">
      <dsp:nvSpPr>
        <dsp:cNvPr id="0" name=""/>
        <dsp:cNvSpPr/>
      </dsp:nvSpPr>
      <dsp:spPr>
        <a:xfrm>
          <a:off x="0" y="4526863"/>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85BA3C-4C11-4A85-916B-5C31F1A72068}">
      <dsp:nvSpPr>
        <dsp:cNvPr id="0" name=""/>
        <dsp:cNvSpPr/>
      </dsp:nvSpPr>
      <dsp:spPr>
        <a:xfrm>
          <a:off x="182554" y="4662648"/>
          <a:ext cx="331917" cy="33191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F45AA3-3353-4F98-A205-19B94F37E240}">
      <dsp:nvSpPr>
        <dsp:cNvPr id="0" name=""/>
        <dsp:cNvSpPr/>
      </dsp:nvSpPr>
      <dsp:spPr>
        <a:xfrm>
          <a:off x="697026" y="452686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148%. Beef: 121%. Fish: Tuna: 120%;</a:t>
          </a:r>
          <a:endParaRPr lang="en-US" sz="1600" kern="1200"/>
        </a:p>
      </dsp:txBody>
      <dsp:txXfrm>
        <a:off x="697026" y="4526863"/>
        <a:ext cx="5816577" cy="603486"/>
      </dsp:txXfrm>
    </dsp:sp>
    <dsp:sp modelId="{B4BAE295-DF1C-4E1B-B8B2-9CB30A893AD1}">
      <dsp:nvSpPr>
        <dsp:cNvPr id="0" name=""/>
        <dsp:cNvSpPr/>
      </dsp:nvSpPr>
      <dsp:spPr>
        <a:xfrm>
          <a:off x="0" y="5281221"/>
          <a:ext cx="6513603" cy="6034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7C5A4-C36D-41E1-A3E8-565D617F4E89}">
      <dsp:nvSpPr>
        <dsp:cNvPr id="0" name=""/>
        <dsp:cNvSpPr/>
      </dsp:nvSpPr>
      <dsp:spPr>
        <a:xfrm>
          <a:off x="182554" y="5417005"/>
          <a:ext cx="331917" cy="33191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8B84D-AD08-4D6B-B17E-E11C20418999}">
      <dsp:nvSpPr>
        <dsp:cNvPr id="0" name=""/>
        <dsp:cNvSpPr/>
      </dsp:nvSpPr>
      <dsp:spPr>
        <a:xfrm>
          <a:off x="697026" y="528122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GB" sz="1600" kern="1200"/>
            <a:t>Salmon: 98%; Shrimp: 79%. Eggs: 60%.</a:t>
          </a:r>
          <a:endParaRPr lang="en-US" sz="1600" kern="1200"/>
        </a:p>
      </dsp:txBody>
      <dsp:txXfrm>
        <a:off x="697026" y="5281221"/>
        <a:ext cx="5816577" cy="6034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52DAB-8B2C-4F72-923A-26D239AD2222}">
      <dsp:nvSpPr>
        <dsp:cNvPr id="0" name=""/>
        <dsp:cNvSpPr/>
      </dsp:nvSpPr>
      <dsp:spPr>
        <a:xfrm>
          <a:off x="0" y="50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EDB3A-1F37-4E56-9087-499DD83101B1}">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477AA4-843A-4247-8663-2693AAE48A73}">
      <dsp:nvSpPr>
        <dsp:cNvPr id="0" name=""/>
        <dsp:cNvSpPr/>
      </dsp:nvSpPr>
      <dsp:spPr>
        <a:xfrm>
          <a:off x="799588" y="50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Low GABA effects:</a:t>
          </a:r>
          <a:endParaRPr lang="en-US" sz="1600" kern="1200"/>
        </a:p>
      </dsp:txBody>
      <dsp:txXfrm>
        <a:off x="799588" y="502"/>
        <a:ext cx="5714015" cy="692284"/>
      </dsp:txXfrm>
    </dsp:sp>
    <dsp:sp modelId="{9B4A22EC-2246-41CD-8929-F72E77A9073D}">
      <dsp:nvSpPr>
        <dsp:cNvPr id="0" name=""/>
        <dsp:cNvSpPr/>
      </dsp:nvSpPr>
      <dsp:spPr>
        <a:xfrm>
          <a:off x="0" y="86585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FAFFD-F3E3-43D0-9AF7-7C3B213574F2}">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C59A2A-3387-49B9-8A60-AFAD8B904A49}">
      <dsp:nvSpPr>
        <dsp:cNvPr id="0" name=""/>
        <dsp:cNvSpPr/>
      </dsp:nvSpPr>
      <dsp:spPr>
        <a:xfrm>
          <a:off x="799588" y="86585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Carbohydrate craving.</a:t>
          </a:r>
          <a:endParaRPr lang="en-US" sz="1600" kern="1200"/>
        </a:p>
      </dsp:txBody>
      <dsp:txXfrm>
        <a:off x="799588" y="865858"/>
        <a:ext cx="5714015" cy="692284"/>
      </dsp:txXfrm>
    </dsp:sp>
    <dsp:sp modelId="{20AEF21C-B9ED-42EC-8E09-4758A294B39F}">
      <dsp:nvSpPr>
        <dsp:cNvPr id="0" name=""/>
        <dsp:cNvSpPr/>
      </dsp:nvSpPr>
      <dsp:spPr>
        <a:xfrm>
          <a:off x="0" y="1731214"/>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9FC0BF-2695-46A1-8237-FEC5D4CA30BE}">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2A66A3-C1A1-44D8-904E-A0F8C0FFAA76}">
      <dsp:nvSpPr>
        <dsp:cNvPr id="0" name=""/>
        <dsp:cNvSpPr/>
      </dsp:nvSpPr>
      <dsp:spPr>
        <a:xfrm>
          <a:off x="799588" y="1731214"/>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Muscle tension (especially in neck and back). </a:t>
          </a:r>
          <a:endParaRPr lang="en-US" sz="1600" kern="1200"/>
        </a:p>
      </dsp:txBody>
      <dsp:txXfrm>
        <a:off x="799588" y="1731214"/>
        <a:ext cx="5714015" cy="692284"/>
      </dsp:txXfrm>
    </dsp:sp>
    <dsp:sp modelId="{FCEE8F4B-0D1F-4A3E-B401-F50115D975BB}">
      <dsp:nvSpPr>
        <dsp:cNvPr id="0" name=""/>
        <dsp:cNvSpPr/>
      </dsp:nvSpPr>
      <dsp:spPr>
        <a:xfrm>
          <a:off x="0" y="2596570"/>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C16DB-A411-40B3-8BAB-802E64464C78}">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9C84A-839D-4747-B466-0D0FABB1D5C5}">
      <dsp:nvSpPr>
        <dsp:cNvPr id="0" name=""/>
        <dsp:cNvSpPr/>
      </dsp:nvSpPr>
      <dsp:spPr>
        <a:xfrm>
          <a:off x="799588" y="2596570"/>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Night sweats and tachycardia. </a:t>
          </a:r>
          <a:endParaRPr lang="en-US" sz="1600" kern="1200"/>
        </a:p>
      </dsp:txBody>
      <dsp:txXfrm>
        <a:off x="799588" y="2596570"/>
        <a:ext cx="5714015" cy="692284"/>
      </dsp:txXfrm>
    </dsp:sp>
    <dsp:sp modelId="{3D492B3E-68B0-4926-B0D6-CC951D6A5472}">
      <dsp:nvSpPr>
        <dsp:cNvPr id="0" name=""/>
        <dsp:cNvSpPr/>
      </dsp:nvSpPr>
      <dsp:spPr>
        <a:xfrm>
          <a:off x="0" y="3461926"/>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FD7F5-00E6-4478-9C15-0E3271AB7FB4}">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C4FC6-60F1-414A-915C-7BF50AFFF4DF}">
      <dsp:nvSpPr>
        <dsp:cNvPr id="0" name=""/>
        <dsp:cNvSpPr/>
      </dsp:nvSpPr>
      <dsp:spPr>
        <a:xfrm>
          <a:off x="799588" y="3461926"/>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Emotional immaturity, phobias, anxiety (panic too), and obsessive thinking. </a:t>
          </a:r>
          <a:endParaRPr lang="en-US" sz="1600" kern="1200"/>
        </a:p>
      </dsp:txBody>
      <dsp:txXfrm>
        <a:off x="799588" y="3461926"/>
        <a:ext cx="5714015" cy="692284"/>
      </dsp:txXfrm>
    </dsp:sp>
    <dsp:sp modelId="{76DD42B2-2490-4729-B340-47CB670C0C60}">
      <dsp:nvSpPr>
        <dsp:cNvPr id="0" name=""/>
        <dsp:cNvSpPr/>
      </dsp:nvSpPr>
      <dsp:spPr>
        <a:xfrm>
          <a:off x="0" y="4327282"/>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315B5-515A-4772-ACFC-766FBF402F6E}">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69F36-991A-4B43-A370-C88B504877CF}">
      <dsp:nvSpPr>
        <dsp:cNvPr id="0" name=""/>
        <dsp:cNvSpPr/>
      </dsp:nvSpPr>
      <dsp:spPr>
        <a:xfrm>
          <a:off x="799588" y="432728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Poor verbal memory. </a:t>
          </a:r>
          <a:endParaRPr lang="en-US" sz="1600" kern="1200"/>
        </a:p>
      </dsp:txBody>
      <dsp:txXfrm>
        <a:off x="799588" y="4327282"/>
        <a:ext cx="5714015" cy="692284"/>
      </dsp:txXfrm>
    </dsp:sp>
    <dsp:sp modelId="{41FF1046-9375-4552-9774-0880D19FF07F}">
      <dsp:nvSpPr>
        <dsp:cNvPr id="0" name=""/>
        <dsp:cNvSpPr/>
      </dsp:nvSpPr>
      <dsp:spPr>
        <a:xfrm>
          <a:off x="0" y="5192638"/>
          <a:ext cx="6513603" cy="6922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251DB-3043-4925-91E0-C474CD680C39}">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ED36A-EB9F-4383-ADD4-0C03B4AC5742}">
      <dsp:nvSpPr>
        <dsp:cNvPr id="0" name=""/>
        <dsp:cNvSpPr/>
      </dsp:nvSpPr>
      <dsp:spPr>
        <a:xfrm>
          <a:off x="799588" y="519263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GB" sz="1600" kern="1200"/>
            <a:t>Attention Issues - Impulsivity, and disorganization.</a:t>
          </a:r>
          <a:endParaRPr lang="en-US" sz="1600" kern="1200"/>
        </a:p>
      </dsp:txBody>
      <dsp:txXfrm>
        <a:off x="799588" y="5192638"/>
        <a:ext cx="5714015" cy="6922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10225-7A39-4728-8246-A88C5E8780C7}">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DE1DA0-380F-4625-9A9A-419BCC0EBDB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8F6DD-92BA-4BB9-B43C-A68949E66BC9}">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Building block is glutamine. </a:t>
          </a:r>
        </a:p>
      </dsp:txBody>
      <dsp:txXfrm>
        <a:off x="1941716" y="718"/>
        <a:ext cx="4571887" cy="1681139"/>
      </dsp:txXfrm>
    </dsp:sp>
    <dsp:sp modelId="{798570E1-A0B1-4C56-8F48-B7F81B5F886B}">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D1005-1531-4F98-921B-13B4749CF3E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C06B4C-957D-455E-A221-D5169CD7224C}">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Glutamine in an amino acid that is a major precursor for the neurotransmitter, GABA, and is especially important when the body is subjected to stressful situations. </a:t>
          </a:r>
        </a:p>
      </dsp:txBody>
      <dsp:txXfrm>
        <a:off x="1941716" y="2102143"/>
        <a:ext cx="4571887" cy="1681139"/>
      </dsp:txXfrm>
    </dsp:sp>
    <dsp:sp modelId="{F08B2184-76F9-4327-995C-4AAA6EA39CB4}">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663DE-39AF-4479-B393-86E769BE4BF7}">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6E20C4-D81D-4975-B5D6-CB90CB2628D0}">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Glutamine is an amino acid that is naturally produced by the body. However, it is important to introduce glutamine in the daily diet in order to increase the synthesis of protein and the well functioning of immune and nervous system.</a:t>
          </a:r>
        </a:p>
      </dsp:txBody>
      <dsp:txXfrm>
        <a:off x="1941716" y="4203567"/>
        <a:ext cx="4571887" cy="16811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98DB8-079C-44D3-9446-D1E6CFB51590}">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2384B-26EE-4B59-81E7-B3AF041B322C}">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D48C5C-17A7-4CA0-8DF9-2A9452D9A325}">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There is no current recommended daily intake (RDI) for glutamine. • The best (but not the only) food sources of glutamine are the following:</a:t>
          </a:r>
          <a:endParaRPr lang="en-US" sz="1800" kern="1200"/>
        </a:p>
      </dsp:txBody>
      <dsp:txXfrm>
        <a:off x="1131174" y="4597"/>
        <a:ext cx="5382429" cy="979371"/>
      </dsp:txXfrm>
    </dsp:sp>
    <dsp:sp modelId="{1DC70BAF-F954-423A-87AC-6475A80C5B88}">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7D631-4583-4487-A49F-8C89AA3E3E1C}">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065B2A-C643-4AE7-A406-46285E0D0892}">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Cabbage</a:t>
          </a:r>
          <a:endParaRPr lang="en-US" sz="1800" kern="1200"/>
        </a:p>
      </dsp:txBody>
      <dsp:txXfrm>
        <a:off x="1131174" y="1228812"/>
        <a:ext cx="5382429" cy="979371"/>
      </dsp:txXfrm>
    </dsp:sp>
    <dsp:sp modelId="{4EC783E5-2C67-48BE-AB7A-029034E99F4B}">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2A19A-A40C-471B-AD9E-F88E553DEB37}">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430D08-12C1-4D23-97E1-9FE0EC8C00E9}">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Beans and legumes. </a:t>
          </a:r>
          <a:endParaRPr lang="en-US" sz="1800" kern="1200"/>
        </a:p>
      </dsp:txBody>
      <dsp:txXfrm>
        <a:off x="1131174" y="2453027"/>
        <a:ext cx="5382429" cy="979371"/>
      </dsp:txXfrm>
    </dsp:sp>
    <dsp:sp modelId="{E5D2B014-75B2-4CAE-A76A-4919B74E98B9}">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3E95B-4E75-4384-BDFD-DC70C035F933}">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EF6BDE-BA5A-44EA-A34D-7F464A722754}">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Beet, Spinach and parsley</a:t>
          </a:r>
          <a:endParaRPr lang="en-US" sz="1800" kern="1200"/>
        </a:p>
      </dsp:txBody>
      <dsp:txXfrm>
        <a:off x="1131174" y="3677241"/>
        <a:ext cx="5382429" cy="979371"/>
      </dsp:txXfrm>
    </dsp:sp>
    <dsp:sp modelId="{40E207EF-094B-4DC0-93E4-E6AB7CDA82D0}">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3C4D0-BBC5-4603-9FD6-5C6361777D0B}">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E9D4D-23D8-4056-B3F7-AFE8344687F9}">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Meat and poultry, Sea food, Organ meat (in particular liver)Eggs. Dairy.</a:t>
          </a:r>
          <a:endParaRPr lang="en-US" sz="1800" kern="1200"/>
        </a:p>
      </dsp:txBody>
      <dsp:txXfrm>
        <a:off x="1131174" y="4901456"/>
        <a:ext cx="5382429" cy="97937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10616-D97F-4121-8A16-B8E70EA9B789}">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45AA1-A6DF-4C3B-B198-E2C41FF76F3E}">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4F943F-EEBD-4939-8EB6-95EEF1B8B79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a:lnSpc>
              <a:spcPct val="90000"/>
            </a:lnSpc>
            <a:spcBef>
              <a:spcPct val="0"/>
            </a:spcBef>
            <a:spcAft>
              <a:spcPct val="35000"/>
            </a:spcAft>
            <a:buNone/>
          </a:pPr>
          <a:r>
            <a:rPr lang="en-US" sz="1400" kern="1200"/>
            <a:t>Nutrition work hand on hand with conventional treatment of mental illness to improve neurotransmitter function. </a:t>
          </a:r>
        </a:p>
      </dsp:txBody>
      <dsp:txXfrm>
        <a:off x="1941716" y="718"/>
        <a:ext cx="4571887" cy="1681139"/>
      </dsp:txXfrm>
    </dsp:sp>
    <dsp:sp modelId="{5809BCD2-984A-49EA-AD23-D5481576DB89}">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18813-9BC5-406D-A000-72AFB89881E3}">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2715B0-A934-4FFC-A7A6-F34E4321FA6A}">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a:lnSpc>
              <a:spcPct val="90000"/>
            </a:lnSpc>
            <a:spcBef>
              <a:spcPct val="0"/>
            </a:spcBef>
            <a:spcAft>
              <a:spcPct val="35000"/>
            </a:spcAft>
            <a:buNone/>
          </a:pPr>
          <a:r>
            <a:rPr lang="en-US" sz="1400" kern="1200"/>
            <a:t>In nursing care nutritional interventions may decrease the incidence or severity of the different mental illness. When used as treatment methods, nutritional interventions may reduce the utilization of the dose of psychotropic drugs. </a:t>
          </a:r>
        </a:p>
      </dsp:txBody>
      <dsp:txXfrm>
        <a:off x="1941716" y="2102143"/>
        <a:ext cx="4571887" cy="1681139"/>
      </dsp:txXfrm>
    </dsp:sp>
    <dsp:sp modelId="{14B743D7-4E40-4448-9A05-7B7307590AF1}">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14B114-030D-48BF-8ABD-193BA08BA1AF}">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EF31F8-BDC9-4ECF-ACE8-A256FCC76963}">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622300">
            <a:lnSpc>
              <a:spcPct val="90000"/>
            </a:lnSpc>
            <a:spcBef>
              <a:spcPct val="0"/>
            </a:spcBef>
            <a:spcAft>
              <a:spcPct val="35000"/>
            </a:spcAft>
            <a:buNone/>
          </a:pPr>
          <a:r>
            <a:rPr lang="en-US" sz="1400" kern="1200"/>
            <a:t>• For new mothers who are nursing and do not want to take medication for depression, nutrition and dietary changes may represent viable alternatives. In addition to therapy and other alternative therapies, nursing nutritional intervention can be helpful in relieving depressive symptoms and improving overall well-being.</a:t>
          </a:r>
        </a:p>
      </dsp:txBody>
      <dsp:txXfrm>
        <a:off x="1941716" y="4203567"/>
        <a:ext cx="4571887" cy="168113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02405-AB81-437B-80A9-A43CF9470C42}">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F9259-2768-41D9-BCD5-99663D0C5DF7}">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A1B909-99FF-43B7-BEEF-9B102980DAE3}">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Overall maintaining a healthy brain is essential to ensure a good quality of life.</a:t>
          </a:r>
        </a:p>
      </dsp:txBody>
      <dsp:txXfrm>
        <a:off x="1941716" y="718"/>
        <a:ext cx="4571887" cy="1681139"/>
      </dsp:txXfrm>
    </dsp:sp>
    <dsp:sp modelId="{362DC488-61B8-43FA-9C10-DF2EA155EB88}">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48940F-BA61-4833-B81D-E050F40CDF4C}">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6B1E8-BFCF-4B29-B4CC-C769DA64AEEA}">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Research has proved that adding the right food to the daily eating regimen will improve the functioning of neurotransmitters, which increases the chances of maintaining a healthy brain. </a:t>
          </a:r>
        </a:p>
      </dsp:txBody>
      <dsp:txXfrm>
        <a:off x="1941716" y="2102143"/>
        <a:ext cx="4571887" cy="1681139"/>
      </dsp:txXfrm>
    </dsp:sp>
    <dsp:sp modelId="{0D8CB8BB-FABD-4409-AFEA-803C869ACA29}">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D7D2A-45DA-4427-8730-4E8D293D00F2}">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C7944-B169-4BF4-8C9D-7290E6032860}">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Nursing nutritional interventions play an important role In the treatment of some mental disorders, as they will enhance the efficiency of the conventional treatment.</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E6B28-BB33-42ED-B5ED-6B4FB6A70F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D57D9A-BDAB-48A8-A6F5-74AEF3E537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F21AE2-628E-455C-8D9E-59A9F5B1CF1B}"/>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24521058-1CAF-4B38-ADF8-913D44152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43E107-9A9C-4D05-95ED-333CD53B4704}"/>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99510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9689B-91DD-4A44-A664-A9F9CAFD00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E67E44-DFB5-470C-8AC3-E8440AF72F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7241B-DD39-4941-9A14-7FA0F72C3F18}"/>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C5108F4D-649F-495E-AC1E-8F2DA6B87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FFFA7-546B-457C-AF62-97AFD7361844}"/>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1660779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A5DFC-7086-4F6A-B87C-4D2CD6866E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D07A55-24D5-44BD-944B-24840A7626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5A9B95-1F55-4375-A801-FE9913A340C7}"/>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BFB6F0FF-6773-4879-9241-8EB11435E8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DA44C-34D7-4A8D-B247-973DB4063EF4}"/>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3392073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212D7-5BF3-423A-8DEC-01FF4160C9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6A89C1-98DA-482F-AB80-E8A5C33B19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F002F3-8460-448A-99F1-4FC1D201C1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BAC963-91D1-4E44-9B52-42281B8D45A4}"/>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6" name="Footer Placeholder 5">
            <a:extLst>
              <a:ext uri="{FF2B5EF4-FFF2-40B4-BE49-F238E27FC236}">
                <a16:creationId xmlns:a16="http://schemas.microsoft.com/office/drawing/2014/main" id="{0126D9BA-0BAA-46BB-80EF-5E39B25873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B80EAA-B952-4F85-BE20-42CB99524EF0}"/>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398604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4D22A-A022-4BBF-8A0A-EC255C2A7D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3DCDE4-916A-493F-825B-6366B14233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B3A01-36D6-4F6F-BDCA-021D8F310D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0DB4F3-DC9D-4BB6-825A-502355877F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98E8F6-FFB1-4210-A5F4-58A8D697C8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6D6EA9-FBA8-4C7A-9214-AACA127F9BFF}"/>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8" name="Footer Placeholder 7">
            <a:extLst>
              <a:ext uri="{FF2B5EF4-FFF2-40B4-BE49-F238E27FC236}">
                <a16:creationId xmlns:a16="http://schemas.microsoft.com/office/drawing/2014/main" id="{1CE04744-B7FA-4012-A055-1DF11F17E2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2AA3B0-98F4-4713-AD78-1F009644044B}"/>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1604663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C9A55-BEEC-493E-AD4A-C46CCFE3B8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CB72B8-0939-4D8B-B8B9-79BAAC39604D}"/>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4" name="Footer Placeholder 3">
            <a:extLst>
              <a:ext uri="{FF2B5EF4-FFF2-40B4-BE49-F238E27FC236}">
                <a16:creationId xmlns:a16="http://schemas.microsoft.com/office/drawing/2014/main" id="{71FD88B5-5332-4650-ABE2-AA77470B46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44E46E-6015-462E-92D6-759B0A66E31A}"/>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2240023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09E95E-9663-4A8F-B0EE-824E62D97EB4}"/>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3" name="Footer Placeholder 2">
            <a:extLst>
              <a:ext uri="{FF2B5EF4-FFF2-40B4-BE49-F238E27FC236}">
                <a16:creationId xmlns:a16="http://schemas.microsoft.com/office/drawing/2014/main" id="{B7570E24-432E-4F87-BD16-9C1B1A58CF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E4836-3A6E-47B9-ADC1-D5837BD797F9}"/>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859065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F882-FC06-4183-A14B-57F3717229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1DD1FD-AC1F-467F-9B62-3E3B0BBFD1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7C28A9-DACC-449F-B61C-59293EE2D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F0E14B-1C81-4190-8C7B-EE7A3415A3D5}"/>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6" name="Footer Placeholder 5">
            <a:extLst>
              <a:ext uri="{FF2B5EF4-FFF2-40B4-BE49-F238E27FC236}">
                <a16:creationId xmlns:a16="http://schemas.microsoft.com/office/drawing/2014/main" id="{B7BABC90-2E90-48D2-8B58-B98C245E0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E51FE6-10CF-4DFB-99DC-7B4B4B556C25}"/>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288316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6BEE9-F93B-426B-9120-2F8D07BF8B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603E21-BC26-488E-BA83-7928769B03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2A92FC-851D-4316-B5D3-6492EAC3BD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BAEA85-A7B9-46A5-9733-E116E5FFFB1E}"/>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6" name="Footer Placeholder 5">
            <a:extLst>
              <a:ext uri="{FF2B5EF4-FFF2-40B4-BE49-F238E27FC236}">
                <a16:creationId xmlns:a16="http://schemas.microsoft.com/office/drawing/2014/main" id="{A9EE1956-2545-4F88-8425-C902DDAE5F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E279F-F7D8-42F7-A8B2-86EA21A01C7A}"/>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1522858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E0F34-1BBE-4D33-AF00-36C6422D5C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192843-37B9-49B6-ACD4-DBC3403739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0C7675-3B72-4777-B5C8-D77BFA118250}"/>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C51930F8-436F-4802-91B9-C4FB78311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1C5B85-7885-4D80-BD37-D80B8C9D64AF}"/>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3787666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F7515B-073C-4FAF-A599-AD15BAE6DB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7E40D2-A2E0-4E2C-BB4E-7F04C06562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63CC5-5AEC-4D73-ADCC-3C44E4048E1F}"/>
              </a:ext>
            </a:extLst>
          </p:cNvPr>
          <p:cNvSpPr>
            <a:spLocks noGrp="1"/>
          </p:cNvSpPr>
          <p:nvPr>
            <p:ph type="dt" sz="half" idx="10"/>
          </p:nvPr>
        </p:nvSpPr>
        <p:spPr/>
        <p:txBody>
          <a:body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BDB19EEA-C0C5-4CDB-892C-66A14CD05B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52586-A811-4046-B13D-93A222935A59}"/>
              </a:ext>
            </a:extLst>
          </p:cNvPr>
          <p:cNvSpPr>
            <a:spLocks noGrp="1"/>
          </p:cNvSpPr>
          <p:nvPr>
            <p:ph type="sldNum" sz="quarter" idx="12"/>
          </p:nvPr>
        </p:nvSpPr>
        <p:spPr/>
        <p:txBody>
          <a:bodyPr/>
          <a:lstStyle/>
          <a:p>
            <a:fld id="{DAFFAFAE-3379-43AC-93C8-7C083F8DFF3B}" type="slidenum">
              <a:rPr lang="en-GB" smtClean="0"/>
              <a:t>‹#›</a:t>
            </a:fld>
            <a:endParaRPr lang="en-GB"/>
          </a:p>
        </p:txBody>
      </p:sp>
    </p:spTree>
    <p:extLst>
      <p:ext uri="{BB962C8B-B14F-4D97-AF65-F5344CB8AC3E}">
        <p14:creationId xmlns:p14="http://schemas.microsoft.com/office/powerpoint/2010/main" val="220419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9EC363-C7D9-41A4-BBDE-A6ADDD891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642465-F0D5-49C3-A71D-10DFC427E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4A998-144A-4C0E-9B6B-64E08A031A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2F2162-9DA6-4D75-B3E6-119B1B345550}" type="datetimeFigureOut">
              <a:rPr lang="en-GB" smtClean="0"/>
              <a:t>10/02/2020</a:t>
            </a:fld>
            <a:endParaRPr lang="en-GB"/>
          </a:p>
        </p:txBody>
      </p:sp>
      <p:sp>
        <p:nvSpPr>
          <p:cNvPr id="5" name="Footer Placeholder 4">
            <a:extLst>
              <a:ext uri="{FF2B5EF4-FFF2-40B4-BE49-F238E27FC236}">
                <a16:creationId xmlns:a16="http://schemas.microsoft.com/office/drawing/2014/main" id="{AFE7519C-A0C3-4132-AA85-7670E15090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E28D70-BAD1-4094-902F-C265266380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FFAFAE-3379-43AC-93C8-7C083F8DFF3B}" type="slidenum">
              <a:rPr lang="en-GB" smtClean="0"/>
              <a:t>‹#›</a:t>
            </a:fld>
            <a:endParaRPr lang="en-GB"/>
          </a:p>
        </p:txBody>
      </p:sp>
    </p:spTree>
    <p:extLst>
      <p:ext uri="{BB962C8B-B14F-4D97-AF65-F5344CB8AC3E}">
        <p14:creationId xmlns:p14="http://schemas.microsoft.com/office/powerpoint/2010/main" val="40732870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C4FBE303-9A7E-408D-9C4B-30064647E7D1}"/>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3800" kern="1200">
                <a:solidFill>
                  <a:srgbClr val="FFFFFF"/>
                </a:solidFill>
                <a:latin typeface="+mj-lt"/>
                <a:ea typeface="+mj-ea"/>
                <a:cs typeface="+mj-cs"/>
              </a:rPr>
              <a:t>THE EFFECT OF THE DIET ON BRAIN NEUROTRANSMITTERS AND NURSING IMPLICATION</a:t>
            </a:r>
          </a:p>
        </p:txBody>
      </p:sp>
    </p:spTree>
    <p:extLst>
      <p:ext uri="{BB962C8B-B14F-4D97-AF65-F5344CB8AC3E}">
        <p14:creationId xmlns:p14="http://schemas.microsoft.com/office/powerpoint/2010/main" val="2703461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D86029-09C4-4270-B263-41DAD3C407F0}"/>
              </a:ext>
            </a:extLst>
          </p:cNvPr>
          <p:cNvSpPr>
            <a:spLocks noGrp="1"/>
          </p:cNvSpPr>
          <p:nvPr>
            <p:ph type="title"/>
          </p:nvPr>
        </p:nvSpPr>
        <p:spPr>
          <a:xfrm>
            <a:off x="6094105" y="802955"/>
            <a:ext cx="4977976" cy="1454051"/>
          </a:xfrm>
        </p:spPr>
        <p:txBody>
          <a:bodyPr>
            <a:normAutofit/>
          </a:bodyPr>
          <a:lstStyle/>
          <a:p>
            <a:r>
              <a:rPr lang="en-US">
                <a:solidFill>
                  <a:srgbClr val="000000"/>
                </a:solidFill>
              </a:rPr>
              <a:t>Objectives</a:t>
            </a:r>
            <a:endParaRPr lang="en-GB">
              <a:solidFill>
                <a:srgbClr val="000000"/>
              </a:solidFill>
            </a:endParaRP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Brain">
            <a:extLst>
              <a:ext uri="{FF2B5EF4-FFF2-40B4-BE49-F238E27FC236}">
                <a16:creationId xmlns:a16="http://schemas.microsoft.com/office/drawing/2014/main" id="{B683D95F-8A47-408D-ABDA-673C112159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BE38B57-867C-420F-A373-CC5C661B90AD}"/>
              </a:ext>
            </a:extLst>
          </p:cNvPr>
          <p:cNvSpPr>
            <a:spLocks noGrp="1"/>
          </p:cNvSpPr>
          <p:nvPr>
            <p:ph idx="1"/>
          </p:nvPr>
        </p:nvSpPr>
        <p:spPr>
          <a:xfrm>
            <a:off x="6090574" y="2421682"/>
            <a:ext cx="4977578" cy="3639289"/>
          </a:xfrm>
        </p:spPr>
        <p:txBody>
          <a:bodyPr anchor="ctr">
            <a:normAutofit/>
          </a:bodyPr>
          <a:lstStyle/>
          <a:p>
            <a:r>
              <a:rPr lang="en-US" sz="2000" dirty="0">
                <a:solidFill>
                  <a:srgbClr val="000000"/>
                </a:solidFill>
              </a:rPr>
              <a:t>BRAIN PHYSIOLOGY</a:t>
            </a:r>
          </a:p>
          <a:p>
            <a:r>
              <a:rPr lang="en-US" sz="2000" dirty="0">
                <a:solidFill>
                  <a:srgbClr val="000000"/>
                </a:solidFill>
              </a:rPr>
              <a:t>NUTRITION AND NEUROTRANSMITTERS</a:t>
            </a:r>
            <a:endParaRPr lang="en-GB" sz="2000" dirty="0">
              <a:solidFill>
                <a:srgbClr val="000000"/>
              </a:solidFill>
            </a:endParaRPr>
          </a:p>
        </p:txBody>
      </p:sp>
    </p:spTree>
    <p:extLst>
      <p:ext uri="{BB962C8B-B14F-4D97-AF65-F5344CB8AC3E}">
        <p14:creationId xmlns:p14="http://schemas.microsoft.com/office/powerpoint/2010/main" val="1068025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E92C438-C396-4DDC-BAD2-CD997581CE99}"/>
              </a:ext>
            </a:extLst>
          </p:cNvPr>
          <p:cNvSpPr>
            <a:spLocks noGrp="1"/>
          </p:cNvSpPr>
          <p:nvPr>
            <p:ph type="title"/>
          </p:nvPr>
        </p:nvSpPr>
        <p:spPr>
          <a:xfrm>
            <a:off x="6094105" y="802955"/>
            <a:ext cx="4977976" cy="1454051"/>
          </a:xfrm>
        </p:spPr>
        <p:txBody>
          <a:bodyPr>
            <a:normAutofit/>
          </a:bodyPr>
          <a:lstStyle/>
          <a:p>
            <a:r>
              <a:rPr lang="en-US">
                <a:solidFill>
                  <a:srgbClr val="000000"/>
                </a:solidFill>
              </a:rPr>
              <a:t>The Brain is the General </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rain in head">
            <a:extLst>
              <a:ext uri="{FF2B5EF4-FFF2-40B4-BE49-F238E27FC236}">
                <a16:creationId xmlns:a16="http://schemas.microsoft.com/office/drawing/2014/main" id="{56088F8B-595B-462A-96F5-1EEE6BFFD5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AFA9307-0056-4DC1-9F11-0F54952A45A8}"/>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Any illness will age the brain</a:t>
            </a:r>
          </a:p>
          <a:p>
            <a:r>
              <a:rPr lang="en-US" sz="2000">
                <a:solidFill>
                  <a:srgbClr val="000000"/>
                </a:solidFill>
              </a:rPr>
              <a:t>Disorders of the brain affect the mind body and spirit</a:t>
            </a:r>
          </a:p>
          <a:p>
            <a:r>
              <a:rPr lang="en-US" sz="2000">
                <a:solidFill>
                  <a:srgbClr val="000000"/>
                </a:solidFill>
              </a:rPr>
              <a:t>Looking after the brain is vital  </a:t>
            </a:r>
          </a:p>
          <a:p>
            <a:r>
              <a:rPr lang="en-US" sz="2000">
                <a:solidFill>
                  <a:srgbClr val="000000"/>
                </a:solidFill>
              </a:rPr>
              <a:t>Nutrition is key </a:t>
            </a:r>
          </a:p>
          <a:p>
            <a:endParaRPr lang="en-GB" sz="2000">
              <a:solidFill>
                <a:srgbClr val="000000"/>
              </a:solidFill>
            </a:endParaRPr>
          </a:p>
        </p:txBody>
      </p:sp>
    </p:spTree>
    <p:extLst>
      <p:ext uri="{BB962C8B-B14F-4D97-AF65-F5344CB8AC3E}">
        <p14:creationId xmlns:p14="http://schemas.microsoft.com/office/powerpoint/2010/main" val="274745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E83414-1D19-47A7-8758-3DC53C893559}"/>
              </a:ext>
            </a:extLst>
          </p:cNvPr>
          <p:cNvSpPr>
            <a:spLocks noGrp="1"/>
          </p:cNvSpPr>
          <p:nvPr>
            <p:ph type="title"/>
          </p:nvPr>
        </p:nvSpPr>
        <p:spPr>
          <a:xfrm>
            <a:off x="863029" y="1012004"/>
            <a:ext cx="3416158" cy="4795408"/>
          </a:xfrm>
        </p:spPr>
        <p:txBody>
          <a:bodyPr>
            <a:normAutofit/>
          </a:bodyPr>
          <a:lstStyle/>
          <a:p>
            <a:r>
              <a:rPr lang="en-GB">
                <a:solidFill>
                  <a:srgbClr val="FFFFFF"/>
                </a:solidFill>
              </a:rPr>
              <a:t>Brain Physiology: Review </a:t>
            </a:r>
          </a:p>
        </p:txBody>
      </p:sp>
      <p:graphicFrame>
        <p:nvGraphicFramePr>
          <p:cNvPr id="5" name="Content Placeholder 2">
            <a:extLst>
              <a:ext uri="{FF2B5EF4-FFF2-40B4-BE49-F238E27FC236}">
                <a16:creationId xmlns:a16="http://schemas.microsoft.com/office/drawing/2014/main" id="{D8793AF8-D3F7-4644-84EB-0878FC8C1E6B}"/>
              </a:ext>
            </a:extLst>
          </p:cNvPr>
          <p:cNvGraphicFramePr>
            <a:graphicFrameLocks noGrp="1"/>
          </p:cNvGraphicFramePr>
          <p:nvPr>
            <p:ph idx="1"/>
            <p:extLst>
              <p:ext uri="{D42A27DB-BD31-4B8C-83A1-F6EECF244321}">
                <p14:modId xmlns:p14="http://schemas.microsoft.com/office/powerpoint/2010/main" val="230116264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8179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5FC1CE-6A90-4694-B3F0-7601AE0CD107}"/>
              </a:ext>
            </a:extLst>
          </p:cNvPr>
          <p:cNvSpPr>
            <a:spLocks noGrp="1"/>
          </p:cNvSpPr>
          <p:nvPr>
            <p:ph type="title"/>
          </p:nvPr>
        </p:nvSpPr>
        <p:spPr>
          <a:xfrm>
            <a:off x="863029" y="1012004"/>
            <a:ext cx="3416158" cy="4795408"/>
          </a:xfrm>
        </p:spPr>
        <p:txBody>
          <a:bodyPr>
            <a:normAutofit/>
          </a:bodyPr>
          <a:lstStyle/>
          <a:p>
            <a:r>
              <a:rPr lang="en-GB">
                <a:solidFill>
                  <a:srgbClr val="FFFFFF"/>
                </a:solidFill>
              </a:rPr>
              <a:t>The brain function</a:t>
            </a:r>
          </a:p>
        </p:txBody>
      </p:sp>
      <p:graphicFrame>
        <p:nvGraphicFramePr>
          <p:cNvPr id="5" name="Content Placeholder 2">
            <a:extLst>
              <a:ext uri="{FF2B5EF4-FFF2-40B4-BE49-F238E27FC236}">
                <a16:creationId xmlns:a16="http://schemas.microsoft.com/office/drawing/2014/main" id="{71E4E284-A381-4755-914A-EDE69E0C3672}"/>
              </a:ext>
            </a:extLst>
          </p:cNvPr>
          <p:cNvGraphicFramePr>
            <a:graphicFrameLocks noGrp="1"/>
          </p:cNvGraphicFramePr>
          <p:nvPr>
            <p:ph idx="1"/>
            <p:extLst>
              <p:ext uri="{D42A27DB-BD31-4B8C-83A1-F6EECF244321}">
                <p14:modId xmlns:p14="http://schemas.microsoft.com/office/powerpoint/2010/main" val="53622613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970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71E5A5-9E8E-44EC-83BA-C56859E5BBEE}"/>
              </a:ext>
            </a:extLst>
          </p:cNvPr>
          <p:cNvSpPr>
            <a:spLocks noGrp="1"/>
          </p:cNvSpPr>
          <p:nvPr>
            <p:ph type="title"/>
          </p:nvPr>
        </p:nvSpPr>
        <p:spPr>
          <a:xfrm>
            <a:off x="863029" y="1012004"/>
            <a:ext cx="3416158" cy="4795408"/>
          </a:xfrm>
        </p:spPr>
        <p:txBody>
          <a:bodyPr>
            <a:normAutofit/>
          </a:bodyPr>
          <a:lstStyle/>
          <a:p>
            <a:r>
              <a:rPr lang="en-GB" sz="3400">
                <a:solidFill>
                  <a:srgbClr val="FFFFFF"/>
                </a:solidFill>
              </a:rPr>
              <a:t>Neurotransmitters</a:t>
            </a:r>
          </a:p>
        </p:txBody>
      </p:sp>
      <p:graphicFrame>
        <p:nvGraphicFramePr>
          <p:cNvPr id="5" name="Content Placeholder 2">
            <a:extLst>
              <a:ext uri="{FF2B5EF4-FFF2-40B4-BE49-F238E27FC236}">
                <a16:creationId xmlns:a16="http://schemas.microsoft.com/office/drawing/2014/main" id="{744A8B84-0321-41F3-B18F-BAEDDC096AD4}"/>
              </a:ext>
            </a:extLst>
          </p:cNvPr>
          <p:cNvGraphicFramePr>
            <a:graphicFrameLocks noGrp="1"/>
          </p:cNvGraphicFramePr>
          <p:nvPr>
            <p:ph idx="1"/>
            <p:extLst>
              <p:ext uri="{D42A27DB-BD31-4B8C-83A1-F6EECF244321}">
                <p14:modId xmlns:p14="http://schemas.microsoft.com/office/powerpoint/2010/main" val="87217758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4623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160499-ACD3-4AC0-8C9B-A584E4C1787B}"/>
              </a:ext>
            </a:extLst>
          </p:cNvPr>
          <p:cNvSpPr>
            <a:spLocks noGrp="1"/>
          </p:cNvSpPr>
          <p:nvPr>
            <p:ph type="title"/>
          </p:nvPr>
        </p:nvSpPr>
        <p:spPr>
          <a:xfrm>
            <a:off x="863029" y="1012004"/>
            <a:ext cx="3416158" cy="4795408"/>
          </a:xfrm>
        </p:spPr>
        <p:txBody>
          <a:bodyPr>
            <a:normAutofit/>
          </a:bodyPr>
          <a:lstStyle/>
          <a:p>
            <a:r>
              <a:rPr lang="en-GB">
                <a:solidFill>
                  <a:srgbClr val="FFFFFF"/>
                </a:solidFill>
              </a:rPr>
              <a:t>The EDGE Effect</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08510135-D729-458F-813F-2E7BE8890603}"/>
              </a:ext>
            </a:extLst>
          </p:cNvPr>
          <p:cNvGraphicFramePr>
            <a:graphicFrameLocks noGrp="1"/>
          </p:cNvGraphicFramePr>
          <p:nvPr>
            <p:ph idx="1"/>
            <p:extLst>
              <p:ext uri="{D42A27DB-BD31-4B8C-83A1-F6EECF244321}">
                <p14:modId xmlns:p14="http://schemas.microsoft.com/office/powerpoint/2010/main" val="319889513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275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A257F2-CD84-43E6-9B5C-F07C47C2A906}"/>
              </a:ext>
            </a:extLst>
          </p:cNvPr>
          <p:cNvSpPr>
            <a:spLocks noGrp="1"/>
          </p:cNvSpPr>
          <p:nvPr>
            <p:ph type="title"/>
          </p:nvPr>
        </p:nvSpPr>
        <p:spPr>
          <a:xfrm>
            <a:off x="863029" y="1012004"/>
            <a:ext cx="3416158" cy="4795408"/>
          </a:xfrm>
        </p:spPr>
        <p:txBody>
          <a:bodyPr>
            <a:normAutofit/>
          </a:bodyPr>
          <a:lstStyle/>
          <a:p>
            <a:r>
              <a:rPr lang="en-GB" sz="3400">
                <a:solidFill>
                  <a:srgbClr val="FFFFFF"/>
                </a:solidFill>
              </a:rPr>
              <a:t>Nutrition and Neurotransmitters </a:t>
            </a:r>
          </a:p>
        </p:txBody>
      </p:sp>
      <p:graphicFrame>
        <p:nvGraphicFramePr>
          <p:cNvPr id="5" name="Content Placeholder 2">
            <a:extLst>
              <a:ext uri="{FF2B5EF4-FFF2-40B4-BE49-F238E27FC236}">
                <a16:creationId xmlns:a16="http://schemas.microsoft.com/office/drawing/2014/main" id="{31BA129F-9C84-4BF6-9820-2879EB610EC9}"/>
              </a:ext>
            </a:extLst>
          </p:cNvPr>
          <p:cNvGraphicFramePr>
            <a:graphicFrameLocks noGrp="1"/>
          </p:cNvGraphicFramePr>
          <p:nvPr>
            <p:ph idx="1"/>
            <p:extLst>
              <p:ext uri="{D42A27DB-BD31-4B8C-83A1-F6EECF244321}">
                <p14:modId xmlns:p14="http://schemas.microsoft.com/office/powerpoint/2010/main" val="41648883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759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F05C4FF-0F2F-48BF-8200-9240ADE34432}"/>
              </a:ext>
            </a:extLst>
          </p:cNvPr>
          <p:cNvSpPr>
            <a:spLocks noGrp="1"/>
          </p:cNvSpPr>
          <p:nvPr>
            <p:ph type="title"/>
          </p:nvPr>
        </p:nvSpPr>
        <p:spPr>
          <a:xfrm>
            <a:off x="640079" y="2053641"/>
            <a:ext cx="3669161" cy="2760098"/>
          </a:xfrm>
        </p:spPr>
        <p:txBody>
          <a:bodyPr>
            <a:normAutofit/>
          </a:bodyPr>
          <a:lstStyle/>
          <a:p>
            <a:r>
              <a:rPr lang="en-US">
                <a:solidFill>
                  <a:srgbClr val="FFFFFF"/>
                </a:solidFill>
              </a:rPr>
              <a:t>Dopamine</a:t>
            </a:r>
            <a:endParaRPr lang="en-GB">
              <a:solidFill>
                <a:srgbClr val="FFFFFF"/>
              </a:solidFill>
            </a:endParaRPr>
          </a:p>
        </p:txBody>
      </p:sp>
      <p:sp>
        <p:nvSpPr>
          <p:cNvPr id="14" name="Content Placeholder 2">
            <a:extLst>
              <a:ext uri="{FF2B5EF4-FFF2-40B4-BE49-F238E27FC236}">
                <a16:creationId xmlns:a16="http://schemas.microsoft.com/office/drawing/2014/main" id="{E0F8681F-1D8C-49C4-924F-79592364AE54}"/>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Building block is phenylalanine (or tyrosine).</a:t>
            </a:r>
          </a:p>
          <a:p>
            <a:r>
              <a:rPr lang="en-US" sz="2400">
                <a:solidFill>
                  <a:srgbClr val="000000"/>
                </a:solidFill>
              </a:rPr>
              <a:t>Phenylalanine is an essential amino acid that occurs as a constituent of many proteins and is normally converted to tyrosine in the human body.</a:t>
            </a:r>
            <a:endParaRPr lang="en-GB" sz="2400">
              <a:solidFill>
                <a:srgbClr val="000000"/>
              </a:solidFill>
            </a:endParaRPr>
          </a:p>
        </p:txBody>
      </p:sp>
    </p:spTree>
    <p:extLst>
      <p:ext uri="{BB962C8B-B14F-4D97-AF65-F5344CB8AC3E}">
        <p14:creationId xmlns:p14="http://schemas.microsoft.com/office/powerpoint/2010/main" val="1005718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992D13-2075-4B40-958A-F175E76E9CB0}"/>
              </a:ext>
            </a:extLst>
          </p:cNvPr>
          <p:cNvSpPr>
            <a:spLocks noGrp="1"/>
          </p:cNvSpPr>
          <p:nvPr>
            <p:ph type="title"/>
          </p:nvPr>
        </p:nvSpPr>
        <p:spPr>
          <a:xfrm>
            <a:off x="863029" y="1012004"/>
            <a:ext cx="3416158" cy="4795408"/>
          </a:xfrm>
        </p:spPr>
        <p:txBody>
          <a:bodyPr>
            <a:normAutofit/>
          </a:bodyPr>
          <a:lstStyle/>
          <a:p>
            <a:r>
              <a:rPr lang="en-GB" sz="4100">
                <a:solidFill>
                  <a:srgbClr val="FFFFFF"/>
                </a:solidFill>
              </a:rPr>
              <a:t>Natural  sources of phenylalanine: </a:t>
            </a:r>
          </a:p>
        </p:txBody>
      </p:sp>
      <p:graphicFrame>
        <p:nvGraphicFramePr>
          <p:cNvPr id="5" name="Content Placeholder 2">
            <a:extLst>
              <a:ext uri="{FF2B5EF4-FFF2-40B4-BE49-F238E27FC236}">
                <a16:creationId xmlns:a16="http://schemas.microsoft.com/office/drawing/2014/main" id="{A0310BD2-6D1D-41B2-8BAC-C148902C91C0}"/>
              </a:ext>
            </a:extLst>
          </p:cNvPr>
          <p:cNvGraphicFramePr>
            <a:graphicFrameLocks noGrp="1"/>
          </p:cNvGraphicFramePr>
          <p:nvPr>
            <p:ph idx="1"/>
            <p:extLst>
              <p:ext uri="{D42A27DB-BD31-4B8C-83A1-F6EECF244321}">
                <p14:modId xmlns:p14="http://schemas.microsoft.com/office/powerpoint/2010/main" val="31472537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355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2C5C67-5E6A-490C-801E-ADD3D5D39D55}"/>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 SEROTONIN- LOW SEROTONIN EFFECT </a:t>
            </a:r>
            <a:br>
              <a:rPr lang="en-GB" dirty="0">
                <a:solidFill>
                  <a:srgbClr val="FFFFFF"/>
                </a:solidFill>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8D4A6ADA-1746-43FF-93AD-5FB38441529C}"/>
              </a:ext>
            </a:extLst>
          </p:cNvPr>
          <p:cNvGraphicFramePr>
            <a:graphicFrameLocks noGrp="1"/>
          </p:cNvGraphicFramePr>
          <p:nvPr>
            <p:ph idx="1"/>
            <p:extLst>
              <p:ext uri="{D42A27DB-BD31-4B8C-83A1-F6EECF244321}">
                <p14:modId xmlns:p14="http://schemas.microsoft.com/office/powerpoint/2010/main" val="205001010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151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08E820-4394-4133-999A-6294B7932097}"/>
              </a:ext>
            </a:extLst>
          </p:cNvPr>
          <p:cNvSpPr>
            <a:spLocks noGrp="1"/>
          </p:cNvSpPr>
          <p:nvPr>
            <p:ph type="title"/>
          </p:nvPr>
        </p:nvSpPr>
        <p:spPr>
          <a:xfrm>
            <a:off x="863029" y="1012004"/>
            <a:ext cx="3416158" cy="4795408"/>
          </a:xfrm>
        </p:spPr>
        <p:txBody>
          <a:bodyPr>
            <a:normAutofit/>
          </a:bodyPr>
          <a:lstStyle/>
          <a:p>
            <a:r>
              <a:rPr lang="en-GB">
                <a:solidFill>
                  <a:srgbClr val="FFFFFF"/>
                </a:solidFill>
              </a:rPr>
              <a:t>SEROTONIN </a:t>
            </a:r>
          </a:p>
        </p:txBody>
      </p:sp>
      <p:graphicFrame>
        <p:nvGraphicFramePr>
          <p:cNvPr id="5" name="Content Placeholder 2">
            <a:extLst>
              <a:ext uri="{FF2B5EF4-FFF2-40B4-BE49-F238E27FC236}">
                <a16:creationId xmlns:a16="http://schemas.microsoft.com/office/drawing/2014/main" id="{4C5159DE-50DF-4737-BF13-FC8116D6D9D7}"/>
              </a:ext>
            </a:extLst>
          </p:cNvPr>
          <p:cNvGraphicFramePr>
            <a:graphicFrameLocks noGrp="1"/>
          </p:cNvGraphicFramePr>
          <p:nvPr>
            <p:ph idx="1"/>
            <p:extLst>
              <p:ext uri="{D42A27DB-BD31-4B8C-83A1-F6EECF244321}">
                <p14:modId xmlns:p14="http://schemas.microsoft.com/office/powerpoint/2010/main" val="291637011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5453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4FB680-28F4-45D8-AF0D-8A00A774D749}"/>
              </a:ext>
            </a:extLst>
          </p:cNvPr>
          <p:cNvSpPr>
            <a:spLocks noGrp="1"/>
          </p:cNvSpPr>
          <p:nvPr>
            <p:ph type="title"/>
          </p:nvPr>
        </p:nvSpPr>
        <p:spPr>
          <a:xfrm>
            <a:off x="863029" y="1012004"/>
            <a:ext cx="3416158" cy="4795408"/>
          </a:xfrm>
        </p:spPr>
        <p:txBody>
          <a:bodyPr>
            <a:normAutofit/>
          </a:bodyPr>
          <a:lstStyle/>
          <a:p>
            <a:r>
              <a:rPr lang="en-GB">
                <a:solidFill>
                  <a:srgbClr val="FFFFFF"/>
                </a:solidFill>
              </a:rPr>
              <a:t>Naturel  sources of tryptophan</a:t>
            </a:r>
          </a:p>
        </p:txBody>
      </p:sp>
      <p:graphicFrame>
        <p:nvGraphicFramePr>
          <p:cNvPr id="5" name="Content Placeholder 2">
            <a:extLst>
              <a:ext uri="{FF2B5EF4-FFF2-40B4-BE49-F238E27FC236}">
                <a16:creationId xmlns:a16="http://schemas.microsoft.com/office/drawing/2014/main" id="{2E795A1F-A4B8-40E5-AC95-87048B5C2F48}"/>
              </a:ext>
            </a:extLst>
          </p:cNvPr>
          <p:cNvGraphicFramePr>
            <a:graphicFrameLocks noGrp="1"/>
          </p:cNvGraphicFramePr>
          <p:nvPr>
            <p:ph idx="1"/>
            <p:extLst>
              <p:ext uri="{D42A27DB-BD31-4B8C-83A1-F6EECF244321}">
                <p14:modId xmlns:p14="http://schemas.microsoft.com/office/powerpoint/2010/main" val="206812394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102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BCA2E5-B5EE-4330-BB42-5ED00907D456}"/>
              </a:ext>
            </a:extLst>
          </p:cNvPr>
          <p:cNvSpPr>
            <a:spLocks noGrp="1"/>
          </p:cNvSpPr>
          <p:nvPr>
            <p:ph type="title"/>
          </p:nvPr>
        </p:nvSpPr>
        <p:spPr>
          <a:xfrm>
            <a:off x="863029" y="1012004"/>
            <a:ext cx="3416158" cy="4795408"/>
          </a:xfrm>
        </p:spPr>
        <p:txBody>
          <a:bodyPr>
            <a:normAutofit/>
          </a:bodyPr>
          <a:lstStyle/>
          <a:p>
            <a:r>
              <a:rPr lang="en-US">
                <a:solidFill>
                  <a:srgbClr val="FFFFFF"/>
                </a:solidFill>
              </a:rPr>
              <a:t>GABA</a:t>
            </a:r>
            <a:endParaRPr lang="en-GB">
              <a:solidFill>
                <a:srgbClr val="FFFFFF"/>
              </a:solidFill>
            </a:endParaRPr>
          </a:p>
        </p:txBody>
      </p:sp>
      <p:graphicFrame>
        <p:nvGraphicFramePr>
          <p:cNvPr id="13" name="Content Placeholder 2">
            <a:extLst>
              <a:ext uri="{FF2B5EF4-FFF2-40B4-BE49-F238E27FC236}">
                <a16:creationId xmlns:a16="http://schemas.microsoft.com/office/drawing/2014/main" id="{631F4C52-E157-4479-B4A5-D0771B56DCE8}"/>
              </a:ext>
            </a:extLst>
          </p:cNvPr>
          <p:cNvGraphicFramePr>
            <a:graphicFrameLocks noGrp="1"/>
          </p:cNvGraphicFramePr>
          <p:nvPr>
            <p:ph idx="1"/>
            <p:extLst>
              <p:ext uri="{D42A27DB-BD31-4B8C-83A1-F6EECF244321}">
                <p14:modId xmlns:p14="http://schemas.microsoft.com/office/powerpoint/2010/main" val="192895485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6343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3DC353-A408-466A-BC42-68013665803E}"/>
              </a:ext>
            </a:extLst>
          </p:cNvPr>
          <p:cNvSpPr>
            <a:spLocks noGrp="1"/>
          </p:cNvSpPr>
          <p:nvPr>
            <p:ph type="title"/>
          </p:nvPr>
        </p:nvSpPr>
        <p:spPr>
          <a:xfrm>
            <a:off x="863029" y="1012004"/>
            <a:ext cx="3416158" cy="4795408"/>
          </a:xfrm>
        </p:spPr>
        <p:txBody>
          <a:bodyPr>
            <a:normAutofit/>
          </a:bodyPr>
          <a:lstStyle/>
          <a:p>
            <a:r>
              <a:rPr lang="en-US" dirty="0">
                <a:solidFill>
                  <a:srgbClr val="FFFFFF"/>
                </a:solidFill>
              </a:rPr>
              <a:t>Gaba</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A5A32EEC-6855-4007-8DD0-838D68DC3FB9}"/>
              </a:ext>
            </a:extLst>
          </p:cNvPr>
          <p:cNvGraphicFramePr>
            <a:graphicFrameLocks noGrp="1"/>
          </p:cNvGraphicFramePr>
          <p:nvPr>
            <p:ph idx="1"/>
            <p:extLst>
              <p:ext uri="{D42A27DB-BD31-4B8C-83A1-F6EECF244321}">
                <p14:modId xmlns:p14="http://schemas.microsoft.com/office/powerpoint/2010/main" val="428308753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76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3CFE26-620F-470D-9142-F391C521D312}"/>
              </a:ext>
            </a:extLst>
          </p:cNvPr>
          <p:cNvSpPr>
            <a:spLocks noGrp="1"/>
          </p:cNvSpPr>
          <p:nvPr>
            <p:ph type="title"/>
          </p:nvPr>
        </p:nvSpPr>
        <p:spPr>
          <a:xfrm>
            <a:off x="863029" y="1012004"/>
            <a:ext cx="3416158" cy="4795408"/>
          </a:xfrm>
        </p:spPr>
        <p:txBody>
          <a:bodyPr>
            <a:normAutofit/>
          </a:bodyPr>
          <a:lstStyle/>
          <a:p>
            <a:r>
              <a:rPr lang="en-US">
                <a:solidFill>
                  <a:srgbClr val="FFFFFF"/>
                </a:solidFill>
              </a:rPr>
              <a:t>Glutamine</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E22D6D67-5CC8-4E31-A459-CE4F19F43D36}"/>
              </a:ext>
            </a:extLst>
          </p:cNvPr>
          <p:cNvGraphicFramePr>
            <a:graphicFrameLocks noGrp="1"/>
          </p:cNvGraphicFramePr>
          <p:nvPr>
            <p:ph idx="1"/>
            <p:extLst>
              <p:ext uri="{D42A27DB-BD31-4B8C-83A1-F6EECF244321}">
                <p14:modId xmlns:p14="http://schemas.microsoft.com/office/powerpoint/2010/main" val="140051231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565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1EFA16-8B82-4961-9D43-17DE825BB80D}"/>
              </a:ext>
            </a:extLst>
          </p:cNvPr>
          <p:cNvSpPr>
            <a:spLocks noGrp="1"/>
          </p:cNvSpPr>
          <p:nvPr>
            <p:ph type="title"/>
          </p:nvPr>
        </p:nvSpPr>
        <p:spPr>
          <a:xfrm>
            <a:off x="863029" y="1012004"/>
            <a:ext cx="3416158" cy="4795408"/>
          </a:xfrm>
        </p:spPr>
        <p:txBody>
          <a:bodyPr>
            <a:normAutofit/>
          </a:bodyPr>
          <a:lstStyle/>
          <a:p>
            <a:r>
              <a:rPr lang="en-GB">
                <a:solidFill>
                  <a:srgbClr val="FFFFFF"/>
                </a:solidFill>
              </a:rPr>
              <a:t>Nursing implication</a:t>
            </a:r>
          </a:p>
        </p:txBody>
      </p:sp>
      <p:graphicFrame>
        <p:nvGraphicFramePr>
          <p:cNvPr id="5" name="Content Placeholder 2">
            <a:extLst>
              <a:ext uri="{FF2B5EF4-FFF2-40B4-BE49-F238E27FC236}">
                <a16:creationId xmlns:a16="http://schemas.microsoft.com/office/drawing/2014/main" id="{232EE05D-8E3F-4031-990B-8C9B61C26D1A}"/>
              </a:ext>
            </a:extLst>
          </p:cNvPr>
          <p:cNvGraphicFramePr>
            <a:graphicFrameLocks noGrp="1"/>
          </p:cNvGraphicFramePr>
          <p:nvPr>
            <p:ph idx="1"/>
            <p:extLst>
              <p:ext uri="{D42A27DB-BD31-4B8C-83A1-F6EECF244321}">
                <p14:modId xmlns:p14="http://schemas.microsoft.com/office/powerpoint/2010/main" val="26948228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7430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ED24A1-976C-4B2F-80D6-D21ADFFD24AD}"/>
              </a:ext>
            </a:extLst>
          </p:cNvPr>
          <p:cNvSpPr>
            <a:spLocks noGrp="1"/>
          </p:cNvSpPr>
          <p:nvPr>
            <p:ph type="title"/>
          </p:nvPr>
        </p:nvSpPr>
        <p:spPr>
          <a:xfrm>
            <a:off x="863029" y="1012004"/>
            <a:ext cx="3416158" cy="4795408"/>
          </a:xfrm>
        </p:spPr>
        <p:txBody>
          <a:bodyPr>
            <a:normAutofit/>
          </a:bodyPr>
          <a:lstStyle/>
          <a:p>
            <a:r>
              <a:rPr lang="en-US">
                <a:solidFill>
                  <a:srgbClr val="FFFFFF"/>
                </a:solidFill>
              </a:rPr>
              <a:t>Conclusion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13F4B5D5-C90D-4220-A42A-A46441594AE1}"/>
              </a:ext>
            </a:extLst>
          </p:cNvPr>
          <p:cNvGraphicFramePr>
            <a:graphicFrameLocks noGrp="1"/>
          </p:cNvGraphicFramePr>
          <p:nvPr>
            <p:ph idx="1"/>
            <p:extLst>
              <p:ext uri="{D42A27DB-BD31-4B8C-83A1-F6EECF244321}">
                <p14:modId xmlns:p14="http://schemas.microsoft.com/office/powerpoint/2010/main" val="48832111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2794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TotalTime>
  <Words>843</Words>
  <Application>Microsoft Office PowerPoint</Application>
  <PresentationFormat>Widescreen</PresentationFormat>
  <Paragraphs>95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THE EFFECT OF THE DIET ON BRAIN NEUROTRANSMITTERS AND NURSING IMPLICATION</vt:lpstr>
      <vt:lpstr>Objectives</vt:lpstr>
      <vt:lpstr>The Brain is the General </vt:lpstr>
      <vt:lpstr>Brain Physiology: Review </vt:lpstr>
      <vt:lpstr>The brain function</vt:lpstr>
      <vt:lpstr>Neurotransmitters</vt:lpstr>
      <vt:lpstr>The EDGE Effect </vt:lpstr>
      <vt:lpstr>Nutrition and Neurotransmitters </vt:lpstr>
      <vt:lpstr>Dopamine</vt:lpstr>
      <vt:lpstr>Natural  sources of phenylalanine: </vt:lpstr>
      <vt:lpstr> SEROTONIN- LOW SEROTONIN EFFECT  </vt:lpstr>
      <vt:lpstr>SEROTONIN </vt:lpstr>
      <vt:lpstr>Naturel  sources of tryptophan</vt:lpstr>
      <vt:lpstr>GABA</vt:lpstr>
      <vt:lpstr>Gaba</vt:lpstr>
      <vt:lpstr>Glutamine</vt:lpstr>
      <vt:lpstr>Nursing implication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THE DIET ON BRAIN NEUROTRANSMITTERS AND NURSING IMPLICATION</dc:title>
  <dc:creator>Felicity Page</dc:creator>
  <cp:lastModifiedBy>Felicity Page</cp:lastModifiedBy>
  <cp:revision>4</cp:revision>
  <dcterms:created xsi:type="dcterms:W3CDTF">2020-02-10T08:43:30Z</dcterms:created>
  <dcterms:modified xsi:type="dcterms:W3CDTF">2020-02-10T11:26:23Z</dcterms:modified>
</cp:coreProperties>
</file>