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4" r:id="rId7"/>
    <p:sldId id="262" r:id="rId8"/>
    <p:sldId id="263" r:id="rId9"/>
    <p:sldId id="265" r:id="rId10"/>
    <p:sldId id="266" r:id="rId11"/>
    <p:sldId id="25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753B240-3058-449B-89E4-EAB457637D2A}" v="84" dt="2025-08-14T19:11:18.6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ana Stanciu" userId="ab581f976689c414" providerId="LiveId" clId="{A753B240-3058-449B-89E4-EAB457637D2A}"/>
    <pc:docChg chg="undo redo custSel addSld modSld">
      <pc:chgData name="Diana Stanciu" userId="ab581f976689c414" providerId="LiveId" clId="{A753B240-3058-449B-89E4-EAB457637D2A}" dt="2025-08-14T19:11:20.180" v="470" actId="20577"/>
      <pc:docMkLst>
        <pc:docMk/>
      </pc:docMkLst>
      <pc:sldChg chg="modSp new mod">
        <pc:chgData name="Diana Stanciu" userId="ab581f976689c414" providerId="LiveId" clId="{A753B240-3058-449B-89E4-EAB457637D2A}" dt="2025-08-08T08:40:47.852" v="25" actId="20577"/>
        <pc:sldMkLst>
          <pc:docMk/>
          <pc:sldMk cId="318565964" sldId="256"/>
        </pc:sldMkLst>
        <pc:spChg chg="mod">
          <ac:chgData name="Diana Stanciu" userId="ab581f976689c414" providerId="LiveId" clId="{A753B240-3058-449B-89E4-EAB457637D2A}" dt="2025-08-08T08:40:06.164" v="1"/>
          <ac:spMkLst>
            <pc:docMk/>
            <pc:sldMk cId="318565964" sldId="256"/>
            <ac:spMk id="2" creationId="{99EB292D-3C8E-39DA-68C1-1DB1F9FEB39D}"/>
          </ac:spMkLst>
        </pc:spChg>
        <pc:spChg chg="mod">
          <ac:chgData name="Diana Stanciu" userId="ab581f976689c414" providerId="LiveId" clId="{A753B240-3058-449B-89E4-EAB457637D2A}" dt="2025-08-08T08:40:47.852" v="25" actId="20577"/>
          <ac:spMkLst>
            <pc:docMk/>
            <pc:sldMk cId="318565964" sldId="256"/>
            <ac:spMk id="3" creationId="{6C35B19B-C2D0-F8D7-6224-E93F6346EF6E}"/>
          </ac:spMkLst>
        </pc:spChg>
      </pc:sldChg>
      <pc:sldChg chg="modSp new mod">
        <pc:chgData name="Diana Stanciu" userId="ab581f976689c414" providerId="LiveId" clId="{A753B240-3058-449B-89E4-EAB457637D2A}" dt="2025-08-14T19:11:20.180" v="470" actId="20577"/>
        <pc:sldMkLst>
          <pc:docMk/>
          <pc:sldMk cId="2442016815" sldId="257"/>
        </pc:sldMkLst>
        <pc:spChg chg="mod">
          <ac:chgData name="Diana Stanciu" userId="ab581f976689c414" providerId="LiveId" clId="{A753B240-3058-449B-89E4-EAB457637D2A}" dt="2025-08-08T08:55:19.914" v="186" actId="20577"/>
          <ac:spMkLst>
            <pc:docMk/>
            <pc:sldMk cId="2442016815" sldId="257"/>
            <ac:spMk id="2" creationId="{FCF5D64F-926E-E226-AF09-E0A848ABA143}"/>
          </ac:spMkLst>
        </pc:spChg>
        <pc:spChg chg="mod">
          <ac:chgData name="Diana Stanciu" userId="ab581f976689c414" providerId="LiveId" clId="{A753B240-3058-449B-89E4-EAB457637D2A}" dt="2025-08-14T19:11:20.180" v="470" actId="20577"/>
          <ac:spMkLst>
            <pc:docMk/>
            <pc:sldMk cId="2442016815" sldId="257"/>
            <ac:spMk id="3" creationId="{6A0D80EF-638E-A791-8DD0-CD101DF447B7}"/>
          </ac:spMkLst>
        </pc:spChg>
      </pc:sldChg>
      <pc:sldChg chg="addSp modSp new mod">
        <pc:chgData name="Diana Stanciu" userId="ab581f976689c414" providerId="LiveId" clId="{A753B240-3058-449B-89E4-EAB457637D2A}" dt="2025-08-08T09:23:03.976" v="358" actId="27636"/>
        <pc:sldMkLst>
          <pc:docMk/>
          <pc:sldMk cId="1413711896" sldId="258"/>
        </pc:sldMkLst>
        <pc:spChg chg="mod">
          <ac:chgData name="Diana Stanciu" userId="ab581f976689c414" providerId="LiveId" clId="{A753B240-3058-449B-89E4-EAB457637D2A}" dt="2025-08-08T08:45:01.820" v="38" actId="20577"/>
          <ac:spMkLst>
            <pc:docMk/>
            <pc:sldMk cId="1413711896" sldId="258"/>
            <ac:spMk id="2" creationId="{58B91EFB-341C-4025-857C-C13D7F8930CC}"/>
          </ac:spMkLst>
        </pc:spChg>
        <pc:spChg chg="mod">
          <ac:chgData name="Diana Stanciu" userId="ab581f976689c414" providerId="LiveId" clId="{A753B240-3058-449B-89E4-EAB457637D2A}" dt="2025-08-08T09:23:03.976" v="358" actId="27636"/>
          <ac:spMkLst>
            <pc:docMk/>
            <pc:sldMk cId="1413711896" sldId="258"/>
            <ac:spMk id="3" creationId="{389746C0-32B2-CCEB-CAD3-0587EC124DD5}"/>
          </ac:spMkLst>
        </pc:spChg>
      </pc:sldChg>
      <pc:sldChg chg="addSp delSp modSp new mod setBg">
        <pc:chgData name="Diana Stanciu" userId="ab581f976689c414" providerId="LiveId" clId="{A753B240-3058-449B-89E4-EAB457637D2A}" dt="2025-08-08T08:55:15.437" v="178" actId="26606"/>
        <pc:sldMkLst>
          <pc:docMk/>
          <pc:sldMk cId="1292537955" sldId="259"/>
        </pc:sldMkLst>
        <pc:spChg chg="mod">
          <ac:chgData name="Diana Stanciu" userId="ab581f976689c414" providerId="LiveId" clId="{A753B240-3058-449B-89E4-EAB457637D2A}" dt="2025-08-08T08:55:15.437" v="178" actId="26606"/>
          <ac:spMkLst>
            <pc:docMk/>
            <pc:sldMk cId="1292537955" sldId="259"/>
            <ac:spMk id="2" creationId="{6ED8F029-F5CD-6C00-421B-A9878F7C7989}"/>
          </ac:spMkLst>
        </pc:spChg>
        <pc:spChg chg="mod ord">
          <ac:chgData name="Diana Stanciu" userId="ab581f976689c414" providerId="LiveId" clId="{A753B240-3058-449B-89E4-EAB457637D2A}" dt="2025-08-08T08:55:15.437" v="178" actId="26606"/>
          <ac:spMkLst>
            <pc:docMk/>
            <pc:sldMk cId="1292537955" sldId="259"/>
            <ac:spMk id="3" creationId="{908D5578-959D-1DE2-2A92-08BC7CD44AE2}"/>
          </ac:spMkLst>
        </pc:spChg>
        <pc:picChg chg="add mod">
          <ac:chgData name="Diana Stanciu" userId="ab581f976689c414" providerId="LiveId" clId="{A753B240-3058-449B-89E4-EAB457637D2A}" dt="2025-08-08T08:55:15.437" v="178" actId="26606"/>
          <ac:picMkLst>
            <pc:docMk/>
            <pc:sldMk cId="1292537955" sldId="259"/>
            <ac:picMk id="4" creationId="{62C80F52-A1EC-6DCC-9F45-1ECFD2B5C81B}"/>
          </ac:picMkLst>
        </pc:picChg>
      </pc:sldChg>
      <pc:sldChg chg="addSp delSp modSp new mod setBg">
        <pc:chgData name="Diana Stanciu" userId="ab581f976689c414" providerId="LiveId" clId="{A753B240-3058-449B-89E4-EAB457637D2A}" dt="2025-08-14T19:08:35.008" v="449"/>
        <pc:sldMkLst>
          <pc:docMk/>
          <pc:sldMk cId="1390270625" sldId="260"/>
        </pc:sldMkLst>
        <pc:spChg chg="mod">
          <ac:chgData name="Diana Stanciu" userId="ab581f976689c414" providerId="LiveId" clId="{A753B240-3058-449B-89E4-EAB457637D2A}" dt="2025-08-14T19:08:35.008" v="449"/>
          <ac:spMkLst>
            <pc:docMk/>
            <pc:sldMk cId="1390270625" sldId="260"/>
            <ac:spMk id="2" creationId="{0DE1ED9E-154A-20E0-218B-29DB1C7911FA}"/>
          </ac:spMkLst>
        </pc:spChg>
        <pc:spChg chg="add mod">
          <ac:chgData name="Diana Stanciu" userId="ab581f976689c414" providerId="LiveId" clId="{A753B240-3058-449B-89E4-EAB457637D2A}" dt="2025-08-08T08:54:45.200" v="175" actId="26606"/>
          <ac:spMkLst>
            <pc:docMk/>
            <pc:sldMk cId="1390270625" sldId="260"/>
            <ac:spMk id="5" creationId="{38474E67-0292-1C19-8316-1E9A028778BB}"/>
          </ac:spMkLst>
        </pc:spChg>
        <pc:spChg chg="add">
          <ac:chgData name="Diana Stanciu" userId="ab581f976689c414" providerId="LiveId" clId="{A753B240-3058-449B-89E4-EAB457637D2A}" dt="2025-08-08T08:54:45.200" v="175" actId="26606"/>
          <ac:spMkLst>
            <pc:docMk/>
            <pc:sldMk cId="1390270625" sldId="260"/>
            <ac:spMk id="11" creationId="{4F7EBAE4-9945-4473-9E34-B2C66EA0F03D}"/>
          </ac:spMkLst>
        </pc:spChg>
        <pc:spChg chg="add">
          <ac:chgData name="Diana Stanciu" userId="ab581f976689c414" providerId="LiveId" clId="{A753B240-3058-449B-89E4-EAB457637D2A}" dt="2025-08-08T08:54:45.200" v="175" actId="26606"/>
          <ac:spMkLst>
            <pc:docMk/>
            <pc:sldMk cId="1390270625" sldId="260"/>
            <ac:spMk id="13" creationId="{70BEB1E7-2F88-40BC-B73D-42E5B6F80BFC}"/>
          </ac:spMkLst>
        </pc:spChg>
        <pc:spChg chg="add">
          <ac:chgData name="Diana Stanciu" userId="ab581f976689c414" providerId="LiveId" clId="{A753B240-3058-449B-89E4-EAB457637D2A}" dt="2025-08-08T08:54:45.200" v="175" actId="26606"/>
          <ac:spMkLst>
            <pc:docMk/>
            <pc:sldMk cId="1390270625" sldId="260"/>
            <ac:spMk id="15" creationId="{A7B99495-F43F-4D80-A44F-2CB4764EB90B}"/>
          </ac:spMkLst>
        </pc:spChg>
        <pc:picChg chg="add mod">
          <ac:chgData name="Diana Stanciu" userId="ab581f976689c414" providerId="LiveId" clId="{A753B240-3058-449B-89E4-EAB457637D2A}" dt="2025-08-08T08:54:45.200" v="175" actId="26606"/>
          <ac:picMkLst>
            <pc:docMk/>
            <pc:sldMk cId="1390270625" sldId="260"/>
            <ac:picMk id="6" creationId="{CEDFB28B-BEE9-10B4-2ED7-DED451FF81EB}"/>
          </ac:picMkLst>
        </pc:picChg>
      </pc:sldChg>
      <pc:sldChg chg="addSp delSp modSp new mod setBg">
        <pc:chgData name="Diana Stanciu" userId="ab581f976689c414" providerId="LiveId" clId="{A753B240-3058-449B-89E4-EAB457637D2A}" dt="2025-08-14T19:09:16.195" v="458" actId="27636"/>
        <pc:sldMkLst>
          <pc:docMk/>
          <pc:sldMk cId="2189268650" sldId="261"/>
        </pc:sldMkLst>
        <pc:spChg chg="mod">
          <ac:chgData name="Diana Stanciu" userId="ab581f976689c414" providerId="LiveId" clId="{A753B240-3058-449B-89E4-EAB457637D2A}" dt="2025-08-14T19:09:16.195" v="458" actId="27636"/>
          <ac:spMkLst>
            <pc:docMk/>
            <pc:sldMk cId="2189268650" sldId="261"/>
            <ac:spMk id="2" creationId="{A08D3E91-7704-91A9-56DD-EDBC9CC8B471}"/>
          </ac:spMkLst>
        </pc:spChg>
        <pc:spChg chg="mod">
          <ac:chgData name="Diana Stanciu" userId="ab581f976689c414" providerId="LiveId" clId="{A753B240-3058-449B-89E4-EAB457637D2A}" dt="2025-08-08T09:00:45.432" v="266" actId="26606"/>
          <ac:spMkLst>
            <pc:docMk/>
            <pc:sldMk cId="2189268650" sldId="261"/>
            <ac:spMk id="3" creationId="{113F88AB-3CCD-A691-5612-0E76CE3F69B1}"/>
          </ac:spMkLst>
        </pc:spChg>
        <pc:spChg chg="add">
          <ac:chgData name="Diana Stanciu" userId="ab581f976689c414" providerId="LiveId" clId="{A753B240-3058-449B-89E4-EAB457637D2A}" dt="2025-08-08T09:00:45.448" v="267" actId="26606"/>
          <ac:spMkLst>
            <pc:docMk/>
            <pc:sldMk cId="2189268650" sldId="261"/>
            <ac:spMk id="76" creationId="{45D37F4E-DDB4-456B-97E0-9937730A039F}"/>
          </ac:spMkLst>
        </pc:spChg>
        <pc:spChg chg="add">
          <ac:chgData name="Diana Stanciu" userId="ab581f976689c414" providerId="LiveId" clId="{A753B240-3058-449B-89E4-EAB457637D2A}" dt="2025-08-08T09:00:45.448" v="267" actId="26606"/>
          <ac:spMkLst>
            <pc:docMk/>
            <pc:sldMk cId="2189268650" sldId="261"/>
            <ac:spMk id="77" creationId="{B2DD41CD-8F47-4F56-AD12-4E2FF7696987}"/>
          </ac:spMkLst>
        </pc:spChg>
        <pc:picChg chg="add mod">
          <ac:chgData name="Diana Stanciu" userId="ab581f976689c414" providerId="LiveId" clId="{A753B240-3058-449B-89E4-EAB457637D2A}" dt="2025-08-08T09:00:45.432" v="266" actId="26606"/>
          <ac:picMkLst>
            <pc:docMk/>
            <pc:sldMk cId="2189268650" sldId="261"/>
            <ac:picMk id="4" creationId="{AE762C2B-5A8C-D068-21CF-CF4CEBB5CF3F}"/>
          </ac:picMkLst>
        </pc:picChg>
      </pc:sldChg>
      <pc:sldChg chg="addSp delSp modSp new mod setBg">
        <pc:chgData name="Diana Stanciu" userId="ab581f976689c414" providerId="LiveId" clId="{A753B240-3058-449B-89E4-EAB457637D2A}" dt="2025-08-14T19:11:08.519" v="467"/>
        <pc:sldMkLst>
          <pc:docMk/>
          <pc:sldMk cId="1999993174" sldId="262"/>
        </pc:sldMkLst>
        <pc:spChg chg="mod">
          <ac:chgData name="Diana Stanciu" userId="ab581f976689c414" providerId="LiveId" clId="{A753B240-3058-449B-89E4-EAB457637D2A}" dt="2025-08-14T19:11:08.519" v="467"/>
          <ac:spMkLst>
            <pc:docMk/>
            <pc:sldMk cId="1999993174" sldId="262"/>
            <ac:spMk id="2" creationId="{43CC66A1-16BB-FD0E-DA8B-8C2545BE18DA}"/>
          </ac:spMkLst>
        </pc:spChg>
        <pc:spChg chg="add mod ord">
          <ac:chgData name="Diana Stanciu" userId="ab581f976689c414" providerId="LiveId" clId="{A753B240-3058-449B-89E4-EAB457637D2A}" dt="2025-08-08T09:22:55.198" v="356"/>
          <ac:spMkLst>
            <pc:docMk/>
            <pc:sldMk cId="1999993174" sldId="262"/>
            <ac:spMk id="4" creationId="{BEA259AA-9A27-63D5-EB48-8568DE2C7CFC}"/>
          </ac:spMkLst>
        </pc:spChg>
        <pc:spChg chg="add">
          <ac:chgData name="Diana Stanciu" userId="ab581f976689c414" providerId="LiveId" clId="{A753B240-3058-449B-89E4-EAB457637D2A}" dt="2025-08-08T09:10:52.705" v="288" actId="26606"/>
          <ac:spMkLst>
            <pc:docMk/>
            <pc:sldMk cId="1999993174" sldId="262"/>
            <ac:spMk id="38" creationId="{637B2035-1FCB-439A-B421-095E136C7E07}"/>
          </ac:spMkLst>
        </pc:spChg>
        <pc:spChg chg="add">
          <ac:chgData name="Diana Stanciu" userId="ab581f976689c414" providerId="LiveId" clId="{A753B240-3058-449B-89E4-EAB457637D2A}" dt="2025-08-08T09:10:52.705" v="288" actId="26606"/>
          <ac:spMkLst>
            <pc:docMk/>
            <pc:sldMk cId="1999993174" sldId="262"/>
            <ac:spMk id="40" creationId="{676D6CDF-C512-4739-B158-55EE955EFA39}"/>
          </ac:spMkLst>
        </pc:spChg>
        <pc:picChg chg="add mod ord">
          <ac:chgData name="Diana Stanciu" userId="ab581f976689c414" providerId="LiveId" clId="{A753B240-3058-449B-89E4-EAB457637D2A}" dt="2025-08-08T09:10:52.705" v="288" actId="26606"/>
          <ac:picMkLst>
            <pc:docMk/>
            <pc:sldMk cId="1999993174" sldId="262"/>
            <ac:picMk id="5" creationId="{8FA797D3-ED70-F957-4454-9242D98EAC31}"/>
          </ac:picMkLst>
        </pc:picChg>
      </pc:sldChg>
      <pc:sldChg chg="addSp delSp modSp new mod setBg setClrOvrMap">
        <pc:chgData name="Diana Stanciu" userId="ab581f976689c414" providerId="LiveId" clId="{A753B240-3058-449B-89E4-EAB457637D2A}" dt="2025-08-08T09:33:21.727" v="433" actId="26606"/>
        <pc:sldMkLst>
          <pc:docMk/>
          <pc:sldMk cId="2995093395" sldId="263"/>
        </pc:sldMkLst>
        <pc:spChg chg="mod">
          <ac:chgData name="Diana Stanciu" userId="ab581f976689c414" providerId="LiveId" clId="{A753B240-3058-449B-89E4-EAB457637D2A}" dt="2025-08-08T09:33:21.727" v="433" actId="26606"/>
          <ac:spMkLst>
            <pc:docMk/>
            <pc:sldMk cId="2995093395" sldId="263"/>
            <ac:spMk id="2" creationId="{22392538-6EDB-24FB-8F94-2B35FCCAABC3}"/>
          </ac:spMkLst>
        </pc:spChg>
        <pc:spChg chg="add">
          <ac:chgData name="Diana Stanciu" userId="ab581f976689c414" providerId="LiveId" clId="{A753B240-3058-449B-89E4-EAB457637D2A}" dt="2025-08-08T09:33:21.727" v="433" actId="26606"/>
          <ac:spMkLst>
            <pc:docMk/>
            <pc:sldMk cId="2995093395" sldId="263"/>
            <ac:spMk id="40" creationId="{BACC6370-2D7E-4714-9D71-7542949D7D5D}"/>
          </ac:spMkLst>
        </pc:spChg>
        <pc:spChg chg="add">
          <ac:chgData name="Diana Stanciu" userId="ab581f976689c414" providerId="LiveId" clId="{A753B240-3058-449B-89E4-EAB457637D2A}" dt="2025-08-08T09:33:21.727" v="433" actId="26606"/>
          <ac:spMkLst>
            <pc:docMk/>
            <pc:sldMk cId="2995093395" sldId="263"/>
            <ac:spMk id="41" creationId="{F68B3F68-107C-434F-AA38-110D5EA91B85}"/>
          </ac:spMkLst>
        </pc:spChg>
        <pc:spChg chg="add">
          <ac:chgData name="Diana Stanciu" userId="ab581f976689c414" providerId="LiveId" clId="{A753B240-3058-449B-89E4-EAB457637D2A}" dt="2025-08-08T09:33:21.727" v="433" actId="26606"/>
          <ac:spMkLst>
            <pc:docMk/>
            <pc:sldMk cId="2995093395" sldId="263"/>
            <ac:spMk id="42" creationId="{AAD0DBB9-1A4B-4391-81D4-CB19F9AB918A}"/>
          </ac:spMkLst>
        </pc:spChg>
        <pc:spChg chg="add">
          <ac:chgData name="Diana Stanciu" userId="ab581f976689c414" providerId="LiveId" clId="{A753B240-3058-449B-89E4-EAB457637D2A}" dt="2025-08-08T09:33:21.727" v="433" actId="26606"/>
          <ac:spMkLst>
            <pc:docMk/>
            <pc:sldMk cId="2995093395" sldId="263"/>
            <ac:spMk id="43" creationId="{063BBA22-50EA-4C4D-BE05-F1CE4E63AA56}"/>
          </ac:spMkLst>
        </pc:spChg>
        <pc:graphicFrameChg chg="add mod ord modGraphic">
          <ac:chgData name="Diana Stanciu" userId="ab581f976689c414" providerId="LiveId" clId="{A753B240-3058-449B-89E4-EAB457637D2A}" dt="2025-08-08T09:33:21.727" v="433" actId="26606"/>
          <ac:graphicFrameMkLst>
            <pc:docMk/>
            <pc:sldMk cId="2995093395" sldId="263"/>
            <ac:graphicFrameMk id="6" creationId="{649BA866-1E82-0EF5-9E9B-727ED787225B}"/>
          </ac:graphicFrameMkLst>
        </pc:graphicFrameChg>
      </pc:sldChg>
      <pc:sldChg chg="addSp delSp modSp new mod setBg">
        <pc:chgData name="Diana Stanciu" userId="ab581f976689c414" providerId="LiveId" clId="{A753B240-3058-449B-89E4-EAB457637D2A}" dt="2025-08-14T19:10:02.999" v="463"/>
        <pc:sldMkLst>
          <pc:docMk/>
          <pc:sldMk cId="203023977" sldId="264"/>
        </pc:sldMkLst>
        <pc:spChg chg="mod">
          <ac:chgData name="Diana Stanciu" userId="ab581f976689c414" providerId="LiveId" clId="{A753B240-3058-449B-89E4-EAB457637D2A}" dt="2025-08-14T19:10:02.999" v="463"/>
          <ac:spMkLst>
            <pc:docMk/>
            <pc:sldMk cId="203023977" sldId="264"/>
            <ac:spMk id="2" creationId="{B3EFE35F-6CB7-7018-9BCD-57975B03CB9E}"/>
          </ac:spMkLst>
        </pc:spChg>
        <pc:spChg chg="add mod">
          <ac:chgData name="Diana Stanciu" userId="ab581f976689c414" providerId="LiveId" clId="{A753B240-3058-449B-89E4-EAB457637D2A}" dt="2025-08-08T09:16:18.099" v="323" actId="1076"/>
          <ac:spMkLst>
            <pc:docMk/>
            <pc:sldMk cId="203023977" sldId="264"/>
            <ac:spMk id="4" creationId="{E00BAA38-D505-EB01-2A40-11A23440C435}"/>
          </ac:spMkLst>
        </pc:spChg>
        <pc:spChg chg="add">
          <ac:chgData name="Diana Stanciu" userId="ab581f976689c414" providerId="LiveId" clId="{A753B240-3058-449B-89E4-EAB457637D2A}" dt="2025-08-08T09:15:53.344" v="316" actId="26606"/>
          <ac:spMkLst>
            <pc:docMk/>
            <pc:sldMk cId="203023977" sldId="264"/>
            <ac:spMk id="23" creationId="{257363FD-7E77-4145-9483-331A807ADF0E}"/>
          </ac:spMkLst>
        </pc:spChg>
        <pc:graphicFrameChg chg="add mod ord modGraphic">
          <ac:chgData name="Diana Stanciu" userId="ab581f976689c414" providerId="LiveId" clId="{A753B240-3058-449B-89E4-EAB457637D2A}" dt="2025-08-08T09:16:21.703" v="324" actId="1076"/>
          <ac:graphicFrameMkLst>
            <pc:docMk/>
            <pc:sldMk cId="203023977" sldId="264"/>
            <ac:graphicFrameMk id="5" creationId="{F805525B-BA68-5B3C-C1D3-D91F678FF366}"/>
          </ac:graphicFrameMkLst>
        </pc:graphicFrameChg>
        <pc:picChg chg="add mod">
          <ac:chgData name="Diana Stanciu" userId="ab581f976689c414" providerId="LiveId" clId="{A753B240-3058-449B-89E4-EAB457637D2A}" dt="2025-08-08T09:16:06.155" v="318" actId="27614"/>
          <ac:picMkLst>
            <pc:docMk/>
            <pc:sldMk cId="203023977" sldId="264"/>
            <ac:picMk id="19" creationId="{D816C106-4A58-A54A-83F8-AC9FAF0BE45C}"/>
          </ac:picMkLst>
        </pc:picChg>
      </pc:sldChg>
      <pc:sldChg chg="addSp delSp modSp new mod setBg">
        <pc:chgData name="Diana Stanciu" userId="ab581f976689c414" providerId="LiveId" clId="{A753B240-3058-449B-89E4-EAB457637D2A}" dt="2025-08-08T09:34:50.356" v="436" actId="26606"/>
        <pc:sldMkLst>
          <pc:docMk/>
          <pc:sldMk cId="1195593310" sldId="265"/>
        </pc:sldMkLst>
        <pc:spChg chg="mod">
          <ac:chgData name="Diana Stanciu" userId="ab581f976689c414" providerId="LiveId" clId="{A753B240-3058-449B-89E4-EAB457637D2A}" dt="2025-08-08T09:34:50.356" v="436" actId="26606"/>
          <ac:spMkLst>
            <pc:docMk/>
            <pc:sldMk cId="1195593310" sldId="265"/>
            <ac:spMk id="2" creationId="{A95E87E1-D3B6-D287-C260-7B56A7C36683}"/>
          </ac:spMkLst>
        </pc:spChg>
        <pc:spChg chg="add mod ord">
          <ac:chgData name="Diana Stanciu" userId="ab581f976689c414" providerId="LiveId" clId="{A753B240-3058-449B-89E4-EAB457637D2A}" dt="2025-08-08T09:34:50.356" v="436" actId="26606"/>
          <ac:spMkLst>
            <pc:docMk/>
            <pc:sldMk cId="1195593310" sldId="265"/>
            <ac:spMk id="4" creationId="{B3CBA133-B898-427C-349B-268E180AA00F}"/>
          </ac:spMkLst>
        </pc:spChg>
        <pc:picChg chg="add mod">
          <ac:chgData name="Diana Stanciu" userId="ab581f976689c414" providerId="LiveId" clId="{A753B240-3058-449B-89E4-EAB457637D2A}" dt="2025-08-08T09:34:50.356" v="436" actId="26606"/>
          <ac:picMkLst>
            <pc:docMk/>
            <pc:sldMk cId="1195593310" sldId="265"/>
            <ac:picMk id="5" creationId="{19C35261-90AF-B60F-F470-F0D725731B9D}"/>
          </ac:picMkLst>
        </pc:picChg>
      </pc:sldChg>
      <pc:sldChg chg="addSp delSp modSp new mod setBg">
        <pc:chgData name="Diana Stanciu" userId="ab581f976689c414" providerId="LiveId" clId="{A753B240-3058-449B-89E4-EAB457637D2A}" dt="2025-08-08T09:36:59.775" v="443" actId="26606"/>
        <pc:sldMkLst>
          <pc:docMk/>
          <pc:sldMk cId="4120176424" sldId="266"/>
        </pc:sldMkLst>
        <pc:spChg chg="mod">
          <ac:chgData name="Diana Stanciu" userId="ab581f976689c414" providerId="LiveId" clId="{A753B240-3058-449B-89E4-EAB457637D2A}" dt="2025-08-08T09:36:59.775" v="443" actId="26606"/>
          <ac:spMkLst>
            <pc:docMk/>
            <pc:sldMk cId="4120176424" sldId="266"/>
            <ac:spMk id="2" creationId="{E4798CBD-5EE3-F3BB-B9D6-E34BBAEE7CA2}"/>
          </ac:spMkLst>
        </pc:spChg>
        <pc:spChg chg="add">
          <ac:chgData name="Diana Stanciu" userId="ab581f976689c414" providerId="LiveId" clId="{A753B240-3058-449B-89E4-EAB457637D2A}" dt="2025-08-08T09:36:59.775" v="443" actId="26606"/>
          <ac:spMkLst>
            <pc:docMk/>
            <pc:sldMk cId="4120176424" sldId="266"/>
            <ac:spMk id="11" creationId="{D1D34770-47A8-402C-AF23-2B653F2D88C1}"/>
          </ac:spMkLst>
        </pc:spChg>
        <pc:graphicFrameChg chg="add">
          <ac:chgData name="Diana Stanciu" userId="ab581f976689c414" providerId="LiveId" clId="{A753B240-3058-449B-89E4-EAB457637D2A}" dt="2025-08-08T09:36:59.775" v="443" actId="26606"/>
          <ac:graphicFrameMkLst>
            <pc:docMk/>
            <pc:sldMk cId="4120176424" sldId="266"/>
            <ac:graphicFrameMk id="6" creationId="{241E35C2-53BC-8461-5292-1AD6BFC8B6EC}"/>
          </ac:graphicFrameMkLst>
        </pc:graphicFrameChg>
        <pc:picChg chg="add">
          <ac:chgData name="Diana Stanciu" userId="ab581f976689c414" providerId="LiveId" clId="{A753B240-3058-449B-89E4-EAB457637D2A}" dt="2025-08-08T09:36:59.775" v="443" actId="26606"/>
          <ac:picMkLst>
            <pc:docMk/>
            <pc:sldMk cId="4120176424" sldId="266"/>
            <ac:picMk id="7" creationId="{2AE99827-8D5F-7ECF-C381-3D2FF39CC853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9E58D67-FABA-4CFE-B9DB-73EE823BB8E8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2724A268-DD39-46EB-ADFC-1CD6F563F964}">
      <dgm:prSet/>
      <dgm:spPr/>
      <dgm:t>
        <a:bodyPr/>
        <a:lstStyle/>
        <a:p>
          <a:r>
            <a:rPr lang="en-US" dirty="0"/>
            <a:t>UK: Low power distance, individualism, short-term orientation.</a:t>
          </a:r>
        </a:p>
      </dgm:t>
    </dgm:pt>
    <dgm:pt modelId="{B6234E57-BE90-40CF-9071-4AB89458E04C}" type="parTrans" cxnId="{31F10051-3CE3-45AF-963A-E75B40BE5A4E}">
      <dgm:prSet/>
      <dgm:spPr/>
      <dgm:t>
        <a:bodyPr/>
        <a:lstStyle/>
        <a:p>
          <a:endParaRPr lang="en-US"/>
        </a:p>
      </dgm:t>
    </dgm:pt>
    <dgm:pt modelId="{702DF90A-7056-499E-9E67-C6CC0EE6E35A}" type="sibTrans" cxnId="{31F10051-3CE3-45AF-963A-E75B40BE5A4E}">
      <dgm:prSet phldrT="01"/>
      <dgm:spPr/>
      <dgm:t>
        <a:bodyPr/>
        <a:lstStyle/>
        <a:p>
          <a:r>
            <a:rPr lang="en-US"/>
            <a:t>01</a:t>
          </a:r>
        </a:p>
      </dgm:t>
    </dgm:pt>
    <dgm:pt modelId="{982D9710-0D19-4199-AD67-655A0E0F9201}">
      <dgm:prSet/>
      <dgm:spPr/>
      <dgm:t>
        <a:bodyPr/>
        <a:lstStyle/>
        <a:p>
          <a:r>
            <a:rPr lang="en-US" dirty="0"/>
            <a:t>China: High power distance, collectivism, long-term orientation.</a:t>
          </a:r>
        </a:p>
      </dgm:t>
    </dgm:pt>
    <dgm:pt modelId="{A868DBBF-6E3A-407D-8B6A-C89A524166D1}" type="parTrans" cxnId="{F31A2DB5-48B5-47F3-867A-11D3CBA6BC6B}">
      <dgm:prSet/>
      <dgm:spPr/>
      <dgm:t>
        <a:bodyPr/>
        <a:lstStyle/>
        <a:p>
          <a:endParaRPr lang="en-US"/>
        </a:p>
      </dgm:t>
    </dgm:pt>
    <dgm:pt modelId="{04654535-1803-4762-84CE-080B32E34A8C}" type="sibTrans" cxnId="{F31A2DB5-48B5-47F3-867A-11D3CBA6BC6B}">
      <dgm:prSet phldrT="02"/>
      <dgm:spPr/>
      <dgm:t>
        <a:bodyPr/>
        <a:lstStyle/>
        <a:p>
          <a:r>
            <a:rPr lang="en-US"/>
            <a:t>02</a:t>
          </a:r>
        </a:p>
      </dgm:t>
    </dgm:pt>
    <dgm:pt modelId="{AE809165-F4A0-4423-8B5A-C54ED960426D}">
      <dgm:prSet/>
      <dgm:spPr/>
      <dgm:t>
        <a:bodyPr/>
        <a:lstStyle/>
        <a:p>
          <a:r>
            <a:rPr lang="en-US"/>
            <a:t>Hall's Theory: UK – Low-context; China – High-context communication.</a:t>
          </a:r>
        </a:p>
      </dgm:t>
    </dgm:pt>
    <dgm:pt modelId="{37D9ADE6-BDE0-40F9-AA81-7D8B476C0D2B}" type="parTrans" cxnId="{E0C0C47C-0FFA-4C15-A70C-3A7E581ADDFC}">
      <dgm:prSet/>
      <dgm:spPr/>
      <dgm:t>
        <a:bodyPr/>
        <a:lstStyle/>
        <a:p>
          <a:endParaRPr lang="en-US"/>
        </a:p>
      </dgm:t>
    </dgm:pt>
    <dgm:pt modelId="{1561D298-DD95-42B8-960B-624064ACA8C4}" type="sibTrans" cxnId="{E0C0C47C-0FFA-4C15-A70C-3A7E581ADDFC}">
      <dgm:prSet phldrT="03"/>
      <dgm:spPr/>
      <dgm:t>
        <a:bodyPr/>
        <a:lstStyle/>
        <a:p>
          <a:r>
            <a:rPr lang="en-US"/>
            <a:t>03</a:t>
          </a:r>
        </a:p>
      </dgm:t>
    </dgm:pt>
    <dgm:pt modelId="{5CCAF315-D812-4A20-B843-E29C41632EF4}" type="pres">
      <dgm:prSet presAssocID="{49E58D67-FABA-4CFE-B9DB-73EE823BB8E8}" presName="Name0" presStyleCnt="0">
        <dgm:presLayoutVars>
          <dgm:animLvl val="lvl"/>
          <dgm:resizeHandles val="exact"/>
        </dgm:presLayoutVars>
      </dgm:prSet>
      <dgm:spPr/>
    </dgm:pt>
    <dgm:pt modelId="{24B7B4B3-98B2-45EF-BD9D-68AA11E7C71B}" type="pres">
      <dgm:prSet presAssocID="{2724A268-DD39-46EB-ADFC-1CD6F563F964}" presName="compositeNode" presStyleCnt="0">
        <dgm:presLayoutVars>
          <dgm:bulletEnabled val="1"/>
        </dgm:presLayoutVars>
      </dgm:prSet>
      <dgm:spPr/>
    </dgm:pt>
    <dgm:pt modelId="{FBE8090B-EC27-4097-B552-92B82D5D5989}" type="pres">
      <dgm:prSet presAssocID="{2724A268-DD39-46EB-ADFC-1CD6F563F964}" presName="bgRect" presStyleLbl="alignNode1" presStyleIdx="0" presStyleCnt="3"/>
      <dgm:spPr/>
    </dgm:pt>
    <dgm:pt modelId="{01B852CE-DCC2-4BD2-A803-EE4194B850E3}" type="pres">
      <dgm:prSet presAssocID="{702DF90A-7056-499E-9E67-C6CC0EE6E35A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114AD632-E716-4E1D-8E03-88DA32674CDB}" type="pres">
      <dgm:prSet presAssocID="{2724A268-DD39-46EB-ADFC-1CD6F563F964}" presName="nodeRect" presStyleLbl="alignNode1" presStyleIdx="0" presStyleCnt="3">
        <dgm:presLayoutVars>
          <dgm:bulletEnabled val="1"/>
        </dgm:presLayoutVars>
      </dgm:prSet>
      <dgm:spPr/>
    </dgm:pt>
    <dgm:pt modelId="{757AAB83-81CE-4D8D-BCA6-9CD61C0DE42E}" type="pres">
      <dgm:prSet presAssocID="{702DF90A-7056-499E-9E67-C6CC0EE6E35A}" presName="sibTrans" presStyleCnt="0"/>
      <dgm:spPr/>
    </dgm:pt>
    <dgm:pt modelId="{15601ED6-8BBD-40C2-8987-68097B3B12A2}" type="pres">
      <dgm:prSet presAssocID="{982D9710-0D19-4199-AD67-655A0E0F9201}" presName="compositeNode" presStyleCnt="0">
        <dgm:presLayoutVars>
          <dgm:bulletEnabled val="1"/>
        </dgm:presLayoutVars>
      </dgm:prSet>
      <dgm:spPr/>
    </dgm:pt>
    <dgm:pt modelId="{38CE8D8E-49E1-4489-8737-378DDF8E35BB}" type="pres">
      <dgm:prSet presAssocID="{982D9710-0D19-4199-AD67-655A0E0F9201}" presName="bgRect" presStyleLbl="alignNode1" presStyleIdx="1" presStyleCnt="3"/>
      <dgm:spPr/>
    </dgm:pt>
    <dgm:pt modelId="{0291C4BB-BBDF-471C-9B98-1D930F96D433}" type="pres">
      <dgm:prSet presAssocID="{04654535-1803-4762-84CE-080B32E34A8C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17CC41C1-CB81-4914-9C54-0C83E557536E}" type="pres">
      <dgm:prSet presAssocID="{982D9710-0D19-4199-AD67-655A0E0F9201}" presName="nodeRect" presStyleLbl="alignNode1" presStyleIdx="1" presStyleCnt="3">
        <dgm:presLayoutVars>
          <dgm:bulletEnabled val="1"/>
        </dgm:presLayoutVars>
      </dgm:prSet>
      <dgm:spPr/>
    </dgm:pt>
    <dgm:pt modelId="{D7494708-ABF9-4CDA-937E-B9215F0AAA51}" type="pres">
      <dgm:prSet presAssocID="{04654535-1803-4762-84CE-080B32E34A8C}" presName="sibTrans" presStyleCnt="0"/>
      <dgm:spPr/>
    </dgm:pt>
    <dgm:pt modelId="{D6D98B18-CC8E-4F54-960C-D4257E0F3CBE}" type="pres">
      <dgm:prSet presAssocID="{AE809165-F4A0-4423-8B5A-C54ED960426D}" presName="compositeNode" presStyleCnt="0">
        <dgm:presLayoutVars>
          <dgm:bulletEnabled val="1"/>
        </dgm:presLayoutVars>
      </dgm:prSet>
      <dgm:spPr/>
    </dgm:pt>
    <dgm:pt modelId="{B57B1FB8-5D01-4020-8B00-BD4160521478}" type="pres">
      <dgm:prSet presAssocID="{AE809165-F4A0-4423-8B5A-C54ED960426D}" presName="bgRect" presStyleLbl="alignNode1" presStyleIdx="2" presStyleCnt="3" custLinFactNeighborX="25" custLinFactNeighborY="1273"/>
      <dgm:spPr/>
    </dgm:pt>
    <dgm:pt modelId="{1A10F810-4C0A-4213-8232-071901CFA75D}" type="pres">
      <dgm:prSet presAssocID="{1561D298-DD95-42B8-960B-624064ACA8C4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11B9FBBA-D305-4BC9-9D55-117C77EDCEB2}" type="pres">
      <dgm:prSet presAssocID="{AE809165-F4A0-4423-8B5A-C54ED960426D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83C4F70A-89DC-48EB-80E3-174DD3A3A016}" type="presOf" srcId="{1561D298-DD95-42B8-960B-624064ACA8C4}" destId="{1A10F810-4C0A-4213-8232-071901CFA75D}" srcOrd="0" destOrd="0" presId="urn:microsoft.com/office/officeart/2016/7/layout/LinearBlockProcessNumbered"/>
    <dgm:cxn modelId="{01F0E20F-0C9C-41BF-9752-19D7FBBE2FEE}" type="presOf" srcId="{49E58D67-FABA-4CFE-B9DB-73EE823BB8E8}" destId="{5CCAF315-D812-4A20-B843-E29C41632EF4}" srcOrd="0" destOrd="0" presId="urn:microsoft.com/office/officeart/2016/7/layout/LinearBlockProcessNumbered"/>
    <dgm:cxn modelId="{65E27A3E-765B-4DB5-B76D-0C477E49A792}" type="presOf" srcId="{04654535-1803-4762-84CE-080B32E34A8C}" destId="{0291C4BB-BBDF-471C-9B98-1D930F96D433}" srcOrd="0" destOrd="0" presId="urn:microsoft.com/office/officeart/2016/7/layout/LinearBlockProcessNumbered"/>
    <dgm:cxn modelId="{092F8C68-4A69-4538-8E4F-899D4F385E46}" type="presOf" srcId="{AE809165-F4A0-4423-8B5A-C54ED960426D}" destId="{11B9FBBA-D305-4BC9-9D55-117C77EDCEB2}" srcOrd="1" destOrd="0" presId="urn:microsoft.com/office/officeart/2016/7/layout/LinearBlockProcessNumbered"/>
    <dgm:cxn modelId="{31F10051-3CE3-45AF-963A-E75B40BE5A4E}" srcId="{49E58D67-FABA-4CFE-B9DB-73EE823BB8E8}" destId="{2724A268-DD39-46EB-ADFC-1CD6F563F964}" srcOrd="0" destOrd="0" parTransId="{B6234E57-BE90-40CF-9071-4AB89458E04C}" sibTransId="{702DF90A-7056-499E-9E67-C6CC0EE6E35A}"/>
    <dgm:cxn modelId="{16763457-CABD-41B3-BFD0-5011BF7446CF}" type="presOf" srcId="{982D9710-0D19-4199-AD67-655A0E0F9201}" destId="{38CE8D8E-49E1-4489-8737-378DDF8E35BB}" srcOrd="0" destOrd="0" presId="urn:microsoft.com/office/officeart/2016/7/layout/LinearBlockProcessNumbered"/>
    <dgm:cxn modelId="{E0C0C47C-0FFA-4C15-A70C-3A7E581ADDFC}" srcId="{49E58D67-FABA-4CFE-B9DB-73EE823BB8E8}" destId="{AE809165-F4A0-4423-8B5A-C54ED960426D}" srcOrd="2" destOrd="0" parTransId="{37D9ADE6-BDE0-40F9-AA81-7D8B476C0D2B}" sibTransId="{1561D298-DD95-42B8-960B-624064ACA8C4}"/>
    <dgm:cxn modelId="{55A67492-C078-4E79-AA59-00C5BB8C3794}" type="presOf" srcId="{702DF90A-7056-499E-9E67-C6CC0EE6E35A}" destId="{01B852CE-DCC2-4BD2-A803-EE4194B850E3}" srcOrd="0" destOrd="0" presId="urn:microsoft.com/office/officeart/2016/7/layout/LinearBlockProcessNumbered"/>
    <dgm:cxn modelId="{091B41A0-D6BD-49FE-8A60-04B3409B2D9D}" type="presOf" srcId="{AE809165-F4A0-4423-8B5A-C54ED960426D}" destId="{B57B1FB8-5D01-4020-8B00-BD4160521478}" srcOrd="0" destOrd="0" presId="urn:microsoft.com/office/officeart/2016/7/layout/LinearBlockProcessNumbered"/>
    <dgm:cxn modelId="{1C1C6EB0-8EC3-4BEB-9F72-8123BD7FB7B2}" type="presOf" srcId="{982D9710-0D19-4199-AD67-655A0E0F9201}" destId="{17CC41C1-CB81-4914-9C54-0C83E557536E}" srcOrd="1" destOrd="0" presId="urn:microsoft.com/office/officeart/2016/7/layout/LinearBlockProcessNumbered"/>
    <dgm:cxn modelId="{F31A2DB5-48B5-47F3-867A-11D3CBA6BC6B}" srcId="{49E58D67-FABA-4CFE-B9DB-73EE823BB8E8}" destId="{982D9710-0D19-4199-AD67-655A0E0F9201}" srcOrd="1" destOrd="0" parTransId="{A868DBBF-6E3A-407D-8B6A-C89A524166D1}" sibTransId="{04654535-1803-4762-84CE-080B32E34A8C}"/>
    <dgm:cxn modelId="{D30F98CE-0E50-490C-8AB0-251E97853F6B}" type="presOf" srcId="{2724A268-DD39-46EB-ADFC-1CD6F563F964}" destId="{FBE8090B-EC27-4097-B552-92B82D5D5989}" srcOrd="0" destOrd="0" presId="urn:microsoft.com/office/officeart/2016/7/layout/LinearBlockProcessNumbered"/>
    <dgm:cxn modelId="{97ED5ADA-8BBF-4B02-A62A-9DE55CDF2591}" type="presOf" srcId="{2724A268-DD39-46EB-ADFC-1CD6F563F964}" destId="{114AD632-E716-4E1D-8E03-88DA32674CDB}" srcOrd="1" destOrd="0" presId="urn:microsoft.com/office/officeart/2016/7/layout/LinearBlockProcessNumbered"/>
    <dgm:cxn modelId="{03FE354B-50FB-43FA-A98A-5640B567FB6E}" type="presParOf" srcId="{5CCAF315-D812-4A20-B843-E29C41632EF4}" destId="{24B7B4B3-98B2-45EF-BD9D-68AA11E7C71B}" srcOrd="0" destOrd="0" presId="urn:microsoft.com/office/officeart/2016/7/layout/LinearBlockProcessNumbered"/>
    <dgm:cxn modelId="{830EEEE0-B951-48C3-912D-23D32D375D81}" type="presParOf" srcId="{24B7B4B3-98B2-45EF-BD9D-68AA11E7C71B}" destId="{FBE8090B-EC27-4097-B552-92B82D5D5989}" srcOrd="0" destOrd="0" presId="urn:microsoft.com/office/officeart/2016/7/layout/LinearBlockProcessNumbered"/>
    <dgm:cxn modelId="{ADC3F8E7-C6C7-4A31-9936-1661FD3252AE}" type="presParOf" srcId="{24B7B4B3-98B2-45EF-BD9D-68AA11E7C71B}" destId="{01B852CE-DCC2-4BD2-A803-EE4194B850E3}" srcOrd="1" destOrd="0" presId="urn:microsoft.com/office/officeart/2016/7/layout/LinearBlockProcessNumbered"/>
    <dgm:cxn modelId="{32A4FF68-28CA-40F2-A85F-39659EE99C13}" type="presParOf" srcId="{24B7B4B3-98B2-45EF-BD9D-68AA11E7C71B}" destId="{114AD632-E716-4E1D-8E03-88DA32674CDB}" srcOrd="2" destOrd="0" presId="urn:microsoft.com/office/officeart/2016/7/layout/LinearBlockProcessNumbered"/>
    <dgm:cxn modelId="{22F2569A-9BCC-4B6E-916C-0803485C2D16}" type="presParOf" srcId="{5CCAF315-D812-4A20-B843-E29C41632EF4}" destId="{757AAB83-81CE-4D8D-BCA6-9CD61C0DE42E}" srcOrd="1" destOrd="0" presId="urn:microsoft.com/office/officeart/2016/7/layout/LinearBlockProcessNumbered"/>
    <dgm:cxn modelId="{34C1FC61-982F-43CE-A51E-9FFDE23CFCF9}" type="presParOf" srcId="{5CCAF315-D812-4A20-B843-E29C41632EF4}" destId="{15601ED6-8BBD-40C2-8987-68097B3B12A2}" srcOrd="2" destOrd="0" presId="urn:microsoft.com/office/officeart/2016/7/layout/LinearBlockProcessNumbered"/>
    <dgm:cxn modelId="{B6649C9E-9407-47A1-9942-E83111337749}" type="presParOf" srcId="{15601ED6-8BBD-40C2-8987-68097B3B12A2}" destId="{38CE8D8E-49E1-4489-8737-378DDF8E35BB}" srcOrd="0" destOrd="0" presId="urn:microsoft.com/office/officeart/2016/7/layout/LinearBlockProcessNumbered"/>
    <dgm:cxn modelId="{5C089C37-C3DD-4ACD-AFCB-CB0401E5C5CF}" type="presParOf" srcId="{15601ED6-8BBD-40C2-8987-68097B3B12A2}" destId="{0291C4BB-BBDF-471C-9B98-1D930F96D433}" srcOrd="1" destOrd="0" presId="urn:microsoft.com/office/officeart/2016/7/layout/LinearBlockProcessNumbered"/>
    <dgm:cxn modelId="{3BA69CFA-B92D-489A-9B16-114EDAFC2B48}" type="presParOf" srcId="{15601ED6-8BBD-40C2-8987-68097B3B12A2}" destId="{17CC41C1-CB81-4914-9C54-0C83E557536E}" srcOrd="2" destOrd="0" presId="urn:microsoft.com/office/officeart/2016/7/layout/LinearBlockProcessNumbered"/>
    <dgm:cxn modelId="{7A048225-DFBB-4550-909F-05282B163598}" type="presParOf" srcId="{5CCAF315-D812-4A20-B843-E29C41632EF4}" destId="{D7494708-ABF9-4CDA-937E-B9215F0AAA51}" srcOrd="3" destOrd="0" presId="urn:microsoft.com/office/officeart/2016/7/layout/LinearBlockProcessNumbered"/>
    <dgm:cxn modelId="{18288B09-6985-4A26-B34F-B238AE578E5D}" type="presParOf" srcId="{5CCAF315-D812-4A20-B843-E29C41632EF4}" destId="{D6D98B18-CC8E-4F54-960C-D4257E0F3CBE}" srcOrd="4" destOrd="0" presId="urn:microsoft.com/office/officeart/2016/7/layout/LinearBlockProcessNumbered"/>
    <dgm:cxn modelId="{8A8751F0-314E-42FE-BBCB-06E990FA6899}" type="presParOf" srcId="{D6D98B18-CC8E-4F54-960C-D4257E0F3CBE}" destId="{B57B1FB8-5D01-4020-8B00-BD4160521478}" srcOrd="0" destOrd="0" presId="urn:microsoft.com/office/officeart/2016/7/layout/LinearBlockProcessNumbered"/>
    <dgm:cxn modelId="{8E64C280-3CA9-4A4D-9DEE-4428512DD06F}" type="presParOf" srcId="{D6D98B18-CC8E-4F54-960C-D4257E0F3CBE}" destId="{1A10F810-4C0A-4213-8232-071901CFA75D}" srcOrd="1" destOrd="0" presId="urn:microsoft.com/office/officeart/2016/7/layout/LinearBlockProcessNumbered"/>
    <dgm:cxn modelId="{DC53D40C-6385-4677-96C4-43986ACB5194}" type="presParOf" srcId="{D6D98B18-CC8E-4F54-960C-D4257E0F3CBE}" destId="{11B9FBBA-D305-4BC9-9D55-117C77EDCEB2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C47AAEF-8A69-47B7-98EC-F7CC0C6FB124}" type="doc">
      <dgm:prSet loTypeId="urn:microsoft.com/office/officeart/2005/8/layout/hList1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9C29452-8051-4E35-9205-1089088BDBD3}">
      <dgm:prSet/>
      <dgm:spPr/>
      <dgm:t>
        <a:bodyPr/>
        <a:lstStyle/>
        <a:p>
          <a:r>
            <a:rPr lang="en-US"/>
            <a:t>Respect</a:t>
          </a:r>
        </a:p>
      </dgm:t>
    </dgm:pt>
    <dgm:pt modelId="{545FE81E-E521-441F-9912-4C4815F156EA}" type="parTrans" cxnId="{CD9EBAE2-F173-4300-A42A-8651D3F63614}">
      <dgm:prSet/>
      <dgm:spPr/>
      <dgm:t>
        <a:bodyPr/>
        <a:lstStyle/>
        <a:p>
          <a:endParaRPr lang="en-US"/>
        </a:p>
      </dgm:t>
    </dgm:pt>
    <dgm:pt modelId="{35AEEC83-AD1D-4919-BBA6-853EFABE8E08}" type="sibTrans" cxnId="{CD9EBAE2-F173-4300-A42A-8651D3F63614}">
      <dgm:prSet/>
      <dgm:spPr/>
      <dgm:t>
        <a:bodyPr/>
        <a:lstStyle/>
        <a:p>
          <a:endParaRPr lang="en-US"/>
        </a:p>
      </dgm:t>
    </dgm:pt>
    <dgm:pt modelId="{D2F17297-CBDD-4CC7-9DF4-D65EBCF230CA}">
      <dgm:prSet/>
      <dgm:spPr/>
      <dgm:t>
        <a:bodyPr/>
        <a:lstStyle/>
        <a:p>
          <a:r>
            <a:rPr lang="en-US"/>
            <a:t>Respect Hierarchy:</a:t>
          </a:r>
          <a:br>
            <a:rPr lang="en-US"/>
          </a:br>
          <a:r>
            <a:rPr lang="en-US"/>
            <a:t>Address senior decision-makers and follow formal negotiation protocols (Hofstede, 2001).</a:t>
          </a:r>
          <a:br>
            <a:rPr lang="en-US"/>
          </a:br>
          <a:r>
            <a:rPr lang="en-US"/>
            <a:t>➤ Signals respect and aligns with China’s high power distance values.</a:t>
          </a:r>
        </a:p>
      </dgm:t>
    </dgm:pt>
    <dgm:pt modelId="{5F713C76-A19F-41F8-B6D5-4BF2855F9C57}" type="parTrans" cxnId="{4B0173D1-5489-4424-8F5C-C73CECA1DCD8}">
      <dgm:prSet/>
      <dgm:spPr/>
      <dgm:t>
        <a:bodyPr/>
        <a:lstStyle/>
        <a:p>
          <a:endParaRPr lang="en-US"/>
        </a:p>
      </dgm:t>
    </dgm:pt>
    <dgm:pt modelId="{2E345A7C-9E4C-4664-9A96-3141629DAB8B}" type="sibTrans" cxnId="{4B0173D1-5489-4424-8F5C-C73CECA1DCD8}">
      <dgm:prSet/>
      <dgm:spPr/>
      <dgm:t>
        <a:bodyPr/>
        <a:lstStyle/>
        <a:p>
          <a:endParaRPr lang="en-US"/>
        </a:p>
      </dgm:t>
    </dgm:pt>
    <dgm:pt modelId="{CF383843-2601-4194-9CF8-DE9B8C2A8177}">
      <dgm:prSet/>
      <dgm:spPr/>
      <dgm:t>
        <a:bodyPr/>
        <a:lstStyle/>
        <a:p>
          <a:r>
            <a:rPr lang="en-US"/>
            <a:t>Build</a:t>
          </a:r>
        </a:p>
      </dgm:t>
    </dgm:pt>
    <dgm:pt modelId="{EA25CC75-1F32-4CE2-93CD-6F1648AAF21D}" type="parTrans" cxnId="{4E88379C-7855-4758-98CD-979C60058A21}">
      <dgm:prSet/>
      <dgm:spPr/>
      <dgm:t>
        <a:bodyPr/>
        <a:lstStyle/>
        <a:p>
          <a:endParaRPr lang="en-US"/>
        </a:p>
      </dgm:t>
    </dgm:pt>
    <dgm:pt modelId="{14D38B6E-6E70-4942-9AC3-D22AACC7A8F7}" type="sibTrans" cxnId="{4E88379C-7855-4758-98CD-979C60058A21}">
      <dgm:prSet/>
      <dgm:spPr/>
      <dgm:t>
        <a:bodyPr/>
        <a:lstStyle/>
        <a:p>
          <a:endParaRPr lang="en-US"/>
        </a:p>
      </dgm:t>
    </dgm:pt>
    <dgm:pt modelId="{5C34D257-F67B-4A6F-A23E-DC397BEBBDEA}">
      <dgm:prSet/>
      <dgm:spPr/>
      <dgm:t>
        <a:bodyPr/>
        <a:lstStyle/>
        <a:p>
          <a:r>
            <a:rPr lang="en-US"/>
            <a:t>Build Guanxi (关系):</a:t>
          </a:r>
          <a:br>
            <a:rPr lang="en-US"/>
          </a:br>
          <a:r>
            <a:rPr lang="en-US"/>
            <a:t>Develop trust through long-term relationships and mutual obligations (Fang, 2012).</a:t>
          </a:r>
          <a:br>
            <a:rPr lang="en-US"/>
          </a:br>
          <a:r>
            <a:rPr lang="en-US"/>
            <a:t>➤ Essential for reducing uncertainty and gaining partnership commitment.</a:t>
          </a:r>
        </a:p>
      </dgm:t>
    </dgm:pt>
    <dgm:pt modelId="{56A60083-99CD-4D0A-8DDF-47BB9159AF49}" type="parTrans" cxnId="{48C52274-0F83-405D-88CF-BFCD4F5B9C9D}">
      <dgm:prSet/>
      <dgm:spPr/>
      <dgm:t>
        <a:bodyPr/>
        <a:lstStyle/>
        <a:p>
          <a:endParaRPr lang="en-US"/>
        </a:p>
      </dgm:t>
    </dgm:pt>
    <dgm:pt modelId="{8BF88AEE-FCE9-4EAF-9976-F16B3C9FBA32}" type="sibTrans" cxnId="{48C52274-0F83-405D-88CF-BFCD4F5B9C9D}">
      <dgm:prSet/>
      <dgm:spPr/>
      <dgm:t>
        <a:bodyPr/>
        <a:lstStyle/>
        <a:p>
          <a:endParaRPr lang="en-US"/>
        </a:p>
      </dgm:t>
    </dgm:pt>
    <dgm:pt modelId="{BBE2C7A7-503D-4B6C-B403-0A65914684C4}">
      <dgm:prSet/>
      <dgm:spPr/>
      <dgm:t>
        <a:bodyPr/>
        <a:lstStyle/>
        <a:p>
          <a:r>
            <a:rPr lang="en-US"/>
            <a:t>Use</a:t>
          </a:r>
        </a:p>
      </dgm:t>
    </dgm:pt>
    <dgm:pt modelId="{FF7ACE24-912D-4968-9179-26798B040676}" type="parTrans" cxnId="{D82E884F-1A58-4EEA-9F56-5233BFC4E500}">
      <dgm:prSet/>
      <dgm:spPr/>
      <dgm:t>
        <a:bodyPr/>
        <a:lstStyle/>
        <a:p>
          <a:endParaRPr lang="en-US"/>
        </a:p>
      </dgm:t>
    </dgm:pt>
    <dgm:pt modelId="{8A3B0607-0F08-4086-94E3-FF5A5599BAA9}" type="sibTrans" cxnId="{D82E884F-1A58-4EEA-9F56-5233BFC4E500}">
      <dgm:prSet/>
      <dgm:spPr/>
      <dgm:t>
        <a:bodyPr/>
        <a:lstStyle/>
        <a:p>
          <a:endParaRPr lang="en-US"/>
        </a:p>
      </dgm:t>
    </dgm:pt>
    <dgm:pt modelId="{5C473CF2-8489-4072-9B3A-C68740A97290}">
      <dgm:prSet/>
      <dgm:spPr/>
      <dgm:t>
        <a:bodyPr/>
        <a:lstStyle/>
        <a:p>
          <a:r>
            <a:rPr lang="en-US"/>
            <a:t>Use Cultural Mediators:</a:t>
          </a:r>
          <a:br>
            <a:rPr lang="en-US"/>
          </a:br>
          <a:r>
            <a:rPr lang="en-US"/>
            <a:t>Engage bicultural or bilingual advisors to navigate indirect communication and avoid misinterpretation (Meyer, 2014).</a:t>
          </a:r>
          <a:br>
            <a:rPr lang="en-US"/>
          </a:br>
          <a:r>
            <a:rPr lang="en-US"/>
            <a:t>➤ Helps bridge high- and low-context cultural gaps.</a:t>
          </a:r>
        </a:p>
      </dgm:t>
    </dgm:pt>
    <dgm:pt modelId="{92EA13DE-C1D2-463B-AABF-6F95CCBA09B9}" type="parTrans" cxnId="{992C8F11-DED9-41B7-B043-977AECED09BD}">
      <dgm:prSet/>
      <dgm:spPr/>
      <dgm:t>
        <a:bodyPr/>
        <a:lstStyle/>
        <a:p>
          <a:endParaRPr lang="en-US"/>
        </a:p>
      </dgm:t>
    </dgm:pt>
    <dgm:pt modelId="{F5512DA8-75FE-49D5-A8F5-CDF29EAA95F6}" type="sibTrans" cxnId="{992C8F11-DED9-41B7-B043-977AECED09BD}">
      <dgm:prSet/>
      <dgm:spPr/>
      <dgm:t>
        <a:bodyPr/>
        <a:lstStyle/>
        <a:p>
          <a:endParaRPr lang="en-US"/>
        </a:p>
      </dgm:t>
    </dgm:pt>
    <dgm:pt modelId="{B0D0DCD7-E762-4F40-BB18-5DBAD1828E50}">
      <dgm:prSet/>
      <dgm:spPr/>
      <dgm:t>
        <a:bodyPr/>
        <a:lstStyle/>
        <a:p>
          <a:r>
            <a:rPr lang="en-US"/>
            <a:t>Be</a:t>
          </a:r>
        </a:p>
      </dgm:t>
    </dgm:pt>
    <dgm:pt modelId="{A90002C5-A91B-463B-A611-7E0ECC39E242}" type="parTrans" cxnId="{E80AF9D8-AE52-4AF0-B88E-04B222D63C1D}">
      <dgm:prSet/>
      <dgm:spPr/>
      <dgm:t>
        <a:bodyPr/>
        <a:lstStyle/>
        <a:p>
          <a:endParaRPr lang="en-US"/>
        </a:p>
      </dgm:t>
    </dgm:pt>
    <dgm:pt modelId="{9C02C43B-7378-44A2-B65C-64AE8C64B6E0}" type="sibTrans" cxnId="{E80AF9D8-AE52-4AF0-B88E-04B222D63C1D}">
      <dgm:prSet/>
      <dgm:spPr/>
      <dgm:t>
        <a:bodyPr/>
        <a:lstStyle/>
        <a:p>
          <a:endParaRPr lang="en-US"/>
        </a:p>
      </dgm:t>
    </dgm:pt>
    <dgm:pt modelId="{8CF5CC8F-79D6-4777-BED9-1F27BA99D721}">
      <dgm:prSet/>
      <dgm:spPr/>
      <dgm:t>
        <a:bodyPr/>
        <a:lstStyle/>
        <a:p>
          <a:r>
            <a:rPr lang="en-US"/>
            <a:t>Be Patient and Flexible:</a:t>
          </a:r>
          <a:br>
            <a:rPr lang="en-US"/>
          </a:br>
          <a:r>
            <a:rPr lang="en-US"/>
            <a:t>Chinese negotiations often proceed slowly to build trust and consensus (Ghauri &amp; Usunier, 2003).</a:t>
          </a:r>
          <a:br>
            <a:rPr lang="en-US"/>
          </a:br>
          <a:r>
            <a:rPr lang="en-US"/>
            <a:t>➤ Avoid pressure tactics and allow time for internal alignment.</a:t>
          </a:r>
        </a:p>
      </dgm:t>
    </dgm:pt>
    <dgm:pt modelId="{320E3053-027E-4C15-A823-E14D20D2A686}" type="parTrans" cxnId="{204E81D3-4DA5-4EFB-81E0-B199FABC3C6E}">
      <dgm:prSet/>
      <dgm:spPr/>
      <dgm:t>
        <a:bodyPr/>
        <a:lstStyle/>
        <a:p>
          <a:endParaRPr lang="en-US"/>
        </a:p>
      </dgm:t>
    </dgm:pt>
    <dgm:pt modelId="{B8AB2109-9C24-40EA-9F6C-4EB0E96ADE43}" type="sibTrans" cxnId="{204E81D3-4DA5-4EFB-81E0-B199FABC3C6E}">
      <dgm:prSet/>
      <dgm:spPr/>
      <dgm:t>
        <a:bodyPr/>
        <a:lstStyle/>
        <a:p>
          <a:endParaRPr lang="en-US"/>
        </a:p>
      </dgm:t>
    </dgm:pt>
    <dgm:pt modelId="{1CA0F9A4-2BD7-4665-AF0B-A6773E505D4A}" type="pres">
      <dgm:prSet presAssocID="{BC47AAEF-8A69-47B7-98EC-F7CC0C6FB124}" presName="Name0" presStyleCnt="0">
        <dgm:presLayoutVars>
          <dgm:dir/>
          <dgm:animLvl val="lvl"/>
          <dgm:resizeHandles val="exact"/>
        </dgm:presLayoutVars>
      </dgm:prSet>
      <dgm:spPr/>
    </dgm:pt>
    <dgm:pt modelId="{204E9799-C799-46D4-B70B-9B76416CB3CB}" type="pres">
      <dgm:prSet presAssocID="{19C29452-8051-4E35-9205-1089088BDBD3}" presName="composite" presStyleCnt="0"/>
      <dgm:spPr/>
    </dgm:pt>
    <dgm:pt modelId="{BD9CB86E-D2D0-4B0E-9320-D2B99076B30C}" type="pres">
      <dgm:prSet presAssocID="{19C29452-8051-4E35-9205-1089088BDBD3}" presName="parTx" presStyleLbl="alignNode1" presStyleIdx="0" presStyleCnt="4">
        <dgm:presLayoutVars>
          <dgm:chMax val="0"/>
          <dgm:chPref val="0"/>
          <dgm:bulletEnabled val="1"/>
        </dgm:presLayoutVars>
      </dgm:prSet>
      <dgm:spPr/>
    </dgm:pt>
    <dgm:pt modelId="{D4E09A37-6F67-423B-8942-B5D92EE0C8AB}" type="pres">
      <dgm:prSet presAssocID="{19C29452-8051-4E35-9205-1089088BDBD3}" presName="desTx" presStyleLbl="alignAccFollowNode1" presStyleIdx="0" presStyleCnt="4">
        <dgm:presLayoutVars>
          <dgm:bulletEnabled val="1"/>
        </dgm:presLayoutVars>
      </dgm:prSet>
      <dgm:spPr/>
    </dgm:pt>
    <dgm:pt modelId="{DD7DF44E-695A-42AF-BDD0-38314245530F}" type="pres">
      <dgm:prSet presAssocID="{35AEEC83-AD1D-4919-BBA6-853EFABE8E08}" presName="space" presStyleCnt="0"/>
      <dgm:spPr/>
    </dgm:pt>
    <dgm:pt modelId="{0BDD567F-D4B4-4F29-9590-96B6156A50BA}" type="pres">
      <dgm:prSet presAssocID="{CF383843-2601-4194-9CF8-DE9B8C2A8177}" presName="composite" presStyleCnt="0"/>
      <dgm:spPr/>
    </dgm:pt>
    <dgm:pt modelId="{59C1094C-BACB-4E75-A506-61BAA6FDB5D5}" type="pres">
      <dgm:prSet presAssocID="{CF383843-2601-4194-9CF8-DE9B8C2A8177}" presName="parTx" presStyleLbl="alignNode1" presStyleIdx="1" presStyleCnt="4">
        <dgm:presLayoutVars>
          <dgm:chMax val="0"/>
          <dgm:chPref val="0"/>
          <dgm:bulletEnabled val="1"/>
        </dgm:presLayoutVars>
      </dgm:prSet>
      <dgm:spPr/>
    </dgm:pt>
    <dgm:pt modelId="{4D14108C-EEEF-44EF-A7DC-223D1D1CB5DB}" type="pres">
      <dgm:prSet presAssocID="{CF383843-2601-4194-9CF8-DE9B8C2A8177}" presName="desTx" presStyleLbl="alignAccFollowNode1" presStyleIdx="1" presStyleCnt="4">
        <dgm:presLayoutVars>
          <dgm:bulletEnabled val="1"/>
        </dgm:presLayoutVars>
      </dgm:prSet>
      <dgm:spPr/>
    </dgm:pt>
    <dgm:pt modelId="{695FFA21-D5E6-4AD9-8D39-8DDC6D8D6946}" type="pres">
      <dgm:prSet presAssocID="{14D38B6E-6E70-4942-9AC3-D22AACC7A8F7}" presName="space" presStyleCnt="0"/>
      <dgm:spPr/>
    </dgm:pt>
    <dgm:pt modelId="{4F122009-12A8-4E6B-97BD-E791F36576FE}" type="pres">
      <dgm:prSet presAssocID="{BBE2C7A7-503D-4B6C-B403-0A65914684C4}" presName="composite" presStyleCnt="0"/>
      <dgm:spPr/>
    </dgm:pt>
    <dgm:pt modelId="{D224A6AC-3319-49EB-8F12-C492C82BD236}" type="pres">
      <dgm:prSet presAssocID="{BBE2C7A7-503D-4B6C-B403-0A65914684C4}" presName="parTx" presStyleLbl="alignNode1" presStyleIdx="2" presStyleCnt="4">
        <dgm:presLayoutVars>
          <dgm:chMax val="0"/>
          <dgm:chPref val="0"/>
          <dgm:bulletEnabled val="1"/>
        </dgm:presLayoutVars>
      </dgm:prSet>
      <dgm:spPr/>
    </dgm:pt>
    <dgm:pt modelId="{6A0ED61E-7CDE-4D2C-BECF-A8EB79F7FA60}" type="pres">
      <dgm:prSet presAssocID="{BBE2C7A7-503D-4B6C-B403-0A65914684C4}" presName="desTx" presStyleLbl="alignAccFollowNode1" presStyleIdx="2" presStyleCnt="4">
        <dgm:presLayoutVars>
          <dgm:bulletEnabled val="1"/>
        </dgm:presLayoutVars>
      </dgm:prSet>
      <dgm:spPr/>
    </dgm:pt>
    <dgm:pt modelId="{602FA9EF-A78C-4D77-9B69-664A08834FD6}" type="pres">
      <dgm:prSet presAssocID="{8A3B0607-0F08-4086-94E3-FF5A5599BAA9}" presName="space" presStyleCnt="0"/>
      <dgm:spPr/>
    </dgm:pt>
    <dgm:pt modelId="{BBF7C2CB-172F-4108-B1A4-06CB75A31D51}" type="pres">
      <dgm:prSet presAssocID="{B0D0DCD7-E762-4F40-BB18-5DBAD1828E50}" presName="composite" presStyleCnt="0"/>
      <dgm:spPr/>
    </dgm:pt>
    <dgm:pt modelId="{A90D2746-F9B4-4322-9F7D-2CC1C505AD9D}" type="pres">
      <dgm:prSet presAssocID="{B0D0DCD7-E762-4F40-BB18-5DBAD1828E50}" presName="parTx" presStyleLbl="alignNode1" presStyleIdx="3" presStyleCnt="4">
        <dgm:presLayoutVars>
          <dgm:chMax val="0"/>
          <dgm:chPref val="0"/>
          <dgm:bulletEnabled val="1"/>
        </dgm:presLayoutVars>
      </dgm:prSet>
      <dgm:spPr/>
    </dgm:pt>
    <dgm:pt modelId="{963036A0-BBE1-4606-9ABF-085C347C9EE1}" type="pres">
      <dgm:prSet presAssocID="{B0D0DCD7-E762-4F40-BB18-5DBAD1828E50}" presName="desTx" presStyleLbl="alignAccFollowNode1" presStyleIdx="3" presStyleCnt="4">
        <dgm:presLayoutVars>
          <dgm:bulletEnabled val="1"/>
        </dgm:presLayoutVars>
      </dgm:prSet>
      <dgm:spPr/>
    </dgm:pt>
  </dgm:ptLst>
  <dgm:cxnLst>
    <dgm:cxn modelId="{BA0F1A01-00D7-4D8F-AFF3-E013BD6EE07F}" type="presOf" srcId="{8CF5CC8F-79D6-4777-BED9-1F27BA99D721}" destId="{963036A0-BBE1-4606-9ABF-085C347C9EE1}" srcOrd="0" destOrd="0" presId="urn:microsoft.com/office/officeart/2005/8/layout/hList1"/>
    <dgm:cxn modelId="{E9A1C306-CA1F-412F-A63C-0A5F2C8AC3B6}" type="presOf" srcId="{BC47AAEF-8A69-47B7-98EC-F7CC0C6FB124}" destId="{1CA0F9A4-2BD7-4665-AF0B-A6773E505D4A}" srcOrd="0" destOrd="0" presId="urn:microsoft.com/office/officeart/2005/8/layout/hList1"/>
    <dgm:cxn modelId="{E1088B08-F301-4639-9B74-8E6C8775953A}" type="presOf" srcId="{D2F17297-CBDD-4CC7-9DF4-D65EBCF230CA}" destId="{D4E09A37-6F67-423B-8942-B5D92EE0C8AB}" srcOrd="0" destOrd="0" presId="urn:microsoft.com/office/officeart/2005/8/layout/hList1"/>
    <dgm:cxn modelId="{992C8F11-DED9-41B7-B043-977AECED09BD}" srcId="{BBE2C7A7-503D-4B6C-B403-0A65914684C4}" destId="{5C473CF2-8489-4072-9B3A-C68740A97290}" srcOrd="0" destOrd="0" parTransId="{92EA13DE-C1D2-463B-AABF-6F95CCBA09B9}" sibTransId="{F5512DA8-75FE-49D5-A8F5-CDF29EAA95F6}"/>
    <dgm:cxn modelId="{ED8E6B36-CC1B-4D26-9FEE-591BC247EDAD}" type="presOf" srcId="{B0D0DCD7-E762-4F40-BB18-5DBAD1828E50}" destId="{A90D2746-F9B4-4322-9F7D-2CC1C505AD9D}" srcOrd="0" destOrd="0" presId="urn:microsoft.com/office/officeart/2005/8/layout/hList1"/>
    <dgm:cxn modelId="{5B35BF67-0D46-43EA-B6CE-8D8406EB77F6}" type="presOf" srcId="{CF383843-2601-4194-9CF8-DE9B8C2A8177}" destId="{59C1094C-BACB-4E75-A506-61BAA6FDB5D5}" srcOrd="0" destOrd="0" presId="urn:microsoft.com/office/officeart/2005/8/layout/hList1"/>
    <dgm:cxn modelId="{D82E884F-1A58-4EEA-9F56-5233BFC4E500}" srcId="{BC47AAEF-8A69-47B7-98EC-F7CC0C6FB124}" destId="{BBE2C7A7-503D-4B6C-B403-0A65914684C4}" srcOrd="2" destOrd="0" parTransId="{FF7ACE24-912D-4968-9179-26798B040676}" sibTransId="{8A3B0607-0F08-4086-94E3-FF5A5599BAA9}"/>
    <dgm:cxn modelId="{48C52274-0F83-405D-88CF-BFCD4F5B9C9D}" srcId="{CF383843-2601-4194-9CF8-DE9B8C2A8177}" destId="{5C34D257-F67B-4A6F-A23E-DC397BEBBDEA}" srcOrd="0" destOrd="0" parTransId="{56A60083-99CD-4D0A-8DDF-47BB9159AF49}" sibTransId="{8BF88AEE-FCE9-4EAF-9976-F16B3C9FBA32}"/>
    <dgm:cxn modelId="{B5255385-E93D-4742-8798-9E6B02B5B187}" type="presOf" srcId="{5C473CF2-8489-4072-9B3A-C68740A97290}" destId="{6A0ED61E-7CDE-4D2C-BECF-A8EB79F7FA60}" srcOrd="0" destOrd="0" presId="urn:microsoft.com/office/officeart/2005/8/layout/hList1"/>
    <dgm:cxn modelId="{63603E8B-0D63-4D74-849B-DC08DD9E8942}" type="presOf" srcId="{BBE2C7A7-503D-4B6C-B403-0A65914684C4}" destId="{D224A6AC-3319-49EB-8F12-C492C82BD236}" srcOrd="0" destOrd="0" presId="urn:microsoft.com/office/officeart/2005/8/layout/hList1"/>
    <dgm:cxn modelId="{4E88379C-7855-4758-98CD-979C60058A21}" srcId="{BC47AAEF-8A69-47B7-98EC-F7CC0C6FB124}" destId="{CF383843-2601-4194-9CF8-DE9B8C2A8177}" srcOrd="1" destOrd="0" parTransId="{EA25CC75-1F32-4CE2-93CD-6F1648AAF21D}" sibTransId="{14D38B6E-6E70-4942-9AC3-D22AACC7A8F7}"/>
    <dgm:cxn modelId="{F67EFEBF-618C-4FD2-93CF-D7BB8EED6EC4}" type="presOf" srcId="{19C29452-8051-4E35-9205-1089088BDBD3}" destId="{BD9CB86E-D2D0-4B0E-9320-D2B99076B30C}" srcOrd="0" destOrd="0" presId="urn:microsoft.com/office/officeart/2005/8/layout/hList1"/>
    <dgm:cxn modelId="{AECB91CF-7E26-4627-978B-C536C3E50888}" type="presOf" srcId="{5C34D257-F67B-4A6F-A23E-DC397BEBBDEA}" destId="{4D14108C-EEEF-44EF-A7DC-223D1D1CB5DB}" srcOrd="0" destOrd="0" presId="urn:microsoft.com/office/officeart/2005/8/layout/hList1"/>
    <dgm:cxn modelId="{4B0173D1-5489-4424-8F5C-C73CECA1DCD8}" srcId="{19C29452-8051-4E35-9205-1089088BDBD3}" destId="{D2F17297-CBDD-4CC7-9DF4-D65EBCF230CA}" srcOrd="0" destOrd="0" parTransId="{5F713C76-A19F-41F8-B6D5-4BF2855F9C57}" sibTransId="{2E345A7C-9E4C-4664-9A96-3141629DAB8B}"/>
    <dgm:cxn modelId="{204E81D3-4DA5-4EFB-81E0-B199FABC3C6E}" srcId="{B0D0DCD7-E762-4F40-BB18-5DBAD1828E50}" destId="{8CF5CC8F-79D6-4777-BED9-1F27BA99D721}" srcOrd="0" destOrd="0" parTransId="{320E3053-027E-4C15-A823-E14D20D2A686}" sibTransId="{B8AB2109-9C24-40EA-9F6C-4EB0E96ADE43}"/>
    <dgm:cxn modelId="{E80AF9D8-AE52-4AF0-B88E-04B222D63C1D}" srcId="{BC47AAEF-8A69-47B7-98EC-F7CC0C6FB124}" destId="{B0D0DCD7-E762-4F40-BB18-5DBAD1828E50}" srcOrd="3" destOrd="0" parTransId="{A90002C5-A91B-463B-A611-7E0ECC39E242}" sibTransId="{9C02C43B-7378-44A2-B65C-64AE8C64B6E0}"/>
    <dgm:cxn modelId="{CD9EBAE2-F173-4300-A42A-8651D3F63614}" srcId="{BC47AAEF-8A69-47B7-98EC-F7CC0C6FB124}" destId="{19C29452-8051-4E35-9205-1089088BDBD3}" srcOrd="0" destOrd="0" parTransId="{545FE81E-E521-441F-9912-4C4815F156EA}" sibTransId="{35AEEC83-AD1D-4919-BBA6-853EFABE8E08}"/>
    <dgm:cxn modelId="{8C88548C-CF15-40B3-BD96-22584362ED8E}" type="presParOf" srcId="{1CA0F9A4-2BD7-4665-AF0B-A6773E505D4A}" destId="{204E9799-C799-46D4-B70B-9B76416CB3CB}" srcOrd="0" destOrd="0" presId="urn:microsoft.com/office/officeart/2005/8/layout/hList1"/>
    <dgm:cxn modelId="{A71E6E06-C671-449A-94C2-9598E5A9A731}" type="presParOf" srcId="{204E9799-C799-46D4-B70B-9B76416CB3CB}" destId="{BD9CB86E-D2D0-4B0E-9320-D2B99076B30C}" srcOrd="0" destOrd="0" presId="urn:microsoft.com/office/officeart/2005/8/layout/hList1"/>
    <dgm:cxn modelId="{93556D42-24D5-41F3-AF56-C276BB04B639}" type="presParOf" srcId="{204E9799-C799-46D4-B70B-9B76416CB3CB}" destId="{D4E09A37-6F67-423B-8942-B5D92EE0C8AB}" srcOrd="1" destOrd="0" presId="urn:microsoft.com/office/officeart/2005/8/layout/hList1"/>
    <dgm:cxn modelId="{2459990B-CB9F-4D77-8D4B-EE82B8791996}" type="presParOf" srcId="{1CA0F9A4-2BD7-4665-AF0B-A6773E505D4A}" destId="{DD7DF44E-695A-42AF-BDD0-38314245530F}" srcOrd="1" destOrd="0" presId="urn:microsoft.com/office/officeart/2005/8/layout/hList1"/>
    <dgm:cxn modelId="{362007FB-905F-48D0-B375-C7BD46A90F87}" type="presParOf" srcId="{1CA0F9A4-2BD7-4665-AF0B-A6773E505D4A}" destId="{0BDD567F-D4B4-4F29-9590-96B6156A50BA}" srcOrd="2" destOrd="0" presId="urn:microsoft.com/office/officeart/2005/8/layout/hList1"/>
    <dgm:cxn modelId="{DF036A5E-10D0-406A-B136-FA9D010FB69B}" type="presParOf" srcId="{0BDD567F-D4B4-4F29-9590-96B6156A50BA}" destId="{59C1094C-BACB-4E75-A506-61BAA6FDB5D5}" srcOrd="0" destOrd="0" presId="urn:microsoft.com/office/officeart/2005/8/layout/hList1"/>
    <dgm:cxn modelId="{69FB463D-55BD-41C1-855F-4F70870E7076}" type="presParOf" srcId="{0BDD567F-D4B4-4F29-9590-96B6156A50BA}" destId="{4D14108C-EEEF-44EF-A7DC-223D1D1CB5DB}" srcOrd="1" destOrd="0" presId="urn:microsoft.com/office/officeart/2005/8/layout/hList1"/>
    <dgm:cxn modelId="{A3488789-7840-4A5B-B36D-0F941BD78E10}" type="presParOf" srcId="{1CA0F9A4-2BD7-4665-AF0B-A6773E505D4A}" destId="{695FFA21-D5E6-4AD9-8D39-8DDC6D8D6946}" srcOrd="3" destOrd="0" presId="urn:microsoft.com/office/officeart/2005/8/layout/hList1"/>
    <dgm:cxn modelId="{BCDC3548-2412-4A37-9984-479DAD9F3A04}" type="presParOf" srcId="{1CA0F9A4-2BD7-4665-AF0B-A6773E505D4A}" destId="{4F122009-12A8-4E6B-97BD-E791F36576FE}" srcOrd="4" destOrd="0" presId="urn:microsoft.com/office/officeart/2005/8/layout/hList1"/>
    <dgm:cxn modelId="{264D4620-95D4-4699-8CDC-A05E28C759D8}" type="presParOf" srcId="{4F122009-12A8-4E6B-97BD-E791F36576FE}" destId="{D224A6AC-3319-49EB-8F12-C492C82BD236}" srcOrd="0" destOrd="0" presId="urn:microsoft.com/office/officeart/2005/8/layout/hList1"/>
    <dgm:cxn modelId="{D3DD5F8E-C9B0-4105-942F-2E38F5B54547}" type="presParOf" srcId="{4F122009-12A8-4E6B-97BD-E791F36576FE}" destId="{6A0ED61E-7CDE-4D2C-BECF-A8EB79F7FA60}" srcOrd="1" destOrd="0" presId="urn:microsoft.com/office/officeart/2005/8/layout/hList1"/>
    <dgm:cxn modelId="{4C12EC68-AD0F-4FF3-8B07-EA90C309A454}" type="presParOf" srcId="{1CA0F9A4-2BD7-4665-AF0B-A6773E505D4A}" destId="{602FA9EF-A78C-4D77-9B69-664A08834FD6}" srcOrd="5" destOrd="0" presId="urn:microsoft.com/office/officeart/2005/8/layout/hList1"/>
    <dgm:cxn modelId="{A3152669-87A7-4BBD-A102-5A7DE09F744F}" type="presParOf" srcId="{1CA0F9A4-2BD7-4665-AF0B-A6773E505D4A}" destId="{BBF7C2CB-172F-4108-B1A4-06CB75A31D51}" srcOrd="6" destOrd="0" presId="urn:microsoft.com/office/officeart/2005/8/layout/hList1"/>
    <dgm:cxn modelId="{0065FFE5-7BF7-4570-9DF4-4B486C759722}" type="presParOf" srcId="{BBF7C2CB-172F-4108-B1A4-06CB75A31D51}" destId="{A90D2746-F9B4-4322-9F7D-2CC1C505AD9D}" srcOrd="0" destOrd="0" presId="urn:microsoft.com/office/officeart/2005/8/layout/hList1"/>
    <dgm:cxn modelId="{FC9F366D-E1AB-4426-AB45-1D97EECFD406}" type="presParOf" srcId="{BBF7C2CB-172F-4108-B1A4-06CB75A31D51}" destId="{963036A0-BBE1-4606-9ABF-085C347C9EE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D914BBD-8FCB-4F0C-8B9D-D76DBE83F66C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C4F79A7E-AC97-4C85-B7C3-8E5276F7404E}">
      <dgm:prSet/>
      <dgm:spPr/>
      <dgm:t>
        <a:bodyPr/>
        <a:lstStyle/>
        <a:p>
          <a:r>
            <a:rPr lang="en-US" b="0" i="0" baseline="0" dirty="0"/>
            <a:t>Understanding cultural frameworks is key to UK–China business success (Hofstede, 2001).</a:t>
          </a:r>
          <a:endParaRPr lang="en-US" dirty="0"/>
        </a:p>
      </dgm:t>
    </dgm:pt>
    <dgm:pt modelId="{D009F17D-0D22-4A44-914F-EC9440E48D88}" type="parTrans" cxnId="{8941C2BD-A775-4843-A071-1A7820B3C4BD}">
      <dgm:prSet/>
      <dgm:spPr/>
      <dgm:t>
        <a:bodyPr/>
        <a:lstStyle/>
        <a:p>
          <a:endParaRPr lang="en-US"/>
        </a:p>
      </dgm:t>
    </dgm:pt>
    <dgm:pt modelId="{02DB8578-8DBA-44EC-B41E-3D1D18D2F4D4}" type="sibTrans" cxnId="{8941C2BD-A775-4843-A071-1A7820B3C4BD}">
      <dgm:prSet/>
      <dgm:spPr/>
      <dgm:t>
        <a:bodyPr/>
        <a:lstStyle/>
        <a:p>
          <a:endParaRPr lang="en-US"/>
        </a:p>
      </dgm:t>
    </dgm:pt>
    <dgm:pt modelId="{9CC20184-6334-406F-9C16-D9BC9F53F44B}">
      <dgm:prSet/>
      <dgm:spPr/>
      <dgm:t>
        <a:bodyPr/>
        <a:lstStyle/>
        <a:p>
          <a:r>
            <a:rPr lang="en-US" b="0" i="0" baseline="0"/>
            <a:t>Effective negotiation with Huawei requires trust, patience, and cultural sensitivity (Fang, 2012).</a:t>
          </a:r>
          <a:endParaRPr lang="en-US"/>
        </a:p>
      </dgm:t>
    </dgm:pt>
    <dgm:pt modelId="{97CF098C-9572-4C7F-840B-66ABCB21EDA1}" type="parTrans" cxnId="{303E8099-0BC6-4E5B-B946-B6A88EE3011B}">
      <dgm:prSet/>
      <dgm:spPr/>
      <dgm:t>
        <a:bodyPr/>
        <a:lstStyle/>
        <a:p>
          <a:endParaRPr lang="en-US"/>
        </a:p>
      </dgm:t>
    </dgm:pt>
    <dgm:pt modelId="{0F346F8B-0058-46B5-B796-474E08E8E5BC}" type="sibTrans" cxnId="{303E8099-0BC6-4E5B-B946-B6A88EE3011B}">
      <dgm:prSet/>
      <dgm:spPr/>
      <dgm:t>
        <a:bodyPr/>
        <a:lstStyle/>
        <a:p>
          <a:endParaRPr lang="en-US"/>
        </a:p>
      </dgm:t>
    </dgm:pt>
    <dgm:pt modelId="{9B5A4DAE-D543-4CBC-B079-550D730424A4}">
      <dgm:prSet/>
      <dgm:spPr/>
      <dgm:t>
        <a:bodyPr/>
        <a:lstStyle/>
        <a:p>
          <a:r>
            <a:rPr lang="en-US" b="0" i="0" baseline="0"/>
            <a:t>ARM must adapt to China’s long-term, relationship-driven approach (Meyer, 2014).</a:t>
          </a:r>
          <a:endParaRPr lang="en-US"/>
        </a:p>
      </dgm:t>
    </dgm:pt>
    <dgm:pt modelId="{1E20B994-9690-49A7-993F-6964CEEF6EC8}" type="parTrans" cxnId="{ABD72F3E-5ACA-4DCE-A97A-C6B32DDB02C4}">
      <dgm:prSet/>
      <dgm:spPr/>
      <dgm:t>
        <a:bodyPr/>
        <a:lstStyle/>
        <a:p>
          <a:endParaRPr lang="en-US"/>
        </a:p>
      </dgm:t>
    </dgm:pt>
    <dgm:pt modelId="{200BB08A-F821-40CB-BD9D-1C09A7215A3F}" type="sibTrans" cxnId="{ABD72F3E-5ACA-4DCE-A97A-C6B32DDB02C4}">
      <dgm:prSet/>
      <dgm:spPr/>
      <dgm:t>
        <a:bodyPr/>
        <a:lstStyle/>
        <a:p>
          <a:endParaRPr lang="en-US"/>
        </a:p>
      </dgm:t>
    </dgm:pt>
    <dgm:pt modelId="{DA6422AF-3DF8-4D31-BE82-A70EEDE57ABE}">
      <dgm:prSet/>
      <dgm:spPr/>
      <dgm:t>
        <a:bodyPr/>
        <a:lstStyle/>
        <a:p>
          <a:r>
            <a:rPr lang="en-US" b="0" i="0" baseline="0"/>
            <a:t>Cultural awareness transforms potential conflict into strategic advantage (Trompenaars &amp; Hampden-Turner, 2012).</a:t>
          </a:r>
          <a:endParaRPr lang="en-US"/>
        </a:p>
      </dgm:t>
    </dgm:pt>
    <dgm:pt modelId="{F87FC14F-5803-4C4F-90F8-DC0DC5A6A313}" type="parTrans" cxnId="{446C67D8-8BCA-44EF-946D-3A3CDF545E31}">
      <dgm:prSet/>
      <dgm:spPr/>
      <dgm:t>
        <a:bodyPr/>
        <a:lstStyle/>
        <a:p>
          <a:endParaRPr lang="en-US"/>
        </a:p>
      </dgm:t>
    </dgm:pt>
    <dgm:pt modelId="{0DA77313-0FDE-4A23-B7E6-C979A3425A06}" type="sibTrans" cxnId="{446C67D8-8BCA-44EF-946D-3A3CDF545E31}">
      <dgm:prSet/>
      <dgm:spPr/>
      <dgm:t>
        <a:bodyPr/>
        <a:lstStyle/>
        <a:p>
          <a:endParaRPr lang="en-US"/>
        </a:p>
      </dgm:t>
    </dgm:pt>
    <dgm:pt modelId="{C47CBDC4-F836-44F4-9CD3-638A20172D1F}" type="pres">
      <dgm:prSet presAssocID="{9D914BBD-8FCB-4F0C-8B9D-D76DBE83F66C}" presName="linear" presStyleCnt="0">
        <dgm:presLayoutVars>
          <dgm:animLvl val="lvl"/>
          <dgm:resizeHandles val="exact"/>
        </dgm:presLayoutVars>
      </dgm:prSet>
      <dgm:spPr/>
    </dgm:pt>
    <dgm:pt modelId="{72BD5924-785F-41BB-B315-112FEBCA792E}" type="pres">
      <dgm:prSet presAssocID="{C4F79A7E-AC97-4C85-B7C3-8E5276F7404E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B0829768-1594-44BB-A3EA-98F942215F0C}" type="pres">
      <dgm:prSet presAssocID="{02DB8578-8DBA-44EC-B41E-3D1D18D2F4D4}" presName="spacer" presStyleCnt="0"/>
      <dgm:spPr/>
    </dgm:pt>
    <dgm:pt modelId="{8513448C-4F86-440D-BC1B-3B98ED61EE84}" type="pres">
      <dgm:prSet presAssocID="{9CC20184-6334-406F-9C16-D9BC9F53F44B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910F5AF1-EC18-4847-BF75-BBE56751ED55}" type="pres">
      <dgm:prSet presAssocID="{0F346F8B-0058-46B5-B796-474E08E8E5BC}" presName="spacer" presStyleCnt="0"/>
      <dgm:spPr/>
    </dgm:pt>
    <dgm:pt modelId="{95A1A11C-3975-4C2B-8A3F-3277CE31E909}" type="pres">
      <dgm:prSet presAssocID="{9B5A4DAE-D543-4CBC-B079-550D730424A4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DA3FE7FE-C711-426D-9F36-B7F5A740CF07}" type="pres">
      <dgm:prSet presAssocID="{200BB08A-F821-40CB-BD9D-1C09A7215A3F}" presName="spacer" presStyleCnt="0"/>
      <dgm:spPr/>
    </dgm:pt>
    <dgm:pt modelId="{D24613A1-6131-400C-A871-CF37472487A4}" type="pres">
      <dgm:prSet presAssocID="{DA6422AF-3DF8-4D31-BE82-A70EEDE57ABE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16B21F2F-F8AB-4A7A-BE26-10A31BF160BF}" type="presOf" srcId="{9B5A4DAE-D543-4CBC-B079-550D730424A4}" destId="{95A1A11C-3975-4C2B-8A3F-3277CE31E909}" srcOrd="0" destOrd="0" presId="urn:microsoft.com/office/officeart/2005/8/layout/vList2"/>
    <dgm:cxn modelId="{61E5BE37-1EFC-427D-AC29-34F9C2CA936B}" type="presOf" srcId="{9CC20184-6334-406F-9C16-D9BC9F53F44B}" destId="{8513448C-4F86-440D-BC1B-3B98ED61EE84}" srcOrd="0" destOrd="0" presId="urn:microsoft.com/office/officeart/2005/8/layout/vList2"/>
    <dgm:cxn modelId="{ABD72F3E-5ACA-4DCE-A97A-C6B32DDB02C4}" srcId="{9D914BBD-8FCB-4F0C-8B9D-D76DBE83F66C}" destId="{9B5A4DAE-D543-4CBC-B079-550D730424A4}" srcOrd="2" destOrd="0" parTransId="{1E20B994-9690-49A7-993F-6964CEEF6EC8}" sibTransId="{200BB08A-F821-40CB-BD9D-1C09A7215A3F}"/>
    <dgm:cxn modelId="{FE1C714E-809D-47D3-B76D-2A955439CD77}" type="presOf" srcId="{C4F79A7E-AC97-4C85-B7C3-8E5276F7404E}" destId="{72BD5924-785F-41BB-B315-112FEBCA792E}" srcOrd="0" destOrd="0" presId="urn:microsoft.com/office/officeart/2005/8/layout/vList2"/>
    <dgm:cxn modelId="{303E8099-0BC6-4E5B-B946-B6A88EE3011B}" srcId="{9D914BBD-8FCB-4F0C-8B9D-D76DBE83F66C}" destId="{9CC20184-6334-406F-9C16-D9BC9F53F44B}" srcOrd="1" destOrd="0" parTransId="{97CF098C-9572-4C7F-840B-66ABCB21EDA1}" sibTransId="{0F346F8B-0058-46B5-B796-474E08E8E5BC}"/>
    <dgm:cxn modelId="{AF9482A3-0861-4DAF-AE37-14FB5EB255A5}" type="presOf" srcId="{DA6422AF-3DF8-4D31-BE82-A70EEDE57ABE}" destId="{D24613A1-6131-400C-A871-CF37472487A4}" srcOrd="0" destOrd="0" presId="urn:microsoft.com/office/officeart/2005/8/layout/vList2"/>
    <dgm:cxn modelId="{8941C2BD-A775-4843-A071-1A7820B3C4BD}" srcId="{9D914BBD-8FCB-4F0C-8B9D-D76DBE83F66C}" destId="{C4F79A7E-AC97-4C85-B7C3-8E5276F7404E}" srcOrd="0" destOrd="0" parTransId="{D009F17D-0D22-4A44-914F-EC9440E48D88}" sibTransId="{02DB8578-8DBA-44EC-B41E-3D1D18D2F4D4}"/>
    <dgm:cxn modelId="{446C67D8-8BCA-44EF-946D-3A3CDF545E31}" srcId="{9D914BBD-8FCB-4F0C-8B9D-D76DBE83F66C}" destId="{DA6422AF-3DF8-4D31-BE82-A70EEDE57ABE}" srcOrd="3" destOrd="0" parTransId="{F87FC14F-5803-4C4F-90F8-DC0DC5A6A313}" sibTransId="{0DA77313-0FDE-4A23-B7E6-C979A3425A06}"/>
    <dgm:cxn modelId="{E604ACEC-8B55-492A-BF4F-03274C97347E}" type="presOf" srcId="{9D914BBD-8FCB-4F0C-8B9D-D76DBE83F66C}" destId="{C47CBDC4-F836-44F4-9CD3-638A20172D1F}" srcOrd="0" destOrd="0" presId="urn:microsoft.com/office/officeart/2005/8/layout/vList2"/>
    <dgm:cxn modelId="{671E62B1-9015-4D71-8CF7-96BDD01030C4}" type="presParOf" srcId="{C47CBDC4-F836-44F4-9CD3-638A20172D1F}" destId="{72BD5924-785F-41BB-B315-112FEBCA792E}" srcOrd="0" destOrd="0" presId="urn:microsoft.com/office/officeart/2005/8/layout/vList2"/>
    <dgm:cxn modelId="{46162BAB-E75E-474A-946D-0E030B43F615}" type="presParOf" srcId="{C47CBDC4-F836-44F4-9CD3-638A20172D1F}" destId="{B0829768-1594-44BB-A3EA-98F942215F0C}" srcOrd="1" destOrd="0" presId="urn:microsoft.com/office/officeart/2005/8/layout/vList2"/>
    <dgm:cxn modelId="{8CB26523-85E4-4F17-B2A1-DC6BA84A268F}" type="presParOf" srcId="{C47CBDC4-F836-44F4-9CD3-638A20172D1F}" destId="{8513448C-4F86-440D-BC1B-3B98ED61EE84}" srcOrd="2" destOrd="0" presId="urn:microsoft.com/office/officeart/2005/8/layout/vList2"/>
    <dgm:cxn modelId="{B0A99676-A06A-441A-BCE0-CB2E41996F62}" type="presParOf" srcId="{C47CBDC4-F836-44F4-9CD3-638A20172D1F}" destId="{910F5AF1-EC18-4847-BF75-BBE56751ED55}" srcOrd="3" destOrd="0" presId="urn:microsoft.com/office/officeart/2005/8/layout/vList2"/>
    <dgm:cxn modelId="{2E39C58F-3019-4415-B32C-48BB4EF060DB}" type="presParOf" srcId="{C47CBDC4-F836-44F4-9CD3-638A20172D1F}" destId="{95A1A11C-3975-4C2B-8A3F-3277CE31E909}" srcOrd="4" destOrd="0" presId="urn:microsoft.com/office/officeart/2005/8/layout/vList2"/>
    <dgm:cxn modelId="{B7632B10-BB20-41D2-85DE-6CA28BC14051}" type="presParOf" srcId="{C47CBDC4-F836-44F4-9CD3-638A20172D1F}" destId="{DA3FE7FE-C711-426D-9F36-B7F5A740CF07}" srcOrd="5" destOrd="0" presId="urn:microsoft.com/office/officeart/2005/8/layout/vList2"/>
    <dgm:cxn modelId="{EB45F835-C1E6-4FEE-8627-38684DE8245C}" type="presParOf" srcId="{C47CBDC4-F836-44F4-9CD3-638A20172D1F}" destId="{D24613A1-6131-400C-A871-CF37472487A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E8090B-EC27-4097-B552-92B82D5D5989}">
      <dsp:nvSpPr>
        <dsp:cNvPr id="0" name=""/>
        <dsp:cNvSpPr/>
      </dsp:nvSpPr>
      <dsp:spPr>
        <a:xfrm>
          <a:off x="857" y="433064"/>
          <a:ext cx="3471862" cy="416623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43" tIns="0" rIns="342943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UK: Low power distance, individualism, short-term orientation.</a:t>
          </a:r>
        </a:p>
      </dsp:txBody>
      <dsp:txXfrm>
        <a:off x="857" y="2099558"/>
        <a:ext cx="3471862" cy="2499741"/>
      </dsp:txXfrm>
    </dsp:sp>
    <dsp:sp modelId="{01B852CE-DCC2-4BD2-A803-EE4194B850E3}">
      <dsp:nvSpPr>
        <dsp:cNvPr id="0" name=""/>
        <dsp:cNvSpPr/>
      </dsp:nvSpPr>
      <dsp:spPr>
        <a:xfrm>
          <a:off x="857" y="433064"/>
          <a:ext cx="3471862" cy="1666494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43" tIns="165100" rIns="342943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01</a:t>
          </a:r>
        </a:p>
      </dsp:txBody>
      <dsp:txXfrm>
        <a:off x="857" y="433064"/>
        <a:ext cx="3471862" cy="1666494"/>
      </dsp:txXfrm>
    </dsp:sp>
    <dsp:sp modelId="{38CE8D8E-49E1-4489-8737-378DDF8E35BB}">
      <dsp:nvSpPr>
        <dsp:cNvPr id="0" name=""/>
        <dsp:cNvSpPr/>
      </dsp:nvSpPr>
      <dsp:spPr>
        <a:xfrm>
          <a:off x="3750468" y="433064"/>
          <a:ext cx="3471862" cy="4166235"/>
        </a:xfrm>
        <a:prstGeom prst="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accent5">
              <a:hueOff val="-6076075"/>
              <a:satOff val="-413"/>
              <a:lumOff val="98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43" tIns="0" rIns="342943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China: High power distance, collectivism, long-term orientation.</a:t>
          </a:r>
        </a:p>
      </dsp:txBody>
      <dsp:txXfrm>
        <a:off x="3750468" y="2099558"/>
        <a:ext cx="3471862" cy="2499741"/>
      </dsp:txXfrm>
    </dsp:sp>
    <dsp:sp modelId="{0291C4BB-BBDF-471C-9B98-1D930F96D433}">
      <dsp:nvSpPr>
        <dsp:cNvPr id="0" name=""/>
        <dsp:cNvSpPr/>
      </dsp:nvSpPr>
      <dsp:spPr>
        <a:xfrm>
          <a:off x="3750468" y="433064"/>
          <a:ext cx="3471862" cy="1666494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43" tIns="165100" rIns="342943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02</a:t>
          </a:r>
        </a:p>
      </dsp:txBody>
      <dsp:txXfrm>
        <a:off x="3750468" y="433064"/>
        <a:ext cx="3471862" cy="1666494"/>
      </dsp:txXfrm>
    </dsp:sp>
    <dsp:sp modelId="{B57B1FB8-5D01-4020-8B00-BD4160521478}">
      <dsp:nvSpPr>
        <dsp:cNvPr id="0" name=""/>
        <dsp:cNvSpPr/>
      </dsp:nvSpPr>
      <dsp:spPr>
        <a:xfrm>
          <a:off x="7500937" y="486101"/>
          <a:ext cx="3471862" cy="4166235"/>
        </a:xfrm>
        <a:prstGeom prst="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43" tIns="0" rIns="342943" bIns="33020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Hall's Theory: UK – Low-context; China – High-context communication.</a:t>
          </a:r>
        </a:p>
      </dsp:txBody>
      <dsp:txXfrm>
        <a:off x="7500937" y="2152595"/>
        <a:ext cx="3471862" cy="2499741"/>
      </dsp:txXfrm>
    </dsp:sp>
    <dsp:sp modelId="{1A10F810-4C0A-4213-8232-071901CFA75D}">
      <dsp:nvSpPr>
        <dsp:cNvPr id="0" name=""/>
        <dsp:cNvSpPr/>
      </dsp:nvSpPr>
      <dsp:spPr>
        <a:xfrm>
          <a:off x="7500080" y="433064"/>
          <a:ext cx="3471862" cy="1666494"/>
        </a:xfrm>
        <a:prstGeom prst="rect">
          <a:avLst/>
        </a:prstGeom>
        <a:noFill/>
        <a:ln w="1905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43" tIns="165100" rIns="342943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03</a:t>
          </a:r>
        </a:p>
      </dsp:txBody>
      <dsp:txXfrm>
        <a:off x="7500080" y="433064"/>
        <a:ext cx="3471862" cy="166649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9CB86E-D2D0-4B0E-9320-D2B99076B30C}">
      <dsp:nvSpPr>
        <dsp:cNvPr id="0" name=""/>
        <dsp:cNvSpPr/>
      </dsp:nvSpPr>
      <dsp:spPr>
        <a:xfrm>
          <a:off x="4108" y="161894"/>
          <a:ext cx="2470500" cy="51840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Respect</a:t>
          </a:r>
        </a:p>
      </dsp:txBody>
      <dsp:txXfrm>
        <a:off x="4108" y="161894"/>
        <a:ext cx="2470500" cy="518400"/>
      </dsp:txXfrm>
    </dsp:sp>
    <dsp:sp modelId="{D4E09A37-6F67-423B-8942-B5D92EE0C8AB}">
      <dsp:nvSpPr>
        <dsp:cNvPr id="0" name=""/>
        <dsp:cNvSpPr/>
      </dsp:nvSpPr>
      <dsp:spPr>
        <a:xfrm>
          <a:off x="4108" y="680294"/>
          <a:ext cx="2470500" cy="3350615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Respect Hierarchy:</a:t>
          </a:r>
          <a:br>
            <a:rPr lang="en-US" sz="1800" kern="1200"/>
          </a:br>
          <a:r>
            <a:rPr lang="en-US" sz="1800" kern="1200"/>
            <a:t>Address senior decision-makers and follow formal negotiation protocols (Hofstede, 2001).</a:t>
          </a:r>
          <a:br>
            <a:rPr lang="en-US" sz="1800" kern="1200"/>
          </a:br>
          <a:r>
            <a:rPr lang="en-US" sz="1800" kern="1200"/>
            <a:t>➤ Signals respect and aligns with China’s high power distance values.</a:t>
          </a:r>
        </a:p>
      </dsp:txBody>
      <dsp:txXfrm>
        <a:off x="4108" y="680294"/>
        <a:ext cx="2470500" cy="3350615"/>
      </dsp:txXfrm>
    </dsp:sp>
    <dsp:sp modelId="{59C1094C-BACB-4E75-A506-61BAA6FDB5D5}">
      <dsp:nvSpPr>
        <dsp:cNvPr id="0" name=""/>
        <dsp:cNvSpPr/>
      </dsp:nvSpPr>
      <dsp:spPr>
        <a:xfrm>
          <a:off x="2820479" y="161894"/>
          <a:ext cx="2470500" cy="518400"/>
        </a:xfrm>
        <a:prstGeom prst="rect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accent2">
              <a:hueOff val="2147871"/>
              <a:satOff val="-6164"/>
              <a:lumOff val="-987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Build</a:t>
          </a:r>
        </a:p>
      </dsp:txBody>
      <dsp:txXfrm>
        <a:off x="2820479" y="161894"/>
        <a:ext cx="2470500" cy="518400"/>
      </dsp:txXfrm>
    </dsp:sp>
    <dsp:sp modelId="{4D14108C-EEEF-44EF-A7DC-223D1D1CB5DB}">
      <dsp:nvSpPr>
        <dsp:cNvPr id="0" name=""/>
        <dsp:cNvSpPr/>
      </dsp:nvSpPr>
      <dsp:spPr>
        <a:xfrm>
          <a:off x="2820479" y="680294"/>
          <a:ext cx="2470500" cy="3350615"/>
        </a:xfrm>
        <a:prstGeom prst="rect">
          <a:avLst/>
        </a:prstGeom>
        <a:solidFill>
          <a:schemeClr val="accent2">
            <a:tint val="40000"/>
            <a:alpha val="90000"/>
            <a:hueOff val="2244906"/>
            <a:satOff val="-20744"/>
            <a:lumOff val="-2338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2244906"/>
              <a:satOff val="-20744"/>
              <a:lumOff val="-233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Build Guanxi (关系):</a:t>
          </a:r>
          <a:br>
            <a:rPr lang="en-US" sz="1800" kern="1200"/>
          </a:br>
          <a:r>
            <a:rPr lang="en-US" sz="1800" kern="1200"/>
            <a:t>Develop trust through long-term relationships and mutual obligations (Fang, 2012).</a:t>
          </a:r>
          <a:br>
            <a:rPr lang="en-US" sz="1800" kern="1200"/>
          </a:br>
          <a:r>
            <a:rPr lang="en-US" sz="1800" kern="1200"/>
            <a:t>➤ Essential for reducing uncertainty and gaining partnership commitment.</a:t>
          </a:r>
        </a:p>
      </dsp:txBody>
      <dsp:txXfrm>
        <a:off x="2820479" y="680294"/>
        <a:ext cx="2470500" cy="3350615"/>
      </dsp:txXfrm>
    </dsp:sp>
    <dsp:sp modelId="{D224A6AC-3319-49EB-8F12-C492C82BD236}">
      <dsp:nvSpPr>
        <dsp:cNvPr id="0" name=""/>
        <dsp:cNvSpPr/>
      </dsp:nvSpPr>
      <dsp:spPr>
        <a:xfrm>
          <a:off x="5636849" y="161894"/>
          <a:ext cx="2470500" cy="518400"/>
        </a:xfrm>
        <a:prstGeom prst="rect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accent2">
              <a:hueOff val="4295743"/>
              <a:satOff val="-12329"/>
              <a:lumOff val="-1973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Use</a:t>
          </a:r>
        </a:p>
      </dsp:txBody>
      <dsp:txXfrm>
        <a:off x="5636849" y="161894"/>
        <a:ext cx="2470500" cy="518400"/>
      </dsp:txXfrm>
    </dsp:sp>
    <dsp:sp modelId="{6A0ED61E-7CDE-4D2C-BECF-A8EB79F7FA60}">
      <dsp:nvSpPr>
        <dsp:cNvPr id="0" name=""/>
        <dsp:cNvSpPr/>
      </dsp:nvSpPr>
      <dsp:spPr>
        <a:xfrm>
          <a:off x="5636849" y="680294"/>
          <a:ext cx="2470500" cy="3350615"/>
        </a:xfrm>
        <a:prstGeom prst="rect">
          <a:avLst/>
        </a:prstGeom>
        <a:solidFill>
          <a:schemeClr val="accent2">
            <a:tint val="40000"/>
            <a:alpha val="90000"/>
            <a:hueOff val="4489812"/>
            <a:satOff val="-41488"/>
            <a:lumOff val="-4677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4489812"/>
              <a:satOff val="-41488"/>
              <a:lumOff val="-46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Use Cultural Mediators:</a:t>
          </a:r>
          <a:br>
            <a:rPr lang="en-US" sz="1800" kern="1200"/>
          </a:br>
          <a:r>
            <a:rPr lang="en-US" sz="1800" kern="1200"/>
            <a:t>Engage bicultural or bilingual advisors to navigate indirect communication and avoid misinterpretation (Meyer, 2014).</a:t>
          </a:r>
          <a:br>
            <a:rPr lang="en-US" sz="1800" kern="1200"/>
          </a:br>
          <a:r>
            <a:rPr lang="en-US" sz="1800" kern="1200"/>
            <a:t>➤ Helps bridge high- and low-context cultural gaps.</a:t>
          </a:r>
        </a:p>
      </dsp:txBody>
      <dsp:txXfrm>
        <a:off x="5636849" y="680294"/>
        <a:ext cx="2470500" cy="3350615"/>
      </dsp:txXfrm>
    </dsp:sp>
    <dsp:sp modelId="{A90D2746-F9B4-4322-9F7D-2CC1C505AD9D}">
      <dsp:nvSpPr>
        <dsp:cNvPr id="0" name=""/>
        <dsp:cNvSpPr/>
      </dsp:nvSpPr>
      <dsp:spPr>
        <a:xfrm>
          <a:off x="8453219" y="161894"/>
          <a:ext cx="2470500" cy="518400"/>
        </a:xfrm>
        <a:prstGeom prst="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73152" rIns="128016" bIns="73152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/>
            <a:t>Be</a:t>
          </a:r>
        </a:p>
      </dsp:txBody>
      <dsp:txXfrm>
        <a:off x="8453219" y="161894"/>
        <a:ext cx="2470500" cy="518400"/>
      </dsp:txXfrm>
    </dsp:sp>
    <dsp:sp modelId="{963036A0-BBE1-4606-9ABF-085C347C9EE1}">
      <dsp:nvSpPr>
        <dsp:cNvPr id="0" name=""/>
        <dsp:cNvSpPr/>
      </dsp:nvSpPr>
      <dsp:spPr>
        <a:xfrm>
          <a:off x="8453219" y="680294"/>
          <a:ext cx="2470500" cy="3350615"/>
        </a:xfrm>
        <a:prstGeom prst="rect">
          <a:avLst/>
        </a:prstGeom>
        <a:solidFill>
          <a:schemeClr val="accent2">
            <a:tint val="40000"/>
            <a:alpha val="90000"/>
            <a:hueOff val="6734718"/>
            <a:satOff val="-62232"/>
            <a:lumOff val="-7015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6734718"/>
              <a:satOff val="-62232"/>
              <a:lumOff val="-70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012" tIns="96012" rIns="128016" bIns="144018" numCol="1" spcCol="1270" anchor="t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Be Patient and Flexible:</a:t>
          </a:r>
          <a:br>
            <a:rPr lang="en-US" sz="1800" kern="1200"/>
          </a:br>
          <a:r>
            <a:rPr lang="en-US" sz="1800" kern="1200"/>
            <a:t>Chinese negotiations often proceed slowly to build trust and consensus (Ghauri &amp; Usunier, 2003).</a:t>
          </a:r>
          <a:br>
            <a:rPr lang="en-US" sz="1800" kern="1200"/>
          </a:br>
          <a:r>
            <a:rPr lang="en-US" sz="1800" kern="1200"/>
            <a:t>➤ Avoid pressure tactics and allow time for internal alignment.</a:t>
          </a:r>
        </a:p>
      </dsp:txBody>
      <dsp:txXfrm>
        <a:off x="8453219" y="680294"/>
        <a:ext cx="2470500" cy="33506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BD5924-785F-41BB-B315-112FEBCA792E}">
      <dsp:nvSpPr>
        <dsp:cNvPr id="0" name=""/>
        <dsp:cNvSpPr/>
      </dsp:nvSpPr>
      <dsp:spPr>
        <a:xfrm>
          <a:off x="0" y="438556"/>
          <a:ext cx="6002110" cy="6762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 dirty="0"/>
            <a:t>Understanding cultural frameworks is key to UK–China business success (Hofstede, 2001).</a:t>
          </a:r>
          <a:endParaRPr lang="en-US" sz="1700" kern="1200" dirty="0"/>
        </a:p>
      </dsp:txBody>
      <dsp:txXfrm>
        <a:off x="33012" y="471568"/>
        <a:ext cx="5936086" cy="610236"/>
      </dsp:txXfrm>
    </dsp:sp>
    <dsp:sp modelId="{8513448C-4F86-440D-BC1B-3B98ED61EE84}">
      <dsp:nvSpPr>
        <dsp:cNvPr id="0" name=""/>
        <dsp:cNvSpPr/>
      </dsp:nvSpPr>
      <dsp:spPr>
        <a:xfrm>
          <a:off x="0" y="1163776"/>
          <a:ext cx="6002110" cy="676260"/>
        </a:xfrm>
        <a:prstGeom prst="roundRect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Effective negotiation with Huawei requires trust, patience, and cultural sensitivity (Fang, 2012).</a:t>
          </a:r>
          <a:endParaRPr lang="en-US" sz="1700" kern="1200"/>
        </a:p>
      </dsp:txBody>
      <dsp:txXfrm>
        <a:off x="33012" y="1196788"/>
        <a:ext cx="5936086" cy="610236"/>
      </dsp:txXfrm>
    </dsp:sp>
    <dsp:sp modelId="{95A1A11C-3975-4C2B-8A3F-3277CE31E909}">
      <dsp:nvSpPr>
        <dsp:cNvPr id="0" name=""/>
        <dsp:cNvSpPr/>
      </dsp:nvSpPr>
      <dsp:spPr>
        <a:xfrm>
          <a:off x="0" y="1888997"/>
          <a:ext cx="6002110" cy="676260"/>
        </a:xfrm>
        <a:prstGeom prst="roundRect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ARM must adapt to China’s long-term, relationship-driven approach (Meyer, 2014).</a:t>
          </a:r>
          <a:endParaRPr lang="en-US" sz="1700" kern="1200"/>
        </a:p>
      </dsp:txBody>
      <dsp:txXfrm>
        <a:off x="33012" y="1922009"/>
        <a:ext cx="5936086" cy="610236"/>
      </dsp:txXfrm>
    </dsp:sp>
    <dsp:sp modelId="{D24613A1-6131-400C-A871-CF37472487A4}">
      <dsp:nvSpPr>
        <dsp:cNvPr id="0" name=""/>
        <dsp:cNvSpPr/>
      </dsp:nvSpPr>
      <dsp:spPr>
        <a:xfrm>
          <a:off x="0" y="2614217"/>
          <a:ext cx="6002110" cy="67626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Cultural awareness transforms potential conflict into strategic advantage (Trompenaars &amp; Hampden-Turner, 2012).</a:t>
          </a:r>
          <a:endParaRPr lang="en-US" sz="1700" kern="1200"/>
        </a:p>
      </dsp:txBody>
      <dsp:txXfrm>
        <a:off x="33012" y="2647229"/>
        <a:ext cx="5936086" cy="61023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11673-1ED3-F83B-DBA7-FD820A9462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056850-D500-6648-1BAB-4EA96E41D9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27318B-AB7A-A4A4-7B0F-FEC169C95B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E22B9-5FBA-4707-A036-33685969C187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E53652-FA74-A24D-6357-EA9EABB1FB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2A1B36-DC8D-27B6-63FC-A5E19CFFD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A83F-0211-4839-9602-F42C61212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3835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CD5A58-3EF1-0127-75A2-42B2A1458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CCFE8E-1FF8-1C54-AE3B-774C534CA6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35573C-1333-8907-B4DE-B373C5D01E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E22B9-5FBA-4707-A036-33685969C187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79B588-3DF2-B7E3-E6E6-653DE0C3A0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60214-EB2F-E45D-E532-2E6A21146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A83F-0211-4839-9602-F42C61212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78603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A4B54-D2FA-DA8B-C5F5-6938FB6873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0303ED-4574-42E2-9839-9DEAD8F6F0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AEC645-B84A-F158-9724-65C509F583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E22B9-5FBA-4707-A036-33685969C187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04CA56-7D07-5FFE-484F-F58FB9E54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C6F12-4FE6-B77B-D0E1-D44507722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A83F-0211-4839-9602-F42C61212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1907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EBFD92-6CC0-5088-E7C0-A71CE00AA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271C2-56BA-D390-D145-E5FA0EC23A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C48DCF-2444-49F7-36FE-AA29BE358B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7DCFB4-6667-2D63-9E81-EB84358C6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E22B9-5FBA-4707-A036-33685969C187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261B01-BD92-44CB-B553-3B56D3B55C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84F913-7CF0-F16A-5B5F-D23A4AC6AB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A83F-0211-4839-9602-F42C61212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231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57A6F-3344-A0BB-9FD0-8968000925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B7373B-9D7D-62CA-0212-0F0A838842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1331FD-1CCA-D654-8535-9EE208AA7D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8F66E5-7E3B-A3C3-8740-2266AD35EE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A562DF-6B92-8D6B-70EA-B3FA10A216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1485138-C0C0-2CDE-F434-70F70875F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E22B9-5FBA-4707-A036-33685969C187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11499A7-7F3E-0BBA-49D4-377AF8D95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42AEC8-68A4-09AF-C0C2-1402BC3727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A83F-0211-4839-9602-F42C61212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821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B0F6A5-BC7E-6FF1-0B50-22E774A99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727D80-B741-A1A5-076B-8A48C7E38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E22B9-5FBA-4707-A036-33685969C187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843B4BD-C7AA-3F4B-F321-AD05597F9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C4D01C7-4841-53EA-0E2D-C22FEAC6E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A83F-0211-4839-9602-F42C61212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076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3DB506-A7C4-2436-77EA-98BDF00D93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E22B9-5FBA-4707-A036-33685969C187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31E736-764B-B949-31D6-EE772EDAC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2537CD-42B8-775E-18ED-DA599628A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A83F-0211-4839-9602-F42C61212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1108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193D8-D86D-DB82-0345-E62AE57D8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4FBB2F-8BDD-8C68-E377-0E1665C16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CDFBEA-78B9-A596-0C55-D37224389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9000EF-8A57-5147-C050-C5E537D131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E22B9-5FBA-4707-A036-33685969C187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828330-6BD8-DB95-BE33-2A500EF975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B33742-A44A-A514-BBC1-DE09DBDCC7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A83F-0211-4839-9602-F42C61212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7094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97659-9EDB-1CD6-0DE1-FE8A0491A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BA2EAE8-E294-182A-8356-B4BD7EC6B3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361963-86E8-ABCA-CDBC-0D85642C1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18D875-6C47-A8D2-CFBF-3137DCB8B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E22B9-5FBA-4707-A036-33685969C187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A6845C-D3F7-B60A-E567-9B46A12F7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60DE30-6CC9-6BA7-D24D-C6C2E0944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A83F-0211-4839-9602-F42C61212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7019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CE23FF-EAB1-C441-C652-569DFCE45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5A64A3-0210-C7C6-7B57-3AD45F799D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4C733B-A312-AEEF-BA62-20A477D674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E22B9-5FBA-4707-A036-33685969C187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6DE58A-9580-3684-7BDC-3D28ECC59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17A8D4-3AA6-FD5D-2CB7-951C42547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A83F-0211-4839-9602-F42C61212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9678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9CA1C3-EBDE-0F82-EEA0-CEF68480A7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DDDE26-4074-BC93-8D8B-0422042B469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AF6900-7DF6-2E8E-1FBF-11D0ADEFE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8E22B9-5FBA-4707-A036-33685969C187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C82FDD-8E3F-2124-9645-75F0889C4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C0D72E-F487-E4A2-EBEE-115C794040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FFA83F-0211-4839-9602-F42C61212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30386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2FB8462-FDF4-19DE-8860-83D3E675B5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CE21E6-864A-A88A-0DE5-DD68A2C240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FEA544-B1EC-F61E-64CC-B614B00069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8E22B9-5FBA-4707-A036-33685969C187}" type="datetimeFigureOut">
              <a:rPr lang="en-GB" smtClean="0"/>
              <a:t>14/08/2025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4EB16B-0C59-4BC1-099C-15367B85B3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60BE69-9ED3-0C44-9FBE-C9B502A06F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FFA83F-0211-4839-9602-F42C61212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5785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rm.com/company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EB292D-3C8E-39DA-68C1-1DB1F9FEB39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Cross-Cultural Negotiations: ARM Holdings &amp; Huawei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35B19B-C2D0-F8D7-6224-E93F6346EF6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LCBB6001 - International Business Communications</a:t>
            </a:r>
          </a:p>
          <a:p>
            <a:r>
              <a:rPr lang="en-GB" dirty="0"/>
              <a:t>Simona Silvia Guita </a:t>
            </a:r>
          </a:p>
        </p:txBody>
      </p:sp>
    </p:spTree>
    <p:extLst>
      <p:ext uri="{BB962C8B-B14F-4D97-AF65-F5344CB8AC3E}">
        <p14:creationId xmlns:p14="http://schemas.microsoft.com/office/powerpoint/2010/main" val="318565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F5D64F-926E-E226-AF09-E0A848ABA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Outline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0D80EF-638E-A791-8DD0-CD101DF447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About ARM Holding</a:t>
            </a:r>
          </a:p>
          <a:p>
            <a:r>
              <a:rPr lang="en-US" dirty="0"/>
              <a:t>Defining Culture and Its Various Elements</a:t>
            </a:r>
          </a:p>
          <a:p>
            <a:r>
              <a:rPr lang="en-US" dirty="0"/>
              <a:t>Theoretical Underpinning about the Impact of Culture</a:t>
            </a:r>
          </a:p>
          <a:p>
            <a:r>
              <a:rPr lang="en-US" dirty="0"/>
              <a:t>Cultural Elements to Overcome in the Chinese Context</a:t>
            </a:r>
          </a:p>
          <a:p>
            <a:r>
              <a:rPr lang="en-US" dirty="0"/>
              <a:t>Cultural Elements to Overcome in the Chinese Context</a:t>
            </a:r>
          </a:p>
          <a:p>
            <a:r>
              <a:rPr lang="en-GB" dirty="0"/>
              <a:t>Negotiation Strategies for Success</a:t>
            </a:r>
          </a:p>
          <a:p>
            <a:r>
              <a:rPr lang="en-GB" dirty="0"/>
              <a:t>Importance of Cultural Awareness</a:t>
            </a:r>
          </a:p>
          <a:p>
            <a:r>
              <a:rPr lang="en-GB" dirty="0"/>
              <a:t>Conclusion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20168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D8F029-F5CD-6C00-421B-A9878F7C7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600"/>
              <a:t>About ARM Holdings</a:t>
            </a:r>
          </a:p>
        </p:txBody>
      </p:sp>
      <p:pic>
        <p:nvPicPr>
          <p:cNvPr id="4" name="Picture 3" descr="A cellphone with a blue and white logo&#10;&#10;AI-generated content may be incorrect.">
            <a:extLst>
              <a:ext uri="{FF2B5EF4-FFF2-40B4-BE49-F238E27FC236}">
                <a16:creationId xmlns:a16="http://schemas.microsoft.com/office/drawing/2014/main" id="{62C80F52-A1EC-6DCC-9F45-1ECFD2B5C81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7828" b="7825"/>
          <a:stretch>
            <a:fillRect/>
          </a:stretch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8D5578-959D-1DE2-2A92-08BC7CD44A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anchor="ctr">
            <a:normAutofit/>
          </a:bodyPr>
          <a:lstStyle/>
          <a:p>
            <a:r>
              <a:rPr lang="en-US" sz="1800"/>
              <a:t>ARM Holdings is a UK-based leader in semiconductor and software design (Arm, n.d). </a:t>
            </a:r>
          </a:p>
          <a:p>
            <a:r>
              <a:rPr lang="en-US" sz="1800"/>
              <a:t>Seeking strategic partnership with Huawei.</a:t>
            </a:r>
          </a:p>
          <a:p>
            <a:r>
              <a:rPr lang="en-US" sz="1800"/>
              <a:t>Goal: Expand global presence and collaborate on innovation/market entry.</a:t>
            </a:r>
          </a:p>
          <a:p>
            <a:endParaRPr lang="en-GB" sz="1800"/>
          </a:p>
        </p:txBody>
      </p:sp>
    </p:spTree>
    <p:extLst>
      <p:ext uri="{BB962C8B-B14F-4D97-AF65-F5344CB8AC3E}">
        <p14:creationId xmlns:p14="http://schemas.microsoft.com/office/powerpoint/2010/main" val="12925379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DE1ED9E-154A-20E0-218B-29DB1C791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US" dirty="0"/>
              <a:t>Defining Culture and Its Various Elements</a:t>
            </a:r>
            <a:endParaRPr lang="en-GB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38474E67-0292-1C19-8316-1E9A028778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1825625"/>
            <a:ext cx="5393361" cy="435133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Culture reflects shared values, norms, and social </a:t>
            </a:r>
            <a:r>
              <a:rPr kumimoji="0" lang="en-US" altLang="en-US" sz="24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</a:rPr>
              <a:t>behaviours</a:t>
            </a: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guiding interaction (Hofstede, 2001).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Core dimensions include communication styles, time orientation, and power distance (Trompenaars &amp; Hampden-Turner, 2012).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24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Influences how individuals negotiate, build trust, and make decisions (Hall, 1976; Meyer, 2014).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EDFB28B-BEE9-10B4-2ED7-DED451FF81E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515" r="19986"/>
          <a:stretch>
            <a:fillRect/>
          </a:stretch>
        </p:blipFill>
        <p:spPr>
          <a:xfrm>
            <a:off x="6374920" y="758514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13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90270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6" name="Rectangle 75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8D3E91-7704-91A9-56DD-EDBC9CC8B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 fontScale="90000"/>
          </a:bodyPr>
          <a:lstStyle/>
          <a:p>
            <a:r>
              <a:rPr lang="en-US" sz="5400" dirty="0"/>
              <a:t>Theoretical Underpinning about the Impact of Culture</a:t>
            </a:r>
            <a:endParaRPr lang="en-GB" sz="5400" dirty="0"/>
          </a:p>
        </p:txBody>
      </p:sp>
      <p:sp>
        <p:nvSpPr>
          <p:cNvPr id="77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3F88AB-3CCD-A691-5612-0E76CE3F69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sz="2200" b="1" dirty="0"/>
              <a:t>Hofstede’s Dimensions</a:t>
            </a:r>
            <a:r>
              <a:rPr lang="en-GB" sz="2200" dirty="0"/>
              <a:t>: Highlights national culture differences, e.g., power distance, individualism vs collectivism (Hofstede, 2001).</a:t>
            </a:r>
          </a:p>
          <a:p>
            <a:pPr marL="0" indent="0">
              <a:buNone/>
            </a:pPr>
            <a:r>
              <a:rPr lang="en-GB" sz="2200" b="1" dirty="0"/>
              <a:t>Hall’s Context Theory</a:t>
            </a:r>
            <a:r>
              <a:rPr lang="en-GB" sz="2200" dirty="0"/>
              <a:t>: Explains how cultures differ in communication — China is high-context; the UK is low-context (Hall, 1976).</a:t>
            </a:r>
          </a:p>
          <a:p>
            <a:pPr marL="0" indent="0">
              <a:buNone/>
            </a:pPr>
            <a:r>
              <a:rPr lang="en-GB" sz="2200" b="1" dirty="0"/>
              <a:t>Trompenaars’ Model</a:t>
            </a:r>
            <a:r>
              <a:rPr lang="en-GB" sz="2200" dirty="0"/>
              <a:t>: Focuses on how people relate (universalism vs particularism, achievement vs ascription) (Trompenaars &amp; Hampden-Turner, 2012).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E762C2B-5A8C-D068-21CF-CF4CEBB5CF3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795" r="-2" b="-2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268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close-up of a blue and green striped surface&#10;&#10;AI-generated content may be incorrect.">
            <a:extLst>
              <a:ext uri="{FF2B5EF4-FFF2-40B4-BE49-F238E27FC236}">
                <a16:creationId xmlns:a16="http://schemas.microsoft.com/office/drawing/2014/main" id="{D816C106-4A58-A54A-83F8-AC9FAF0BE4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87" b="13744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257363FD-7E77-4145-9483-331A807AD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6802" cy="6858000"/>
          </a:xfrm>
          <a:prstGeom prst="rect">
            <a:avLst/>
          </a:prstGeom>
          <a:gradFill flip="none" rotWithShape="1">
            <a:gsLst>
              <a:gs pos="28000">
                <a:schemeClr val="bg2">
                  <a:alpha val="84000"/>
                </a:schemeClr>
              </a:gs>
              <a:gs pos="74000">
                <a:schemeClr val="bg1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EFE35F-6CB7-7018-9BCD-57975B03C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Cultural Elements to Overcome in the Chinese Context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00BAA38-D505-EB01-2A40-11A23440C435}"/>
              </a:ext>
            </a:extLst>
          </p:cNvPr>
          <p:cNvSpPr txBox="1"/>
          <p:nvPr/>
        </p:nvSpPr>
        <p:spPr>
          <a:xfrm>
            <a:off x="9078836" y="6477773"/>
            <a:ext cx="3211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US" altLang="en-US" dirty="0">
                <a:latin typeface="Arial" panose="020B0604020202020204" pitchFamily="34" charset="0"/>
              </a:rPr>
              <a:t>(Hofstede, 2001; Hall, 1976).</a:t>
            </a:r>
            <a:endParaRPr lang="en-GB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805525B-BA68-5B3C-C1D3-D91F678FF36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664033"/>
              </p:ext>
            </p:extLst>
          </p:nvPr>
        </p:nvGraphicFramePr>
        <p:xfrm>
          <a:off x="838200" y="1346665"/>
          <a:ext cx="10972800" cy="50323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30239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676D6CDF-C512-4739-B158-55EE955E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503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3CC66A1-16BB-FD0E-DA8B-8C2545BE18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1005" y="670559"/>
            <a:ext cx="5831360" cy="2148841"/>
          </a:xfrm>
        </p:spPr>
        <p:txBody>
          <a:bodyPr anchor="t">
            <a:normAutofit/>
          </a:bodyPr>
          <a:lstStyle/>
          <a:p>
            <a:r>
              <a:rPr lang="en-US" sz="4000" dirty="0"/>
              <a:t>Cultural Elements to Overcome in the Chinese Context</a:t>
            </a:r>
            <a:endParaRPr lang="en-GB" sz="41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A797D3-ED70-F957-4454-9242D98EAC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770" r="-1" b="-1"/>
          <a:stretch>
            <a:fillRect/>
          </a:stretch>
        </p:blipFill>
        <p:spPr>
          <a:xfrm>
            <a:off x="1" y="3105151"/>
            <a:ext cx="6448424" cy="3752849"/>
          </a:xfrm>
          <a:custGeom>
            <a:avLst/>
            <a:gdLst/>
            <a:ahLst/>
            <a:cxnLst/>
            <a:rect l="l" t="t" r="r" b="b"/>
            <a:pathLst>
              <a:path w="6448424" h="3752849">
                <a:moveTo>
                  <a:pt x="0" y="0"/>
                </a:moveTo>
                <a:lnTo>
                  <a:pt x="137978" y="22215"/>
                </a:lnTo>
                <a:cubicBezTo>
                  <a:pt x="196046" y="32277"/>
                  <a:pt x="252469" y="42437"/>
                  <a:pt x="295660" y="49771"/>
                </a:cubicBezTo>
                <a:cubicBezTo>
                  <a:pt x="364885" y="66610"/>
                  <a:pt x="403214" y="32071"/>
                  <a:pt x="456941" y="65635"/>
                </a:cubicBezTo>
                <a:cubicBezTo>
                  <a:pt x="529612" y="69090"/>
                  <a:pt x="662508" y="71245"/>
                  <a:pt x="731691" y="70501"/>
                </a:cubicBezTo>
                <a:cubicBezTo>
                  <a:pt x="768741" y="62400"/>
                  <a:pt x="808263" y="64633"/>
                  <a:pt x="841820" y="61171"/>
                </a:cubicBezTo>
                <a:cubicBezTo>
                  <a:pt x="958973" y="43639"/>
                  <a:pt x="1009730" y="45863"/>
                  <a:pt x="1068219" y="39136"/>
                </a:cubicBezTo>
                <a:cubicBezTo>
                  <a:pt x="1104329" y="33447"/>
                  <a:pt x="1156536" y="44203"/>
                  <a:pt x="1174190" y="38808"/>
                </a:cubicBezTo>
                <a:cubicBezTo>
                  <a:pt x="1188943" y="36385"/>
                  <a:pt x="1213832" y="14880"/>
                  <a:pt x="1225923" y="34507"/>
                </a:cubicBezTo>
                <a:cubicBezTo>
                  <a:pt x="1305283" y="8501"/>
                  <a:pt x="1319617" y="30839"/>
                  <a:pt x="1385617" y="18003"/>
                </a:cubicBezTo>
                <a:cubicBezTo>
                  <a:pt x="1461876" y="-26747"/>
                  <a:pt x="1519510" y="56342"/>
                  <a:pt x="1563967" y="4638"/>
                </a:cubicBezTo>
                <a:lnTo>
                  <a:pt x="1676634" y="10582"/>
                </a:lnTo>
                <a:lnTo>
                  <a:pt x="1769429" y="20265"/>
                </a:lnTo>
                <a:cubicBezTo>
                  <a:pt x="1790625" y="23534"/>
                  <a:pt x="1880369" y="18448"/>
                  <a:pt x="1900584" y="27732"/>
                </a:cubicBezTo>
                <a:cubicBezTo>
                  <a:pt x="2072430" y="22762"/>
                  <a:pt x="2014935" y="5831"/>
                  <a:pt x="2127041" y="22101"/>
                </a:cubicBezTo>
                <a:cubicBezTo>
                  <a:pt x="2168847" y="65820"/>
                  <a:pt x="2153052" y="28773"/>
                  <a:pt x="2211644" y="44507"/>
                </a:cubicBezTo>
                <a:cubicBezTo>
                  <a:pt x="2211201" y="9921"/>
                  <a:pt x="2277596" y="73686"/>
                  <a:pt x="2299605" y="38004"/>
                </a:cubicBezTo>
                <a:cubicBezTo>
                  <a:pt x="2309570" y="41997"/>
                  <a:pt x="2318531" y="46991"/>
                  <a:pt x="2327359" y="52270"/>
                </a:cubicBezTo>
                <a:lnTo>
                  <a:pt x="2331995" y="55017"/>
                </a:lnTo>
                <a:lnTo>
                  <a:pt x="2353777" y="59755"/>
                </a:lnTo>
                <a:lnTo>
                  <a:pt x="2355893" y="68914"/>
                </a:lnTo>
                <a:lnTo>
                  <a:pt x="2385794" y="81650"/>
                </a:lnTo>
                <a:cubicBezTo>
                  <a:pt x="2397613" y="85211"/>
                  <a:pt x="2411061" y="87627"/>
                  <a:pt x="2427010" y="88184"/>
                </a:cubicBezTo>
                <a:cubicBezTo>
                  <a:pt x="2486314" y="76422"/>
                  <a:pt x="2553170" y="126870"/>
                  <a:pt x="2627153" y="110451"/>
                </a:cubicBezTo>
                <a:cubicBezTo>
                  <a:pt x="2653722" y="107383"/>
                  <a:pt x="2732043" y="116068"/>
                  <a:pt x="2744462" y="128780"/>
                </a:cubicBezTo>
                <a:cubicBezTo>
                  <a:pt x="2760299" y="132873"/>
                  <a:pt x="2780248" y="130843"/>
                  <a:pt x="2785202" y="143610"/>
                </a:cubicBezTo>
                <a:cubicBezTo>
                  <a:pt x="2794558" y="159316"/>
                  <a:pt x="2856498" y="142821"/>
                  <a:pt x="2844667" y="159029"/>
                </a:cubicBezTo>
                <a:cubicBezTo>
                  <a:pt x="2888530" y="147871"/>
                  <a:pt x="2914187" y="181391"/>
                  <a:pt x="2946649" y="192330"/>
                </a:cubicBezTo>
                <a:cubicBezTo>
                  <a:pt x="2981872" y="180417"/>
                  <a:pt x="3015239" y="215115"/>
                  <a:pt x="3088812" y="226485"/>
                </a:cubicBezTo>
                <a:cubicBezTo>
                  <a:pt x="3127734" y="212524"/>
                  <a:pt x="3138301" y="234381"/>
                  <a:pt x="3208669" y="217774"/>
                </a:cubicBezTo>
                <a:cubicBezTo>
                  <a:pt x="3242208" y="219284"/>
                  <a:pt x="3229623" y="233297"/>
                  <a:pt x="3290045" y="235553"/>
                </a:cubicBezTo>
                <a:cubicBezTo>
                  <a:pt x="3399655" y="215239"/>
                  <a:pt x="3444518" y="245862"/>
                  <a:pt x="3529335" y="249571"/>
                </a:cubicBezTo>
                <a:cubicBezTo>
                  <a:pt x="3623697" y="257405"/>
                  <a:pt x="3587652" y="268832"/>
                  <a:pt x="3716766" y="252690"/>
                </a:cubicBezTo>
                <a:cubicBezTo>
                  <a:pt x="3723469" y="267318"/>
                  <a:pt x="3737863" y="269842"/>
                  <a:pt x="3765333" y="266823"/>
                </a:cubicBezTo>
                <a:cubicBezTo>
                  <a:pt x="3810754" y="271601"/>
                  <a:pt x="3792745" y="303866"/>
                  <a:pt x="3846897" y="290090"/>
                </a:cubicBezTo>
                <a:cubicBezTo>
                  <a:pt x="3830941" y="306608"/>
                  <a:pt x="3929114" y="308026"/>
                  <a:pt x="3900217" y="323590"/>
                </a:cubicBezTo>
                <a:cubicBezTo>
                  <a:pt x="3922367" y="343425"/>
                  <a:pt x="3948574" y="318948"/>
                  <a:pt x="3971444" y="336662"/>
                </a:cubicBezTo>
                <a:cubicBezTo>
                  <a:pt x="4002781" y="344193"/>
                  <a:pt x="3960997" y="315419"/>
                  <a:pt x="3997868" y="318867"/>
                </a:cubicBezTo>
                <a:cubicBezTo>
                  <a:pt x="4041159" y="326219"/>
                  <a:pt x="4055435" y="293981"/>
                  <a:pt x="4070852" y="339615"/>
                </a:cubicBezTo>
                <a:cubicBezTo>
                  <a:pt x="4121286" y="335828"/>
                  <a:pt x="4121920" y="355506"/>
                  <a:pt x="4180483" y="373369"/>
                </a:cubicBezTo>
                <a:cubicBezTo>
                  <a:pt x="4211379" y="366707"/>
                  <a:pt x="4230171" y="374664"/>
                  <a:pt x="4246264" y="387458"/>
                </a:cubicBezTo>
                <a:cubicBezTo>
                  <a:pt x="4308508" y="393310"/>
                  <a:pt x="4357326" y="416142"/>
                  <a:pt x="4423169" y="431783"/>
                </a:cubicBezTo>
                <a:lnTo>
                  <a:pt x="4446752" y="435383"/>
                </a:lnTo>
                <a:lnTo>
                  <a:pt x="4446954" y="435566"/>
                </a:lnTo>
                <a:cubicBezTo>
                  <a:pt x="4508528" y="480137"/>
                  <a:pt x="4617740" y="529869"/>
                  <a:pt x="4662523" y="553169"/>
                </a:cubicBezTo>
                <a:cubicBezTo>
                  <a:pt x="4720320" y="547046"/>
                  <a:pt x="4678644" y="560102"/>
                  <a:pt x="4715641" y="575354"/>
                </a:cubicBezTo>
                <a:cubicBezTo>
                  <a:pt x="4682056" y="593278"/>
                  <a:pt x="4768370" y="586520"/>
                  <a:pt x="4742071" y="614016"/>
                </a:cubicBezTo>
                <a:cubicBezTo>
                  <a:pt x="4749637" y="615922"/>
                  <a:pt x="4757797" y="616899"/>
                  <a:pt x="4766183" y="617675"/>
                </a:cubicBezTo>
                <a:lnTo>
                  <a:pt x="4770562" y="618094"/>
                </a:lnTo>
                <a:lnTo>
                  <a:pt x="4783240" y="624350"/>
                </a:lnTo>
                <a:lnTo>
                  <a:pt x="4792882" y="620401"/>
                </a:lnTo>
                <a:lnTo>
                  <a:pt x="4816310" y="625721"/>
                </a:lnTo>
                <a:cubicBezTo>
                  <a:pt x="4824144" y="628595"/>
                  <a:pt x="4831482" y="632720"/>
                  <a:pt x="4837953" y="638824"/>
                </a:cubicBezTo>
                <a:cubicBezTo>
                  <a:pt x="4848645" y="668753"/>
                  <a:pt x="4922266" y="669148"/>
                  <a:pt x="4933914" y="707398"/>
                </a:cubicBezTo>
                <a:cubicBezTo>
                  <a:pt x="4940833" y="719653"/>
                  <a:pt x="4978358" y="746502"/>
                  <a:pt x="4995259" y="744825"/>
                </a:cubicBezTo>
                <a:cubicBezTo>
                  <a:pt x="5005107" y="749034"/>
                  <a:pt x="5010567" y="758092"/>
                  <a:pt x="5024744" y="753396"/>
                </a:cubicBezTo>
                <a:cubicBezTo>
                  <a:pt x="5047511" y="761361"/>
                  <a:pt x="5109162" y="783016"/>
                  <a:pt x="5131877" y="792613"/>
                </a:cubicBezTo>
                <a:cubicBezTo>
                  <a:pt x="5132671" y="802792"/>
                  <a:pt x="5144554" y="806683"/>
                  <a:pt x="5161031" y="810975"/>
                </a:cubicBezTo>
                <a:lnTo>
                  <a:pt x="5176815" y="815342"/>
                </a:lnTo>
                <a:lnTo>
                  <a:pt x="5180064" y="831233"/>
                </a:lnTo>
                <a:cubicBezTo>
                  <a:pt x="5202966" y="819270"/>
                  <a:pt x="5188976" y="863361"/>
                  <a:pt x="5215059" y="865080"/>
                </a:cubicBezTo>
                <a:cubicBezTo>
                  <a:pt x="5235765" y="864786"/>
                  <a:pt x="5236347" y="878098"/>
                  <a:pt x="5245643" y="887119"/>
                </a:cubicBezTo>
                <a:cubicBezTo>
                  <a:pt x="5267660" y="891609"/>
                  <a:pt x="5295742" y="939348"/>
                  <a:pt x="5295952" y="957174"/>
                </a:cubicBezTo>
                <a:cubicBezTo>
                  <a:pt x="5284322" y="1008946"/>
                  <a:pt x="5374979" y="1038019"/>
                  <a:pt x="5367826" y="1079140"/>
                </a:cubicBezTo>
                <a:cubicBezTo>
                  <a:pt x="5371668" y="1089190"/>
                  <a:pt x="5377921" y="1097135"/>
                  <a:pt x="5385646" y="1103730"/>
                </a:cubicBezTo>
                <a:lnTo>
                  <a:pt x="5410965" y="1119397"/>
                </a:lnTo>
                <a:lnTo>
                  <a:pt x="5436960" y="1130910"/>
                </a:lnTo>
                <a:lnTo>
                  <a:pt x="5442083" y="1133134"/>
                </a:lnTo>
                <a:cubicBezTo>
                  <a:pt x="5451910" y="1137346"/>
                  <a:pt x="5457170" y="1169188"/>
                  <a:pt x="5465219" y="1174479"/>
                </a:cubicBezTo>
                <a:cubicBezTo>
                  <a:pt x="5488744" y="1195184"/>
                  <a:pt x="5467141" y="1223401"/>
                  <a:pt x="5488171" y="1238604"/>
                </a:cubicBezTo>
                <a:cubicBezTo>
                  <a:pt x="5523491" y="1271811"/>
                  <a:pt x="5486623" y="1305961"/>
                  <a:pt x="5562172" y="1320840"/>
                </a:cubicBezTo>
                <a:cubicBezTo>
                  <a:pt x="5601634" y="1385316"/>
                  <a:pt x="5636528" y="1453139"/>
                  <a:pt x="5686905" y="1512529"/>
                </a:cubicBezTo>
                <a:cubicBezTo>
                  <a:pt x="5729049" y="1575678"/>
                  <a:pt x="5699691" y="1553768"/>
                  <a:pt x="5748726" y="1623716"/>
                </a:cubicBezTo>
                <a:cubicBezTo>
                  <a:pt x="5783098" y="1689734"/>
                  <a:pt x="5789710" y="1639740"/>
                  <a:pt x="5842593" y="1726595"/>
                </a:cubicBezTo>
                <a:cubicBezTo>
                  <a:pt x="5837824" y="1733043"/>
                  <a:pt x="5862023" y="1845188"/>
                  <a:pt x="5861042" y="1851837"/>
                </a:cubicBezTo>
                <a:cubicBezTo>
                  <a:pt x="5874156" y="1887981"/>
                  <a:pt x="5901790" y="1919218"/>
                  <a:pt x="5921290" y="1943460"/>
                </a:cubicBezTo>
                <a:lnTo>
                  <a:pt x="5978046" y="1997284"/>
                </a:lnTo>
                <a:lnTo>
                  <a:pt x="5992479" y="2056720"/>
                </a:lnTo>
                <a:cubicBezTo>
                  <a:pt x="6011078" y="2079033"/>
                  <a:pt x="6072687" y="2117397"/>
                  <a:pt x="6089639" y="2131171"/>
                </a:cubicBezTo>
                <a:lnTo>
                  <a:pt x="6094199" y="2139379"/>
                </a:lnTo>
                <a:lnTo>
                  <a:pt x="6094822" y="2139386"/>
                </a:lnTo>
                <a:cubicBezTo>
                  <a:pt x="6096947" y="2140841"/>
                  <a:pt x="6098876" y="2143416"/>
                  <a:pt x="6100692" y="2147736"/>
                </a:cubicBezTo>
                <a:lnTo>
                  <a:pt x="6102516" y="2154343"/>
                </a:lnTo>
                <a:lnTo>
                  <a:pt x="6111361" y="2170264"/>
                </a:lnTo>
                <a:lnTo>
                  <a:pt x="6215475" y="2270153"/>
                </a:lnTo>
                <a:lnTo>
                  <a:pt x="6255966" y="2335401"/>
                </a:lnTo>
                <a:lnTo>
                  <a:pt x="6272711" y="2385144"/>
                </a:lnTo>
                <a:cubicBezTo>
                  <a:pt x="6282320" y="2406495"/>
                  <a:pt x="6299066" y="2405139"/>
                  <a:pt x="6304347" y="2439388"/>
                </a:cubicBezTo>
                <a:cubicBezTo>
                  <a:pt x="6297131" y="2486231"/>
                  <a:pt x="6325530" y="2500962"/>
                  <a:pt x="6326729" y="2549400"/>
                </a:cubicBezTo>
                <a:cubicBezTo>
                  <a:pt x="6325926" y="2572066"/>
                  <a:pt x="6339111" y="2599957"/>
                  <a:pt x="6344663" y="2628839"/>
                </a:cubicBezTo>
                <a:lnTo>
                  <a:pt x="6375811" y="2639204"/>
                </a:lnTo>
                <a:cubicBezTo>
                  <a:pt x="6375427" y="2643533"/>
                  <a:pt x="6375041" y="2647863"/>
                  <a:pt x="6374657" y="2652193"/>
                </a:cubicBezTo>
                <a:cubicBezTo>
                  <a:pt x="6373555" y="2658134"/>
                  <a:pt x="6371943" y="2662665"/>
                  <a:pt x="6369740" y="2664642"/>
                </a:cubicBezTo>
                <a:cubicBezTo>
                  <a:pt x="6368032" y="2674540"/>
                  <a:pt x="6371528" y="2686899"/>
                  <a:pt x="6361964" y="2690172"/>
                </a:cubicBezTo>
                <a:cubicBezTo>
                  <a:pt x="6350507" y="2696218"/>
                  <a:pt x="6369375" y="2734440"/>
                  <a:pt x="6355511" y="2727335"/>
                </a:cubicBezTo>
                <a:cubicBezTo>
                  <a:pt x="6358746" y="2734104"/>
                  <a:pt x="6360434" y="2742096"/>
                  <a:pt x="6361058" y="2750592"/>
                </a:cubicBezTo>
                <a:cubicBezTo>
                  <a:pt x="6361013" y="2751998"/>
                  <a:pt x="6360970" y="2753408"/>
                  <a:pt x="6360926" y="2754814"/>
                </a:cubicBezTo>
                <a:lnTo>
                  <a:pt x="6339285" y="2810353"/>
                </a:lnTo>
                <a:cubicBezTo>
                  <a:pt x="6360091" y="2854187"/>
                  <a:pt x="6313103" y="2870086"/>
                  <a:pt x="6325672" y="2908809"/>
                </a:cubicBezTo>
                <a:cubicBezTo>
                  <a:pt x="6341563" y="2966972"/>
                  <a:pt x="6291836" y="2935388"/>
                  <a:pt x="6333498" y="3009772"/>
                </a:cubicBezTo>
                <a:cubicBezTo>
                  <a:pt x="6345476" y="3039254"/>
                  <a:pt x="6345955" y="3068963"/>
                  <a:pt x="6334947" y="3095405"/>
                </a:cubicBezTo>
                <a:lnTo>
                  <a:pt x="6344768" y="3155941"/>
                </a:lnTo>
                <a:cubicBezTo>
                  <a:pt x="6348643" y="3153663"/>
                  <a:pt x="6311793" y="3186588"/>
                  <a:pt x="6314754" y="3197987"/>
                </a:cubicBezTo>
                <a:cubicBezTo>
                  <a:pt x="6318695" y="3221971"/>
                  <a:pt x="6319257" y="3226752"/>
                  <a:pt x="6304230" y="3239690"/>
                </a:cubicBezTo>
                <a:cubicBezTo>
                  <a:pt x="6306321" y="3248567"/>
                  <a:pt x="6307305" y="3254005"/>
                  <a:pt x="6308837" y="3264003"/>
                </a:cubicBezTo>
                <a:cubicBezTo>
                  <a:pt x="6301812" y="3288243"/>
                  <a:pt x="6298529" y="3302527"/>
                  <a:pt x="6309285" y="3324103"/>
                </a:cubicBezTo>
                <a:cubicBezTo>
                  <a:pt x="6301188" y="3343007"/>
                  <a:pt x="6329285" y="3359307"/>
                  <a:pt x="6342503" y="3405661"/>
                </a:cubicBezTo>
                <a:cubicBezTo>
                  <a:pt x="6338012" y="3447477"/>
                  <a:pt x="6408325" y="3505721"/>
                  <a:pt x="6401531" y="3550593"/>
                </a:cubicBezTo>
                <a:cubicBezTo>
                  <a:pt x="6395655" y="3579549"/>
                  <a:pt x="6423437" y="3594758"/>
                  <a:pt x="6427705" y="3624684"/>
                </a:cubicBezTo>
                <a:cubicBezTo>
                  <a:pt x="6416402" y="3629199"/>
                  <a:pt x="6435787" y="3639516"/>
                  <a:pt x="6448424" y="3657106"/>
                </a:cubicBezTo>
                <a:lnTo>
                  <a:pt x="6444014" y="3752742"/>
                </a:lnTo>
                <a:cubicBezTo>
                  <a:pt x="6443990" y="3752777"/>
                  <a:pt x="6443967" y="3752813"/>
                  <a:pt x="6443946" y="3752849"/>
                </a:cubicBezTo>
                <a:lnTo>
                  <a:pt x="0" y="3752849"/>
                </a:lnTo>
                <a:close/>
              </a:path>
            </a:pathLst>
          </a:cu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BEA259AA-9A27-63D5-EB48-8568DE2C7CFC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6797004" y="670558"/>
            <a:ext cx="5394996" cy="6187439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Power Distance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: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Huawei’s Chinese business culture values hierarchy and top-down decision-making, while ARM’s UK culture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</a:rPr>
              <a:t>favours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</a:t>
            </a:r>
            <a:r>
              <a:rPr kumimoji="0" lang="en-US" altLang="en-US" sz="1800" b="0" i="0" u="none" strike="noStrike" cap="none" normalizeH="0" baseline="0" dirty="0" err="1">
                <a:ln>
                  <a:noFill/>
                </a:ln>
                <a:effectLst/>
                <a:latin typeface="Arial" panose="020B0604020202020204" pitchFamily="34" charset="0"/>
              </a:rPr>
              <a:t>decentralised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 structures (Hofstede, 2001).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Individualism vs Collectivism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: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Huawei operates with strong collective loyalty and group identity, expecting long-term relational commitment (Fang, 2012).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ARM’s individualistic culture may initially appear transactional.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Time Orientation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: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ts val="600"/>
              </a:spcAft>
              <a:buFontTx/>
              <a:buChar char="•"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Huawei's long-term strategic planning contrasts with ARM’s shorter time cycles (Hofstede, 2001).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None/>
              <a:tabLst/>
            </a:pPr>
            <a:r>
              <a:rPr kumimoji="0" lang="en-US" altLang="en-US" sz="1800" b="1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Communication Style (Hall, 1976)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: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Huawei uses high-context, indirect communication — much is implied or relationship-driven.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effectLst/>
                <a:latin typeface="Arial" panose="020B0604020202020204" pitchFamily="34" charset="0"/>
              </a:rPr>
              <a:t>ARM's low-context, direct style may be misinterpreted as blunt.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99931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Rectangle 3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2392538-6EDB-24FB-8F94-2B35FCCAAB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en-GB" sz="4000">
                <a:solidFill>
                  <a:srgbClr val="FFFFFF"/>
                </a:solidFill>
              </a:rPr>
              <a:t>Negotiation Strategies for Success</a:t>
            </a:r>
          </a:p>
        </p:txBody>
      </p:sp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649BA866-1E82-0EF5-9E9B-727ED78722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3900777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950933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5E87E1-D3B6-D287-C260-7B56A7C366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GB" sz="3600" dirty="0"/>
              <a:t>Importance of Cultural Awareness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9C35261-90AF-B60F-F470-F0D725731B9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37904" b="3848"/>
          <a:stretch>
            <a:fillRect/>
          </a:stretch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4" name="Rectangle 1">
            <a:extLst>
              <a:ext uri="{FF2B5EF4-FFF2-40B4-BE49-F238E27FC236}">
                <a16:creationId xmlns:a16="http://schemas.microsoft.com/office/drawing/2014/main" id="{B3CBA133-B898-427C-349B-268E180AA00F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4223982" y="3752850"/>
            <a:ext cx="7485413" cy="2452687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Helps avoid misinterpretation in high-context cultures like China (Hall, 1976).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Builds trust and long-term partnership with firms like Huawei (Fang, 2012).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Enhances adaptability in cross-cultural negotiations (Meyer, 2014).</a:t>
            </a:r>
          </a:p>
          <a:p>
            <a:pPr marL="0" marR="0" lvl="0" indent="0" defTabSz="914400" rtl="0" eaLnBrk="0" fontAlgn="base" latinLnBrk="0" hangingPunct="0">
              <a:spcBef>
                <a:spcPct val="0"/>
              </a:spcBef>
              <a:spcAft>
                <a:spcPts val="60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>
                <a:ln>
                  <a:noFill/>
                </a:ln>
                <a:effectLst/>
                <a:latin typeface="Arial" panose="020B0604020202020204" pitchFamily="34" charset="0"/>
              </a:rPr>
              <a:t>Supports effective collaboration and joint success (Trompenaars &amp; Hampden-Turner, 2012).</a:t>
            </a:r>
          </a:p>
        </p:txBody>
      </p:sp>
    </p:spTree>
    <p:extLst>
      <p:ext uri="{BB962C8B-B14F-4D97-AF65-F5344CB8AC3E}">
        <p14:creationId xmlns:p14="http://schemas.microsoft.com/office/powerpoint/2010/main" val="11955933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D1D34770-47A8-402C-AF23-2B653F2D88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798CBD-5EE3-F3BB-B9D6-E34BBAEE7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9" y="723898"/>
            <a:ext cx="6002110" cy="1495425"/>
          </a:xfrm>
        </p:spPr>
        <p:txBody>
          <a:bodyPr>
            <a:normAutofit/>
          </a:bodyPr>
          <a:lstStyle/>
          <a:p>
            <a:r>
              <a:rPr lang="en-GB" sz="4000" dirty="0"/>
              <a:t>Conclusion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AE99827-8D5F-7ECF-C381-3D2FF39CC85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639" r="24767" b="-1"/>
          <a:stretch>
            <a:fillRect/>
          </a:stretch>
        </p:blipFill>
        <p:spPr>
          <a:xfrm>
            <a:off x="7199440" y="10"/>
            <a:ext cx="4992560" cy="6857990"/>
          </a:xfrm>
          <a:prstGeom prst="rect">
            <a:avLst/>
          </a:prstGeom>
          <a:effectLst/>
        </p:spPr>
      </p:pic>
      <p:graphicFrame>
        <p:nvGraphicFramePr>
          <p:cNvPr id="6" name="Rectangle 1">
            <a:extLst>
              <a:ext uri="{FF2B5EF4-FFF2-40B4-BE49-F238E27FC236}">
                <a16:creationId xmlns:a16="http://schemas.microsoft.com/office/drawing/2014/main" id="{241E35C2-53BC-8461-5292-1AD6BFC8B6E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8198852"/>
              </p:ext>
            </p:extLst>
          </p:nvPr>
        </p:nvGraphicFramePr>
        <p:xfrm>
          <a:off x="836680" y="2405067"/>
          <a:ext cx="6002110" cy="37290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201764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91EFB-341C-4025-857C-C13D7F893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9746C0-32B2-CCEB-CAD3-0587EC124D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AutoNum type="arabicPeriod"/>
            </a:pPr>
            <a:r>
              <a:rPr lang="en-US" dirty="0"/>
              <a:t>Arm (</a:t>
            </a:r>
            <a:r>
              <a:rPr lang="en-US" dirty="0" err="1"/>
              <a:t>n.d</a:t>
            </a:r>
            <a:r>
              <a:rPr lang="en-US" dirty="0"/>
              <a:t>). </a:t>
            </a:r>
            <a:r>
              <a:rPr lang="en-US" i="1" dirty="0"/>
              <a:t>COMPANY The Future is Built on Arm. Available at: </a:t>
            </a:r>
            <a:r>
              <a:rPr lang="en-US" dirty="0">
                <a:hlinkClick r:id="rId2"/>
              </a:rPr>
              <a:t>About Arm, Company Value and History – Arm®</a:t>
            </a:r>
            <a:endParaRPr lang="en-GB" dirty="0"/>
          </a:p>
          <a:p>
            <a:pPr marL="514350" indent="-514350">
              <a:buAutoNum type="arabicPeriod"/>
            </a:pPr>
            <a:r>
              <a:rPr lang="en-US" i="1" dirty="0"/>
              <a:t>Hall, E.T. (1976) Beyond Culture. New York: Anchor.</a:t>
            </a:r>
          </a:p>
          <a:p>
            <a:pPr marL="514350" indent="-514350">
              <a:buAutoNum type="arabicPeriod"/>
            </a:pPr>
            <a:r>
              <a:rPr lang="en-US" i="1" dirty="0"/>
              <a:t>Hofstede, G. (2001) Culture's Consequences: Comparing Values, Behaviors, Institutions and Organizations across Nations. 2nd </a:t>
            </a:r>
            <a:r>
              <a:rPr lang="en-US" i="1" dirty="0" err="1"/>
              <a:t>edn</a:t>
            </a:r>
            <a:r>
              <a:rPr lang="en-US" i="1" dirty="0"/>
              <a:t>. Thousand Oaks: Sage.</a:t>
            </a:r>
          </a:p>
          <a:p>
            <a:pPr marL="514350" indent="-514350">
              <a:buAutoNum type="arabicPeriod"/>
            </a:pPr>
            <a:r>
              <a:rPr lang="en-US" i="1" dirty="0"/>
              <a:t>Meyer, E. (2014) The Culture Map: Breaking Through the Invisible Boundaries of Global Business. New York: PublicAffairs.</a:t>
            </a:r>
          </a:p>
          <a:p>
            <a:pPr marL="514350" indent="-514350">
              <a:buAutoNum type="arabicPeriod"/>
            </a:pPr>
            <a:r>
              <a:rPr lang="en-US" i="1" dirty="0"/>
              <a:t>Trompenaars, F. and Hampden-Turner, C. (2012) Riding the Waves of Culture: Understanding Diversity in Global Business. 3rd </a:t>
            </a:r>
            <a:r>
              <a:rPr lang="en-US" i="1" dirty="0" err="1"/>
              <a:t>edn</a:t>
            </a:r>
            <a:r>
              <a:rPr lang="en-US" i="1" dirty="0"/>
              <a:t>. London: Nicholas Brealey.</a:t>
            </a:r>
          </a:p>
          <a:p>
            <a:pPr marL="514350" indent="-514350">
              <a:buAutoNum type="arabicPeriod"/>
            </a:pPr>
            <a:r>
              <a:rPr lang="en-US" i="1" dirty="0"/>
              <a:t>Fang, T. (2012) ‘Yin Yang: A New Perspective on Culture’, Management and Organization Review, 8(1), pp. 25–50.</a:t>
            </a:r>
          </a:p>
        </p:txBody>
      </p:sp>
    </p:spTree>
    <p:extLst>
      <p:ext uri="{BB962C8B-B14F-4D97-AF65-F5344CB8AC3E}">
        <p14:creationId xmlns:p14="http://schemas.microsoft.com/office/powerpoint/2010/main" val="14137118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814</Words>
  <Application>Microsoft Office PowerPoint</Application>
  <PresentationFormat>Widescreen</PresentationFormat>
  <Paragraphs>67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Aptos Display</vt:lpstr>
      <vt:lpstr>Arial</vt:lpstr>
      <vt:lpstr>Calibri</vt:lpstr>
      <vt:lpstr>Office Theme</vt:lpstr>
      <vt:lpstr>Cross-Cultural Negotiations: ARM Holdings &amp; Huawei</vt:lpstr>
      <vt:lpstr>Outline </vt:lpstr>
      <vt:lpstr>About ARM Holdings</vt:lpstr>
      <vt:lpstr>Defining Culture and Its Various Elements</vt:lpstr>
      <vt:lpstr>Theoretical Underpinning about the Impact of Culture</vt:lpstr>
      <vt:lpstr>Cultural Elements to Overcome in the Chinese Context</vt:lpstr>
      <vt:lpstr>Cultural Elements to Overcome in the Chinese Context</vt:lpstr>
      <vt:lpstr>Negotiation Strategies for Success</vt:lpstr>
      <vt:lpstr>Importance of Cultural Awareness</vt:lpstr>
      <vt:lpstr>Conclusion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revision>1</cp:revision>
  <dcterms:created xsi:type="dcterms:W3CDTF">2025-08-08T08:37:50Z</dcterms:created>
  <dcterms:modified xsi:type="dcterms:W3CDTF">2025-08-14T19:11:28Z</dcterms:modified>
</cp:coreProperties>
</file>