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83272D-2813-47DE-9F5C-E0AD85741535}" v="147" dt="2026-04-19T18:44:43.2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26" d="100"/>
          <a:sy n="26" d="100"/>
        </p:scale>
        <p:origin x="2040" y="1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Flannagan (2502520)" userId="4b18751e-c8b6-4044-a68f-bf3bb9c14168" providerId="ADAL" clId="{31A50DEF-5AE7-47D6-A9B4-87059A539F79}"/>
    <pc:docChg chg="undo custSel modSld">
      <pc:chgData name="Jack Flannagan (2502520)" userId="4b18751e-c8b6-4044-a68f-bf3bb9c14168" providerId="ADAL" clId="{31A50DEF-5AE7-47D6-A9B4-87059A539F79}" dt="2026-04-19T18:44:43.266" v="758" actId="1076"/>
      <pc:docMkLst>
        <pc:docMk/>
      </pc:docMkLst>
      <pc:sldChg chg="addSp delSp modSp mod">
        <pc:chgData name="Jack Flannagan (2502520)" userId="4b18751e-c8b6-4044-a68f-bf3bb9c14168" providerId="ADAL" clId="{31A50DEF-5AE7-47D6-A9B4-87059A539F79}" dt="2026-04-19T18:44:43.266" v="758" actId="1076"/>
        <pc:sldMkLst>
          <pc:docMk/>
          <pc:sldMk cId="1032727246" sldId="256"/>
        </pc:sldMkLst>
        <pc:spChg chg="del mod">
          <ac:chgData name="Jack Flannagan (2502520)" userId="4b18751e-c8b6-4044-a68f-bf3bb9c14168" providerId="ADAL" clId="{31A50DEF-5AE7-47D6-A9B4-87059A539F79}" dt="2026-04-18T20:34:41.486" v="8" actId="21"/>
          <ac:spMkLst>
            <pc:docMk/>
            <pc:sldMk cId="1032727246" sldId="256"/>
            <ac:spMk id="5" creationId="{00000000-0000-0000-0000-000000000000}"/>
          </ac:spMkLst>
        </pc:spChg>
        <pc:spChg chg="add mod">
          <ac:chgData name="Jack Flannagan (2502520)" userId="4b18751e-c8b6-4044-a68f-bf3bb9c14168" providerId="ADAL" clId="{31A50DEF-5AE7-47D6-A9B4-87059A539F79}" dt="2026-04-19T18:43:57.140" v="753" actId="1076"/>
          <ac:spMkLst>
            <pc:docMk/>
            <pc:sldMk cId="1032727246" sldId="256"/>
            <ac:spMk id="5" creationId="{BB29A1E1-B253-F21F-827D-7C3821AE0491}"/>
          </ac:spMkLst>
        </pc:spChg>
        <pc:spChg chg="mod">
          <ac:chgData name="Jack Flannagan (2502520)" userId="4b18751e-c8b6-4044-a68f-bf3bb9c14168" providerId="ADAL" clId="{31A50DEF-5AE7-47D6-A9B4-87059A539F79}" dt="2026-04-18T21:00:23.437" v="579" actId="1076"/>
          <ac:spMkLst>
            <pc:docMk/>
            <pc:sldMk cId="1032727246" sldId="256"/>
            <ac:spMk id="6" creationId="{00000000-0000-0000-0000-000000000000}"/>
          </ac:spMkLst>
        </pc:spChg>
        <pc:spChg chg="mod">
          <ac:chgData name="Jack Flannagan (2502520)" userId="4b18751e-c8b6-4044-a68f-bf3bb9c14168" providerId="ADAL" clId="{31A50DEF-5AE7-47D6-A9B4-87059A539F79}" dt="2026-04-19T18:44:37.224" v="757" actId="1076"/>
          <ac:spMkLst>
            <pc:docMk/>
            <pc:sldMk cId="1032727246" sldId="256"/>
            <ac:spMk id="9" creationId="{00000000-0000-0000-0000-000000000000}"/>
          </ac:spMkLst>
        </pc:spChg>
        <pc:spChg chg="add">
          <ac:chgData name="Jack Flannagan (2502520)" userId="4b18751e-c8b6-4044-a68f-bf3bb9c14168" providerId="ADAL" clId="{31A50DEF-5AE7-47D6-A9B4-87059A539F79}" dt="2026-04-19T18:36:42.162" v="661"/>
          <ac:spMkLst>
            <pc:docMk/>
            <pc:sldMk cId="1032727246" sldId="256"/>
            <ac:spMk id="10" creationId="{0EA0D7D4-F28E-4876-C12B-D901F7804F23}"/>
          </ac:spMkLst>
        </pc:spChg>
        <pc:spChg chg="add mod">
          <ac:chgData name="Jack Flannagan (2502520)" userId="4b18751e-c8b6-4044-a68f-bf3bb9c14168" providerId="ADAL" clId="{31A50DEF-5AE7-47D6-A9B4-87059A539F79}" dt="2026-04-19T18:37:39.647" v="665" actId="14100"/>
          <ac:spMkLst>
            <pc:docMk/>
            <pc:sldMk cId="1032727246" sldId="256"/>
            <ac:spMk id="11" creationId="{F1CAEE53-FB4F-2958-EDDB-C9836EBAD847}"/>
          </ac:spMkLst>
        </pc:spChg>
        <pc:spChg chg="mod">
          <ac:chgData name="Jack Flannagan (2502520)" userId="4b18751e-c8b6-4044-a68f-bf3bb9c14168" providerId="ADAL" clId="{31A50DEF-5AE7-47D6-A9B4-87059A539F79}" dt="2026-04-19T18:44:43.266" v="758" actId="1076"/>
          <ac:spMkLst>
            <pc:docMk/>
            <pc:sldMk cId="1032727246" sldId="256"/>
            <ac:spMk id="12" creationId="{00000000-0000-0000-0000-000000000000}"/>
          </ac:spMkLst>
        </pc:spChg>
        <pc:spChg chg="mod">
          <ac:chgData name="Jack Flannagan (2502520)" userId="4b18751e-c8b6-4044-a68f-bf3bb9c14168" providerId="ADAL" clId="{31A50DEF-5AE7-47D6-A9B4-87059A539F79}" dt="2026-04-19T18:42:54.799" v="741" actId="14100"/>
          <ac:spMkLst>
            <pc:docMk/>
            <pc:sldMk cId="1032727246" sldId="256"/>
            <ac:spMk id="14" creationId="{00000000-0000-0000-0000-000000000000}"/>
          </ac:spMkLst>
        </pc:spChg>
        <pc:spChg chg="add del mod">
          <ac:chgData name="Jack Flannagan (2502520)" userId="4b18751e-c8b6-4044-a68f-bf3bb9c14168" providerId="ADAL" clId="{31A50DEF-5AE7-47D6-A9B4-87059A539F79}" dt="2026-04-19T18:38:34.251" v="675" actId="21"/>
          <ac:spMkLst>
            <pc:docMk/>
            <pc:sldMk cId="1032727246" sldId="256"/>
            <ac:spMk id="15" creationId="{FC429D57-BE9D-F30F-6B5F-B1FAB6832014}"/>
          </ac:spMkLst>
        </pc:spChg>
        <pc:spChg chg="del mod">
          <ac:chgData name="Jack Flannagan (2502520)" userId="4b18751e-c8b6-4044-a68f-bf3bb9c14168" providerId="ADAL" clId="{31A50DEF-5AE7-47D6-A9B4-87059A539F79}" dt="2026-04-18T20:41:59.923" v="185" actId="21"/>
          <ac:spMkLst>
            <pc:docMk/>
            <pc:sldMk cId="1032727246" sldId="256"/>
            <ac:spMk id="16" creationId="{00000000-0000-0000-0000-000000000000}"/>
          </ac:spMkLst>
        </pc:spChg>
        <pc:spChg chg="add mod">
          <ac:chgData name="Jack Flannagan (2502520)" userId="4b18751e-c8b6-4044-a68f-bf3bb9c14168" providerId="ADAL" clId="{31A50DEF-5AE7-47D6-A9B4-87059A539F79}" dt="2026-04-19T18:38:41.929" v="677"/>
          <ac:spMkLst>
            <pc:docMk/>
            <pc:sldMk cId="1032727246" sldId="256"/>
            <ac:spMk id="16" creationId="{FC429D57-BE9D-F30F-6B5F-B1FAB6832014}"/>
          </ac:spMkLst>
        </pc:spChg>
        <pc:spChg chg="mod">
          <ac:chgData name="Jack Flannagan (2502520)" userId="4b18751e-c8b6-4044-a68f-bf3bb9c14168" providerId="ADAL" clId="{31A50DEF-5AE7-47D6-A9B4-87059A539F79}" dt="2026-04-19T18:40:27.941" v="696" actId="1076"/>
          <ac:spMkLst>
            <pc:docMk/>
            <pc:sldMk cId="1032727246" sldId="256"/>
            <ac:spMk id="17" creationId="{00000000-0000-0000-0000-000000000000}"/>
          </ac:spMkLst>
        </pc:spChg>
        <pc:spChg chg="mod">
          <ac:chgData name="Jack Flannagan (2502520)" userId="4b18751e-c8b6-4044-a68f-bf3bb9c14168" providerId="ADAL" clId="{31A50DEF-5AE7-47D6-A9B4-87059A539F79}" dt="2026-04-19T18:40:34.001" v="698" actId="1076"/>
          <ac:spMkLst>
            <pc:docMk/>
            <pc:sldMk cId="1032727246" sldId="256"/>
            <ac:spMk id="18" creationId="{00000000-0000-0000-0000-000000000000}"/>
          </ac:spMkLst>
        </pc:spChg>
        <pc:spChg chg="mod">
          <ac:chgData name="Jack Flannagan (2502520)" userId="4b18751e-c8b6-4044-a68f-bf3bb9c14168" providerId="ADAL" clId="{31A50DEF-5AE7-47D6-A9B4-87059A539F79}" dt="2026-04-19T18:44:01.387" v="754" actId="1076"/>
          <ac:spMkLst>
            <pc:docMk/>
            <pc:sldMk cId="1032727246" sldId="256"/>
            <ac:spMk id="22" creationId="{00000000-0000-0000-0000-000000000000}"/>
          </ac:spMkLst>
        </pc:spChg>
        <pc:spChg chg="del mod">
          <ac:chgData name="Jack Flannagan (2502520)" userId="4b18751e-c8b6-4044-a68f-bf3bb9c14168" providerId="ADAL" clId="{31A50DEF-5AE7-47D6-A9B4-87059A539F79}" dt="2026-04-19T18:39:40.466" v="689" actId="21"/>
          <ac:spMkLst>
            <pc:docMk/>
            <pc:sldMk cId="1032727246" sldId="256"/>
            <ac:spMk id="23" creationId="{00000000-0000-0000-0000-000000000000}"/>
          </ac:spMkLst>
        </pc:spChg>
        <pc:spChg chg="mod">
          <ac:chgData name="Jack Flannagan (2502520)" userId="4b18751e-c8b6-4044-a68f-bf3bb9c14168" providerId="ADAL" clId="{31A50DEF-5AE7-47D6-A9B4-87059A539F79}" dt="2026-04-19T18:43:05.531" v="743" actId="1076"/>
          <ac:spMkLst>
            <pc:docMk/>
            <pc:sldMk cId="1032727246" sldId="256"/>
            <ac:spMk id="24" creationId="{00000000-0000-0000-0000-000000000000}"/>
          </ac:spMkLst>
        </pc:spChg>
        <pc:spChg chg="mod">
          <ac:chgData name="Jack Flannagan (2502520)" userId="4b18751e-c8b6-4044-a68f-bf3bb9c14168" providerId="ADAL" clId="{31A50DEF-5AE7-47D6-A9B4-87059A539F79}" dt="2026-04-19T18:43:08.117" v="744" actId="1076"/>
          <ac:spMkLst>
            <pc:docMk/>
            <pc:sldMk cId="1032727246" sldId="256"/>
            <ac:spMk id="26" creationId="{00000000-0000-0000-0000-000000000000}"/>
          </ac:spMkLst>
        </pc:spChg>
        <pc:spChg chg="add mod">
          <ac:chgData name="Jack Flannagan (2502520)" userId="4b18751e-c8b6-4044-a68f-bf3bb9c14168" providerId="ADAL" clId="{31A50DEF-5AE7-47D6-A9B4-87059A539F79}" dt="2026-04-18T21:01:44.229" v="581" actId="14100"/>
          <ac:spMkLst>
            <pc:docMk/>
            <pc:sldMk cId="1032727246" sldId="256"/>
            <ac:spMk id="27" creationId="{07C86BCB-09C2-6FCD-18D9-CDD9F40B02B5}"/>
          </ac:spMkLst>
        </pc:spChg>
        <pc:spChg chg="add mod">
          <ac:chgData name="Jack Flannagan (2502520)" userId="4b18751e-c8b6-4044-a68f-bf3bb9c14168" providerId="ADAL" clId="{31A50DEF-5AE7-47D6-A9B4-87059A539F79}" dt="2026-04-18T21:02:01.069" v="589" actId="1076"/>
          <ac:spMkLst>
            <pc:docMk/>
            <pc:sldMk cId="1032727246" sldId="256"/>
            <ac:spMk id="28" creationId="{1BBE73B4-F6F6-9E3E-B030-62FD9C042531}"/>
          </ac:spMkLst>
        </pc:spChg>
        <pc:spChg chg="add del">
          <ac:chgData name="Jack Flannagan (2502520)" userId="4b18751e-c8b6-4044-a68f-bf3bb9c14168" providerId="ADAL" clId="{31A50DEF-5AE7-47D6-A9B4-87059A539F79}" dt="2026-04-18T21:02:14.260" v="591" actId="478"/>
          <ac:spMkLst>
            <pc:docMk/>
            <pc:sldMk cId="1032727246" sldId="256"/>
            <ac:spMk id="29" creationId="{14DDA525-0589-5248-84B7-FE3181A5D23A}"/>
          </ac:spMkLst>
        </pc:spChg>
        <pc:spChg chg="mod">
          <ac:chgData name="Jack Flannagan (2502520)" userId="4b18751e-c8b6-4044-a68f-bf3bb9c14168" providerId="ADAL" clId="{31A50DEF-5AE7-47D6-A9B4-87059A539F79}" dt="2026-04-18T21:02:00.168" v="587" actId="1076"/>
          <ac:spMkLst>
            <pc:docMk/>
            <pc:sldMk cId="1032727246" sldId="256"/>
            <ac:spMk id="32" creationId="{00000000-0000-0000-0000-000000000000}"/>
          </ac:spMkLst>
        </pc:spChg>
        <pc:spChg chg="add mod">
          <ac:chgData name="Jack Flannagan (2502520)" userId="4b18751e-c8b6-4044-a68f-bf3bb9c14168" providerId="ADAL" clId="{31A50DEF-5AE7-47D6-A9B4-87059A539F79}" dt="2026-04-18T21:02:29.617" v="595" actId="1076"/>
          <ac:spMkLst>
            <pc:docMk/>
            <pc:sldMk cId="1032727246" sldId="256"/>
            <ac:spMk id="33" creationId="{FB5B9E6E-B3F8-47F9-394E-E5128CDB03A8}"/>
          </ac:spMkLst>
        </pc:spChg>
        <pc:spChg chg="del">
          <ac:chgData name="Jack Flannagan (2502520)" userId="4b18751e-c8b6-4044-a68f-bf3bb9c14168" providerId="ADAL" clId="{31A50DEF-5AE7-47D6-A9B4-87059A539F79}" dt="2026-04-18T20:56:49.048" v="451" actId="478"/>
          <ac:spMkLst>
            <pc:docMk/>
            <pc:sldMk cId="1032727246" sldId="256"/>
            <ac:spMk id="45" creationId="{00000000-0000-0000-0000-000000000000}"/>
          </ac:spMkLst>
        </pc:spChg>
        <pc:picChg chg="add mod">
          <ac:chgData name="Jack Flannagan (2502520)" userId="4b18751e-c8b6-4044-a68f-bf3bb9c14168" providerId="ADAL" clId="{31A50DEF-5AE7-47D6-A9B4-87059A539F79}" dt="2026-04-18T20:34:50.566" v="10"/>
          <ac:picMkLst>
            <pc:docMk/>
            <pc:sldMk cId="1032727246" sldId="256"/>
            <ac:picMk id="3" creationId="{5CCB150A-0A3E-2D2A-BAC0-967C7BE38CFD}"/>
          </ac:picMkLst>
        </pc:picChg>
        <pc:picChg chg="del">
          <ac:chgData name="Jack Flannagan (2502520)" userId="4b18751e-c8b6-4044-a68f-bf3bb9c14168" providerId="ADAL" clId="{31A50DEF-5AE7-47D6-A9B4-87059A539F79}" dt="2026-04-18T20:56:48.052" v="450" actId="478"/>
          <ac:picMkLst>
            <pc:docMk/>
            <pc:sldMk cId="1032727246" sldId="256"/>
            <ac:picMk id="10" creationId="{00000000-0000-0000-0000-000000000000}"/>
          </ac:picMkLst>
        </pc:picChg>
        <pc:picChg chg="add mod">
          <ac:chgData name="Jack Flannagan (2502520)" userId="4b18751e-c8b6-4044-a68f-bf3bb9c14168" providerId="ADAL" clId="{31A50DEF-5AE7-47D6-A9B4-87059A539F79}" dt="2026-04-18T20:35:22.748" v="16" actId="14100"/>
          <ac:picMkLst>
            <pc:docMk/>
            <pc:sldMk cId="1032727246" sldId="256"/>
            <ac:picMk id="13" creationId="{92EFABDB-489C-BF2F-405C-3B1A4F71541B}"/>
          </ac:picMkLst>
        </pc:picChg>
        <pc:picChg chg="del">
          <ac:chgData name="Jack Flannagan (2502520)" userId="4b18751e-c8b6-4044-a68f-bf3bb9c14168" providerId="ADAL" clId="{31A50DEF-5AE7-47D6-A9B4-87059A539F79}" dt="2026-04-18T20:46:19.372" v="198" actId="21"/>
          <ac:picMkLst>
            <pc:docMk/>
            <pc:sldMk cId="1032727246" sldId="256"/>
            <ac:picMk id="15" creationId="{00000000-0000-0000-0000-000000000000}"/>
          </ac:picMkLst>
        </pc:picChg>
        <pc:picChg chg="del">
          <ac:chgData name="Jack Flannagan (2502520)" userId="4b18751e-c8b6-4044-a68f-bf3bb9c14168" providerId="ADAL" clId="{31A50DEF-5AE7-47D6-A9B4-87059A539F79}" dt="2026-04-18T20:38:04.153" v="17" actId="21"/>
          <ac:picMkLst>
            <pc:docMk/>
            <pc:sldMk cId="1032727246" sldId="256"/>
            <ac:picMk id="19" creationId="{00000000-0000-0000-0000-000000000000}"/>
          </ac:picMkLst>
        </pc:picChg>
        <pc:picChg chg="del">
          <ac:chgData name="Jack Flannagan (2502520)" userId="4b18751e-c8b6-4044-a68f-bf3bb9c14168" providerId="ADAL" clId="{31A50DEF-5AE7-47D6-A9B4-87059A539F79}" dt="2026-04-18T20:38:34.818" v="26" actId="21"/>
          <ac:picMkLst>
            <pc:docMk/>
            <pc:sldMk cId="1032727246" sldId="256"/>
            <ac:picMk id="20" creationId="{00000000-0000-0000-0000-000000000000}"/>
          </ac:picMkLst>
        </pc:picChg>
        <pc:picChg chg="del">
          <ac:chgData name="Jack Flannagan (2502520)" userId="4b18751e-c8b6-4044-a68f-bf3bb9c14168" providerId="ADAL" clId="{31A50DEF-5AE7-47D6-A9B4-87059A539F79}" dt="2026-04-18T20:45:31.545" v="188" actId="21"/>
          <ac:picMkLst>
            <pc:docMk/>
            <pc:sldMk cId="1032727246" sldId="256"/>
            <ac:picMk id="21" creationId="{00000000-0000-0000-0000-000000000000}"/>
          </ac:picMkLst>
        </pc:picChg>
        <pc:picChg chg="add del mod">
          <ac:chgData name="Jack Flannagan (2502520)" userId="4b18751e-c8b6-4044-a68f-bf3bb9c14168" providerId="ADAL" clId="{31A50DEF-5AE7-47D6-A9B4-87059A539F79}" dt="2026-04-18T20:38:14.498" v="20" actId="21"/>
          <ac:picMkLst>
            <pc:docMk/>
            <pc:sldMk cId="1032727246" sldId="256"/>
            <ac:picMk id="25" creationId="{00000000-0000-0000-0000-000000000000}"/>
          </ac:picMkLst>
        </pc:picChg>
        <pc:picChg chg="del">
          <ac:chgData name="Jack Flannagan (2502520)" userId="4b18751e-c8b6-4044-a68f-bf3bb9c14168" providerId="ADAL" clId="{31A50DEF-5AE7-47D6-A9B4-87059A539F79}" dt="2026-04-18T20:58:47.898" v="562" actId="478"/>
          <ac:picMkLst>
            <pc:docMk/>
            <pc:sldMk cId="1032727246" sldId="256"/>
            <ac:picMk id="40" creationId="{00000000-0000-0000-0000-000000000000}"/>
          </ac:picMkLst>
        </pc:picChg>
        <pc:picChg chg="del">
          <ac:chgData name="Jack Flannagan (2502520)" userId="4b18751e-c8b6-4044-a68f-bf3bb9c14168" providerId="ADAL" clId="{31A50DEF-5AE7-47D6-A9B4-87059A539F79}" dt="2026-04-18T20:58:46.511" v="560" actId="478"/>
          <ac:picMkLst>
            <pc:docMk/>
            <pc:sldMk cId="1032727246" sldId="256"/>
            <ac:picMk id="42" creationId="{00000000-0000-0000-0000-000000000000}"/>
          </ac:picMkLst>
        </pc:picChg>
        <pc:picChg chg="del">
          <ac:chgData name="Jack Flannagan (2502520)" userId="4b18751e-c8b6-4044-a68f-bf3bb9c14168" providerId="ADAL" clId="{31A50DEF-5AE7-47D6-A9B4-87059A539F79}" dt="2026-04-18T20:58:47.136" v="561" actId="478"/>
          <ac:picMkLst>
            <pc:docMk/>
            <pc:sldMk cId="1032727246" sldId="256"/>
            <ac:picMk id="43" creationId="{00000000-0000-0000-0000-000000000000}"/>
          </ac:picMkLst>
        </pc:picChg>
        <pc:picChg chg="add mod">
          <ac:chgData name="Jack Flannagan (2502520)" userId="4b18751e-c8b6-4044-a68f-bf3bb9c14168" providerId="ADAL" clId="{31A50DEF-5AE7-47D6-A9B4-87059A539F79}" dt="2026-04-19T18:40:24.734" v="695" actId="1076"/>
          <ac:picMkLst>
            <pc:docMk/>
            <pc:sldMk cId="1032727246" sldId="256"/>
            <ac:picMk id="1026" creationId="{973659CE-B590-388D-6664-C004E88C527A}"/>
          </ac:picMkLst>
        </pc:picChg>
        <pc:picChg chg="add mod">
          <ac:chgData name="Jack Flannagan (2502520)" userId="4b18751e-c8b6-4044-a68f-bf3bb9c14168" providerId="ADAL" clId="{31A50DEF-5AE7-47D6-A9B4-87059A539F79}" dt="2026-04-19T18:40:31.077" v="697" actId="1076"/>
          <ac:picMkLst>
            <pc:docMk/>
            <pc:sldMk cId="1032727246" sldId="256"/>
            <ac:picMk id="1028" creationId="{E8C85C83-A862-CF0A-BC67-1CEB391C0920}"/>
          </ac:picMkLst>
        </pc:picChg>
        <pc:picChg chg="add mod">
          <ac:chgData name="Jack Flannagan (2502520)" userId="4b18751e-c8b6-4044-a68f-bf3bb9c14168" providerId="ADAL" clId="{31A50DEF-5AE7-47D6-A9B4-87059A539F79}" dt="2026-04-19T18:40:36.979" v="699" actId="1076"/>
          <ac:picMkLst>
            <pc:docMk/>
            <pc:sldMk cId="1032727246" sldId="256"/>
            <ac:picMk id="1030" creationId="{104EC41F-8E5D-696E-663A-AF2BD89F6AAD}"/>
          </ac:picMkLst>
        </pc:picChg>
        <pc:picChg chg="add mod">
          <ac:chgData name="Jack Flannagan (2502520)" userId="4b18751e-c8b6-4044-a68f-bf3bb9c14168" providerId="ADAL" clId="{31A50DEF-5AE7-47D6-A9B4-87059A539F79}" dt="2026-04-18T20:59:11.585" v="567" actId="1076"/>
          <ac:picMkLst>
            <pc:docMk/>
            <pc:sldMk cId="1032727246" sldId="256"/>
            <ac:picMk id="1032" creationId="{1D9360BC-9A44-A442-AEED-E210C56ECAD8}"/>
          </ac:picMkLst>
        </pc:picChg>
        <pc:picChg chg="add del mod">
          <ac:chgData name="Jack Flannagan (2502520)" userId="4b18751e-c8b6-4044-a68f-bf3bb9c14168" providerId="ADAL" clId="{31A50DEF-5AE7-47D6-A9B4-87059A539F79}" dt="2026-04-18T20:59:49.840" v="571" actId="21"/>
          <ac:picMkLst>
            <pc:docMk/>
            <pc:sldMk cId="1032727246" sldId="256"/>
            <ac:picMk id="1034" creationId="{F49823DC-36E2-A950-E247-AC52F2A7FCFF}"/>
          </ac:picMkLst>
        </pc:picChg>
        <pc:picChg chg="add mod">
          <ac:chgData name="Jack Flannagan (2502520)" userId="4b18751e-c8b6-4044-a68f-bf3bb9c14168" providerId="ADAL" clId="{31A50DEF-5AE7-47D6-A9B4-87059A539F79}" dt="2026-04-18T21:00:18.713" v="578" actId="1076"/>
          <ac:picMkLst>
            <pc:docMk/>
            <pc:sldMk cId="1032727246" sldId="256"/>
            <ac:picMk id="1036" creationId="{55157585-8E5F-FADB-1E2E-229B2A41AF4F}"/>
          </ac:picMkLst>
        </pc:picChg>
        <pc:picChg chg="add mod">
          <ac:chgData name="Jack Flannagan (2502520)" userId="4b18751e-c8b6-4044-a68f-bf3bb9c14168" providerId="ADAL" clId="{31A50DEF-5AE7-47D6-A9B4-87059A539F79}" dt="2026-04-18T21:03:31.206" v="599" actId="1076"/>
          <ac:picMkLst>
            <pc:docMk/>
            <pc:sldMk cId="1032727246" sldId="256"/>
            <ac:picMk id="1046" creationId="{9E072ED8-496B-59D5-2816-311E0C8929B9}"/>
          </ac:picMkLst>
        </pc:picChg>
        <pc:picChg chg="del">
          <ac:chgData name="Jack Flannagan (2502520)" userId="4b18751e-c8b6-4044-a68f-bf3bb9c14168" providerId="ADAL" clId="{31A50DEF-5AE7-47D6-A9B4-87059A539F79}" dt="2026-04-18T20:34:43.823" v="9" actId="21"/>
          <ac:picMkLst>
            <pc:docMk/>
            <pc:sldMk cId="1032727246" sldId="256"/>
            <ac:picMk id="2050" creationId="{3B8E54AC-DEF5-4F19-AEFC-E5319CBC807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4/19/2026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4/19/2026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4/19/2026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eg"/><Relationship Id="rId13" Type="http://schemas.openxmlformats.org/officeDocument/2006/relationships/image" Target="../media/image9.png"/><Relationship Id="rId18" Type="http://schemas.openxmlformats.org/officeDocument/2006/relationships/hyperlink" Target="https://doi.org/10.13140/RG.2.1.3591.1765" TargetMode="External"/><Relationship Id="rId3" Type="http://schemas.openxmlformats.org/officeDocument/2006/relationships/image" Target="../media/image2.png"/><Relationship Id="rId7" Type="http://schemas.openxmlformats.org/officeDocument/2006/relationships/hyperlink" Target="https://www.the-race.com/formula-1/our-verdict-on-f1s-2026-car-rules/" TargetMode="External"/><Relationship Id="rId12" Type="http://schemas.openxmlformats.org/officeDocument/2006/relationships/image" Target="../media/image8.png"/><Relationship Id="rId17" Type="http://schemas.openxmlformats.org/officeDocument/2006/relationships/hyperlink" Target="https://doi.org/10.1146/annurev.fluid.38.050304.092016" TargetMode="External"/><Relationship Id="rId2" Type="http://schemas.openxmlformats.org/officeDocument/2006/relationships/image" Target="../media/image1.jpeg"/><Relationship Id="rId16" Type="http://schemas.openxmlformats.org/officeDocument/2006/relationships/hyperlink" Target="https://www.mheducation.com/highered/product/fluid-mechanics-fundamentals-applications-cengel/M9780073398174" TargetMode="External"/><Relationship Id="rId1" Type="http://schemas.openxmlformats.org/officeDocument/2006/relationships/slideLayout" Target="../slideLayouts/slideLayout1.xml"/><Relationship Id="rId6" Type="http://schemas.openxmlformats.org/officeDocument/2006/relationships/hyperlink" Target="https://www.greencarreports.com/news/1087980_orders-for-261-mpg-volkswagen-xl1-exceed-production-of-200" TargetMode="External"/><Relationship Id="rId11" Type="http://schemas.openxmlformats.org/officeDocument/2006/relationships/image" Target="../media/image7.jpeg"/><Relationship Id="rId5" Type="http://schemas.openxmlformats.org/officeDocument/2006/relationships/hyperlink" Target="https://www.pakwheels.com/blog/history-drag-coefficients-cars/" TargetMode="External"/><Relationship Id="rId15" Type="http://schemas.openxmlformats.org/officeDocument/2006/relationships/image" Target="../media/image11.jpeg"/><Relationship Id="rId10" Type="http://schemas.openxmlformats.org/officeDocument/2006/relationships/image" Target="../media/image6.jpeg"/><Relationship Id="rId4" Type="http://schemas.openxmlformats.org/officeDocument/2006/relationships/image" Target="../media/image3.png"/><Relationship Id="rId9" Type="http://schemas.openxmlformats.org/officeDocument/2006/relationships/image" Target="../media/image5.png"/><Relationship Id="rId1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a:ea typeface="Calibri"/>
                <a:cs typeface="Calibri"/>
              </a:rPr>
              <a:t>An Introduction to Vehicle Aerodynamics </a:t>
            </a:r>
          </a:p>
          <a:p>
            <a:pPr>
              <a:lnSpc>
                <a:spcPct val="110000"/>
              </a:lnSpc>
              <a:spcBef>
                <a:spcPct val="0"/>
              </a:spcBef>
              <a:buNone/>
            </a:pPr>
            <a:r>
              <a:rPr lang="en-GB" altLang="en-US" sz="3600" dirty="0">
                <a:solidFill>
                  <a:srgbClr val="002060"/>
                </a:solidFill>
                <a:latin typeface="Calibri"/>
                <a:ea typeface="Calibri"/>
                <a:cs typeface="Calibri"/>
              </a:rPr>
              <a:t>Jack Flannagan </a:t>
            </a:r>
          </a:p>
          <a:p>
            <a:pPr>
              <a:lnSpc>
                <a:spcPct val="110000"/>
              </a:lnSpc>
              <a:spcBef>
                <a:spcPct val="0"/>
              </a:spcBef>
              <a:buNone/>
            </a:pPr>
            <a:r>
              <a:rPr lang="en-GB" altLang="en-US" sz="3600" dirty="0">
                <a:solidFill>
                  <a:srgbClr val="002060"/>
                </a:solidFill>
                <a:latin typeface="Calibri"/>
                <a:ea typeface="Calibri"/>
                <a:cs typeface="Calibri"/>
              </a:rPr>
              <a:t>Andrew Harrison</a:t>
            </a:r>
            <a:endParaRPr lang="en-GB" altLang="en-US" sz="3600" dirty="0">
              <a:solidFill>
                <a:srgbClr val="002060"/>
              </a:solidFill>
              <a:latin typeface="Calibri" charset="0"/>
              <a:ea typeface="Calibri" charset="0"/>
              <a:cs typeface="Calibri" charset="0"/>
            </a:endParaRP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a:lnSpc>
                <a:spcPct val="110000"/>
              </a:lnSpc>
              <a:spcBef>
                <a:spcPct val="0"/>
              </a:spcBef>
              <a:buNone/>
            </a:pPr>
            <a:r>
              <a:rPr lang="en-GB" altLang="en-US" sz="3600" dirty="0">
                <a:solidFill>
                  <a:srgbClr val="002060"/>
                </a:solidFill>
                <a:latin typeface="Calibri"/>
                <a:ea typeface="Calibri"/>
                <a:cs typeface="Calibri"/>
              </a:rPr>
              <a:t>BEng Motorsport Engineering</a:t>
            </a:r>
            <a:endParaRPr lang="en-US" altLang="zh-CN" sz="3600" dirty="0">
              <a:solidFill>
                <a:srgbClr val="002060"/>
              </a:solidFill>
              <a:latin typeface="Calibri"/>
              <a:ea typeface="Calibri"/>
              <a:cs typeface="Calibri"/>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46848" y="5360697"/>
            <a:ext cx="6415087" cy="9060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Aerodynamics is a key focal point for motorsports and commercial vehicle engineering. The use of aero in motorsports can almost always be drastic to the cars performance on track, however in the commercial world of vehicles it can be used to reduce drag overall allowing the vehicle to be overall more efficient(Soares, 2015). The understanding and use of aerodynamics is a constantly changing field, for instance, formula 1 often changes their aerodynamic regulations every 2-4 years as to either improve racing or to build upon a new break through in the engineering sphere. </a:t>
            </a:r>
          </a:p>
        </p:txBody>
      </p:sp>
      <mc:AlternateContent xmlns:mc="http://schemas.openxmlformats.org/markup-compatibility/2006">
        <mc:Choice xmlns:a14="http://schemas.microsoft.com/office/drawing/2010/main" Requires="a14">
          <p:sp>
            <p:nvSpPr>
              <p:cNvPr id="12" name="Text Box 8"/>
              <p:cNvSpPr txBox="1">
                <a:spLocks noChangeArrowheads="1"/>
              </p:cNvSpPr>
              <p:nvPr/>
            </p:nvSpPr>
            <p:spPr bwMode="auto">
              <a:xfrm>
                <a:off x="111677" y="13729634"/>
                <a:ext cx="6415087" cy="1586738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latin typeface="Arial"/>
                    <a:ea typeface="ＭＳ Ｐゴシック"/>
                    <a:cs typeface="Arial"/>
                  </a:rPr>
                  <a:t>Bernoulli’s principle </a:t>
                </a:r>
              </a:p>
              <a:p>
                <a:pPr>
                  <a:spcBef>
                    <a:spcPct val="20000"/>
                  </a:spcBef>
                </a:pPr>
                <a:r>
                  <a:rPr lang="en-AU" altLang="en-US" sz="2800" dirty="0">
                    <a:latin typeface="Arial"/>
                    <a:ea typeface="ＭＳ Ｐゴシック"/>
                    <a:cs typeface="Arial"/>
                  </a:rPr>
                  <a:t>Bernoulli's principle dictates that there is a direct connection between air velocity and pressure</a:t>
                </a:r>
                <a:r>
                  <a:rPr lang="en-GB" sz="2800" dirty="0"/>
                  <a:t>(</a:t>
                </a:r>
                <a:r>
                  <a:rPr lang="en-GB" sz="2800" dirty="0" err="1"/>
                  <a:t>Çengel</a:t>
                </a:r>
                <a:r>
                  <a:rPr lang="en-GB" sz="2800" dirty="0"/>
                  <a:t> and </a:t>
                </a:r>
                <a:r>
                  <a:rPr lang="en-GB" sz="2800" dirty="0" err="1"/>
                  <a:t>Cimbala</a:t>
                </a:r>
                <a:r>
                  <a:rPr lang="en-GB" sz="2800" dirty="0"/>
                  <a:t>, 2018)</a:t>
                </a:r>
                <a:r>
                  <a:rPr lang="en-AU" altLang="en-US" sz="2800" dirty="0">
                    <a:latin typeface="Arial"/>
                    <a:ea typeface="ＭＳ Ｐゴシック"/>
                    <a:cs typeface="Arial"/>
                  </a:rPr>
                  <a:t>.  </a:t>
                </a:r>
              </a:p>
              <a:p>
                <a:pPr marL="457200" indent="-457200">
                  <a:spcBef>
                    <a:spcPct val="20000"/>
                  </a:spcBef>
                  <a:buFont typeface="Arial" panose="020B0604020202020204" pitchFamily="34" charset="0"/>
                  <a:buChar char="•"/>
                </a:pPr>
                <a:r>
                  <a:rPr lang="en-AU" altLang="en-US" sz="2800" dirty="0">
                    <a:latin typeface="Arial"/>
                    <a:ea typeface="ＭＳ Ｐゴシック"/>
                    <a:cs typeface="Arial"/>
                  </a:rPr>
                  <a:t>High velocity = low pressure </a:t>
                </a:r>
              </a:p>
              <a:p>
                <a:pPr marL="457200" indent="-457200">
                  <a:spcBef>
                    <a:spcPct val="20000"/>
                  </a:spcBef>
                  <a:buFont typeface="Arial" panose="020B0604020202020204" pitchFamily="34" charset="0"/>
                  <a:buChar char="•"/>
                </a:pPr>
                <a:r>
                  <a:rPr lang="en-AU" altLang="en-US" sz="2800" dirty="0">
                    <a:latin typeface="Arial"/>
                    <a:ea typeface="ＭＳ Ｐゴシック"/>
                    <a:cs typeface="Arial"/>
                  </a:rPr>
                  <a:t>Low velocity = high pressure </a:t>
                </a:r>
              </a:p>
              <a:p>
                <a:pPr>
                  <a:spcBef>
                    <a:spcPct val="20000"/>
                  </a:spcBef>
                </a:pPr>
                <a:r>
                  <a:rPr lang="en-AU" altLang="en-US" sz="2800" dirty="0">
                    <a:latin typeface="Arial"/>
                    <a:ea typeface="ＭＳ Ｐゴシック"/>
                    <a:cs typeface="Arial"/>
                  </a:rPr>
                  <a:t>Using this, if a change can be made to the air flow of the car. Then, in conjunction, the forces acting on the car can be changed. The forces changing due to the redirection of air are lift (downforce being negative lift) and drag. </a:t>
                </a:r>
              </a:p>
              <a:p>
                <a:pPr>
                  <a:spcBef>
                    <a:spcPct val="20000"/>
                  </a:spcBef>
                </a:pPr>
                <a:r>
                  <a:rPr lang="en-AU" altLang="en-US" sz="3600" b="1" dirty="0">
                    <a:latin typeface="Arial"/>
                    <a:ea typeface="ＭＳ Ｐゴシック"/>
                    <a:cs typeface="Arial"/>
                  </a:rPr>
                  <a:t>Drag </a:t>
                </a:r>
              </a:p>
              <a:p>
                <a:pPr>
                  <a:spcBef>
                    <a:spcPct val="20000"/>
                  </a:spcBef>
                </a:pPr>
                <a:r>
                  <a:rPr lang="en-AU" altLang="en-US" sz="2800" dirty="0">
                    <a:latin typeface="Arial"/>
                    <a:ea typeface="ＭＳ Ｐゴシック"/>
                    <a:cs typeface="Arial"/>
                  </a:rPr>
                  <a:t>Drag is a restive aerodynamic force that acts in the opposing direction to that of motion. It is made up of three factors.</a:t>
                </a:r>
              </a:p>
              <a:p>
                <a:pPr marL="457200" indent="-457200">
                  <a:spcBef>
                    <a:spcPct val="20000"/>
                  </a:spcBef>
                  <a:buFont typeface="Arial" panose="020B0604020202020204" pitchFamily="34" charset="0"/>
                  <a:buChar char="•"/>
                </a:pPr>
                <a:r>
                  <a:rPr lang="en-AU" altLang="en-US" sz="2800" dirty="0">
                    <a:latin typeface="Arial"/>
                    <a:ea typeface="ＭＳ Ｐゴシック"/>
                    <a:cs typeface="Arial"/>
                  </a:rPr>
                  <a:t>Frontal pressure (the air that is getting pushed against the frontal area of the object in motion</a:t>
                </a:r>
              </a:p>
              <a:p>
                <a:pPr marL="457200" indent="-457200">
                  <a:spcBef>
                    <a:spcPct val="20000"/>
                  </a:spcBef>
                  <a:buFont typeface="Arial" panose="020B0604020202020204" pitchFamily="34" charset="0"/>
                  <a:buChar char="•"/>
                </a:pPr>
                <a:r>
                  <a:rPr lang="en-AU" altLang="en-US" sz="2800" dirty="0">
                    <a:latin typeface="Arial"/>
                    <a:ea typeface="ＭＳ Ｐゴシック"/>
                    <a:cs typeface="Arial"/>
                  </a:rPr>
                  <a:t>Rear vacuum (where the air can not fill the vacuum behind the object when in motion)</a:t>
                </a:r>
              </a:p>
              <a:p>
                <a:pPr marL="457200" indent="-457200">
                  <a:spcBef>
                    <a:spcPct val="20000"/>
                  </a:spcBef>
                  <a:buFont typeface="Arial" panose="020B0604020202020204" pitchFamily="34" charset="0"/>
                  <a:buChar char="•"/>
                </a:pPr>
                <a:r>
                  <a:rPr lang="en-AU" altLang="en-US" sz="2800" dirty="0">
                    <a:latin typeface="Arial"/>
                    <a:ea typeface="ＭＳ Ｐゴシック"/>
                    <a:cs typeface="Arial"/>
                  </a:rPr>
                  <a:t>Skin friction (air moving along the surface of the object creating friction) </a:t>
                </a:r>
              </a:p>
              <a:p>
                <a:pPr>
                  <a:spcBef>
                    <a:spcPct val="20000"/>
                  </a:spcBef>
                </a:pPr>
                <a:r>
                  <a:rPr lang="en-AU" altLang="en-US" sz="2800" dirty="0">
                    <a:latin typeface="Arial"/>
                    <a:ea typeface="ＭＳ Ｐゴシック"/>
                    <a:cs typeface="Arial"/>
                  </a:rPr>
                  <a:t>The drag coefficient can also be calculated by using the calculation </a:t>
                </a:r>
              </a:p>
              <a:p>
                <a:pPr>
                  <a:spcBef>
                    <a:spcPct val="20000"/>
                  </a:spcBef>
                </a:pPr>
                <a14:m>
                  <m:oMathPara xmlns:m="http://schemas.openxmlformats.org/officeDocument/2006/math">
                    <m:oMathParaPr>
                      <m:jc m:val="centerGroup"/>
                    </m:oMathParaPr>
                    <m:oMath xmlns:m="http://schemas.openxmlformats.org/officeDocument/2006/math">
                      <m:sSub>
                        <m:sSubPr>
                          <m:ctrlPr>
                            <a:rPr lang="en-AU" altLang="en-US" sz="2800" i="1" smtClean="0">
                              <a:latin typeface="Cambria Math" panose="02040503050406030204" pitchFamily="18" charset="0"/>
                            </a:rPr>
                          </m:ctrlPr>
                        </m:sSubPr>
                        <m:e>
                          <m:r>
                            <a:rPr lang="en-GB" altLang="en-US" sz="2800" b="0" i="1" smtClean="0">
                              <a:latin typeface="Cambria Math" panose="02040503050406030204" pitchFamily="18" charset="0"/>
                            </a:rPr>
                            <m:t>𝑐</m:t>
                          </m:r>
                        </m:e>
                        <m:sub>
                          <m:r>
                            <a:rPr lang="en-GB" altLang="en-US" sz="2800" b="0" i="1" smtClean="0">
                              <a:latin typeface="Cambria Math" panose="02040503050406030204" pitchFamily="18" charset="0"/>
                            </a:rPr>
                            <m:t>𝑑</m:t>
                          </m:r>
                        </m:sub>
                      </m:sSub>
                      <m:r>
                        <a:rPr lang="en-GB" altLang="en-US" sz="2800" b="0" i="1" smtClean="0">
                          <a:latin typeface="Cambria Math" panose="02040503050406030204" pitchFamily="18" charset="0"/>
                        </a:rPr>
                        <m:t>=</m:t>
                      </m:r>
                      <m:f>
                        <m:fPr>
                          <m:ctrlPr>
                            <a:rPr lang="en-GB" altLang="en-US" sz="2800" b="0" i="1" smtClean="0">
                              <a:latin typeface="Cambria Math" panose="02040503050406030204" pitchFamily="18" charset="0"/>
                            </a:rPr>
                          </m:ctrlPr>
                        </m:fPr>
                        <m:num>
                          <m:r>
                            <a:rPr lang="en-GB" altLang="en-US" sz="2800" b="0" i="1" smtClean="0">
                              <a:latin typeface="Cambria Math" panose="02040503050406030204" pitchFamily="18" charset="0"/>
                            </a:rPr>
                            <m:t>2</m:t>
                          </m:r>
                          <m:sSub>
                            <m:sSubPr>
                              <m:ctrlPr>
                                <a:rPr lang="en-GB" altLang="en-US" sz="2800" b="0" i="1" smtClean="0">
                                  <a:latin typeface="Cambria Math" panose="02040503050406030204" pitchFamily="18" charset="0"/>
                                </a:rPr>
                              </m:ctrlPr>
                            </m:sSubPr>
                            <m:e>
                              <m:r>
                                <a:rPr lang="en-GB" altLang="en-US" sz="2800" b="0" i="1" smtClean="0">
                                  <a:latin typeface="Cambria Math" panose="02040503050406030204" pitchFamily="18" charset="0"/>
                                </a:rPr>
                                <m:t>𝑓</m:t>
                              </m:r>
                            </m:e>
                            <m:sub>
                              <m:r>
                                <a:rPr lang="en-GB" altLang="en-US" sz="2800" b="0" i="1" smtClean="0">
                                  <a:latin typeface="Cambria Math" panose="02040503050406030204" pitchFamily="18" charset="0"/>
                                </a:rPr>
                                <m:t>𝑑</m:t>
                              </m:r>
                            </m:sub>
                          </m:sSub>
                        </m:num>
                        <m:den>
                          <m:eqArr>
                            <m:eqArrPr>
                              <m:ctrlPr>
                                <a:rPr lang="en-GB" altLang="en-US" sz="2800" b="0" i="1" smtClean="0">
                                  <a:latin typeface="Cambria Math" panose="02040503050406030204" pitchFamily="18" charset="0"/>
                                </a:rPr>
                              </m:ctrlPr>
                            </m:eqArrPr>
                            <m:e>
                              <m:r>
                                <a:rPr lang="en-GB" altLang="en-US" sz="2800" b="0" i="1" smtClean="0">
                                  <a:latin typeface="Cambria Math" panose="02040503050406030204" pitchFamily="18" charset="0"/>
                                </a:rPr>
                                <m:t>𝑝</m:t>
                              </m:r>
                              <m:sSup>
                                <m:sSupPr>
                                  <m:ctrlPr>
                                    <a:rPr lang="en-GB" altLang="en-US" sz="2800" b="0" i="1" smtClean="0">
                                      <a:latin typeface="Cambria Math" panose="02040503050406030204" pitchFamily="18" charset="0"/>
                                    </a:rPr>
                                  </m:ctrlPr>
                                </m:sSupPr>
                                <m:e>
                                  <m:r>
                                    <a:rPr lang="en-GB" altLang="en-US" sz="2800" b="0" i="1" smtClean="0">
                                      <a:latin typeface="Cambria Math" panose="02040503050406030204" pitchFamily="18" charset="0"/>
                                    </a:rPr>
                                    <m:t>𝑣</m:t>
                                  </m:r>
                                </m:e>
                                <m:sup>
                                  <m:r>
                                    <a:rPr lang="en-GB" altLang="en-US" sz="2800" b="0" i="1" smtClean="0">
                                      <a:latin typeface="Cambria Math" panose="02040503050406030204" pitchFamily="18" charset="0"/>
                                    </a:rPr>
                                    <m:t>2</m:t>
                                  </m:r>
                                </m:sup>
                              </m:sSup>
                              <m:r>
                                <a:rPr lang="en-GB" altLang="en-US" sz="2800" b="0" i="1" smtClean="0">
                                  <a:latin typeface="Cambria Math" panose="02040503050406030204" pitchFamily="18" charset="0"/>
                                </a:rPr>
                                <m:t>𝐴</m:t>
                              </m:r>
                            </m:e>
                            <m:e/>
                          </m:eqArr>
                        </m:den>
                      </m:f>
                    </m:oMath>
                  </m:oMathPara>
                </a14:m>
                <a:endParaRPr lang="en-AU" altLang="en-US" sz="2800" dirty="0"/>
              </a:p>
            </p:txBody>
          </p:sp>
        </mc:Choice>
        <mc:Fallback>
          <p:sp>
            <p:nvSpPr>
              <p:cNvPr id="12" name="Text Box 8"/>
              <p:cNvSpPr txBox="1">
                <a:spLocks noRot="1" noChangeAspect="1" noMove="1" noResize="1" noEditPoints="1" noAdjustHandles="1" noChangeArrowheads="1" noChangeShapeType="1" noTextEdit="1"/>
              </p:cNvSpPr>
              <p:nvPr/>
            </p:nvSpPr>
            <p:spPr bwMode="auto">
              <a:xfrm>
                <a:off x="111677" y="13729634"/>
                <a:ext cx="6415087" cy="15867382"/>
              </a:xfrm>
              <a:prstGeom prst="rect">
                <a:avLst/>
              </a:prstGeom>
              <a:blipFill>
                <a:blip r:embed="rId4"/>
                <a:stretch>
                  <a:fillRect l="-190"/>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14" name="Text Box 19"/>
          <p:cNvSpPr txBox="1">
            <a:spLocks noChangeArrowheads="1"/>
          </p:cNvSpPr>
          <p:nvPr/>
        </p:nvSpPr>
        <p:spPr bwMode="auto">
          <a:xfrm>
            <a:off x="6327312" y="22665648"/>
            <a:ext cx="4487152" cy="2258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i="1" dirty="0">
                <a:latin typeface="Times New Roman" charset="0"/>
              </a:rPr>
              <a:t>Table showing the drag coefficient of a wide range of cars. (pakwheels.com, 2016)</a:t>
            </a:r>
          </a:p>
        </p:txBody>
      </p:sp>
      <p:sp>
        <p:nvSpPr>
          <p:cNvPr id="17" name="Text Box 21"/>
          <p:cNvSpPr txBox="1">
            <a:spLocks noChangeArrowheads="1"/>
          </p:cNvSpPr>
          <p:nvPr/>
        </p:nvSpPr>
        <p:spPr bwMode="auto">
          <a:xfrm>
            <a:off x="6581294" y="10078150"/>
            <a:ext cx="7587052" cy="1559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800" i="1" dirty="0">
                <a:latin typeface="Times New Roman" charset="0"/>
              </a:rPr>
              <a:t>A photo showing the change in regulations from the 2024 f1 cars to the 2026 f1 cars (photo taken from The Race, 2024)</a:t>
            </a:r>
          </a:p>
        </p:txBody>
      </p:sp>
      <p:sp>
        <p:nvSpPr>
          <p:cNvPr id="18" name="Text Box 27"/>
          <p:cNvSpPr txBox="1">
            <a:spLocks noChangeArrowheads="1"/>
          </p:cNvSpPr>
          <p:nvPr/>
        </p:nvSpPr>
        <p:spPr bwMode="auto">
          <a:xfrm>
            <a:off x="6581294" y="16823231"/>
            <a:ext cx="7545447" cy="1990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800" i="1" dirty="0">
                <a:latin typeface="Times New Roman" charset="0"/>
              </a:rPr>
              <a:t>The Volkswagen XL1 has a sleek design and a very low drag coefficient allowing for it to achieve an average mpg of 261 (photo curtesy of  green car reports, 2013)</a:t>
            </a:r>
          </a:p>
        </p:txBody>
      </p:sp>
      <p:sp>
        <p:nvSpPr>
          <p:cNvPr id="22" name="Text Box 10"/>
          <p:cNvSpPr txBox="1">
            <a:spLocks noChangeArrowheads="1"/>
          </p:cNvSpPr>
          <p:nvPr/>
        </p:nvSpPr>
        <p:spPr bwMode="auto">
          <a:xfrm>
            <a:off x="14493935" y="20529413"/>
            <a:ext cx="6924491" cy="4227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dirty="0">
                <a:hlinkClick r:id="rId5"/>
              </a:rPr>
              <a:t>https://www.pakwheels.com/blog/history-drag-coefficients-cars/</a:t>
            </a:r>
            <a:r>
              <a:rPr lang="en-US" altLang="en-US" dirty="0"/>
              <a:t> </a:t>
            </a:r>
          </a:p>
          <a:p>
            <a:pPr>
              <a:spcBef>
                <a:spcPct val="50000"/>
              </a:spcBef>
            </a:pPr>
            <a:r>
              <a:rPr lang="en-US" altLang="en-US" dirty="0">
                <a:hlinkClick r:id="rId6"/>
              </a:rPr>
              <a:t>https://www.greencarreports.com/news/1087980_orders-for-261-mpg-volkswagen-xl1-exceed-production-of-200</a:t>
            </a:r>
            <a:r>
              <a:rPr lang="en-US" altLang="en-US" dirty="0"/>
              <a:t> </a:t>
            </a:r>
          </a:p>
          <a:p>
            <a:pPr>
              <a:spcBef>
                <a:spcPct val="50000"/>
              </a:spcBef>
            </a:pPr>
            <a:r>
              <a:rPr lang="en-US" altLang="en-US" dirty="0">
                <a:hlinkClick r:id="rId7"/>
              </a:rPr>
              <a:t>https://www.the-race.com/formula-1/our-verdict-on-f1s-2026-car-rules/</a:t>
            </a:r>
            <a:r>
              <a:rPr lang="en-US" altLang="en-US" dirty="0"/>
              <a:t> </a:t>
            </a:r>
          </a:p>
        </p:txBody>
      </p:sp>
      <p:sp>
        <p:nvSpPr>
          <p:cNvPr id="24" name="Text Box 22"/>
          <p:cNvSpPr txBox="1">
            <a:spLocks noChangeArrowheads="1"/>
          </p:cNvSpPr>
          <p:nvPr/>
        </p:nvSpPr>
        <p:spPr bwMode="auto">
          <a:xfrm>
            <a:off x="14711488" y="4867346"/>
            <a:ext cx="6415087" cy="8629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Lift</a:t>
            </a:r>
          </a:p>
          <a:p>
            <a:pPr>
              <a:spcBef>
                <a:spcPct val="50000"/>
              </a:spcBef>
            </a:pPr>
            <a:r>
              <a:rPr lang="en-AU" altLang="en-US" sz="2800" dirty="0"/>
              <a:t>lift is the vertical force acting upon the car or object when in motion. This can either reduce or increase the load on the tyres of the vehicle. Lift occurs when the pressure above the car is at a difference to the pressure below. For positive lift, the pressure above the car must be greater than the pressure below. For negative lift (downforce), the pressure below must be greater. The downwards force that can be generated by negative lift can increase the load on the tyres there for giving more grip without adding more weight to the car for added downwards force. </a:t>
            </a:r>
          </a:p>
        </p:txBody>
      </p:sp>
      <p:sp>
        <p:nvSpPr>
          <p:cNvPr id="26" name="Text Box 28"/>
          <p:cNvSpPr txBox="1">
            <a:spLocks noChangeArrowheads="1"/>
          </p:cNvSpPr>
          <p:nvPr/>
        </p:nvSpPr>
        <p:spPr bwMode="auto">
          <a:xfrm>
            <a:off x="14711488" y="13139097"/>
            <a:ext cx="6410325" cy="776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The use of aerodynamics</a:t>
            </a:r>
          </a:p>
          <a:p>
            <a:pPr>
              <a:spcBef>
                <a:spcPct val="50000"/>
              </a:spcBef>
            </a:pPr>
            <a:r>
              <a:rPr lang="en-AU" altLang="en-US" sz="2800" dirty="0"/>
              <a:t>The use in both motorsports and commercial is vastly different. As stated, before in this poster, then main use in motorsports is to increase load on the tyres to allow for more grip therefore higher cornering speeds(Katz, 2006). The use in commercial vehicles is to reduce the overall drag of the vehicle allowing for it to cut through the air more efficiently. which can greatly impact the mpg of the vehicle and its overall sustainably due to it using more fuel to move a higher drag coefficient vehicle.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1512982" y="29224996"/>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pic>
        <p:nvPicPr>
          <p:cNvPr id="3" name="Picture 2" descr="Blank Face Png Photo - Self Portrait Coloring Pages , Free Transparent  Clipart - ClipartKey">
            <a:extLst>
              <a:ext uri="{FF2B5EF4-FFF2-40B4-BE49-F238E27FC236}">
                <a16:creationId xmlns:a16="http://schemas.microsoft.com/office/drawing/2014/main" id="{5CCB150A-0A3E-2D2A-BAC0-967C7BE38CF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9999" y="2302721"/>
            <a:ext cx="2876550" cy="30480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92EFABDB-489C-BF2F-405C-3B1A4F71541B}"/>
              </a:ext>
            </a:extLst>
          </p:cNvPr>
          <p:cNvPicPr>
            <a:picLocks noChangeAspect="1"/>
          </p:cNvPicPr>
          <p:nvPr/>
        </p:nvPicPr>
        <p:blipFill>
          <a:blip r:embed="rId9"/>
          <a:stretch>
            <a:fillRect/>
          </a:stretch>
        </p:blipFill>
        <p:spPr>
          <a:xfrm>
            <a:off x="447353" y="2246352"/>
            <a:ext cx="2609196" cy="3085296"/>
          </a:xfrm>
          <a:prstGeom prst="rect">
            <a:avLst/>
          </a:prstGeom>
        </p:spPr>
      </p:pic>
      <p:pic>
        <p:nvPicPr>
          <p:cNvPr id="1026" name="Picture 2" descr="Our verdict on F1's new 'nimble' 2026 cars">
            <a:extLst>
              <a:ext uri="{FF2B5EF4-FFF2-40B4-BE49-F238E27FC236}">
                <a16:creationId xmlns:a16="http://schemas.microsoft.com/office/drawing/2014/main" id="{973659CE-B590-388D-6664-C004E88C527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644914" y="5844986"/>
            <a:ext cx="7666164" cy="431221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2014 Volkswagen XL1 (Euro spec)  -  First Drive, Wolfsburg, June 2013">
            <a:extLst>
              <a:ext uri="{FF2B5EF4-FFF2-40B4-BE49-F238E27FC236}">
                <a16:creationId xmlns:a16="http://schemas.microsoft.com/office/drawing/2014/main" id="{E8C85C83-A862-CF0A-BC67-1CEB391C092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581294" y="11634557"/>
            <a:ext cx="7656774" cy="510451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able for the Drag Coefficents">
            <a:extLst>
              <a:ext uri="{FF2B5EF4-FFF2-40B4-BE49-F238E27FC236}">
                <a16:creationId xmlns:a16="http://schemas.microsoft.com/office/drawing/2014/main" id="{104EC41F-8E5D-696E-663A-AF2BD89F6AAD}"/>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605735" y="18639478"/>
            <a:ext cx="7607891" cy="417835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1 Logo and symbol, meaning, history, PNG, brand">
            <a:extLst>
              <a:ext uri="{FF2B5EF4-FFF2-40B4-BE49-F238E27FC236}">
                <a16:creationId xmlns:a16="http://schemas.microsoft.com/office/drawing/2014/main" id="{1D9360BC-9A44-A442-AEED-E210C56ECAD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6996" y="28598945"/>
            <a:ext cx="3674213" cy="206677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5157585-8E5F-FADB-1E2E-229B2A41AF4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587217" y="29016063"/>
            <a:ext cx="1232542" cy="1232542"/>
          </a:xfrm>
          <a:prstGeom prst="rect">
            <a:avLst/>
          </a:prstGeom>
          <a:noFill/>
          <a:extLst>
            <a:ext uri="{909E8E84-426E-40DD-AFC4-6F175D3DCCD1}">
              <a14:hiddenFill xmlns:a14="http://schemas.microsoft.com/office/drawing/2010/main">
                <a:solidFill>
                  <a:srgbClr val="FFFFFF"/>
                </a:solidFill>
              </a14:hiddenFill>
            </a:ext>
          </a:extLst>
        </p:spPr>
      </p:pic>
      <p:sp>
        <p:nvSpPr>
          <p:cNvPr id="27" name="AutoShape 14" descr="Fédération Internationale de l'Automobile - Wikipedia">
            <a:extLst>
              <a:ext uri="{FF2B5EF4-FFF2-40B4-BE49-F238E27FC236}">
                <a16:creationId xmlns:a16="http://schemas.microsoft.com/office/drawing/2014/main" id="{07C86BCB-09C2-6FCD-18D9-CDD9F40B02B5}"/>
              </a:ext>
            </a:extLst>
          </p:cNvPr>
          <p:cNvSpPr>
            <a:spLocks noChangeAspect="1" noChangeArrowheads="1"/>
          </p:cNvSpPr>
          <p:nvPr/>
        </p:nvSpPr>
        <p:spPr bwMode="auto">
          <a:xfrm>
            <a:off x="10539413" y="14984413"/>
            <a:ext cx="4487152" cy="448715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AutoShape 20" descr="Fia Fédération Internationale De L'automobile Vector Logo ...">
            <a:extLst>
              <a:ext uri="{FF2B5EF4-FFF2-40B4-BE49-F238E27FC236}">
                <a16:creationId xmlns:a16="http://schemas.microsoft.com/office/drawing/2014/main" id="{FB5B9E6E-B3F8-47F9-394E-E5128CDB03A8}"/>
              </a:ext>
            </a:extLst>
          </p:cNvPr>
          <p:cNvSpPr>
            <a:spLocks noChangeAspect="1" noChangeArrowheads="1"/>
          </p:cNvSpPr>
          <p:nvPr/>
        </p:nvSpPr>
        <p:spPr bwMode="auto">
          <a:xfrm>
            <a:off x="25041475" y="15325819"/>
            <a:ext cx="8320204" cy="832020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46" name="Picture 22" descr="l'Automobile Logo [EPS File ...">
            <a:extLst>
              <a:ext uri="{FF2B5EF4-FFF2-40B4-BE49-F238E27FC236}">
                <a16:creationId xmlns:a16="http://schemas.microsoft.com/office/drawing/2014/main" id="{9E072ED8-496B-59D5-2816-311E0C8929B9}"/>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4996773" y="28957055"/>
            <a:ext cx="3631765" cy="123254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1">
            <a:extLst>
              <a:ext uri="{FF2B5EF4-FFF2-40B4-BE49-F238E27FC236}">
                <a16:creationId xmlns:a16="http://schemas.microsoft.com/office/drawing/2014/main" id="{BB29A1E1-B253-F21F-827D-7C3821AE0491}"/>
              </a:ext>
            </a:extLst>
          </p:cNvPr>
          <p:cNvSpPr>
            <a:spLocks noChangeArrowheads="1"/>
          </p:cNvSpPr>
          <p:nvPr/>
        </p:nvSpPr>
        <p:spPr bwMode="auto">
          <a:xfrm>
            <a:off x="10446426" y="24179054"/>
            <a:ext cx="10757573"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References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CengelY.A</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Boles, M.A. (2015).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Thermodynamics : an engineering approach</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New York, Ny: </a:t>
            </a:r>
            <a:r>
              <a:rPr kumimoji="0" lang="en-US" altLang="en-US" sz="2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Mcgraw-Hill</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Education. Available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https://www.mheducation.com/highered/product/fluid-mechanics-fundamentals-applications-cengel/M9780073398174</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19 Apr.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Katz, J. (2006). AERODYNAMICS OF RACE CARS.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Annual Review of Fluid Mechanics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38(1), pp.27–63. </a:t>
            </a:r>
            <a:r>
              <a:rPr kumimoji="0" lang="en-US" altLang="en-US" sz="2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https://doi.org/10.1146/annurev.fluid.38.050304.092016</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Soares, R.F. (2015).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Drag of Road Cars: Cost-effective CFD setup, Proposal of an aerodynamic concept and Case studies</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ResearchGate. </a:t>
            </a:r>
            <a:r>
              <a:rPr kumimoji="0" lang="en-US" altLang="en-US" sz="2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https://doi.org/10.13140/RG.2.1.3591.1765</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
        <p:nvSpPr>
          <p:cNvPr id="11" name="Rectangle 3">
            <a:extLst>
              <a:ext uri="{FF2B5EF4-FFF2-40B4-BE49-F238E27FC236}">
                <a16:creationId xmlns:a16="http://schemas.microsoft.com/office/drawing/2014/main" id="{F1CAEE53-FB4F-2958-EDDB-C9836EBAD847}"/>
              </a:ext>
            </a:extLst>
          </p:cNvPr>
          <p:cNvSpPr>
            <a:spLocks noChangeArrowheads="1"/>
          </p:cNvSpPr>
          <p:nvPr/>
        </p:nvSpPr>
        <p:spPr bwMode="auto">
          <a:xfrm>
            <a:off x="-8770748" y="-19123964"/>
            <a:ext cx="59082695"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ÇengelY.A. and Boles, M.A. (2015).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Thermodynamics : an engineering approach</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[online] New York, Ny: Mcgraw-Hill Education. Available at: https://www.mheducation.com/highered/product/fluid-mechanics-fundamentals-applications-cengel/M9780073398174.html [Accessed 19 Apr. 2026].</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Katz, J. (2006). AERODYNAMICS OF RACE CARS.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Annual Review of Fluid Mechanics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[online] 38(1), pp.27–63. doi:https://doi.org/10.1146/annurev.fluid.38.050304.092016.</a:t>
            </a:r>
            <a:endParaRPr kumimoji="0" lang="en-US" altLang="en-US" sz="10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Soares, R.F. (2015). </a:t>
            </a:r>
            <a:r>
              <a:rPr kumimoji="0" lang="en-US" altLang="en-US" sz="1200" b="0" i="1" u="none" strike="noStrike" cap="none" normalizeH="0" baseline="0">
                <a:ln>
                  <a:noFill/>
                </a:ln>
                <a:solidFill>
                  <a:schemeClr val="tx1"/>
                </a:solidFill>
                <a:effectLst/>
                <a:latin typeface="Arial" panose="020B0604020202020204" pitchFamily="34" charset="0"/>
                <a:cs typeface="Arial" panose="020B0604020202020204" pitchFamily="34" charset="0"/>
              </a:rPr>
              <a:t>Drag of Road Cars: Cost-effective CFD setup, Proposal of an aerodynamic concept and Case studies</a:t>
            </a:r>
            <a:r>
              <a:rPr kumimoji="0" lang="en-US" altLang="en-US" sz="1200" b="0" i="0" u="none" strike="noStrike" cap="none" normalizeH="0" baseline="0">
                <a:ln>
                  <a:noFill/>
                </a:ln>
                <a:solidFill>
                  <a:schemeClr val="tx1"/>
                </a:solidFill>
                <a:effectLst/>
                <a:latin typeface="Arial" panose="020B0604020202020204" pitchFamily="34" charset="0"/>
                <a:cs typeface="Arial" panose="020B0604020202020204" pitchFamily="34" charset="0"/>
              </a:rPr>
              <a:t>. [online] ResearchGate. doi:https://doi.org/10.13140/RG.2.1.3591.1765.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Rectangle 4">
            <a:extLst>
              <a:ext uri="{FF2B5EF4-FFF2-40B4-BE49-F238E27FC236}">
                <a16:creationId xmlns:a16="http://schemas.microsoft.com/office/drawing/2014/main" id="{FC429D57-BE9D-F30F-6B5F-B1FAB6832014}"/>
              </a:ext>
            </a:extLst>
          </p:cNvPr>
          <p:cNvSpPr>
            <a:spLocks noChangeArrowheads="1"/>
          </p:cNvSpPr>
          <p:nvPr/>
        </p:nvSpPr>
        <p:spPr bwMode="auto">
          <a:xfrm>
            <a:off x="2302194" y="4436459"/>
            <a:ext cx="18109397"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48ac1471ab41be51d48d241cb9875717">
  <xsd:schema xmlns:xsd="http://www.w3.org/2001/XMLSchema" xmlns:xs="http://www.w3.org/2001/XMLSchema" xmlns:p="http://schemas.microsoft.com/office/2006/metadata/properties" xmlns:ns3="b4f9f7ee-5770-4a14-8925-17f3d16e50b7" targetNamespace="http://schemas.microsoft.com/office/2006/metadata/properties" ma:root="true" ma:fieldsID="ecc99c7d62ade68fbb671ecd5e1fade4"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ServiceOCR"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2.xml><?xml version="1.0" encoding="utf-8"?>
<ds:datastoreItem xmlns:ds="http://schemas.openxmlformats.org/officeDocument/2006/customXml" ds:itemID="{EBCBBE70-76DD-42DC-8B76-D4AFD22032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B687D36-0FC2-4295-A780-590997288791}">
  <ds:schemaRefs>
    <ds:schemaRef ds:uri="http://www.w3.org/XML/1998/namespace"/>
    <ds:schemaRef ds:uri="http://purl.org/dc/terms/"/>
    <ds:schemaRef ds:uri="http://schemas.microsoft.com/office/2006/documentManagement/types"/>
    <ds:schemaRef ds:uri="http://schemas.microsoft.com/office/2006/metadata/properties"/>
    <ds:schemaRef ds:uri="b4f9f7ee-5770-4a14-8925-17f3d16e50b7"/>
    <ds:schemaRef ds:uri="http://purl.org/dc/elements/1.1/"/>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64</TotalTime>
  <Words>925</Words>
  <Application>Microsoft Office PowerPoint</Application>
  <PresentationFormat>Custom</PresentationFormat>
  <Paragraphs>39</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Jack Flannagan (2502520)</cp:lastModifiedBy>
  <cp:revision>26</cp:revision>
  <dcterms:created xsi:type="dcterms:W3CDTF">2016-02-25T08:27:32Z</dcterms:created>
  <dcterms:modified xsi:type="dcterms:W3CDTF">2026-04-19T18:44:48Z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y fmtid="{D5CDD505-2E9C-101B-9397-08002B2CF9AE}" pid="3" name="MediaServiceImageTags">
    <vt:lpwstr/>
  </property>
</Properties>
</file>