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1" d="100"/>
          <a:sy n="71" d="100"/>
        </p:scale>
        <p:origin x="6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B6C18-40DE-8BED-CD21-14F960C7F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449498-2EAB-507A-5EFE-EBB2E876DD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10904-392E-059A-92F5-B84380230D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614EC7-05AE-C203-AEB8-F2E48F4D0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BC3956-AC69-D776-8924-B7DA9394C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653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9B99B-35C5-E580-97CD-0885A0C9E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F9A5F7-F2D3-EDA3-523C-0D7871A784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2B9131-8CF0-8550-8A40-93B00D082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BBF9E8-5346-7731-8976-87C0868C1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55F7CB-41C4-B616-4E7C-DD3EBA911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628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BC8EF-49C8-8692-2957-2D39CCE62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127F71-F112-D479-BDA1-59E34F797C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43730-A2F6-3B8D-46EE-30BE7D092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C11894-C868-D5EB-40A5-11ED3F093E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0BCF0-F1B7-EC53-DE81-8EE285FAC6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58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95FD1-E8CC-0C89-03AA-0698C6B7B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24408-FFCC-7E40-4056-600B78FF37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5C829C-3F84-C044-FDC5-4BC9797BDA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AD32F-EC8B-DC2C-2FBE-A799F3EE0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C2FB1E-EA47-E4FE-9372-11BD0513B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EAEEFD-A67C-2B2C-A0B0-DFE868BA4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451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DEEA2-4D9B-C35F-A5B4-1A4951E05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ABC8E3-5E3D-5FF7-8AE8-46F02D4DB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D26542-D7ED-DA40-93B9-3043492F6E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439721-05CE-97A2-946F-5583C80369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2C680F-43D0-70F9-A3B5-6C8B7E14D3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2DE107-C654-0053-5457-F25480612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01FCA4-0448-98CE-2105-018CC527CF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65C3F2-7156-A899-772E-7E6C8B0D00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7564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D4DF6-F087-DBA8-99C0-85BD0F2DE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8A3983-658D-8804-2F52-1BCE8C277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89E952-08E0-7CC9-D6BA-85E0FF7CF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F1360A-B06D-276C-063E-CF294FC98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31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34A4E5-4043-27E6-741F-FF9988579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0C6BFE-F43B-EC38-6F85-6C0CBE3BC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A4BDB-9762-1E25-CE67-BE7D8F44B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544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3ADA8-C7C3-1A8F-77CD-D56F837AC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537F1-E392-3087-BEC7-24FC38FCA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B871C8-5115-6F11-DEEA-2876CE018D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20BC47-9FED-E9F3-8E25-88425A7B7F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4B0264-48BF-123C-C55F-47B54156D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030EF2-8792-BD26-FCF4-80FC743FC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4217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D42A9-518E-6C28-8992-5C7DA5F7B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8EF145-AC45-7942-6BE6-9F9EBD83C3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D0D512-0F48-EF06-C886-063D3D4CC4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BF714C-2D18-0EFB-A027-F5B505F89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98CF04-8597-A79C-52D7-89DEDD374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D79349-9F51-DF8B-26E1-54E6FFCDE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461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7F2F4-5069-099B-C0AF-3DF8414B0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1170F9-3FAF-EAD0-83A4-BB183D6D0A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4419BD-8BD2-D453-304B-4731CF2DC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47DF06-AA9E-DDDF-BDCC-A9FD86E97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F3EE15-5BD1-DC67-D781-9602483DD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549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62EBAC-5E16-DB4C-4649-D1D2B7FF4B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08C960-7947-D666-469F-3E7FB399530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53AEF-BB87-EB45-006A-A851ABEB0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090136-2965-4BEB-2D13-FC51B02B6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0AE659-3DAF-60F2-2EF3-60E4C2908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657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5C598A-8182-A885-8979-A4308869A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FFE35-6B58-B2E8-24A0-EBA328D3ED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C2180-3518-17AC-A49A-1A7655DA3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1281B0-55C8-4A4E-B1D6-E13A32E411AB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D5C512-787E-441A-F97A-8A3EB9564E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F565BB-E065-183F-28FF-65A4281100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DAE00A4-05E9-46CB-B8B9-8DB6125F5B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076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1E760-CBEA-9517-F777-E5A2BC0D0C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5244" y="3062253"/>
            <a:ext cx="11274332" cy="3496132"/>
          </a:xfrm>
        </p:spPr>
        <p:txBody>
          <a:bodyPr>
            <a:normAutofit/>
          </a:bodyPr>
          <a:lstStyle/>
          <a:p>
            <a:r>
              <a:rPr lang="en-GB" sz="2400" dirty="0"/>
              <a:t>BMIH6001 - Contemporary Themes in the Hotel and Hospitality Sector</a:t>
            </a:r>
            <a:br>
              <a:rPr lang="en-GB" sz="2400" dirty="0"/>
            </a:br>
            <a:r>
              <a:rPr lang="en-GB" sz="2000" dirty="0"/>
              <a:t>Module Lead: Dr. Ernest Balutie Wavei</a:t>
            </a:r>
            <a:br>
              <a:rPr lang="en-GB" sz="2400" dirty="0"/>
            </a:br>
            <a:br>
              <a:rPr lang="en-GB" sz="2400" dirty="0"/>
            </a:br>
            <a:r>
              <a:rPr lang="en-GB" sz="2800" dirty="0"/>
              <a:t>The Future of Work: </a:t>
            </a:r>
            <a:br>
              <a:rPr lang="en-GB" sz="2400" dirty="0"/>
            </a:br>
            <a:r>
              <a:rPr lang="en-GB" sz="2400" dirty="0"/>
              <a:t>Artificial Intelligence and Human Collaboration in Hotel and Hospitality</a:t>
            </a:r>
            <a:br>
              <a:rPr lang="en-GB" sz="2400" dirty="0"/>
            </a:br>
            <a:r>
              <a:rPr lang="en-GB" sz="2400" dirty="0"/>
              <a:t>Transforming Service Through Technology and Human Adaptation</a:t>
            </a:r>
            <a:br>
              <a:rPr lang="en-GB" sz="2400" dirty="0"/>
            </a:br>
            <a:br>
              <a:rPr lang="en-GB" sz="2400" dirty="0"/>
            </a:br>
            <a:r>
              <a:rPr lang="en-GB" sz="2000" dirty="0"/>
              <a:t>Presenter: Vasile Asmarandei</a:t>
            </a:r>
            <a:br>
              <a:rPr lang="en-GB" sz="2000" dirty="0"/>
            </a:br>
            <a:r>
              <a:rPr lang="en-GB" sz="2000" dirty="0"/>
              <a:t>2212713</a:t>
            </a:r>
            <a:br>
              <a:rPr lang="en-GB" sz="2000" dirty="0"/>
            </a:br>
            <a:r>
              <a:rPr lang="en-GB" sz="2000" dirty="0"/>
              <a:t>9/6/2025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7027B1-DF17-47F4-A1DF-446969FE01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6600" y="561099"/>
            <a:ext cx="4234515" cy="237132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28036AB-3651-A578-8081-B95029D665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244" y="389965"/>
            <a:ext cx="4234516" cy="254246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D60D5B-E932-07E9-6E9E-EB93BB2B5B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13197" y="431274"/>
            <a:ext cx="2424105" cy="250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03550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3D8189-F6A3-26A1-38DF-12C9E06406A2}"/>
              </a:ext>
            </a:extLst>
          </p:cNvPr>
          <p:cNvSpPr txBox="1"/>
          <p:nvPr/>
        </p:nvSpPr>
        <p:spPr>
          <a:xfrm>
            <a:off x="972672" y="874059"/>
            <a:ext cx="4473388" cy="56256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	        INTRODUCTION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 hospitality industry is embracing AI to enhance service and operational efficiency.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AI is transforming traditional guest-facing roles through automation and data-driven solutions (Kim, 2022).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This research explores how human-AI collaboration is influencing job design, service delivery, and workforce sustainability.</a:t>
            </a:r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jus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Focus: Front-of-house operations as a lens for understanding broader industry transformation.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5A5B5C-ADCB-68B6-FCEA-E887667AC5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6261" b="-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47704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FC5FF85-503E-83F6-37F7-AD0DE6AAE141}"/>
              </a:ext>
            </a:extLst>
          </p:cNvPr>
          <p:cNvSpPr txBox="1"/>
          <p:nvPr/>
        </p:nvSpPr>
        <p:spPr>
          <a:xfrm>
            <a:off x="460325" y="768384"/>
            <a:ext cx="6093500" cy="52629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dirty="0"/>
              <a:t>Aim:</a:t>
            </a:r>
          </a:p>
          <a:p>
            <a:pPr algn="just"/>
            <a:endParaRPr lang="en-GB" sz="2000" dirty="0"/>
          </a:p>
          <a:p>
            <a:pPr algn="just"/>
            <a:r>
              <a:rPr lang="en-GB" dirty="0"/>
              <a:t>To investigate how AI technologies are transforming front-of-house hotel operations and how collaboration between machines and humans is reshaping the future of work in hospitality.</a:t>
            </a:r>
          </a:p>
          <a:p>
            <a:pPr algn="just"/>
            <a:endParaRPr lang="en-GB" dirty="0"/>
          </a:p>
          <a:p>
            <a:pPr algn="just"/>
            <a:r>
              <a:rPr lang="en-GB" sz="2000" dirty="0"/>
              <a:t>Objectives:</a:t>
            </a:r>
          </a:p>
          <a:p>
            <a:pPr algn="just"/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To examine key AI applications in guest-facing hotel roles</a:t>
            </a:r>
          </a:p>
          <a:p>
            <a:pPr algn="just"/>
            <a:r>
              <a:rPr lang="en-GB" dirty="0"/>
              <a:t>and to assess the impact of AI-human collaboration on service delivery and workforce experience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To explore ethical and cultural concerns arising from AI use in hospitality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To propose strategies for effective, inclusive human-AI integration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5F9B66-795A-44F0-9879-E7C262BB4A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2359" y="1120862"/>
            <a:ext cx="4997303" cy="4910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355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566CF87-3231-05C9-C0A3-55D09F92F0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838" b="13633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D2F989-7253-82F2-318D-934481BC3DF9}"/>
              </a:ext>
            </a:extLst>
          </p:cNvPr>
          <p:cNvSpPr txBox="1"/>
          <p:nvPr/>
        </p:nvSpPr>
        <p:spPr>
          <a:xfrm>
            <a:off x="377253" y="3887761"/>
            <a:ext cx="11437494" cy="245268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/>
              <a:t>Literature Review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Core Concepts and Models: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Collaborative Intelligence (Wilson &amp; Daugherty, 2018): Humans and AI working together to complement strengths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Socio-Technical Systems Theory (Baxter &amp; Sommerville, 2011): Interaction between human roles and automated systems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Emotional Labor Theory (Hochschild, 1983): AI’s limits in replacing empathy and emotional service in hospitality</a:t>
            </a:r>
          </a:p>
        </p:txBody>
      </p:sp>
    </p:spTree>
    <p:extLst>
      <p:ext uri="{BB962C8B-B14F-4D97-AF65-F5344CB8AC3E}">
        <p14:creationId xmlns:p14="http://schemas.microsoft.com/office/powerpoint/2010/main" val="5568824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5C6F58-157D-86E2-FA03-F8853957033B}"/>
              </a:ext>
            </a:extLst>
          </p:cNvPr>
          <p:cNvSpPr txBox="1"/>
          <p:nvPr/>
        </p:nvSpPr>
        <p:spPr>
          <a:xfrm>
            <a:off x="614810" y="780651"/>
            <a:ext cx="6072266" cy="54856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Literature Review (cont.)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Why AI Now?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Post-COVID push for contactless, efficient service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Global labor shortages in hospitality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Rising demand for personalized, tech-enabled guest experiences (Mariani, 2023)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Government &amp; industry-led digital transformation initiatives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Examples: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Accor: AI chatbots and mobile check-in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Alibaba FlyZoo Hotel (China): Facial recognition, voice-activated controls (official site)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Hilton: “Connie” robot concierge pilot with IBM Watson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18D005-81D8-6F58-85FA-8E893BD938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2220" b="1"/>
          <a:stretch>
            <a:fillRect/>
          </a:stretch>
        </p:blipFill>
        <p:spPr>
          <a:xfrm>
            <a:off x="6454588" y="10"/>
            <a:ext cx="5737412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60913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ED6C54D-615C-E8A9-9ED8-696C58C292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453" b="12871"/>
          <a:stretch>
            <a:fillRect/>
          </a:stretch>
        </p:blipFill>
        <p:spPr>
          <a:xfrm>
            <a:off x="20" y="10"/>
            <a:ext cx="12191980" cy="3420947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746919-F6A1-2F50-E693-0EF506370C16}"/>
              </a:ext>
            </a:extLst>
          </p:cNvPr>
          <p:cNvSpPr txBox="1"/>
          <p:nvPr/>
        </p:nvSpPr>
        <p:spPr>
          <a:xfrm>
            <a:off x="1118226" y="3326827"/>
            <a:ext cx="10284880" cy="321925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dirty="0"/>
              <a:t>		</a:t>
            </a:r>
            <a:r>
              <a:rPr lang="en-US" sz="2400" dirty="0"/>
              <a:t>Method: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Qualitative research using secondary data from brands site’s, review sites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Desk research: Analysis of AI practices in Hilton, Accor, YOTEL, other brands (official sites)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Online surfing, literature recommended, other articles about hotels experiences on working with AI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Thematic analysis (Braun &amp; Clarke, 2006)</a:t>
            </a:r>
          </a:p>
        </p:txBody>
      </p:sp>
    </p:spTree>
    <p:extLst>
      <p:ext uri="{BB962C8B-B14F-4D97-AF65-F5344CB8AC3E}">
        <p14:creationId xmlns:p14="http://schemas.microsoft.com/office/powerpoint/2010/main" val="2386993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EFF7717-6CF5-D9E6-695D-756EBF4527D3}"/>
              </a:ext>
            </a:extLst>
          </p:cNvPr>
          <p:cNvSpPr txBox="1"/>
          <p:nvPr/>
        </p:nvSpPr>
        <p:spPr>
          <a:xfrm>
            <a:off x="305922" y="3977277"/>
            <a:ext cx="7560608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Effective Use of AI in Hospitality (samples)</a:t>
            </a:r>
          </a:p>
          <a:p>
            <a:endParaRPr lang="en-GB" dirty="0"/>
          </a:p>
          <a:p>
            <a:r>
              <a:rPr lang="en-GB" dirty="0"/>
              <a:t>Accor: AI chatbots reduce front desk load and FAQs</a:t>
            </a:r>
          </a:p>
          <a:p>
            <a:endParaRPr lang="en-GB" dirty="0"/>
          </a:p>
          <a:p>
            <a:r>
              <a:rPr lang="en-GB" dirty="0"/>
              <a:t>YOTEL: Service robots handle luggage, deliver amenities</a:t>
            </a:r>
          </a:p>
          <a:p>
            <a:endParaRPr lang="en-GB" dirty="0"/>
          </a:p>
          <a:p>
            <a:r>
              <a:rPr lang="en-GB" dirty="0"/>
              <a:t>Hilton: “Connie” supports guest navigation, paired with human concierge</a:t>
            </a:r>
          </a:p>
          <a:p>
            <a:endParaRPr lang="en-GB" dirty="0"/>
          </a:p>
          <a:p>
            <a:r>
              <a:rPr lang="en-GB" dirty="0"/>
              <a:t>IHG: AI-driven revenue management systems increase profitability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B6D137-BBE7-C224-752C-C3B0E1E74CA2}"/>
              </a:ext>
            </a:extLst>
          </p:cNvPr>
          <p:cNvSpPr txBox="1"/>
          <p:nvPr/>
        </p:nvSpPr>
        <p:spPr>
          <a:xfrm>
            <a:off x="7337611" y="3870188"/>
            <a:ext cx="454846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Common Themes:</a:t>
            </a:r>
          </a:p>
          <a:p>
            <a:endParaRPr lang="en-GB" dirty="0"/>
          </a:p>
          <a:p>
            <a:r>
              <a:rPr lang="en-GB" dirty="0"/>
              <a:t>✓ Speed and efficiency</a:t>
            </a:r>
          </a:p>
          <a:p>
            <a:r>
              <a:rPr lang="en-GB" dirty="0"/>
              <a:t>✓ Enhanced guest convenience</a:t>
            </a:r>
          </a:p>
          <a:p>
            <a:r>
              <a:rPr lang="en-GB" dirty="0"/>
              <a:t>✓ Augmented—not replaced—human roles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D3C566-EA5A-56C7-A729-C93C0F89B7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2928" y="203067"/>
            <a:ext cx="8234095" cy="3091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5590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AE60DDA-DB0F-49BC-AB06-0C9D718CBF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4435" y="685558"/>
            <a:ext cx="5822818" cy="58228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5AD6A3-D07B-EECF-4174-12FF975ED240}"/>
              </a:ext>
            </a:extLst>
          </p:cNvPr>
          <p:cNvSpPr txBox="1"/>
          <p:nvPr/>
        </p:nvSpPr>
        <p:spPr>
          <a:xfrm>
            <a:off x="375854" y="685558"/>
            <a:ext cx="5204675" cy="5416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000" dirty="0"/>
              <a:t>     Barriers to Effective AI Implementation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Emotional limitations: AI can’t handle complex guest emotions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High investment costs: Expensive to install and maintain (Xiang, 2021)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Cultural resistance: Staff and guests wary of automation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Privacy concerns: Data collection and facial recognition raise red flags (GPDR rules)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Example: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Henn-na Hotel (Japan): Rolled back robot usage due to guest complaints and inefficiencies (Lu, 2022).</a:t>
            </a:r>
          </a:p>
        </p:txBody>
      </p:sp>
    </p:spTree>
    <p:extLst>
      <p:ext uri="{BB962C8B-B14F-4D97-AF65-F5344CB8AC3E}">
        <p14:creationId xmlns:p14="http://schemas.microsoft.com/office/powerpoint/2010/main" val="7166282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E755D86-77C7-9054-3193-910998A55FC3}"/>
              </a:ext>
            </a:extLst>
          </p:cNvPr>
          <p:cNvSpPr txBox="1"/>
          <p:nvPr/>
        </p:nvSpPr>
        <p:spPr>
          <a:xfrm>
            <a:off x="534521" y="612844"/>
            <a:ext cx="4333314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dirty="0"/>
              <a:t>Discussion / Analyse or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Interpreting the Findings</a:t>
            </a:r>
          </a:p>
          <a:p>
            <a:pPr algn="just"/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AI is a complement, not a substitute for human hospitality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Success depends on hybrid models that pair tech with empathy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Employee roles are shifting from task execution to experience curation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dirty="0"/>
              <a:t>Guest trust hinges on transparency, control, and ethical use of AI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Emerging Insight: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The emotional gap left by AI is a growing opportunity for human value creation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49E10E9-2DF9-9F76-F96C-A5A948A119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665" y="1727954"/>
            <a:ext cx="6878780" cy="451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8258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E137F8B-7CF6-05B5-F37E-66BECA63C8F4}"/>
              </a:ext>
            </a:extLst>
          </p:cNvPr>
          <p:cNvSpPr txBox="1"/>
          <p:nvPr/>
        </p:nvSpPr>
        <p:spPr>
          <a:xfrm>
            <a:off x="605117" y="329096"/>
            <a:ext cx="11187953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Conclusion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AI is transforming guest service and human roles in hospitality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Best results come from collaboration, not replacement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Human empathy remains irreplaceable in high-touch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Future success = smart tech + emotionally intelligent staff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799721-0A05-F13C-7D1C-D00A2620FC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8882" y="2791134"/>
            <a:ext cx="6777318" cy="37377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D802DFD-E13B-C185-8183-5DB4AC29FD61}"/>
              </a:ext>
            </a:extLst>
          </p:cNvPr>
          <p:cNvSpPr txBox="1"/>
          <p:nvPr/>
        </p:nvSpPr>
        <p:spPr>
          <a:xfrm>
            <a:off x="8622019" y="3743527"/>
            <a:ext cx="269592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Closing Thought: </a:t>
            </a:r>
            <a:r>
              <a:rPr lang="en-GB" dirty="0"/>
              <a:t>“The future of hospitality work is not human vs. machine, but human and machine.”</a:t>
            </a:r>
          </a:p>
        </p:txBody>
      </p:sp>
    </p:spTree>
    <p:extLst>
      <p:ext uri="{BB962C8B-B14F-4D97-AF65-F5344CB8AC3E}">
        <p14:creationId xmlns:p14="http://schemas.microsoft.com/office/powerpoint/2010/main" val="27129897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76EE84C-F8FC-8CE7-AD07-DE8DF93E08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092" y="3591533"/>
            <a:ext cx="5657556" cy="316620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D93389-A4F1-0FC6-02E1-B418E3BDECED}"/>
              </a:ext>
            </a:extLst>
          </p:cNvPr>
          <p:cNvSpPr txBox="1"/>
          <p:nvPr/>
        </p:nvSpPr>
        <p:spPr>
          <a:xfrm>
            <a:off x="94130" y="467452"/>
            <a:ext cx="11793069" cy="276998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/>
              <a:t>Recommendations / Strategic Actions for the Hospitality Industry</a:t>
            </a:r>
          </a:p>
          <a:p>
            <a:pPr algn="ctr"/>
            <a:endParaRPr lang="en-GB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Design for Hybrid Workflows: Pair AI tools with human strengths (Gretzel, 2022)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Create ‘Emotion-First’ Roles: Focus human staff on guest empathy and recovery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Promote AI Literacy: Upskill teams to supervise, troubleshoot and collaborate with tech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Use AI to Enable Sustainability: Automate energy, food waste and resource use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Build AI Trust: Adopt transparent policies for data use / guest control (Wilson, 2018)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B29CE0-43C7-6770-8CAF-D7D48B93EC24}"/>
              </a:ext>
            </a:extLst>
          </p:cNvPr>
          <p:cNvSpPr txBox="1"/>
          <p:nvPr/>
        </p:nvSpPr>
        <p:spPr>
          <a:xfrm>
            <a:off x="8041339" y="4158973"/>
            <a:ext cx="36307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/>
              <a:t>THANK YOU FOR ATTENDING!</a:t>
            </a:r>
          </a:p>
          <a:p>
            <a:pPr algn="ctr"/>
            <a:endParaRPr lang="en-GB" sz="2000" dirty="0"/>
          </a:p>
          <a:p>
            <a:pPr algn="ctr"/>
            <a:r>
              <a:rPr lang="en-GB" sz="2000" dirty="0"/>
              <a:t>TIME FOR QUESTIONS, PLEASE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A3875A-5248-BE48-4AC2-F1A0C2CF1CEA}"/>
              </a:ext>
            </a:extLst>
          </p:cNvPr>
          <p:cNvSpPr txBox="1"/>
          <p:nvPr/>
        </p:nvSpPr>
        <p:spPr>
          <a:xfrm>
            <a:off x="8221194" y="5973057"/>
            <a:ext cx="327099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Presenter: Vasile Asmarandei</a:t>
            </a:r>
          </a:p>
        </p:txBody>
      </p:sp>
    </p:spTree>
    <p:extLst>
      <p:ext uri="{BB962C8B-B14F-4D97-AF65-F5344CB8AC3E}">
        <p14:creationId xmlns:p14="http://schemas.microsoft.com/office/powerpoint/2010/main" val="933976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9D2F03F-B4D2-EF02-4915-A55573730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2565" y="126417"/>
            <a:ext cx="4928341" cy="24956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F38898-EB19-02BB-D740-E8812B423813}"/>
              </a:ext>
            </a:extLst>
          </p:cNvPr>
          <p:cNvSpPr txBox="1"/>
          <p:nvPr/>
        </p:nvSpPr>
        <p:spPr>
          <a:xfrm>
            <a:off x="5634318" y="126417"/>
            <a:ext cx="6441141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1200" dirty="0"/>
              <a:t>Baxter, G. and Sommerville, I., 2011. Socio-technical systems: From design methods to systems engineering. Interacting with Computers, 23(1), pp.4–17.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Braun, V. and Clarke, V., 2006. Using thematic analysis in psychology. Qualitative Research in Psychology, 3(2), pp.77–101.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Gretzel, U. and Sigala, M., 2022. Advancing digital transformation in tourism and hospitality. Journal of Hospitality and Tourism Technology, 13(2), pp.234–249.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Hochschild, A.R., 1983. The Managed Heart: Commercialization of Human Feeling. Berkeley: University of California Press.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Kim, J., Kim, M. and Park, J., 2022. The impact of AI on employee work roles in hotels. Journal of Hospitality and Tourism Research, 46(5), pp.789–810.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Lu, L., Cai, R. and Gursoy, D., 2022. Empathy and personalization in AI service recovery. International Journal of Hospitality Management, 102, p.103166.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Mariani, M., Borghi, M. and Cappa, F., 2023. AI and the reshaping of service work in hospitality. Service Industries Journal, 43(2), pp.150–170.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Tussyadiah, I.P. and Miller, G., 2019. Privacy concerns and data sharing in AI. Information Technology &amp; Tourism, 22(4), pp.537–552.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Van Doorn, J. et al., 2017. Automated social presence in service environments. Journal of Service Research, 20(4), pp.43–58.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Wilson, H.J. and Daugherty, P.R., 2018. Collaborative Intelligence: Humans and AI Are Joining Forces. Harvard Business Review, 96(4), pp.114–123.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Xiang, Z., Du, Q., Ma, Y. and Fan, W., 2021. A comparative analysis of major online review platforms: Implications for social media analytics in hospitality. Tourism Management, 83, p.104245</a:t>
            </a:r>
          </a:p>
          <a:p>
            <a:pPr algn="just"/>
            <a:endParaRPr lang="en-GB" sz="1200" dirty="0"/>
          </a:p>
          <a:p>
            <a:pPr algn="just"/>
            <a:r>
              <a:rPr lang="en-GB" sz="1200" dirty="0"/>
              <a:t>Zeng, Z., Chen, P.J. and Lew, A.A., 2020. COVID-19 drives robotics adoption. Tourism Geographies, 22(3), pp.724–734.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C24462-3A46-6EAB-2CA7-04A7F5415CCE}"/>
              </a:ext>
            </a:extLst>
          </p:cNvPr>
          <p:cNvSpPr txBox="1"/>
          <p:nvPr/>
        </p:nvSpPr>
        <p:spPr>
          <a:xfrm>
            <a:off x="2168341" y="3181728"/>
            <a:ext cx="185233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References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4280807-373E-4F66-976E-6449807F59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565" y="4120502"/>
            <a:ext cx="4928341" cy="2611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9944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511</TotalTime>
  <Words>1146</Words>
  <Application>Microsoft Office PowerPoint</Application>
  <PresentationFormat>Widescreen</PresentationFormat>
  <Paragraphs>140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BMIH6001 - Contemporary Themes in the Hotel and Hospitality Sector Module Lead: Dr. Ernest Balutie Wavei  The Future of Work:  Artificial Intelligence and Human Collaboration in Hotel and Hospitality Transforming Service Through Technology and Human Adaptation  Presenter: Vasile Asmarandei 2212713 9/6/2025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Asmarandei (2212713)</dc:creator>
  <cp:lastModifiedBy>Vasile Asmarandei (2212713)</cp:lastModifiedBy>
  <cp:revision>3</cp:revision>
  <dcterms:created xsi:type="dcterms:W3CDTF">2025-06-04T18:54:16Z</dcterms:created>
  <dcterms:modified xsi:type="dcterms:W3CDTF">2025-06-09T14:30:52Z</dcterms:modified>
</cp:coreProperties>
</file>