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 id="2147483902" r:id="rId2"/>
  </p:sldMasterIdLst>
  <p:notesMasterIdLst>
    <p:notesMasterId r:id="rId38"/>
  </p:notesMasterIdLst>
  <p:sldIdLst>
    <p:sldId id="1621" r:id="rId3"/>
    <p:sldId id="1622" r:id="rId4"/>
    <p:sldId id="1623" r:id="rId5"/>
    <p:sldId id="1625" r:id="rId6"/>
    <p:sldId id="1627" r:id="rId7"/>
    <p:sldId id="1628" r:id="rId8"/>
    <p:sldId id="1629" r:id="rId9"/>
    <p:sldId id="298" r:id="rId10"/>
    <p:sldId id="299" r:id="rId11"/>
    <p:sldId id="264" r:id="rId12"/>
    <p:sldId id="367" r:id="rId13"/>
    <p:sldId id="368" r:id="rId14"/>
    <p:sldId id="266" r:id="rId15"/>
    <p:sldId id="267" r:id="rId16"/>
    <p:sldId id="265" r:id="rId17"/>
    <p:sldId id="271" r:id="rId18"/>
    <p:sldId id="1630" r:id="rId19"/>
    <p:sldId id="1631" r:id="rId20"/>
    <p:sldId id="300" r:id="rId21"/>
    <p:sldId id="1299" r:id="rId22"/>
    <p:sldId id="429" r:id="rId23"/>
    <p:sldId id="430" r:id="rId24"/>
    <p:sldId id="431" r:id="rId25"/>
    <p:sldId id="432" r:id="rId26"/>
    <p:sldId id="1312" r:id="rId27"/>
    <p:sldId id="1632" r:id="rId28"/>
    <p:sldId id="1308" r:id="rId29"/>
    <p:sldId id="1633" r:id="rId30"/>
    <p:sldId id="1309" r:id="rId31"/>
    <p:sldId id="1310" r:id="rId32"/>
    <p:sldId id="1311" r:id="rId33"/>
    <p:sldId id="1634" r:id="rId34"/>
    <p:sldId id="387" r:id="rId35"/>
    <p:sldId id="445" r:id="rId36"/>
    <p:sldId id="1778" r:id="rId37"/>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0" autoAdjust="0"/>
    <p:restoredTop sz="99466" autoAdjust="0"/>
  </p:normalViewPr>
  <p:slideViewPr>
    <p:cSldViewPr>
      <p:cViewPr>
        <p:scale>
          <a:sx n="57" d="100"/>
          <a:sy n="57" d="100"/>
        </p:scale>
        <p:origin x="1716" y="324"/>
      </p:cViewPr>
      <p:guideLst>
        <p:guide orient="horz" pos="2160"/>
        <p:guide pos="2880"/>
      </p:guideLst>
    </p:cSldViewPr>
  </p:slideViewPr>
  <p:outlineViewPr>
    <p:cViewPr>
      <p:scale>
        <a:sx n="33" d="100"/>
        <a:sy n="33" d="100"/>
      </p:scale>
      <p:origin x="12" y="0"/>
    </p:cViewPr>
  </p:outlineViewPr>
  <p:notesTextViewPr>
    <p:cViewPr>
      <p:scale>
        <a:sx n="1" d="1"/>
        <a:sy n="1" d="1"/>
      </p:scale>
      <p:origin x="0" y="0"/>
    </p:cViewPr>
  </p:notesTextViewPr>
  <p:sorterViewPr>
    <p:cViewPr varScale="1">
      <p:scale>
        <a:sx n="100" d="100"/>
        <a:sy n="100" d="100"/>
      </p:scale>
      <p:origin x="0" y="-943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B117CD-B967-4191-AE16-61666EB19BFD}" type="datetimeFigureOut">
              <a:rPr lang="zh-CN" altLang="en-US" smtClean="0"/>
              <a:t>2020/8/4</a:t>
            </a:fld>
            <a:endParaRPr lang="zh-CN"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404C67-4B21-41BC-A6B7-F8EAA22738EB}" type="slidenum">
              <a:rPr lang="zh-CN" altLang="en-US" smtClean="0"/>
              <a:t>‹#›</a:t>
            </a:fld>
            <a:endParaRPr lang="zh-CN" altLang="en-US"/>
          </a:p>
        </p:txBody>
      </p:sp>
    </p:spTree>
    <p:extLst>
      <p:ext uri="{BB962C8B-B14F-4D97-AF65-F5344CB8AC3E}">
        <p14:creationId xmlns:p14="http://schemas.microsoft.com/office/powerpoint/2010/main" val="1041044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In contrast, as a percent of gross domestic product (GDP), exports comprise 45.6 percent of the German economy, 22.6 percent of the Chinese economy, and 187 percent of the Singapore economy (http://data.worldbank.org/indicator/NE.EXP.GNFS.ZS).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8</a:t>
            </a:fld>
            <a:endParaRPr lang="en-US" altLang="en-US" dirty="0"/>
          </a:p>
        </p:txBody>
      </p:sp>
    </p:spTree>
    <p:extLst>
      <p:ext uri="{BB962C8B-B14F-4D97-AF65-F5344CB8AC3E}">
        <p14:creationId xmlns:p14="http://schemas.microsoft.com/office/powerpoint/2010/main" val="2501438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world market has emerged from what previously was a multitude of distinct national markets, and the climate for international business today is more favorable than in years past.</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9</a:t>
            </a:fld>
            <a:endParaRPr lang="en-US" altLang="en-US" dirty="0"/>
          </a:p>
        </p:txBody>
      </p:sp>
    </p:spTree>
    <p:extLst>
      <p:ext uri="{BB962C8B-B14F-4D97-AF65-F5344CB8AC3E}">
        <p14:creationId xmlns:p14="http://schemas.microsoft.com/office/powerpoint/2010/main" val="3415559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strategic-management process is conceptually the same for multinational firms as for purely domestic firms; however, the process is more complex for international firms as a result of more variables and relationships.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10</a:t>
            </a:fld>
            <a:endParaRPr lang="en-US" altLang="en-US" dirty="0"/>
          </a:p>
        </p:txBody>
      </p:sp>
    </p:spTree>
    <p:extLst>
      <p:ext uri="{BB962C8B-B14F-4D97-AF65-F5344CB8AC3E}">
        <p14:creationId xmlns:p14="http://schemas.microsoft.com/office/powerpoint/2010/main" val="2811306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Firms have numerous reasons for formulating and implementing strategies that initiate, continue, or expand involvement in business operations across national borders.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13</a:t>
            </a:fld>
            <a:endParaRPr lang="en-US" altLang="en-US" dirty="0"/>
          </a:p>
        </p:txBody>
      </p:sp>
    </p:spTree>
    <p:extLst>
      <p:ext uri="{BB962C8B-B14F-4D97-AF65-F5344CB8AC3E}">
        <p14:creationId xmlns:p14="http://schemas.microsoft.com/office/powerpoint/2010/main" val="3353003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availability, depth, and reliability of economic and marketing information in different countries vary extensively, as do industrial structures, business practices, and the number and nature of regional organizations.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15</a:t>
            </a:fld>
            <a:endParaRPr lang="en-US" altLang="en-US" dirty="0"/>
          </a:p>
        </p:txBody>
      </p:sp>
    </p:spTree>
    <p:extLst>
      <p:ext uri="{BB962C8B-B14F-4D97-AF65-F5344CB8AC3E}">
        <p14:creationId xmlns:p14="http://schemas.microsoft.com/office/powerpoint/2010/main" val="3475180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Few companies can afford to ignore the presence of international competition. Firms that seem insulated and comfortable today may be vulnerable tomorrow.</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16</a:t>
            </a:fld>
            <a:endParaRPr lang="en-US" altLang="en-US" dirty="0"/>
          </a:p>
        </p:txBody>
      </p:sp>
    </p:spTree>
    <p:extLst>
      <p:ext uri="{BB962C8B-B14F-4D97-AF65-F5344CB8AC3E}">
        <p14:creationId xmlns:p14="http://schemas.microsoft.com/office/powerpoint/2010/main" val="4037212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Few companies can afford to ignore the presence of international competition. Firms that seem insulated and comfortable today may be vulnerable tomorrow.</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17</a:t>
            </a:fld>
            <a:endParaRPr lang="en-US" altLang="en-US" dirty="0"/>
          </a:p>
        </p:txBody>
      </p:sp>
    </p:spTree>
    <p:extLst>
      <p:ext uri="{BB962C8B-B14F-4D97-AF65-F5344CB8AC3E}">
        <p14:creationId xmlns:p14="http://schemas.microsoft.com/office/powerpoint/2010/main" val="3484582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Few companies can afford to ignore the presence of international competition. Firms that seem insulated and comfortable today may be vulnerable tomorrow.</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18</a:t>
            </a:fld>
            <a:endParaRPr lang="en-US" altLang="en-US" dirty="0"/>
          </a:p>
        </p:txBody>
      </p:sp>
    </p:spTree>
    <p:extLst>
      <p:ext uri="{BB962C8B-B14F-4D97-AF65-F5344CB8AC3E}">
        <p14:creationId xmlns:p14="http://schemas.microsoft.com/office/powerpoint/2010/main" val="2241972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An excellent website to visit on this topic is www.worldbusinessculture.com, where you may select any country in the world and check out how business culture varies in that country versus other lands.</a:t>
            </a:r>
            <a:endParaRPr lang="en-US" dirty="0"/>
          </a:p>
        </p:txBody>
      </p:sp>
      <p:sp>
        <p:nvSpPr>
          <p:cNvPr id="4" name="Slide Number Placeholder 3"/>
          <p:cNvSpPr>
            <a:spLocks noGrp="1"/>
          </p:cNvSpPr>
          <p:nvPr>
            <p:ph type="sldNum" sz="quarter" idx="10"/>
          </p:nvPr>
        </p:nvSpPr>
        <p:spPr/>
        <p:txBody>
          <a:bodyPr/>
          <a:lstStyle/>
          <a:p>
            <a:fld id="{301598D8-36A8-4854-B5E2-180976C60FFB}" type="slidenum">
              <a:rPr lang="en-US" altLang="en-US" smtClean="0"/>
              <a:pPr/>
              <a:t>19</a:t>
            </a:fld>
            <a:endParaRPr lang="en-US" altLang="en-US" dirty="0"/>
          </a:p>
        </p:txBody>
      </p:sp>
    </p:spTree>
    <p:extLst>
      <p:ext uri="{BB962C8B-B14F-4D97-AF65-F5344CB8AC3E}">
        <p14:creationId xmlns:p14="http://schemas.microsoft.com/office/powerpoint/2010/main" val="1488377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404C67-4B21-41BC-A6B7-F8EAA22738EB}" type="slidenum">
              <a:rPr lang="zh-CN" altLang="en-US" smtClean="0"/>
              <a:t>20</a:t>
            </a:fld>
            <a:endParaRPr lang="zh-CN" altLang="en-US"/>
          </a:p>
        </p:txBody>
      </p:sp>
    </p:spTree>
    <p:extLst>
      <p:ext uri="{BB962C8B-B14F-4D97-AF65-F5344CB8AC3E}">
        <p14:creationId xmlns:p14="http://schemas.microsoft.com/office/powerpoint/2010/main" val="3468918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C1C82B4C-BD83-4D3F-B8DA-BD435BEC4E56}"/>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A042DAE0-6D54-485B-BFD3-3E76FFAE59E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46084" name="Slide Number Placeholder 3">
            <a:extLst>
              <a:ext uri="{FF2B5EF4-FFF2-40B4-BE49-F238E27FC236}">
                <a16:creationId xmlns:a16="http://schemas.microsoft.com/office/drawing/2014/main" id="{8B970D8E-83DF-45B8-A811-01A259E185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8002334-CFAB-40A6-8FE1-C2FA7052ED30}" type="slidenum">
              <a:rPr lang="en-US" altLang="zh-HK" smtClean="0"/>
              <a:pPr/>
              <a:t>21</a:t>
            </a:fld>
            <a:endParaRPr lang="en-US" altLang="zh-HK"/>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90F7B666-7552-41A5-99C7-317AF774F38B}"/>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60FDCD2A-7E06-4556-9929-960B75E81B3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48132" name="Slide Number Placeholder 3">
            <a:extLst>
              <a:ext uri="{FF2B5EF4-FFF2-40B4-BE49-F238E27FC236}">
                <a16:creationId xmlns:a16="http://schemas.microsoft.com/office/drawing/2014/main" id="{A4289BA6-63AC-4404-A809-6575231EC5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6705E44-B592-41BF-B816-2AC4224B1D0F}" type="slidenum">
              <a:rPr lang="en-US" altLang="zh-HK" smtClean="0"/>
              <a:pPr/>
              <a:t>22</a:t>
            </a:fld>
            <a:endParaRPr lang="en-US" altLang="zh-HK"/>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E82853A2-C8A2-4E95-BAD5-CD124E9D6F8B}"/>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5DA0D2C4-3155-4E26-8935-A4481EF479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50180" name="Slide Number Placeholder 3">
            <a:extLst>
              <a:ext uri="{FF2B5EF4-FFF2-40B4-BE49-F238E27FC236}">
                <a16:creationId xmlns:a16="http://schemas.microsoft.com/office/drawing/2014/main" id="{ECB343A8-2AE1-43B1-B8AD-AA62B726310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A3F2247-E22B-4384-8CD8-4363000EF864}" type="slidenum">
              <a:rPr lang="en-US" altLang="zh-HK" smtClean="0"/>
              <a:pPr/>
              <a:t>23</a:t>
            </a:fld>
            <a:endParaRPr lang="en-US" altLang="zh-HK"/>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137F211-0370-4490-9EDC-4D019A5D1DAF}"/>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C287B4D9-8F57-4CBB-B5E6-54E19C08140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52228" name="Slide Number Placeholder 3">
            <a:extLst>
              <a:ext uri="{FF2B5EF4-FFF2-40B4-BE49-F238E27FC236}">
                <a16:creationId xmlns:a16="http://schemas.microsoft.com/office/drawing/2014/main" id="{6ACBF900-DF37-4466-91C1-1000B7C9E4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F3DE760-7252-49D3-9128-A3586F6A9102}" type="slidenum">
              <a:rPr lang="en-US" altLang="zh-HK" smtClean="0"/>
              <a:pPr/>
              <a:t>24</a:t>
            </a:fld>
            <a:endParaRPr lang="en-US" altLang="zh-HK"/>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21E7AD66-0AED-4560-A6DA-77123CD23A32}"/>
              </a:ext>
            </a:extLst>
          </p:cNvPr>
          <p:cNvSpPr>
            <a:spLocks noGrp="1" noRot="1" noChangeAspect="1" noChangeArrowheads="1" noTextEdit="1"/>
          </p:cNvSpPr>
          <p:nvPr>
            <p:ph type="sldImg"/>
          </p:nvPr>
        </p:nvSpPr>
        <p:spPr>
          <a:ln/>
        </p:spPr>
      </p:sp>
      <p:sp>
        <p:nvSpPr>
          <p:cNvPr id="63491" name="Notes Placeholder 2">
            <a:extLst>
              <a:ext uri="{FF2B5EF4-FFF2-40B4-BE49-F238E27FC236}">
                <a16:creationId xmlns:a16="http://schemas.microsoft.com/office/drawing/2014/main" id="{C15E52A5-8637-4788-BC6C-6EF87F7745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63492" name="Slide Number Placeholder 3">
            <a:extLst>
              <a:ext uri="{FF2B5EF4-FFF2-40B4-BE49-F238E27FC236}">
                <a16:creationId xmlns:a16="http://schemas.microsoft.com/office/drawing/2014/main" id="{AE52D9E3-CCD5-4E95-A0D8-B3E50C048E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6CEB61F-4801-447D-BD9C-EA8BA96A7782}" type="slidenum">
              <a:rPr lang="en-US" altLang="zh-HK" smtClean="0"/>
              <a:pPr/>
              <a:t>25</a:t>
            </a:fld>
            <a:endParaRPr lang="en-US" altLang="zh-HK"/>
          </a:p>
        </p:txBody>
      </p:sp>
    </p:spTree>
    <p:extLst>
      <p:ext uri="{BB962C8B-B14F-4D97-AF65-F5344CB8AC3E}">
        <p14:creationId xmlns:p14="http://schemas.microsoft.com/office/powerpoint/2010/main" val="10935885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a:extLst>
              <a:ext uri="{FF2B5EF4-FFF2-40B4-BE49-F238E27FC236}">
                <a16:creationId xmlns:a16="http://schemas.microsoft.com/office/drawing/2014/main" id="{5551DC63-DE8C-419C-B0D0-C10D7A3DB6F7}"/>
              </a:ext>
            </a:extLst>
          </p:cNvPr>
          <p:cNvSpPr>
            <a:spLocks noGrp="1" noRot="1" noChangeAspect="1" noTextEdit="1"/>
          </p:cNvSpPr>
          <p:nvPr>
            <p:ph type="sldImg"/>
          </p:nvPr>
        </p:nvSpPr>
        <p:spPr>
          <a:ln/>
        </p:spPr>
      </p:sp>
      <p:sp>
        <p:nvSpPr>
          <p:cNvPr id="94211" name="Notes Placeholder 2">
            <a:extLst>
              <a:ext uri="{FF2B5EF4-FFF2-40B4-BE49-F238E27FC236}">
                <a16:creationId xmlns:a16="http://schemas.microsoft.com/office/drawing/2014/main" id="{C12BD161-D010-4104-ADF6-B4CAFF7C18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zh-HK" dirty="0">
              <a:latin typeface="Arial" panose="020B0604020202020204" pitchFamily="34" charset="0"/>
            </a:endParaRPr>
          </a:p>
        </p:txBody>
      </p:sp>
      <p:sp>
        <p:nvSpPr>
          <p:cNvPr id="94212" name="Slide Number Placeholder 3">
            <a:extLst>
              <a:ext uri="{FF2B5EF4-FFF2-40B4-BE49-F238E27FC236}">
                <a16:creationId xmlns:a16="http://schemas.microsoft.com/office/drawing/2014/main" id="{22343474-3E02-418C-B2E4-B2EDBCAC862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1363" indent="-284163">
              <a:defRPr>
                <a:solidFill>
                  <a:schemeClr val="tx1"/>
                </a:solidFill>
                <a:latin typeface="Arial" panose="020B0604020202020204" pitchFamily="34" charset="0"/>
              </a:defRPr>
            </a:lvl2pPr>
            <a:lvl3pPr marL="1141413" indent="-227013">
              <a:defRPr>
                <a:solidFill>
                  <a:schemeClr val="tx1"/>
                </a:solidFill>
                <a:latin typeface="Arial" panose="020B0604020202020204" pitchFamily="34" charset="0"/>
              </a:defRPr>
            </a:lvl3pPr>
            <a:lvl4pPr marL="1598613" indent="-227013">
              <a:defRPr>
                <a:solidFill>
                  <a:schemeClr val="tx1"/>
                </a:solidFill>
                <a:latin typeface="Arial" panose="020B0604020202020204" pitchFamily="34" charset="0"/>
              </a:defRPr>
            </a:lvl4pPr>
            <a:lvl5pPr marL="2055813" indent="-227013">
              <a:defRPr>
                <a:solidFill>
                  <a:schemeClr val="tx1"/>
                </a:solidFill>
                <a:latin typeface="Arial" panose="020B0604020202020204" pitchFamily="34" charset="0"/>
              </a:defRPr>
            </a:lvl5pPr>
            <a:lvl6pPr marL="2513013" indent="-227013" eaLnBrk="0" fontAlgn="base" hangingPunct="0">
              <a:spcBef>
                <a:spcPct val="0"/>
              </a:spcBef>
              <a:spcAft>
                <a:spcPct val="0"/>
              </a:spcAft>
              <a:defRPr>
                <a:solidFill>
                  <a:schemeClr val="tx1"/>
                </a:solidFill>
                <a:latin typeface="Arial" panose="020B0604020202020204" pitchFamily="34" charset="0"/>
              </a:defRPr>
            </a:lvl6pPr>
            <a:lvl7pPr marL="2970213" indent="-227013" eaLnBrk="0" fontAlgn="base" hangingPunct="0">
              <a:spcBef>
                <a:spcPct val="0"/>
              </a:spcBef>
              <a:spcAft>
                <a:spcPct val="0"/>
              </a:spcAft>
              <a:defRPr>
                <a:solidFill>
                  <a:schemeClr val="tx1"/>
                </a:solidFill>
                <a:latin typeface="Arial" panose="020B0604020202020204" pitchFamily="34" charset="0"/>
              </a:defRPr>
            </a:lvl7pPr>
            <a:lvl8pPr marL="3427413" indent="-227013" eaLnBrk="0" fontAlgn="base" hangingPunct="0">
              <a:spcBef>
                <a:spcPct val="0"/>
              </a:spcBef>
              <a:spcAft>
                <a:spcPct val="0"/>
              </a:spcAft>
              <a:defRPr>
                <a:solidFill>
                  <a:schemeClr val="tx1"/>
                </a:solidFill>
                <a:latin typeface="Arial" panose="020B0604020202020204" pitchFamily="34" charset="0"/>
              </a:defRPr>
            </a:lvl8pPr>
            <a:lvl9pPr marL="3884613" indent="-227013" eaLnBrk="0" fontAlgn="base" hangingPunct="0">
              <a:spcBef>
                <a:spcPct val="0"/>
              </a:spcBef>
              <a:spcAft>
                <a:spcPct val="0"/>
              </a:spcAft>
              <a:defRPr>
                <a:solidFill>
                  <a:schemeClr val="tx1"/>
                </a:solidFill>
                <a:latin typeface="Arial" panose="020B0604020202020204" pitchFamily="34" charset="0"/>
              </a:defRPr>
            </a:lvl9pPr>
          </a:lstStyle>
          <a:p>
            <a:fld id="{7646FCAB-23ED-4EFB-B21B-3F5756C0B65B}" type="slidenum">
              <a:rPr lang="en-US" altLang="zh-HK"/>
              <a:pPr/>
              <a:t>26</a:t>
            </a:fld>
            <a:endParaRPr lang="en-US" altLang="zh-HK"/>
          </a:p>
        </p:txBody>
      </p:sp>
      <p:sp>
        <p:nvSpPr>
          <p:cNvPr id="94213" name="Date Placeholder 2">
            <a:extLst>
              <a:ext uri="{FF2B5EF4-FFF2-40B4-BE49-F238E27FC236}">
                <a16:creationId xmlns:a16="http://schemas.microsoft.com/office/drawing/2014/main" id="{6EECA39E-9443-499C-B074-543D72F1EC69}"/>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zh-HK" altLang="zh-HK"/>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91E42A0F-A37F-4E61-ADD3-7A2436BDB3DD}"/>
              </a:ext>
            </a:extLst>
          </p:cNvPr>
          <p:cNvSpPr>
            <a:spLocks noGrp="1" noRot="1" noChangeAspect="1" noTextEdit="1"/>
          </p:cNvSpPr>
          <p:nvPr>
            <p:ph type="sldImg"/>
          </p:nvPr>
        </p:nvSpPr>
        <p:spPr>
          <a:ln/>
        </p:spPr>
      </p:sp>
      <p:sp>
        <p:nvSpPr>
          <p:cNvPr id="91139" name="Notes Placeholder 2">
            <a:extLst>
              <a:ext uri="{FF2B5EF4-FFF2-40B4-BE49-F238E27FC236}">
                <a16:creationId xmlns:a16="http://schemas.microsoft.com/office/drawing/2014/main" id="{41FB2135-F5F3-4B05-A836-4187FD3F218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zh-HK" dirty="0">
              <a:latin typeface="Arial" panose="020B0604020202020204" pitchFamily="34" charset="0"/>
            </a:endParaRPr>
          </a:p>
        </p:txBody>
      </p:sp>
      <p:sp>
        <p:nvSpPr>
          <p:cNvPr id="91140" name="Slide Number Placeholder 3">
            <a:extLst>
              <a:ext uri="{FF2B5EF4-FFF2-40B4-BE49-F238E27FC236}">
                <a16:creationId xmlns:a16="http://schemas.microsoft.com/office/drawing/2014/main" id="{6DAF5883-4AC8-4D53-81A7-C6D3978E05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1363" indent="-284163">
              <a:defRPr>
                <a:solidFill>
                  <a:schemeClr val="tx1"/>
                </a:solidFill>
                <a:latin typeface="Arial" panose="020B0604020202020204" pitchFamily="34" charset="0"/>
              </a:defRPr>
            </a:lvl2pPr>
            <a:lvl3pPr marL="1141413" indent="-227013">
              <a:defRPr>
                <a:solidFill>
                  <a:schemeClr val="tx1"/>
                </a:solidFill>
                <a:latin typeface="Arial" panose="020B0604020202020204" pitchFamily="34" charset="0"/>
              </a:defRPr>
            </a:lvl3pPr>
            <a:lvl4pPr marL="1598613" indent="-227013">
              <a:defRPr>
                <a:solidFill>
                  <a:schemeClr val="tx1"/>
                </a:solidFill>
                <a:latin typeface="Arial" panose="020B0604020202020204" pitchFamily="34" charset="0"/>
              </a:defRPr>
            </a:lvl4pPr>
            <a:lvl5pPr marL="2055813" indent="-227013">
              <a:defRPr>
                <a:solidFill>
                  <a:schemeClr val="tx1"/>
                </a:solidFill>
                <a:latin typeface="Arial" panose="020B0604020202020204" pitchFamily="34" charset="0"/>
              </a:defRPr>
            </a:lvl5pPr>
            <a:lvl6pPr marL="2513013" indent="-227013" eaLnBrk="0" fontAlgn="base" hangingPunct="0">
              <a:spcBef>
                <a:spcPct val="0"/>
              </a:spcBef>
              <a:spcAft>
                <a:spcPct val="0"/>
              </a:spcAft>
              <a:defRPr>
                <a:solidFill>
                  <a:schemeClr val="tx1"/>
                </a:solidFill>
                <a:latin typeface="Arial" panose="020B0604020202020204" pitchFamily="34" charset="0"/>
              </a:defRPr>
            </a:lvl6pPr>
            <a:lvl7pPr marL="2970213" indent="-227013" eaLnBrk="0" fontAlgn="base" hangingPunct="0">
              <a:spcBef>
                <a:spcPct val="0"/>
              </a:spcBef>
              <a:spcAft>
                <a:spcPct val="0"/>
              </a:spcAft>
              <a:defRPr>
                <a:solidFill>
                  <a:schemeClr val="tx1"/>
                </a:solidFill>
                <a:latin typeface="Arial" panose="020B0604020202020204" pitchFamily="34" charset="0"/>
              </a:defRPr>
            </a:lvl7pPr>
            <a:lvl8pPr marL="3427413" indent="-227013" eaLnBrk="0" fontAlgn="base" hangingPunct="0">
              <a:spcBef>
                <a:spcPct val="0"/>
              </a:spcBef>
              <a:spcAft>
                <a:spcPct val="0"/>
              </a:spcAft>
              <a:defRPr>
                <a:solidFill>
                  <a:schemeClr val="tx1"/>
                </a:solidFill>
                <a:latin typeface="Arial" panose="020B0604020202020204" pitchFamily="34" charset="0"/>
              </a:defRPr>
            </a:lvl8pPr>
            <a:lvl9pPr marL="3884613" indent="-227013" eaLnBrk="0" fontAlgn="base" hangingPunct="0">
              <a:spcBef>
                <a:spcPct val="0"/>
              </a:spcBef>
              <a:spcAft>
                <a:spcPct val="0"/>
              </a:spcAft>
              <a:defRPr>
                <a:solidFill>
                  <a:schemeClr val="tx1"/>
                </a:solidFill>
                <a:latin typeface="Arial" panose="020B0604020202020204" pitchFamily="34" charset="0"/>
              </a:defRPr>
            </a:lvl9pPr>
          </a:lstStyle>
          <a:p>
            <a:fld id="{5370B061-BBD4-43CC-85CD-4B1888E72A1D}" type="slidenum">
              <a:rPr lang="en-US" altLang="zh-HK"/>
              <a:pPr/>
              <a:t>27</a:t>
            </a:fld>
            <a:endParaRPr lang="en-US" altLang="zh-HK"/>
          </a:p>
        </p:txBody>
      </p:sp>
      <p:sp>
        <p:nvSpPr>
          <p:cNvPr id="91141" name="Date Placeholder 2">
            <a:extLst>
              <a:ext uri="{FF2B5EF4-FFF2-40B4-BE49-F238E27FC236}">
                <a16:creationId xmlns:a16="http://schemas.microsoft.com/office/drawing/2014/main" id="{72278189-23B9-4EE8-A677-5AD043318BCD}"/>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zh-HK" altLang="zh-HK"/>
          </a:p>
        </p:txBody>
      </p:sp>
    </p:spTree>
    <p:extLst>
      <p:ext uri="{BB962C8B-B14F-4D97-AF65-F5344CB8AC3E}">
        <p14:creationId xmlns:p14="http://schemas.microsoft.com/office/powerpoint/2010/main" val="4068811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E19675B9-2566-496D-8196-630B10A3B287}"/>
              </a:ext>
            </a:extLst>
          </p:cNvPr>
          <p:cNvSpPr>
            <a:spLocks noGrp="1" noRot="1" noChangeAspect="1" noTextEdit="1"/>
          </p:cNvSpPr>
          <p:nvPr>
            <p:ph type="sldImg"/>
          </p:nvPr>
        </p:nvSpPr>
        <p:spPr>
          <a:ln/>
        </p:spPr>
      </p:sp>
      <p:sp>
        <p:nvSpPr>
          <p:cNvPr id="98307" name="Notes Placeholder 2">
            <a:extLst>
              <a:ext uri="{FF2B5EF4-FFF2-40B4-BE49-F238E27FC236}">
                <a16:creationId xmlns:a16="http://schemas.microsoft.com/office/drawing/2014/main" id="{788D9A14-FCC7-4708-AABD-E654E00152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98308" name="Slide Number Placeholder 3">
            <a:extLst>
              <a:ext uri="{FF2B5EF4-FFF2-40B4-BE49-F238E27FC236}">
                <a16:creationId xmlns:a16="http://schemas.microsoft.com/office/drawing/2014/main" id="{3F547335-6B51-4675-91DB-0444954984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1363" indent="-284163">
              <a:defRPr>
                <a:solidFill>
                  <a:schemeClr val="tx1"/>
                </a:solidFill>
                <a:latin typeface="Arial" panose="020B0604020202020204" pitchFamily="34" charset="0"/>
              </a:defRPr>
            </a:lvl2pPr>
            <a:lvl3pPr marL="1141413" indent="-227013">
              <a:defRPr>
                <a:solidFill>
                  <a:schemeClr val="tx1"/>
                </a:solidFill>
                <a:latin typeface="Arial" panose="020B0604020202020204" pitchFamily="34" charset="0"/>
              </a:defRPr>
            </a:lvl3pPr>
            <a:lvl4pPr marL="1598613" indent="-227013">
              <a:defRPr>
                <a:solidFill>
                  <a:schemeClr val="tx1"/>
                </a:solidFill>
                <a:latin typeface="Arial" panose="020B0604020202020204" pitchFamily="34" charset="0"/>
              </a:defRPr>
            </a:lvl4pPr>
            <a:lvl5pPr marL="2055813" indent="-227013">
              <a:defRPr>
                <a:solidFill>
                  <a:schemeClr val="tx1"/>
                </a:solidFill>
                <a:latin typeface="Arial" panose="020B0604020202020204" pitchFamily="34" charset="0"/>
              </a:defRPr>
            </a:lvl5pPr>
            <a:lvl6pPr marL="2513013" indent="-227013" eaLnBrk="0" fontAlgn="base" hangingPunct="0">
              <a:spcBef>
                <a:spcPct val="0"/>
              </a:spcBef>
              <a:spcAft>
                <a:spcPct val="0"/>
              </a:spcAft>
              <a:defRPr>
                <a:solidFill>
                  <a:schemeClr val="tx1"/>
                </a:solidFill>
                <a:latin typeface="Arial" panose="020B0604020202020204" pitchFamily="34" charset="0"/>
              </a:defRPr>
            </a:lvl6pPr>
            <a:lvl7pPr marL="2970213" indent="-227013" eaLnBrk="0" fontAlgn="base" hangingPunct="0">
              <a:spcBef>
                <a:spcPct val="0"/>
              </a:spcBef>
              <a:spcAft>
                <a:spcPct val="0"/>
              </a:spcAft>
              <a:defRPr>
                <a:solidFill>
                  <a:schemeClr val="tx1"/>
                </a:solidFill>
                <a:latin typeface="Arial" panose="020B0604020202020204" pitchFamily="34" charset="0"/>
              </a:defRPr>
            </a:lvl7pPr>
            <a:lvl8pPr marL="3427413" indent="-227013" eaLnBrk="0" fontAlgn="base" hangingPunct="0">
              <a:spcBef>
                <a:spcPct val="0"/>
              </a:spcBef>
              <a:spcAft>
                <a:spcPct val="0"/>
              </a:spcAft>
              <a:defRPr>
                <a:solidFill>
                  <a:schemeClr val="tx1"/>
                </a:solidFill>
                <a:latin typeface="Arial" panose="020B0604020202020204" pitchFamily="34" charset="0"/>
              </a:defRPr>
            </a:lvl8pPr>
            <a:lvl9pPr marL="3884613" indent="-227013" eaLnBrk="0" fontAlgn="base" hangingPunct="0">
              <a:spcBef>
                <a:spcPct val="0"/>
              </a:spcBef>
              <a:spcAft>
                <a:spcPct val="0"/>
              </a:spcAft>
              <a:defRPr>
                <a:solidFill>
                  <a:schemeClr val="tx1"/>
                </a:solidFill>
                <a:latin typeface="Arial" panose="020B0604020202020204" pitchFamily="34" charset="0"/>
              </a:defRPr>
            </a:lvl9pPr>
          </a:lstStyle>
          <a:p>
            <a:fld id="{91D466D2-7729-4AC3-9D1F-01E6112741A4}" type="slidenum">
              <a:rPr lang="en-US" altLang="zh-HK"/>
              <a:pPr/>
              <a:t>28</a:t>
            </a:fld>
            <a:endParaRPr lang="en-US" altLang="zh-HK"/>
          </a:p>
        </p:txBody>
      </p:sp>
      <p:sp>
        <p:nvSpPr>
          <p:cNvPr id="98309" name="Date Placeholder 2">
            <a:extLst>
              <a:ext uri="{FF2B5EF4-FFF2-40B4-BE49-F238E27FC236}">
                <a16:creationId xmlns:a16="http://schemas.microsoft.com/office/drawing/2014/main" id="{AE0A7B59-97D5-414B-ABCE-EFA80C2E07B1}"/>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zh-HK" altLang="zh-HK"/>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a:extLst>
              <a:ext uri="{FF2B5EF4-FFF2-40B4-BE49-F238E27FC236}">
                <a16:creationId xmlns:a16="http://schemas.microsoft.com/office/drawing/2014/main" id="{40734024-4001-4ABA-8997-963BA7E2350C}"/>
              </a:ext>
            </a:extLst>
          </p:cNvPr>
          <p:cNvSpPr>
            <a:spLocks noGrp="1" noRot="1" noChangeAspect="1" noTextEdit="1"/>
          </p:cNvSpPr>
          <p:nvPr>
            <p:ph type="sldImg"/>
          </p:nvPr>
        </p:nvSpPr>
        <p:spPr>
          <a:ln/>
        </p:spPr>
      </p:sp>
      <p:sp>
        <p:nvSpPr>
          <p:cNvPr id="100355" name="Notes Placeholder 2">
            <a:extLst>
              <a:ext uri="{FF2B5EF4-FFF2-40B4-BE49-F238E27FC236}">
                <a16:creationId xmlns:a16="http://schemas.microsoft.com/office/drawing/2014/main" id="{E68FF7F9-0E33-4C66-9E8E-4A1B3EC5540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00356" name="Slide Number Placeholder 3">
            <a:extLst>
              <a:ext uri="{FF2B5EF4-FFF2-40B4-BE49-F238E27FC236}">
                <a16:creationId xmlns:a16="http://schemas.microsoft.com/office/drawing/2014/main" id="{9929D3BA-D4D5-4134-8B75-6B3864F8FD3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1363" indent="-284163">
              <a:defRPr>
                <a:solidFill>
                  <a:schemeClr val="tx1"/>
                </a:solidFill>
                <a:latin typeface="Arial" panose="020B0604020202020204" pitchFamily="34" charset="0"/>
              </a:defRPr>
            </a:lvl2pPr>
            <a:lvl3pPr marL="1141413" indent="-227013">
              <a:defRPr>
                <a:solidFill>
                  <a:schemeClr val="tx1"/>
                </a:solidFill>
                <a:latin typeface="Arial" panose="020B0604020202020204" pitchFamily="34" charset="0"/>
              </a:defRPr>
            </a:lvl3pPr>
            <a:lvl4pPr marL="1598613" indent="-227013">
              <a:defRPr>
                <a:solidFill>
                  <a:schemeClr val="tx1"/>
                </a:solidFill>
                <a:latin typeface="Arial" panose="020B0604020202020204" pitchFamily="34" charset="0"/>
              </a:defRPr>
            </a:lvl4pPr>
            <a:lvl5pPr marL="2055813" indent="-227013">
              <a:defRPr>
                <a:solidFill>
                  <a:schemeClr val="tx1"/>
                </a:solidFill>
                <a:latin typeface="Arial" panose="020B0604020202020204" pitchFamily="34" charset="0"/>
              </a:defRPr>
            </a:lvl5pPr>
            <a:lvl6pPr marL="2513013" indent="-227013" eaLnBrk="0" fontAlgn="base" hangingPunct="0">
              <a:spcBef>
                <a:spcPct val="0"/>
              </a:spcBef>
              <a:spcAft>
                <a:spcPct val="0"/>
              </a:spcAft>
              <a:defRPr>
                <a:solidFill>
                  <a:schemeClr val="tx1"/>
                </a:solidFill>
                <a:latin typeface="Arial" panose="020B0604020202020204" pitchFamily="34" charset="0"/>
              </a:defRPr>
            </a:lvl6pPr>
            <a:lvl7pPr marL="2970213" indent="-227013" eaLnBrk="0" fontAlgn="base" hangingPunct="0">
              <a:spcBef>
                <a:spcPct val="0"/>
              </a:spcBef>
              <a:spcAft>
                <a:spcPct val="0"/>
              </a:spcAft>
              <a:defRPr>
                <a:solidFill>
                  <a:schemeClr val="tx1"/>
                </a:solidFill>
                <a:latin typeface="Arial" panose="020B0604020202020204" pitchFamily="34" charset="0"/>
              </a:defRPr>
            </a:lvl7pPr>
            <a:lvl8pPr marL="3427413" indent="-227013" eaLnBrk="0" fontAlgn="base" hangingPunct="0">
              <a:spcBef>
                <a:spcPct val="0"/>
              </a:spcBef>
              <a:spcAft>
                <a:spcPct val="0"/>
              </a:spcAft>
              <a:defRPr>
                <a:solidFill>
                  <a:schemeClr val="tx1"/>
                </a:solidFill>
                <a:latin typeface="Arial" panose="020B0604020202020204" pitchFamily="34" charset="0"/>
              </a:defRPr>
            </a:lvl8pPr>
            <a:lvl9pPr marL="3884613" indent="-227013" eaLnBrk="0" fontAlgn="base" hangingPunct="0">
              <a:spcBef>
                <a:spcPct val="0"/>
              </a:spcBef>
              <a:spcAft>
                <a:spcPct val="0"/>
              </a:spcAft>
              <a:defRPr>
                <a:solidFill>
                  <a:schemeClr val="tx1"/>
                </a:solidFill>
                <a:latin typeface="Arial" panose="020B0604020202020204" pitchFamily="34" charset="0"/>
              </a:defRPr>
            </a:lvl9pPr>
          </a:lstStyle>
          <a:p>
            <a:fld id="{458AB1DC-966B-4F7E-BEA4-AF2CDFC2E0D4}" type="slidenum">
              <a:rPr lang="en-US" altLang="zh-HK"/>
              <a:pPr/>
              <a:t>29</a:t>
            </a:fld>
            <a:endParaRPr lang="en-US" altLang="zh-HK"/>
          </a:p>
        </p:txBody>
      </p:sp>
      <p:sp>
        <p:nvSpPr>
          <p:cNvPr id="100357" name="Date Placeholder 2">
            <a:extLst>
              <a:ext uri="{FF2B5EF4-FFF2-40B4-BE49-F238E27FC236}">
                <a16:creationId xmlns:a16="http://schemas.microsoft.com/office/drawing/2014/main" id="{51203627-67DE-4E04-A5D6-8C1ADEE00693}"/>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zh-HK" altLang="zh-HK"/>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Slide Image Placeholder 1">
            <a:extLst>
              <a:ext uri="{FF2B5EF4-FFF2-40B4-BE49-F238E27FC236}">
                <a16:creationId xmlns:a16="http://schemas.microsoft.com/office/drawing/2014/main" id="{B9DAAC41-CE50-4354-AC5D-D7A2B17D68D2}"/>
              </a:ext>
            </a:extLst>
          </p:cNvPr>
          <p:cNvSpPr>
            <a:spLocks noGrp="1" noRot="1" noChangeAspect="1" noTextEdit="1"/>
          </p:cNvSpPr>
          <p:nvPr>
            <p:ph type="sldImg"/>
          </p:nvPr>
        </p:nvSpPr>
        <p:spPr>
          <a:ln/>
        </p:spPr>
      </p:sp>
      <p:sp>
        <p:nvSpPr>
          <p:cNvPr id="102403" name="Notes Placeholder 2">
            <a:extLst>
              <a:ext uri="{FF2B5EF4-FFF2-40B4-BE49-F238E27FC236}">
                <a16:creationId xmlns:a16="http://schemas.microsoft.com/office/drawing/2014/main" id="{55A43F48-29DA-4ADB-AAFA-1C60A23CAB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02404" name="Slide Number Placeholder 3">
            <a:extLst>
              <a:ext uri="{FF2B5EF4-FFF2-40B4-BE49-F238E27FC236}">
                <a16:creationId xmlns:a16="http://schemas.microsoft.com/office/drawing/2014/main" id="{516191F6-4FA6-4FDE-9A41-CAD51A217EC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1363" indent="-284163">
              <a:defRPr>
                <a:solidFill>
                  <a:schemeClr val="tx1"/>
                </a:solidFill>
                <a:latin typeface="Arial" panose="020B0604020202020204" pitchFamily="34" charset="0"/>
              </a:defRPr>
            </a:lvl2pPr>
            <a:lvl3pPr marL="1141413" indent="-227013">
              <a:defRPr>
                <a:solidFill>
                  <a:schemeClr val="tx1"/>
                </a:solidFill>
                <a:latin typeface="Arial" panose="020B0604020202020204" pitchFamily="34" charset="0"/>
              </a:defRPr>
            </a:lvl3pPr>
            <a:lvl4pPr marL="1598613" indent="-227013">
              <a:defRPr>
                <a:solidFill>
                  <a:schemeClr val="tx1"/>
                </a:solidFill>
                <a:latin typeface="Arial" panose="020B0604020202020204" pitchFamily="34" charset="0"/>
              </a:defRPr>
            </a:lvl4pPr>
            <a:lvl5pPr marL="2055813" indent="-227013">
              <a:defRPr>
                <a:solidFill>
                  <a:schemeClr val="tx1"/>
                </a:solidFill>
                <a:latin typeface="Arial" panose="020B0604020202020204" pitchFamily="34" charset="0"/>
              </a:defRPr>
            </a:lvl5pPr>
            <a:lvl6pPr marL="2513013" indent="-227013" eaLnBrk="0" fontAlgn="base" hangingPunct="0">
              <a:spcBef>
                <a:spcPct val="0"/>
              </a:spcBef>
              <a:spcAft>
                <a:spcPct val="0"/>
              </a:spcAft>
              <a:defRPr>
                <a:solidFill>
                  <a:schemeClr val="tx1"/>
                </a:solidFill>
                <a:latin typeface="Arial" panose="020B0604020202020204" pitchFamily="34" charset="0"/>
              </a:defRPr>
            </a:lvl6pPr>
            <a:lvl7pPr marL="2970213" indent="-227013" eaLnBrk="0" fontAlgn="base" hangingPunct="0">
              <a:spcBef>
                <a:spcPct val="0"/>
              </a:spcBef>
              <a:spcAft>
                <a:spcPct val="0"/>
              </a:spcAft>
              <a:defRPr>
                <a:solidFill>
                  <a:schemeClr val="tx1"/>
                </a:solidFill>
                <a:latin typeface="Arial" panose="020B0604020202020204" pitchFamily="34" charset="0"/>
              </a:defRPr>
            </a:lvl7pPr>
            <a:lvl8pPr marL="3427413" indent="-227013" eaLnBrk="0" fontAlgn="base" hangingPunct="0">
              <a:spcBef>
                <a:spcPct val="0"/>
              </a:spcBef>
              <a:spcAft>
                <a:spcPct val="0"/>
              </a:spcAft>
              <a:defRPr>
                <a:solidFill>
                  <a:schemeClr val="tx1"/>
                </a:solidFill>
                <a:latin typeface="Arial" panose="020B0604020202020204" pitchFamily="34" charset="0"/>
              </a:defRPr>
            </a:lvl8pPr>
            <a:lvl9pPr marL="3884613" indent="-227013" eaLnBrk="0" fontAlgn="base" hangingPunct="0">
              <a:spcBef>
                <a:spcPct val="0"/>
              </a:spcBef>
              <a:spcAft>
                <a:spcPct val="0"/>
              </a:spcAft>
              <a:defRPr>
                <a:solidFill>
                  <a:schemeClr val="tx1"/>
                </a:solidFill>
                <a:latin typeface="Arial" panose="020B0604020202020204" pitchFamily="34" charset="0"/>
              </a:defRPr>
            </a:lvl9pPr>
          </a:lstStyle>
          <a:p>
            <a:fld id="{49F9935F-B592-485B-9257-6FAA7AE0F817}" type="slidenum">
              <a:rPr lang="en-US" altLang="zh-HK"/>
              <a:pPr/>
              <a:t>30</a:t>
            </a:fld>
            <a:endParaRPr lang="en-US" altLang="zh-HK"/>
          </a:p>
        </p:txBody>
      </p:sp>
      <p:sp>
        <p:nvSpPr>
          <p:cNvPr id="102405" name="Date Placeholder 2">
            <a:extLst>
              <a:ext uri="{FF2B5EF4-FFF2-40B4-BE49-F238E27FC236}">
                <a16:creationId xmlns:a16="http://schemas.microsoft.com/office/drawing/2014/main" id="{32C851CB-7155-4E83-A930-966D1F7A5856}"/>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zh-HK" altLang="zh-HK"/>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a:extLst>
              <a:ext uri="{FF2B5EF4-FFF2-40B4-BE49-F238E27FC236}">
                <a16:creationId xmlns:a16="http://schemas.microsoft.com/office/drawing/2014/main" id="{C859C16B-2A8E-44CC-A214-162B6CADD7D1}"/>
              </a:ext>
            </a:extLst>
          </p:cNvPr>
          <p:cNvSpPr>
            <a:spLocks noGrp="1" noRot="1" noChangeAspect="1" noTextEdit="1"/>
          </p:cNvSpPr>
          <p:nvPr>
            <p:ph type="sldImg"/>
          </p:nvPr>
        </p:nvSpPr>
        <p:spPr>
          <a:ln/>
        </p:spPr>
      </p:sp>
      <p:sp>
        <p:nvSpPr>
          <p:cNvPr id="104451" name="Notes Placeholder 2">
            <a:extLst>
              <a:ext uri="{FF2B5EF4-FFF2-40B4-BE49-F238E27FC236}">
                <a16:creationId xmlns:a16="http://schemas.microsoft.com/office/drawing/2014/main" id="{07D7DC78-2243-4797-8785-5424ADF6771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04452" name="Slide Number Placeholder 3">
            <a:extLst>
              <a:ext uri="{FF2B5EF4-FFF2-40B4-BE49-F238E27FC236}">
                <a16:creationId xmlns:a16="http://schemas.microsoft.com/office/drawing/2014/main" id="{8FC6B90E-934B-4FC9-BC6B-D99A6749476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1363" indent="-284163">
              <a:defRPr>
                <a:solidFill>
                  <a:schemeClr val="tx1"/>
                </a:solidFill>
                <a:latin typeface="Arial" panose="020B0604020202020204" pitchFamily="34" charset="0"/>
              </a:defRPr>
            </a:lvl2pPr>
            <a:lvl3pPr marL="1141413" indent="-227013">
              <a:defRPr>
                <a:solidFill>
                  <a:schemeClr val="tx1"/>
                </a:solidFill>
                <a:latin typeface="Arial" panose="020B0604020202020204" pitchFamily="34" charset="0"/>
              </a:defRPr>
            </a:lvl3pPr>
            <a:lvl4pPr marL="1598613" indent="-227013">
              <a:defRPr>
                <a:solidFill>
                  <a:schemeClr val="tx1"/>
                </a:solidFill>
                <a:latin typeface="Arial" panose="020B0604020202020204" pitchFamily="34" charset="0"/>
              </a:defRPr>
            </a:lvl4pPr>
            <a:lvl5pPr marL="2055813" indent="-227013">
              <a:defRPr>
                <a:solidFill>
                  <a:schemeClr val="tx1"/>
                </a:solidFill>
                <a:latin typeface="Arial" panose="020B0604020202020204" pitchFamily="34" charset="0"/>
              </a:defRPr>
            </a:lvl5pPr>
            <a:lvl6pPr marL="2513013" indent="-227013" eaLnBrk="0" fontAlgn="base" hangingPunct="0">
              <a:spcBef>
                <a:spcPct val="0"/>
              </a:spcBef>
              <a:spcAft>
                <a:spcPct val="0"/>
              </a:spcAft>
              <a:defRPr>
                <a:solidFill>
                  <a:schemeClr val="tx1"/>
                </a:solidFill>
                <a:latin typeface="Arial" panose="020B0604020202020204" pitchFamily="34" charset="0"/>
              </a:defRPr>
            </a:lvl6pPr>
            <a:lvl7pPr marL="2970213" indent="-227013" eaLnBrk="0" fontAlgn="base" hangingPunct="0">
              <a:spcBef>
                <a:spcPct val="0"/>
              </a:spcBef>
              <a:spcAft>
                <a:spcPct val="0"/>
              </a:spcAft>
              <a:defRPr>
                <a:solidFill>
                  <a:schemeClr val="tx1"/>
                </a:solidFill>
                <a:latin typeface="Arial" panose="020B0604020202020204" pitchFamily="34" charset="0"/>
              </a:defRPr>
            </a:lvl7pPr>
            <a:lvl8pPr marL="3427413" indent="-227013" eaLnBrk="0" fontAlgn="base" hangingPunct="0">
              <a:spcBef>
                <a:spcPct val="0"/>
              </a:spcBef>
              <a:spcAft>
                <a:spcPct val="0"/>
              </a:spcAft>
              <a:defRPr>
                <a:solidFill>
                  <a:schemeClr val="tx1"/>
                </a:solidFill>
                <a:latin typeface="Arial" panose="020B0604020202020204" pitchFamily="34" charset="0"/>
              </a:defRPr>
            </a:lvl8pPr>
            <a:lvl9pPr marL="3884613" indent="-227013" eaLnBrk="0" fontAlgn="base" hangingPunct="0">
              <a:spcBef>
                <a:spcPct val="0"/>
              </a:spcBef>
              <a:spcAft>
                <a:spcPct val="0"/>
              </a:spcAft>
              <a:defRPr>
                <a:solidFill>
                  <a:schemeClr val="tx1"/>
                </a:solidFill>
                <a:latin typeface="Arial" panose="020B0604020202020204" pitchFamily="34" charset="0"/>
              </a:defRPr>
            </a:lvl9pPr>
          </a:lstStyle>
          <a:p>
            <a:fld id="{CDA388CE-6782-4C16-A4E0-05FFDE1BC2F1}" type="slidenum">
              <a:rPr lang="en-US" altLang="zh-HK"/>
              <a:pPr/>
              <a:t>31</a:t>
            </a:fld>
            <a:endParaRPr lang="en-US" altLang="zh-HK"/>
          </a:p>
        </p:txBody>
      </p:sp>
      <p:sp>
        <p:nvSpPr>
          <p:cNvPr id="104453" name="Date Placeholder 2">
            <a:extLst>
              <a:ext uri="{FF2B5EF4-FFF2-40B4-BE49-F238E27FC236}">
                <a16:creationId xmlns:a16="http://schemas.microsoft.com/office/drawing/2014/main" id="{48064736-7903-42B2-A69D-5BAF4D78ECFC}"/>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zh-HK" altLang="zh-HK"/>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a:extLst>
              <a:ext uri="{FF2B5EF4-FFF2-40B4-BE49-F238E27FC236}">
                <a16:creationId xmlns:a16="http://schemas.microsoft.com/office/drawing/2014/main" id="{EF968DC3-BA2F-4AF7-9085-7A63B860AA95}"/>
              </a:ext>
            </a:extLst>
          </p:cNvPr>
          <p:cNvSpPr>
            <a:spLocks noGrp="1" noRot="1" noChangeAspect="1" noTextEdit="1"/>
          </p:cNvSpPr>
          <p:nvPr>
            <p:ph type="sldImg"/>
          </p:nvPr>
        </p:nvSpPr>
        <p:spPr>
          <a:ln/>
        </p:spPr>
      </p:sp>
      <p:sp>
        <p:nvSpPr>
          <p:cNvPr id="106499" name="Notes Placeholder 2">
            <a:extLst>
              <a:ext uri="{FF2B5EF4-FFF2-40B4-BE49-F238E27FC236}">
                <a16:creationId xmlns:a16="http://schemas.microsoft.com/office/drawing/2014/main" id="{0D8B4518-C7DE-4574-9B91-A616112BD06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06500" name="Slide Number Placeholder 3">
            <a:extLst>
              <a:ext uri="{FF2B5EF4-FFF2-40B4-BE49-F238E27FC236}">
                <a16:creationId xmlns:a16="http://schemas.microsoft.com/office/drawing/2014/main" id="{623BB05E-B0EA-4CB4-BEAE-9E0592C553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1363" indent="-284163">
              <a:defRPr>
                <a:solidFill>
                  <a:schemeClr val="tx1"/>
                </a:solidFill>
                <a:latin typeface="Arial" panose="020B0604020202020204" pitchFamily="34" charset="0"/>
              </a:defRPr>
            </a:lvl2pPr>
            <a:lvl3pPr marL="1141413" indent="-227013">
              <a:defRPr>
                <a:solidFill>
                  <a:schemeClr val="tx1"/>
                </a:solidFill>
                <a:latin typeface="Arial" panose="020B0604020202020204" pitchFamily="34" charset="0"/>
              </a:defRPr>
            </a:lvl3pPr>
            <a:lvl4pPr marL="1598613" indent="-227013">
              <a:defRPr>
                <a:solidFill>
                  <a:schemeClr val="tx1"/>
                </a:solidFill>
                <a:latin typeface="Arial" panose="020B0604020202020204" pitchFamily="34" charset="0"/>
              </a:defRPr>
            </a:lvl4pPr>
            <a:lvl5pPr marL="2055813" indent="-227013">
              <a:defRPr>
                <a:solidFill>
                  <a:schemeClr val="tx1"/>
                </a:solidFill>
                <a:latin typeface="Arial" panose="020B0604020202020204" pitchFamily="34" charset="0"/>
              </a:defRPr>
            </a:lvl5pPr>
            <a:lvl6pPr marL="2513013" indent="-227013" eaLnBrk="0" fontAlgn="base" hangingPunct="0">
              <a:spcBef>
                <a:spcPct val="0"/>
              </a:spcBef>
              <a:spcAft>
                <a:spcPct val="0"/>
              </a:spcAft>
              <a:defRPr>
                <a:solidFill>
                  <a:schemeClr val="tx1"/>
                </a:solidFill>
                <a:latin typeface="Arial" panose="020B0604020202020204" pitchFamily="34" charset="0"/>
              </a:defRPr>
            </a:lvl6pPr>
            <a:lvl7pPr marL="2970213" indent="-227013" eaLnBrk="0" fontAlgn="base" hangingPunct="0">
              <a:spcBef>
                <a:spcPct val="0"/>
              </a:spcBef>
              <a:spcAft>
                <a:spcPct val="0"/>
              </a:spcAft>
              <a:defRPr>
                <a:solidFill>
                  <a:schemeClr val="tx1"/>
                </a:solidFill>
                <a:latin typeface="Arial" panose="020B0604020202020204" pitchFamily="34" charset="0"/>
              </a:defRPr>
            </a:lvl7pPr>
            <a:lvl8pPr marL="3427413" indent="-227013" eaLnBrk="0" fontAlgn="base" hangingPunct="0">
              <a:spcBef>
                <a:spcPct val="0"/>
              </a:spcBef>
              <a:spcAft>
                <a:spcPct val="0"/>
              </a:spcAft>
              <a:defRPr>
                <a:solidFill>
                  <a:schemeClr val="tx1"/>
                </a:solidFill>
                <a:latin typeface="Arial" panose="020B0604020202020204" pitchFamily="34" charset="0"/>
              </a:defRPr>
            </a:lvl8pPr>
            <a:lvl9pPr marL="3884613" indent="-227013" eaLnBrk="0" fontAlgn="base" hangingPunct="0">
              <a:spcBef>
                <a:spcPct val="0"/>
              </a:spcBef>
              <a:spcAft>
                <a:spcPct val="0"/>
              </a:spcAft>
              <a:defRPr>
                <a:solidFill>
                  <a:schemeClr val="tx1"/>
                </a:solidFill>
                <a:latin typeface="Arial" panose="020B0604020202020204" pitchFamily="34" charset="0"/>
              </a:defRPr>
            </a:lvl9pPr>
          </a:lstStyle>
          <a:p>
            <a:fld id="{A2E5C147-A894-40FC-ABBB-0D0D96F4C1DA}" type="slidenum">
              <a:rPr lang="en-US" altLang="zh-HK"/>
              <a:pPr/>
              <a:t>32</a:t>
            </a:fld>
            <a:endParaRPr lang="en-US" altLang="zh-HK"/>
          </a:p>
        </p:txBody>
      </p:sp>
      <p:sp>
        <p:nvSpPr>
          <p:cNvPr id="106501" name="Date Placeholder 2">
            <a:extLst>
              <a:ext uri="{FF2B5EF4-FFF2-40B4-BE49-F238E27FC236}">
                <a16:creationId xmlns:a16="http://schemas.microsoft.com/office/drawing/2014/main" id="{DB5F5F81-63A2-4AB9-AD98-A08D19615997}"/>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zh-HK" altLang="zh-HK"/>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a:extLst>
              <a:ext uri="{FF2B5EF4-FFF2-40B4-BE49-F238E27FC236}">
                <a16:creationId xmlns:a16="http://schemas.microsoft.com/office/drawing/2014/main" id="{685E1B99-892B-4376-A14B-EA7D23A9D5BE}"/>
              </a:ext>
            </a:extLst>
          </p:cNvPr>
          <p:cNvSpPr>
            <a:spLocks noGrp="1" noRot="1" noChangeAspect="1" noTextEdit="1"/>
          </p:cNvSpPr>
          <p:nvPr>
            <p:ph type="sldImg"/>
          </p:nvPr>
        </p:nvSpPr>
        <p:spPr>
          <a:ln/>
        </p:spPr>
      </p:sp>
      <p:sp>
        <p:nvSpPr>
          <p:cNvPr id="108547" name="Notes Placeholder 2">
            <a:extLst>
              <a:ext uri="{FF2B5EF4-FFF2-40B4-BE49-F238E27FC236}">
                <a16:creationId xmlns:a16="http://schemas.microsoft.com/office/drawing/2014/main" id="{73F72237-81EE-40D5-A8FD-46AA0083F61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08548" name="Slide Number Placeholder 3">
            <a:extLst>
              <a:ext uri="{FF2B5EF4-FFF2-40B4-BE49-F238E27FC236}">
                <a16:creationId xmlns:a16="http://schemas.microsoft.com/office/drawing/2014/main" id="{19CB1B03-4832-4603-A2B8-923480B0E0B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1363" indent="-284163">
              <a:defRPr>
                <a:solidFill>
                  <a:schemeClr val="tx1"/>
                </a:solidFill>
                <a:latin typeface="Arial" panose="020B0604020202020204" pitchFamily="34" charset="0"/>
              </a:defRPr>
            </a:lvl2pPr>
            <a:lvl3pPr marL="1141413" indent="-227013">
              <a:defRPr>
                <a:solidFill>
                  <a:schemeClr val="tx1"/>
                </a:solidFill>
                <a:latin typeface="Arial" panose="020B0604020202020204" pitchFamily="34" charset="0"/>
              </a:defRPr>
            </a:lvl3pPr>
            <a:lvl4pPr marL="1598613" indent="-227013">
              <a:defRPr>
                <a:solidFill>
                  <a:schemeClr val="tx1"/>
                </a:solidFill>
                <a:latin typeface="Arial" panose="020B0604020202020204" pitchFamily="34" charset="0"/>
              </a:defRPr>
            </a:lvl4pPr>
            <a:lvl5pPr marL="2055813" indent="-227013">
              <a:defRPr>
                <a:solidFill>
                  <a:schemeClr val="tx1"/>
                </a:solidFill>
                <a:latin typeface="Arial" panose="020B0604020202020204" pitchFamily="34" charset="0"/>
              </a:defRPr>
            </a:lvl5pPr>
            <a:lvl6pPr marL="2513013" indent="-227013" eaLnBrk="0" fontAlgn="base" hangingPunct="0">
              <a:spcBef>
                <a:spcPct val="0"/>
              </a:spcBef>
              <a:spcAft>
                <a:spcPct val="0"/>
              </a:spcAft>
              <a:defRPr>
                <a:solidFill>
                  <a:schemeClr val="tx1"/>
                </a:solidFill>
                <a:latin typeface="Arial" panose="020B0604020202020204" pitchFamily="34" charset="0"/>
              </a:defRPr>
            </a:lvl6pPr>
            <a:lvl7pPr marL="2970213" indent="-227013" eaLnBrk="0" fontAlgn="base" hangingPunct="0">
              <a:spcBef>
                <a:spcPct val="0"/>
              </a:spcBef>
              <a:spcAft>
                <a:spcPct val="0"/>
              </a:spcAft>
              <a:defRPr>
                <a:solidFill>
                  <a:schemeClr val="tx1"/>
                </a:solidFill>
                <a:latin typeface="Arial" panose="020B0604020202020204" pitchFamily="34" charset="0"/>
              </a:defRPr>
            </a:lvl7pPr>
            <a:lvl8pPr marL="3427413" indent="-227013" eaLnBrk="0" fontAlgn="base" hangingPunct="0">
              <a:spcBef>
                <a:spcPct val="0"/>
              </a:spcBef>
              <a:spcAft>
                <a:spcPct val="0"/>
              </a:spcAft>
              <a:defRPr>
                <a:solidFill>
                  <a:schemeClr val="tx1"/>
                </a:solidFill>
                <a:latin typeface="Arial" panose="020B0604020202020204" pitchFamily="34" charset="0"/>
              </a:defRPr>
            </a:lvl8pPr>
            <a:lvl9pPr marL="3884613" indent="-227013" eaLnBrk="0" fontAlgn="base" hangingPunct="0">
              <a:spcBef>
                <a:spcPct val="0"/>
              </a:spcBef>
              <a:spcAft>
                <a:spcPct val="0"/>
              </a:spcAft>
              <a:defRPr>
                <a:solidFill>
                  <a:schemeClr val="tx1"/>
                </a:solidFill>
                <a:latin typeface="Arial" panose="020B0604020202020204" pitchFamily="34" charset="0"/>
              </a:defRPr>
            </a:lvl9pPr>
          </a:lstStyle>
          <a:p>
            <a:fld id="{062384CF-D35D-45F9-ACD8-E1A5022337D9}" type="slidenum">
              <a:rPr lang="en-US" altLang="zh-HK"/>
              <a:pPr/>
              <a:t>33</a:t>
            </a:fld>
            <a:endParaRPr lang="en-US" altLang="zh-HK"/>
          </a:p>
        </p:txBody>
      </p:sp>
      <p:sp>
        <p:nvSpPr>
          <p:cNvPr id="108549" name="Date Placeholder 2">
            <a:extLst>
              <a:ext uri="{FF2B5EF4-FFF2-40B4-BE49-F238E27FC236}">
                <a16:creationId xmlns:a16="http://schemas.microsoft.com/office/drawing/2014/main" id="{0BA50941-DE3C-4CD7-B406-8FB4DB42DA27}"/>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zh-HK" altLang="zh-HK"/>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a:extLst>
              <a:ext uri="{FF2B5EF4-FFF2-40B4-BE49-F238E27FC236}">
                <a16:creationId xmlns:a16="http://schemas.microsoft.com/office/drawing/2014/main" id="{76B8D36D-4F22-443A-BA81-08755C82FAB6}"/>
              </a:ext>
            </a:extLst>
          </p:cNvPr>
          <p:cNvSpPr>
            <a:spLocks noGrp="1" noRot="1" noChangeAspect="1" noChangeArrowheads="1" noTextEdit="1"/>
          </p:cNvSpPr>
          <p:nvPr>
            <p:ph type="sldImg"/>
          </p:nvPr>
        </p:nvSpPr>
        <p:spPr>
          <a:ln/>
        </p:spPr>
      </p:sp>
      <p:sp>
        <p:nvSpPr>
          <p:cNvPr id="96259" name="Notes Placeholder 2">
            <a:extLst>
              <a:ext uri="{FF2B5EF4-FFF2-40B4-BE49-F238E27FC236}">
                <a16:creationId xmlns:a16="http://schemas.microsoft.com/office/drawing/2014/main" id="{F25DF0C2-EF37-402F-9A96-3E43D9167CE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96260" name="Slide Number Placeholder 3">
            <a:extLst>
              <a:ext uri="{FF2B5EF4-FFF2-40B4-BE49-F238E27FC236}">
                <a16:creationId xmlns:a16="http://schemas.microsoft.com/office/drawing/2014/main" id="{F0B39689-F1EA-4178-8513-F26B5BE42A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185E8E3-0AC0-41D6-8C57-28E444566FDB}" type="slidenum">
              <a:rPr lang="en-US" altLang="zh-HK" smtClean="0"/>
              <a:pPr/>
              <a:t>34</a:t>
            </a:fld>
            <a:endParaRPr lang="en-US" altLang="zh-HK"/>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a:extLst>
              <a:ext uri="{FF2B5EF4-FFF2-40B4-BE49-F238E27FC236}">
                <a16:creationId xmlns:a16="http://schemas.microsoft.com/office/drawing/2014/main" id="{45A73C50-FF4B-47DC-ADE2-DAC152C2CACE}"/>
              </a:ext>
            </a:extLst>
          </p:cNvPr>
          <p:cNvSpPr>
            <a:spLocks noGrp="1" noRot="1" noChangeAspect="1" noTextEdit="1"/>
          </p:cNvSpPr>
          <p:nvPr>
            <p:ph type="sldImg"/>
          </p:nvPr>
        </p:nvSpPr>
        <p:spPr>
          <a:ln/>
        </p:spPr>
      </p:sp>
      <p:sp>
        <p:nvSpPr>
          <p:cNvPr id="110595" name="Notes Placeholder 2">
            <a:extLst>
              <a:ext uri="{FF2B5EF4-FFF2-40B4-BE49-F238E27FC236}">
                <a16:creationId xmlns:a16="http://schemas.microsoft.com/office/drawing/2014/main" id="{48E49D59-DCF5-492C-8BC3-0E86FE96E22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HK">
                <a:latin typeface="Arial" panose="020B0604020202020204" pitchFamily="34" charset="0"/>
              </a:rPr>
              <a:t>Affiliation and bonding  / Expression of shared cultural meaning / Identification with a cultural group or tribe /  Expression of pride in a culture or group</a:t>
            </a:r>
          </a:p>
          <a:p>
            <a:pPr eaLnBrk="1" hangingPunct="1"/>
            <a:r>
              <a:rPr lang="en-US" altLang="zh-HK">
                <a:latin typeface="Arial" panose="020B0604020202020204" pitchFamily="34" charset="0"/>
              </a:rPr>
              <a:t>Marking special occasions / Commemoration of historical anniversaries / Encouragement of tolerance and diversity / Education /</a:t>
            </a:r>
          </a:p>
          <a:p>
            <a:pPr eaLnBrk="1" hangingPunct="1"/>
            <a:r>
              <a:rPr lang="en-US" altLang="zh-HK">
                <a:latin typeface="Arial" panose="020B0604020202020204" pitchFamily="34" charset="0"/>
              </a:rPr>
              <a:t>Expression and enjoyment of creativity / Testing of sporting prowess – competition / Creation of economic benefits - tourism</a:t>
            </a:r>
          </a:p>
          <a:p>
            <a:pPr eaLnBrk="1" hangingPunct="1"/>
            <a:r>
              <a:rPr lang="en-US" altLang="zh-HK">
                <a:latin typeface="Arial" panose="020B0604020202020204" pitchFamily="34" charset="0"/>
              </a:rPr>
              <a:t>Corporate  - promotion of goods &amp; services / Individual entrepreneurial goals / Having fun</a:t>
            </a:r>
          </a:p>
          <a:p>
            <a:endParaRPr lang="en-GB" altLang="zh-HK">
              <a:latin typeface="Arial" panose="020B0604020202020204" pitchFamily="34" charset="0"/>
            </a:endParaRPr>
          </a:p>
        </p:txBody>
      </p:sp>
      <p:sp>
        <p:nvSpPr>
          <p:cNvPr id="110596" name="Slide Number Placeholder 3">
            <a:extLst>
              <a:ext uri="{FF2B5EF4-FFF2-40B4-BE49-F238E27FC236}">
                <a16:creationId xmlns:a16="http://schemas.microsoft.com/office/drawing/2014/main" id="{E8D7CFFE-2F4B-4E94-B576-D6EECB5E144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1363" indent="-284163">
              <a:defRPr>
                <a:solidFill>
                  <a:schemeClr val="tx1"/>
                </a:solidFill>
                <a:latin typeface="Arial" panose="020B0604020202020204" pitchFamily="34" charset="0"/>
              </a:defRPr>
            </a:lvl2pPr>
            <a:lvl3pPr marL="1141413" indent="-227013">
              <a:defRPr>
                <a:solidFill>
                  <a:schemeClr val="tx1"/>
                </a:solidFill>
                <a:latin typeface="Arial" panose="020B0604020202020204" pitchFamily="34" charset="0"/>
              </a:defRPr>
            </a:lvl3pPr>
            <a:lvl4pPr marL="1598613" indent="-227013">
              <a:defRPr>
                <a:solidFill>
                  <a:schemeClr val="tx1"/>
                </a:solidFill>
                <a:latin typeface="Arial" panose="020B0604020202020204" pitchFamily="34" charset="0"/>
              </a:defRPr>
            </a:lvl4pPr>
            <a:lvl5pPr marL="2055813" indent="-227013">
              <a:defRPr>
                <a:solidFill>
                  <a:schemeClr val="tx1"/>
                </a:solidFill>
                <a:latin typeface="Arial" panose="020B0604020202020204" pitchFamily="34" charset="0"/>
              </a:defRPr>
            </a:lvl5pPr>
            <a:lvl6pPr marL="2513013" indent="-227013" eaLnBrk="0" fontAlgn="base" hangingPunct="0">
              <a:spcBef>
                <a:spcPct val="0"/>
              </a:spcBef>
              <a:spcAft>
                <a:spcPct val="0"/>
              </a:spcAft>
              <a:defRPr>
                <a:solidFill>
                  <a:schemeClr val="tx1"/>
                </a:solidFill>
                <a:latin typeface="Arial" panose="020B0604020202020204" pitchFamily="34" charset="0"/>
              </a:defRPr>
            </a:lvl6pPr>
            <a:lvl7pPr marL="2970213" indent="-227013" eaLnBrk="0" fontAlgn="base" hangingPunct="0">
              <a:spcBef>
                <a:spcPct val="0"/>
              </a:spcBef>
              <a:spcAft>
                <a:spcPct val="0"/>
              </a:spcAft>
              <a:defRPr>
                <a:solidFill>
                  <a:schemeClr val="tx1"/>
                </a:solidFill>
                <a:latin typeface="Arial" panose="020B0604020202020204" pitchFamily="34" charset="0"/>
              </a:defRPr>
            </a:lvl7pPr>
            <a:lvl8pPr marL="3427413" indent="-227013" eaLnBrk="0" fontAlgn="base" hangingPunct="0">
              <a:spcBef>
                <a:spcPct val="0"/>
              </a:spcBef>
              <a:spcAft>
                <a:spcPct val="0"/>
              </a:spcAft>
              <a:defRPr>
                <a:solidFill>
                  <a:schemeClr val="tx1"/>
                </a:solidFill>
                <a:latin typeface="Arial" panose="020B0604020202020204" pitchFamily="34" charset="0"/>
              </a:defRPr>
            </a:lvl8pPr>
            <a:lvl9pPr marL="3884613" indent="-227013" eaLnBrk="0" fontAlgn="base" hangingPunct="0">
              <a:spcBef>
                <a:spcPct val="0"/>
              </a:spcBef>
              <a:spcAft>
                <a:spcPct val="0"/>
              </a:spcAft>
              <a:defRPr>
                <a:solidFill>
                  <a:schemeClr val="tx1"/>
                </a:solidFill>
                <a:latin typeface="Arial" panose="020B0604020202020204" pitchFamily="34" charset="0"/>
              </a:defRPr>
            </a:lvl9pPr>
          </a:lstStyle>
          <a:p>
            <a:fld id="{BD88196A-CFB4-4D3E-97A5-378A119E6837}" type="slidenum">
              <a:rPr lang="en-US" altLang="zh-HK"/>
              <a:pPr/>
              <a:t>35</a:t>
            </a:fld>
            <a:endParaRPr lang="en-US" altLang="zh-HK"/>
          </a:p>
        </p:txBody>
      </p:sp>
      <p:sp>
        <p:nvSpPr>
          <p:cNvPr id="110597" name="Date Placeholder 2">
            <a:extLst>
              <a:ext uri="{FF2B5EF4-FFF2-40B4-BE49-F238E27FC236}">
                <a16:creationId xmlns:a16="http://schemas.microsoft.com/office/drawing/2014/main" id="{9A69074D-1026-4B9E-8121-5FA827FA0A03}"/>
              </a:ext>
            </a:extLst>
          </p:cNvPr>
          <p:cNvSpPr>
            <a:spLocks noGrp="1"/>
          </p:cNvSpPr>
          <p:nvPr>
            <p:ph type="dt" sz="quarter"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zh-HK" altLang="zh-HK"/>
          </a:p>
        </p:txBody>
      </p:sp>
    </p:spTree>
    <p:extLst>
      <p:ext uri="{BB962C8B-B14F-4D97-AF65-F5344CB8AC3E}">
        <p14:creationId xmlns:p14="http://schemas.microsoft.com/office/powerpoint/2010/main" val="1701848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18"/>
          <p:cNvSpPr>
            <a:spLocks noChangeShapeType="1"/>
          </p:cNvSpPr>
          <p:nvPr/>
        </p:nvSpPr>
        <p:spPr bwMode="auto">
          <a:xfrm>
            <a:off x="685800" y="2895600"/>
            <a:ext cx="7848600" cy="0"/>
          </a:xfrm>
          <a:prstGeom prst="line">
            <a:avLst/>
          </a:prstGeom>
          <a:noFill/>
          <a:ln w="63500">
            <a:solidFill>
              <a:srgbClr val="6699FF"/>
            </a:solidFill>
            <a:round/>
            <a:headEnd/>
            <a:tailEnd/>
          </a:ln>
          <a:effectLst/>
        </p:spPr>
        <p:txBody>
          <a:bodyPr/>
          <a:lstStyle/>
          <a:p>
            <a:pPr>
              <a:defRPr/>
            </a:pPr>
            <a:endParaRPr lang="en-US"/>
          </a:p>
        </p:txBody>
      </p:sp>
      <p:sp>
        <p:nvSpPr>
          <p:cNvPr id="5" name="Rectangle 19"/>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20"/>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7" name="Rectangle 21"/>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8" name="Rectangle 22"/>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9" name="Rectangle 23"/>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204802" name="Rectangle 2"/>
          <p:cNvSpPr>
            <a:spLocks noGrp="1" noChangeArrowheads="1"/>
          </p:cNvSpPr>
          <p:nvPr>
            <p:ph type="ctrTitle"/>
          </p:nvPr>
        </p:nvSpPr>
        <p:spPr>
          <a:xfrm>
            <a:off x="685800" y="685800"/>
            <a:ext cx="7772400" cy="2127250"/>
          </a:xfrm>
        </p:spPr>
        <p:txBody>
          <a:bodyPr/>
          <a:lstStyle>
            <a:lvl1pPr algn="ctr">
              <a:defRPr sz="3600"/>
            </a:lvl1pPr>
          </a:lstStyle>
          <a:p>
            <a:r>
              <a:rPr lang="en-US" altLang="zh-CN"/>
              <a:t>Click to edit Master title style</a:t>
            </a:r>
            <a:endParaRPr lang="en-US"/>
          </a:p>
        </p:txBody>
      </p:sp>
      <p:sp>
        <p:nvSpPr>
          <p:cNvPr id="204803" name="Rectangle 3"/>
          <p:cNvSpPr>
            <a:spLocks noGrp="1" noChangeArrowheads="1"/>
          </p:cNvSpPr>
          <p:nvPr>
            <p:ph type="subTitle" idx="1"/>
          </p:nvPr>
        </p:nvSpPr>
        <p:spPr>
          <a:xfrm>
            <a:off x="1371600" y="3270250"/>
            <a:ext cx="6400800" cy="2209800"/>
          </a:xfrm>
        </p:spPr>
        <p:txBody>
          <a:bodyPr/>
          <a:lstStyle>
            <a:lvl1pPr marL="0" indent="0" algn="ctr">
              <a:buFontTx/>
              <a:buNone/>
              <a:defRPr sz="2600"/>
            </a:lvl1pPr>
          </a:lstStyle>
          <a:p>
            <a:r>
              <a:rPr lang="en-US" altLang="zh-CN"/>
              <a:t>Click to edit Master subtitle style</a:t>
            </a:r>
            <a:endParaRPr lang="en-US"/>
          </a:p>
        </p:txBody>
      </p:sp>
      <p:sp>
        <p:nvSpPr>
          <p:cNvPr id="10" name="Rectangle 6"/>
          <p:cNvSpPr>
            <a:spLocks noGrp="1" noChangeArrowheads="1"/>
          </p:cNvSpPr>
          <p:nvPr>
            <p:ph type="sldNum" sz="quarter" idx="10"/>
          </p:nvPr>
        </p:nvSpPr>
        <p:spPr>
          <a:xfrm>
            <a:off x="6553200" y="6248400"/>
            <a:ext cx="2133600" cy="457200"/>
          </a:xfrm>
        </p:spPr>
        <p:txBody>
          <a:bodyPr/>
          <a:lstStyle>
            <a:lvl1pPr>
              <a:defRPr>
                <a:latin typeface="Verdana" pitchFamily="34" charset="0"/>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idx="1"/>
          </p:nvPr>
        </p:nvSpPr>
        <p:spPr/>
        <p:txBody>
          <a:bodyPr/>
          <a:lstStyle>
            <a:lvl1pPr>
              <a:defRPr sz="3200" b="0"/>
            </a:lvl1pPr>
            <a:lvl2pPr>
              <a:defRPr sz="3200" b="0"/>
            </a:lvl2pPr>
            <a:lvl3pPr>
              <a:defRPr sz="3200" b="0"/>
            </a:lvl3pPr>
            <a:lvl4pPr>
              <a:defRPr sz="3200" b="0"/>
            </a:lvl4pPr>
            <a:lvl5pPr>
              <a:defRPr sz="3200" b="0"/>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ltLang="zh-CN"/>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a:t>Click to edit Master text styles</a:t>
            </a:r>
          </a:p>
        </p:txBody>
      </p:sp>
      <p:sp>
        <p:nvSpPr>
          <p:cNvPr id="4" name="Rectangle 6"/>
          <p:cNvSpPr>
            <a:spLocks noGrp="1" noChangeArrowheads="1"/>
          </p:cNvSpPr>
          <p:nvPr>
            <p:ph type="sldNum" sz="quarter" idx="10"/>
          </p:nvPr>
        </p:nvSpPr>
        <p:spPr/>
        <p:txBody>
          <a:bodyPr/>
          <a:lstStyle>
            <a:lvl1pPr>
              <a:defRPr dirty="0" smtClean="0"/>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Content Placeholder 2"/>
          <p:cNvSpPr>
            <a:spLocks noGrp="1"/>
          </p:cNvSpPr>
          <p:nvPr>
            <p:ph sz="half" idx="1"/>
          </p:nvPr>
        </p:nvSpPr>
        <p:spPr>
          <a:xfrm>
            <a:off x="457200" y="1371600"/>
            <a:ext cx="4038600" cy="4759325"/>
          </a:xfrm>
        </p:spPr>
        <p:txBody>
          <a:bodyPr/>
          <a:lstStyle>
            <a:lvl1pPr>
              <a:defRPr sz="2800" b="0"/>
            </a:lvl1pPr>
            <a:lvl2pPr>
              <a:defRPr sz="2800" b="0"/>
            </a:lvl2pPr>
            <a:lvl3pPr>
              <a:defRPr sz="2800" b="0"/>
            </a:lvl3pPr>
            <a:lvl4pPr>
              <a:defRPr sz="1800"/>
            </a:lvl4pPr>
            <a:lvl5pPr>
              <a:defRPr sz="1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Content Placeholder 3"/>
          <p:cNvSpPr>
            <a:spLocks noGrp="1"/>
          </p:cNvSpPr>
          <p:nvPr>
            <p:ph sz="half" idx="2"/>
          </p:nvPr>
        </p:nvSpPr>
        <p:spPr>
          <a:xfrm>
            <a:off x="4648200" y="1371600"/>
            <a:ext cx="4038600" cy="4759325"/>
          </a:xfrm>
        </p:spPr>
        <p:txBody>
          <a:bodyPr/>
          <a:lstStyle>
            <a:lvl1pPr>
              <a:defRPr sz="2800"/>
            </a:lvl1pPr>
            <a:lvl2pPr>
              <a:defRPr sz="2800"/>
            </a:lvl2pPr>
            <a:lvl3pPr>
              <a:defRPr sz="2800"/>
            </a:lvl3pPr>
            <a:lvl4pPr>
              <a:defRPr sz="2800"/>
            </a:lvl4pPr>
            <a:lvl5pPr>
              <a:defRPr sz="2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7"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Slide Number Placeholder 4"/>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ltLang="zh-CN"/>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ltLang="zh-CN"/>
              <a:t>Click to edit Master title style</a:t>
            </a:r>
            <a:endParaRPr lang="en-US"/>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ClipArt Placeholder 2"/>
          <p:cNvSpPr>
            <a:spLocks noGrp="1"/>
          </p:cNvSpPr>
          <p:nvPr>
            <p:ph type="clipArt" sz="half" idx="1"/>
          </p:nvPr>
        </p:nvSpPr>
        <p:spPr>
          <a:xfrm>
            <a:off x="457200" y="1371600"/>
            <a:ext cx="4038600" cy="4759325"/>
          </a:xfrm>
        </p:spPr>
        <p:txBody>
          <a:bodyPr/>
          <a:lstStyle/>
          <a:p>
            <a:pPr lvl="0"/>
            <a:r>
              <a:rPr lang="en-US" altLang="zh-CN" noProof="0"/>
              <a:t>Click icon to add clip art</a:t>
            </a:r>
            <a:endParaRPr lang="en-US" noProof="0"/>
          </a:p>
        </p:txBody>
      </p:sp>
      <p:sp>
        <p:nvSpPr>
          <p:cNvPr id="4" name="Text Placeholder 3"/>
          <p:cNvSpPr>
            <a:spLocks noGrp="1"/>
          </p:cNvSpPr>
          <p:nvPr>
            <p:ph type="body" sz="half" idx="2"/>
          </p:nvPr>
        </p:nvSpPr>
        <p:spPr>
          <a:xfrm>
            <a:off x="4648200" y="1371600"/>
            <a:ext cx="4038600" cy="4759325"/>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Slide Number Placeholder 6"/>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Table Placeholder 2"/>
          <p:cNvSpPr>
            <a:spLocks noGrp="1"/>
          </p:cNvSpPr>
          <p:nvPr>
            <p:ph type="tbl" idx="1"/>
          </p:nvPr>
        </p:nvSpPr>
        <p:spPr>
          <a:xfrm>
            <a:off x="457200" y="1371600"/>
            <a:ext cx="8229600" cy="4759325"/>
          </a:xfrm>
        </p:spPr>
        <p:txBody>
          <a:bodyPr/>
          <a:lstStyle/>
          <a:p>
            <a:pPr lvl="0"/>
            <a:r>
              <a:rPr lang="en-US" altLang="zh-CN" noProof="0"/>
              <a:t>Click icon to add table</a:t>
            </a:r>
            <a:endParaRPr lang="en-US" noProof="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ltLang="zh-CN"/>
              <a:t>Click to edit Master subtitle style</a:t>
            </a:r>
            <a:endParaRPr kumimoji="0" lang="en-US"/>
          </a:p>
        </p:txBody>
      </p:sp>
      <p:sp>
        <p:nvSpPr>
          <p:cNvPr id="28" name="Date Placeholder 27"/>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sz="1100" dirty="0"/>
          </a:p>
        </p:txBody>
      </p:sp>
      <p:sp>
        <p:nvSpPr>
          <p:cNvPr id="17" name="Footer Placeholder 16"/>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dirty="0"/>
          </a:p>
        </p:txBody>
      </p:sp>
      <p:sp>
        <p:nvSpPr>
          <p:cNvPr id="8" name="Title 7"/>
          <p:cNvSpPr>
            <a:spLocks noGrp="1"/>
          </p:cNvSpPr>
          <p:nvPr>
            <p:ph type="ctrTitle"/>
          </p:nvPr>
        </p:nvSpPr>
        <p:spPr>
          <a:xfrm>
            <a:off x="685800" y="381000"/>
            <a:ext cx="7772400" cy="1752600"/>
          </a:xfrm>
        </p:spPr>
        <p:txBody>
          <a:bodyPr anchor="b"/>
          <a:lstStyle>
            <a:lvl1pPr>
              <a:defRPr sz="4200" b="0">
                <a:solidFill>
                  <a:schemeClr val="accent1"/>
                </a:solidFill>
              </a:defRPr>
            </a:lvl1pPr>
          </a:lstStyle>
          <a:p>
            <a:r>
              <a:rPr kumimoji="0" lang="en-US" altLang="zh-CN" dirty="0"/>
              <a:t>Click to edit Master title style</a:t>
            </a:r>
            <a:endParaRPr kumimoji="0" lang="en-US"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ltLang="zh-CN"/>
              <a:t>Click to edit Master title style</a:t>
            </a:r>
            <a:endParaRPr kumimoji="0" lang="en-US"/>
          </a:p>
        </p:txBody>
      </p:sp>
      <p:sp>
        <p:nvSpPr>
          <p:cNvPr id="4" name="Date Placeholder 3"/>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a:xfrm>
            <a:off x="4361688" y="1026372"/>
            <a:ext cx="457200" cy="441325"/>
          </a:xfrm>
        </p:spPr>
        <p:txBody>
          <a:bodyPr/>
          <a:lstStyle/>
          <a:p>
            <a:fld id="{C7C25BE9-9EB2-4034-AC13-8B11015E4F08}" type="slidenum">
              <a:rPr lang="zh-CN" altLang="en-US" smtClean="0"/>
              <a:t>‹#›</a:t>
            </a:fld>
            <a:endParaRPr lang="zh-CN" alt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ltLang="zh-CN"/>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Date Placeholder 3"/>
          <p:cNvSpPr>
            <a:spLocks noGrp="1"/>
          </p:cNvSpPr>
          <p:nvPr>
            <p:ph type="dt" sz="half" idx="10"/>
          </p:nvPr>
        </p:nvSpPr>
        <p:spPr/>
        <p:txBody>
          <a:bodyPr/>
          <a:lstStyle>
            <a:lvl1pPr>
              <a:defRPr sz="1200"/>
            </a:lvl1pPr>
          </a:lstStyle>
          <a:p>
            <a:r>
              <a:rPr lang="en-US" altLang="zh-CN"/>
              <a:t>2017-2018 Semester 1</a:t>
            </a:r>
            <a:endParaRPr lang="en-US" altLang="zh-CN" sz="1000"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ltLang="zh-CN"/>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lvl1pPr>
              <a:defRPr sz="1200"/>
            </a:lvl1pPr>
          </a:lstStyle>
          <a:p>
            <a:r>
              <a:rPr lang="en-US" altLang="zh-CN"/>
              <a:t>2017-2018 Semester 1</a:t>
            </a:r>
            <a:endParaRPr lang="en-US" altLang="zh-CN" sz="1000" dirty="0"/>
          </a:p>
        </p:txBody>
      </p:sp>
      <p:sp>
        <p:nvSpPr>
          <p:cNvPr id="6" name="Footer Placeholder 5"/>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lide Number Placeholder 6"/>
          <p:cNvSpPr>
            <a:spLocks noGrp="1"/>
          </p:cNvSpPr>
          <p:nvPr>
            <p:ph type="sldNum" sz="quarter" idx="12"/>
          </p:nvPr>
        </p:nvSpPr>
        <p:spPr/>
        <p:txBody>
          <a:bodyPr/>
          <a:lstStyle/>
          <a:p>
            <a:fld id="{C7C25BE9-9EB2-4034-AC13-8B11015E4F08}" type="slidenum">
              <a:rPr lang="zh-CN" altLang="en-US" smtClean="0"/>
              <a:t>‹#›</a:t>
            </a:fld>
            <a:endParaRPr lang="zh-CN" alt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7" name="Date Placeholder 6"/>
          <p:cNvSpPr>
            <a:spLocks noGrp="1"/>
          </p:cNvSpPr>
          <p:nvPr>
            <p:ph type="dt" sz="half" idx="10"/>
          </p:nvPr>
        </p:nvSpPr>
        <p:spPr/>
        <p:txBody>
          <a:bodyPr/>
          <a:lstStyle/>
          <a:p>
            <a:r>
              <a:rPr lang="en-US" altLang="zh-CN"/>
              <a:t>2017-2018 Semester 1</a:t>
            </a:r>
            <a:endParaRPr lang="en-US" altLang="zh-CN" sz="1000" dirty="0"/>
          </a:p>
        </p:txBody>
      </p:sp>
      <p:sp>
        <p:nvSpPr>
          <p:cNvPr id="8" name="Footer Placeholder 7"/>
          <p:cNvSpPr>
            <a:spLocks noGrp="1"/>
          </p:cNvSpPr>
          <p:nvPr>
            <p:ph type="ftr" sz="quarter" idx="11"/>
          </p:nvPr>
        </p:nvSpPr>
        <p:spPr>
          <a:xfrm>
            <a:off x="304800" y="6409944"/>
            <a:ext cx="358140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7C25BE9-9EB2-4034-AC13-8B11015E4F08}" type="slidenum">
              <a:rPr lang="zh-CN" altLang="en-US" smtClean="0"/>
              <a:t>‹#›</a:t>
            </a:fld>
            <a:endParaRPr lang="zh-CN" altLang="en-US"/>
          </a:p>
        </p:txBody>
      </p:sp>
      <p:sp>
        <p:nvSpPr>
          <p:cNvPr id="23" name="Title 22"/>
          <p:cNvSpPr>
            <a:spLocks noGrp="1"/>
          </p:cNvSpPr>
          <p:nvPr>
            <p:ph type="title"/>
          </p:nvPr>
        </p:nvSpPr>
        <p:spPr/>
        <p:txBody>
          <a:bodyPr rtlCol="0" anchor="b" anchorCtr="0"/>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Date Placeholder 2"/>
          <p:cNvSpPr>
            <a:spLocks noGrp="1"/>
          </p:cNvSpPr>
          <p:nvPr>
            <p:ph type="dt" sz="half" idx="10"/>
          </p:nvPr>
        </p:nvSpPr>
        <p:spPr/>
        <p:txBody>
          <a:bodyPr/>
          <a:lstStyle/>
          <a:p>
            <a:r>
              <a:rPr lang="en-US" altLang="zh-CN"/>
              <a:t>2017-2018 Semester 1</a:t>
            </a:r>
            <a:endParaRPr lang="en-US" altLang="zh-CN" sz="1000" dirty="0"/>
          </a:p>
        </p:txBody>
      </p:sp>
      <p:sp>
        <p:nvSpPr>
          <p:cNvPr id="4" name="Footer Placeholder 3"/>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5" name="Slide Number Placeholder 4"/>
          <p:cNvSpPr>
            <a:spLocks noGrp="1"/>
          </p:cNvSpPr>
          <p:nvPr>
            <p:ph type="sldNum" sz="quarter" idx="12"/>
          </p:nvPr>
        </p:nvSpPr>
        <p:spPr>
          <a:xfrm>
            <a:off x="4343400" y="1036020"/>
            <a:ext cx="457200" cy="441325"/>
          </a:xfrm>
        </p:spPr>
        <p:txBody>
          <a:body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r>
              <a:rPr lang="en-US" altLang="zh-CN"/>
              <a:t>2017-2018 Semester 1</a:t>
            </a:r>
            <a:endParaRPr lang="en-US" altLang="zh-CN" sz="1000" dirty="0"/>
          </a:p>
        </p:txBody>
      </p:sp>
      <p:sp>
        <p:nvSpPr>
          <p:cNvPr id="3" name="Footer Placeholder 2"/>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ltLang="zh-CN"/>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ltLang="zh-CN"/>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38328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ltLang="zh-CN"/>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ltLang="zh-CN"/>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ltLang="zh-CN"/>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584448"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p:txBody>
          <a:bodyPr/>
          <a:lstStyle/>
          <a:p>
            <a:fld id="{C7C25BE9-9EB2-4034-AC13-8B11015E4F08}"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7C25BE9-9EB2-4034-AC13-8B11015E4F08}" type="slidenum">
              <a:rPr lang="zh-CN" altLang="en-US" smtClean="0"/>
              <a:t>‹#›</a:t>
            </a:fld>
            <a:endParaRPr lang="zh-CN" alt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dirty="0"/>
          </a:p>
        </p:txBody>
      </p:sp>
      <p:sp>
        <p:nvSpPr>
          <p:cNvPr id="5" name="Footer Placeholder 4"/>
          <p:cNvSpPr>
            <a:spLocks noGrp="1"/>
          </p:cNvSpPr>
          <p:nvPr>
            <p:ph type="ftr" sz="quarter" idx="11"/>
          </p:nvPr>
        </p:nvSpPr>
        <p:spPr/>
        <p:txBody>
          <a:bodyPr/>
          <a:lstStyle/>
          <a:p>
            <a:r>
              <a:rPr lang="en-US" altLang="zh-CN"/>
              <a:t>Copyright © Dongmei Li. All rights reserved </a:t>
            </a:r>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86518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ltLang="zh-CN"/>
              <a:t>Click to edit Master title style</a:t>
            </a:r>
            <a:endParaRPr lang="en-US"/>
          </a:p>
        </p:txBody>
      </p:sp>
      <p:sp>
        <p:nvSpPr>
          <p:cNvPr id="2051" name="Rectangle 3"/>
          <p:cNvSpPr>
            <a:spLocks noGrp="1" noChangeArrowheads="1"/>
          </p:cNvSpPr>
          <p:nvPr>
            <p:ph type="body" idx="1"/>
          </p:nvPr>
        </p:nvSpPr>
        <p:spPr bwMode="auto">
          <a:xfrm>
            <a:off x="457200" y="1371600"/>
            <a:ext cx="8229600" cy="47593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203782" name="Rectangle 6"/>
          <p:cNvSpPr>
            <a:spLocks noGrp="1" noChangeArrowheads="1"/>
          </p:cNvSpPr>
          <p:nvPr>
            <p:ph type="sldNum" sz="quarter" idx="4"/>
          </p:nvPr>
        </p:nvSpPr>
        <p:spPr bwMode="auto">
          <a:xfrm>
            <a:off x="6553200" y="6477000"/>
            <a:ext cx="2133600"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solidFill>
                  <a:srgbClr val="CC3300"/>
                </a:solidFill>
              </a:defRPr>
            </a:lvl1pPr>
          </a:lstStyle>
          <a:p>
            <a:fld id="{C7C25BE9-9EB2-4034-AC13-8B11015E4F08}" type="slidenum">
              <a:rPr lang="zh-CN" altLang="en-US" smtClean="0"/>
              <a:t>‹#›</a:t>
            </a:fld>
            <a:endParaRPr lang="zh-CN" altLang="en-US"/>
          </a:p>
        </p:txBody>
      </p:sp>
      <p:sp>
        <p:nvSpPr>
          <p:cNvPr id="203792" name="Line 16"/>
          <p:cNvSpPr>
            <a:spLocks noChangeShapeType="1"/>
          </p:cNvSpPr>
          <p:nvPr/>
        </p:nvSpPr>
        <p:spPr bwMode="auto">
          <a:xfrm>
            <a:off x="457200" y="1143000"/>
            <a:ext cx="8077200" cy="0"/>
          </a:xfrm>
          <a:prstGeom prst="line">
            <a:avLst/>
          </a:prstGeom>
          <a:noFill/>
          <a:ln w="63500">
            <a:solidFill>
              <a:srgbClr val="6699FF"/>
            </a:solidFill>
            <a:round/>
            <a:headEnd/>
            <a:tailEnd/>
          </a:ln>
          <a:effectLst/>
        </p:spPr>
        <p:txBody>
          <a:bodyPr/>
          <a:lstStyle/>
          <a:p>
            <a:pPr>
              <a:defRPr/>
            </a:pPr>
            <a:endParaRPr lang="en-US" dirty="0"/>
          </a:p>
        </p:txBody>
      </p:sp>
      <p:sp>
        <p:nvSpPr>
          <p:cNvPr id="203793" name="Rectangle 17"/>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4" name="Rectangle 18"/>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5" name="Rectangle 19"/>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6" name="Rectangle 20"/>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7" name="Rectangle 21"/>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dirty="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l" rtl="0" eaLnBrk="1" fontAlgn="base" hangingPunct="1">
        <a:spcBef>
          <a:spcPct val="0"/>
        </a:spcBef>
        <a:spcAft>
          <a:spcPct val="0"/>
        </a:spcAft>
        <a:defRPr sz="3200" b="1">
          <a:solidFill>
            <a:srgbClr val="CC0066"/>
          </a:solidFill>
          <a:latin typeface="+mj-lt"/>
          <a:ea typeface="+mj-ea"/>
          <a:cs typeface="+mj-cs"/>
        </a:defRPr>
      </a:lvl1pPr>
      <a:lvl2pPr algn="l" rtl="0" eaLnBrk="1" fontAlgn="base" hangingPunct="1">
        <a:spcBef>
          <a:spcPct val="0"/>
        </a:spcBef>
        <a:spcAft>
          <a:spcPct val="0"/>
        </a:spcAft>
        <a:defRPr sz="3200" b="1">
          <a:solidFill>
            <a:srgbClr val="CC0066"/>
          </a:solidFill>
          <a:latin typeface="Arial" charset="0"/>
        </a:defRPr>
      </a:lvl2pPr>
      <a:lvl3pPr algn="l" rtl="0" eaLnBrk="1" fontAlgn="base" hangingPunct="1">
        <a:spcBef>
          <a:spcPct val="0"/>
        </a:spcBef>
        <a:spcAft>
          <a:spcPct val="0"/>
        </a:spcAft>
        <a:defRPr sz="3200" b="1">
          <a:solidFill>
            <a:srgbClr val="CC0066"/>
          </a:solidFill>
          <a:latin typeface="Arial" charset="0"/>
        </a:defRPr>
      </a:lvl3pPr>
      <a:lvl4pPr algn="l" rtl="0" eaLnBrk="1" fontAlgn="base" hangingPunct="1">
        <a:spcBef>
          <a:spcPct val="0"/>
        </a:spcBef>
        <a:spcAft>
          <a:spcPct val="0"/>
        </a:spcAft>
        <a:defRPr sz="3200" b="1">
          <a:solidFill>
            <a:srgbClr val="CC0066"/>
          </a:solidFill>
          <a:latin typeface="Arial" charset="0"/>
        </a:defRPr>
      </a:lvl4pPr>
      <a:lvl5pPr algn="l" rtl="0" eaLnBrk="1" fontAlgn="base" hangingPunct="1">
        <a:spcBef>
          <a:spcPct val="0"/>
        </a:spcBef>
        <a:spcAft>
          <a:spcPct val="0"/>
        </a:spcAft>
        <a:defRPr sz="3200" b="1">
          <a:solidFill>
            <a:srgbClr val="CC0066"/>
          </a:solidFill>
          <a:latin typeface="Arial" charset="0"/>
        </a:defRPr>
      </a:lvl5pPr>
      <a:lvl6pPr marL="457200" algn="l" rtl="0" eaLnBrk="1" fontAlgn="base" hangingPunct="1">
        <a:spcBef>
          <a:spcPct val="0"/>
        </a:spcBef>
        <a:spcAft>
          <a:spcPct val="0"/>
        </a:spcAft>
        <a:defRPr sz="3200" b="1">
          <a:solidFill>
            <a:srgbClr val="CC0066"/>
          </a:solidFill>
          <a:latin typeface="Arial" charset="0"/>
        </a:defRPr>
      </a:lvl6pPr>
      <a:lvl7pPr marL="914400" algn="l" rtl="0" eaLnBrk="1" fontAlgn="base" hangingPunct="1">
        <a:spcBef>
          <a:spcPct val="0"/>
        </a:spcBef>
        <a:spcAft>
          <a:spcPct val="0"/>
        </a:spcAft>
        <a:defRPr sz="3200" b="1">
          <a:solidFill>
            <a:srgbClr val="CC0066"/>
          </a:solidFill>
          <a:latin typeface="Arial" charset="0"/>
        </a:defRPr>
      </a:lvl7pPr>
      <a:lvl8pPr marL="1371600" algn="l" rtl="0" eaLnBrk="1" fontAlgn="base" hangingPunct="1">
        <a:spcBef>
          <a:spcPct val="0"/>
        </a:spcBef>
        <a:spcAft>
          <a:spcPct val="0"/>
        </a:spcAft>
        <a:defRPr sz="3200" b="1">
          <a:solidFill>
            <a:srgbClr val="CC0066"/>
          </a:solidFill>
          <a:latin typeface="Arial" charset="0"/>
        </a:defRPr>
      </a:lvl8pPr>
      <a:lvl9pPr marL="1828800" algn="l" rtl="0" eaLnBrk="1" fontAlgn="base" hangingPunct="1">
        <a:spcBef>
          <a:spcPct val="0"/>
        </a:spcBef>
        <a:spcAft>
          <a:spcPct val="0"/>
        </a:spcAft>
        <a:defRPr sz="3200" b="1">
          <a:solidFill>
            <a:srgbClr val="CC0066"/>
          </a:solidFill>
          <a:latin typeface="Arial" charset="0"/>
        </a:defRPr>
      </a:lvl9pPr>
    </p:titleStyle>
    <p:bodyStyle>
      <a:lvl1pPr marL="342900" indent="-342900" algn="l" rtl="0" eaLnBrk="1" fontAlgn="base" hangingPunct="1">
        <a:spcBef>
          <a:spcPct val="40000"/>
        </a:spcBef>
        <a:spcAft>
          <a:spcPct val="0"/>
        </a:spcAft>
        <a:buClr>
          <a:schemeClr val="folHlink"/>
        </a:buClr>
        <a:buSzPct val="120000"/>
        <a:buChar char="•"/>
        <a:defRPr sz="2800" b="0">
          <a:solidFill>
            <a:srgbClr val="000066"/>
          </a:solidFill>
          <a:latin typeface="+mn-lt"/>
          <a:ea typeface="+mn-ea"/>
          <a:cs typeface="+mn-cs"/>
        </a:defRPr>
      </a:lvl1pPr>
      <a:lvl2pPr marL="742950" indent="-285750" algn="l" rtl="0" eaLnBrk="1" fontAlgn="base" hangingPunct="1">
        <a:spcBef>
          <a:spcPct val="20000"/>
        </a:spcBef>
        <a:spcAft>
          <a:spcPct val="0"/>
        </a:spcAft>
        <a:buClr>
          <a:schemeClr val="folHlink"/>
        </a:buClr>
        <a:buSzPct val="120000"/>
        <a:buChar char="•"/>
        <a:defRPr sz="2800" b="0">
          <a:solidFill>
            <a:srgbClr val="000066"/>
          </a:solidFill>
          <a:latin typeface="+mn-lt"/>
        </a:defRPr>
      </a:lvl2pPr>
      <a:lvl3pPr marL="11430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3pPr>
      <a:lvl4pPr marL="16002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4pPr>
      <a:lvl5pPr marL="20574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5pPr>
      <a:lvl6pPr marL="25146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6pPr>
      <a:lvl7pPr marL="29718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7pPr>
      <a:lvl8pPr marL="34290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8pPr>
      <a:lvl9pPr marL="38862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200">
                <a:solidFill>
                  <a:schemeClr val="tx1">
                    <a:lumMod val="85000"/>
                    <a:lumOff val="15000"/>
                  </a:schemeClr>
                </a:solidFill>
              </a:defRPr>
            </a:lvl1pPr>
          </a:lstStyle>
          <a:p>
            <a:r>
              <a:rPr lang="en-US" altLang="zh-CN"/>
              <a:t>2017-2018 Semester 1</a:t>
            </a:r>
            <a:endParaRPr lang="en-US" altLang="zh-CN" sz="1000"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7C25BE9-9EB2-4034-AC13-8B11015E4F08}" type="slidenum">
              <a:rPr lang="zh-CN" altLang="en-US" smtClean="0"/>
              <a:t>‹#›</a:t>
            </a:fld>
            <a:endParaRPr lang="zh-CN" alt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ltLang="zh-CN"/>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ltLang="zh-CN"/>
              <a:t>Click to edit Master text styles</a:t>
            </a:r>
          </a:p>
          <a:p>
            <a:pPr lvl="1" eaLnBrk="1" latinLnBrk="0" hangingPunct="1"/>
            <a:r>
              <a:rPr kumimoji="0" lang="en-US" altLang="zh-CN"/>
              <a:t>Second level</a:t>
            </a:r>
          </a:p>
          <a:p>
            <a:pPr lvl="2" eaLnBrk="1" latinLnBrk="0" hangingPunct="1"/>
            <a:r>
              <a:rPr kumimoji="0" lang="en-US" altLang="zh-CN"/>
              <a:t>Third level</a:t>
            </a:r>
          </a:p>
          <a:p>
            <a:pPr lvl="3" eaLnBrk="1" latinLnBrk="0" hangingPunct="1"/>
            <a:r>
              <a:rPr kumimoji="0" lang="en-US" altLang="zh-CN"/>
              <a:t>Fourth level</a:t>
            </a:r>
          </a:p>
          <a:p>
            <a:pPr lvl="4" eaLnBrk="1" latinLnBrk="0" hangingPunct="1"/>
            <a:r>
              <a:rPr kumimoji="0" lang="en-US" altLang="zh-CN"/>
              <a:t>Fifth level</a:t>
            </a:r>
            <a:endParaRPr kumimoji="0" 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EcrFudqIGr4" TargetMode="External"/><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hyperlink" Target="https://www.hofstede-insights.com/product/compare-countries/"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JJ0nFD19eT8" TargetMode="External"/><Relationship Id="rId2" Type="http://schemas.openxmlformats.org/officeDocument/2006/relationships/notesSlide" Target="../notesSlides/notesSlide25.xml"/><Relationship Id="rId1" Type="http://schemas.openxmlformats.org/officeDocument/2006/relationships/slideLayout" Target="../slideLayouts/slideLayout15.xml"/><Relationship Id="rId6" Type="http://schemas.openxmlformats.org/officeDocument/2006/relationships/hyperlink" Target="https://www.youtube.com/watch?v=EcrFudqIGr4" TargetMode="External"/><Relationship Id="rId5" Type="http://schemas.openxmlformats.org/officeDocument/2006/relationships/hyperlink" Target="https://www.youtube.com/watch?v=hdZK22pR5nU" TargetMode="External"/><Relationship Id="rId4" Type="http://schemas.openxmlformats.org/officeDocument/2006/relationships/hyperlink" Target="https://www.youtube.com/watch?v=oMJ6Gk2h1G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0CD64DF-F16B-4FE8-BE02-3954B69A9850}"/>
              </a:ext>
            </a:extLst>
          </p:cNvPr>
          <p:cNvSpPr>
            <a:spLocks noGrp="1"/>
          </p:cNvSpPr>
          <p:nvPr>
            <p:ph type="ctrTitle"/>
          </p:nvPr>
        </p:nvSpPr>
        <p:spPr>
          <a:xfrm>
            <a:off x="4572000" y="2708920"/>
            <a:ext cx="4427537" cy="1828800"/>
          </a:xfrm>
        </p:spPr>
        <p:txBody>
          <a:bodyPr>
            <a:normAutofit fontScale="90000"/>
          </a:bodyPr>
          <a:lstStyle/>
          <a:p>
            <a:br>
              <a:rPr lang="en-IN" altLang="en-US" sz="2200" b="1" dirty="0">
                <a:solidFill>
                  <a:schemeClr val="tx1"/>
                </a:solidFill>
              </a:rPr>
            </a:br>
            <a:br>
              <a:rPr lang="en-IN" altLang="en-US" sz="2200" b="1" dirty="0">
                <a:solidFill>
                  <a:schemeClr val="tx1"/>
                </a:solidFill>
              </a:rPr>
            </a:br>
            <a:br>
              <a:rPr lang="en-IN" altLang="en-US" sz="2200" b="1" dirty="0">
                <a:solidFill>
                  <a:schemeClr val="tx1"/>
                </a:solidFill>
              </a:rPr>
            </a:br>
            <a:br>
              <a:rPr lang="en-IN" altLang="en-US" sz="2200" b="1" dirty="0">
                <a:solidFill>
                  <a:schemeClr val="tx1"/>
                </a:solidFill>
              </a:rPr>
            </a:br>
            <a:r>
              <a:rPr lang="en-IN" altLang="en-US" sz="2700" b="1" dirty="0">
                <a:solidFill>
                  <a:schemeClr val="tx1"/>
                </a:solidFill>
              </a:rPr>
              <a:t>Chapter 2:</a:t>
            </a:r>
            <a:br>
              <a:rPr lang="en-IN" altLang="en-US" sz="2700" b="1" dirty="0">
                <a:solidFill>
                  <a:schemeClr val="tx1"/>
                </a:solidFill>
              </a:rPr>
            </a:br>
            <a:r>
              <a:rPr lang="en-IN" altLang="en-US" sz="2700" b="1" dirty="0">
                <a:solidFill>
                  <a:schemeClr val="tx1"/>
                </a:solidFill>
              </a:rPr>
              <a:t>Outside-USA</a:t>
            </a:r>
            <a:br>
              <a:rPr lang="en-IN" altLang="en-US" sz="2700" b="1" dirty="0">
                <a:solidFill>
                  <a:schemeClr val="tx1"/>
                </a:solidFill>
              </a:rPr>
            </a:br>
            <a:r>
              <a:rPr lang="en-IN" altLang="en-US" sz="2700" b="1" dirty="0">
                <a:solidFill>
                  <a:schemeClr val="tx1"/>
                </a:solidFill>
              </a:rPr>
              <a:t>Strategic Planning</a:t>
            </a:r>
            <a:br>
              <a:rPr lang="en-IN" altLang="en-US" sz="2700" b="1" dirty="0">
                <a:solidFill>
                  <a:schemeClr val="tx1"/>
                </a:solidFill>
              </a:rPr>
            </a:br>
            <a:endParaRPr lang="en-IN" altLang="en-US" sz="2700" b="1" dirty="0">
              <a:solidFill>
                <a:schemeClr val="tx1"/>
              </a:solidFill>
            </a:endParaRPr>
          </a:p>
        </p:txBody>
      </p:sp>
      <p:pic>
        <p:nvPicPr>
          <p:cNvPr id="4" name="Picture 3">
            <a:extLst>
              <a:ext uri="{FF2B5EF4-FFF2-40B4-BE49-F238E27FC236}">
                <a16:creationId xmlns:a16="http://schemas.microsoft.com/office/drawing/2014/main" id="{D663CD9B-2FAF-4F94-9078-FE3933B9531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97670" y="548680"/>
            <a:ext cx="4176464" cy="5402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656741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US" altLang="en-US" sz="3200" dirty="0">
                <a:solidFill>
                  <a:schemeClr val="accent3"/>
                </a:solidFill>
                <a:cs typeface="Arial" charset="0"/>
              </a:rPr>
              <a:t>A Comprehensive Strategic-Management Model</a:t>
            </a:r>
            <a:endParaRPr lang="zh-CN" altLang="en-US" dirty="0">
              <a:solidFill>
                <a:schemeClr val="accent3"/>
              </a:solidFill>
            </a:endParaRPr>
          </a:p>
        </p:txBody>
      </p:sp>
      <p:pic>
        <p:nvPicPr>
          <p:cNvPr id="4" name="Picture 2">
            <a:extLst>
              <a:ext uri="{FF2B5EF4-FFF2-40B4-BE49-F238E27FC236}">
                <a16:creationId xmlns:a16="http://schemas.microsoft.com/office/drawing/2014/main" id="{48EEF45C-F1DF-4BC9-BCC4-FB2E0524266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63688" y="1484784"/>
            <a:ext cx="5979857" cy="48654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1576169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a:xfrm>
            <a:off x="301752" y="172329"/>
            <a:ext cx="8534400" cy="758952"/>
          </a:xfrm>
        </p:spPr>
        <p:txBody>
          <a:bodyPr>
            <a:normAutofit/>
          </a:bodyPr>
          <a:lstStyle/>
          <a:p>
            <a:r>
              <a:rPr lang="en-US" altLang="en-US" sz="3200" dirty="0">
                <a:cs typeface="Arial" charset="0"/>
              </a:rPr>
              <a:t>Discussion</a:t>
            </a:r>
            <a:endParaRPr lang="en-HK" sz="3200" dirty="0">
              <a:solidFill>
                <a:schemeClr val="accent3"/>
              </a:solidFill>
              <a:cs typeface="Arial" charset="0"/>
            </a:endParaRPr>
          </a:p>
        </p:txBody>
      </p:sp>
      <p:sp>
        <p:nvSpPr>
          <p:cNvPr id="7" name="Content Placeholder 2">
            <a:extLst>
              <a:ext uri="{FF2B5EF4-FFF2-40B4-BE49-F238E27FC236}">
                <a16:creationId xmlns:a16="http://schemas.microsoft.com/office/drawing/2014/main" id="{D61DA9E4-686E-4C82-8117-8F44461EA7B2}"/>
              </a:ext>
            </a:extLst>
          </p:cNvPr>
          <p:cNvSpPr>
            <a:spLocks noGrp="1"/>
          </p:cNvSpPr>
          <p:nvPr>
            <p:ph idx="1"/>
          </p:nvPr>
        </p:nvSpPr>
        <p:spPr>
          <a:xfrm>
            <a:off x="611560" y="1628800"/>
            <a:ext cx="8136904" cy="4572000"/>
          </a:xfrm>
        </p:spPr>
        <p:txBody>
          <a:bodyPr>
            <a:normAutofit/>
          </a:bodyPr>
          <a:lstStyle/>
          <a:p>
            <a:pPr>
              <a:spcBef>
                <a:spcPts val="600"/>
              </a:spcBef>
              <a:buSzPct val="80000"/>
            </a:pPr>
            <a:r>
              <a:rPr lang="en-US" altLang="zh-TW" sz="2800" dirty="0"/>
              <a:t>Why most companies have tried to attain internationalization and even globalization?</a:t>
            </a:r>
          </a:p>
          <a:p>
            <a:pPr>
              <a:spcBef>
                <a:spcPts val="600"/>
              </a:spcBef>
            </a:pPr>
            <a:endParaRPr lang="en-US" altLang="en-US" dirty="0">
              <a:solidFill>
                <a:srgbClr val="404040"/>
              </a:solidFill>
              <a:latin typeface="Arial" pitchFamily="34" charset="0"/>
              <a:cs typeface="Arial" pitchFamily="34" charset="0"/>
            </a:endParaRPr>
          </a:p>
          <a:p>
            <a:pPr eaLnBrk="1" hangingPunct="1">
              <a:buFont typeface="Wingdings" pitchFamily="2" charset="2"/>
              <a:buNone/>
            </a:pPr>
            <a:r>
              <a:rPr lang="en-US" altLang="en-US" dirty="0">
                <a:solidFill>
                  <a:srgbClr val="404040"/>
                </a:solidFill>
                <a:latin typeface="Arial" pitchFamily="34" charset="0"/>
                <a:cs typeface="Arial" pitchFamily="34" charset="0"/>
              </a:rPr>
              <a:t> </a:t>
            </a:r>
          </a:p>
        </p:txBody>
      </p:sp>
    </p:spTree>
    <p:extLst>
      <p:ext uri="{BB962C8B-B14F-4D97-AF65-F5344CB8AC3E}">
        <p14:creationId xmlns:p14="http://schemas.microsoft.com/office/powerpoint/2010/main" val="99800778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a:xfrm>
            <a:off x="301752" y="172329"/>
            <a:ext cx="8534400" cy="758952"/>
          </a:xfrm>
        </p:spPr>
        <p:txBody>
          <a:bodyPr>
            <a:normAutofit/>
          </a:bodyPr>
          <a:lstStyle/>
          <a:p>
            <a:r>
              <a:rPr lang="en-US" altLang="en-US" sz="3200" dirty="0">
                <a:cs typeface="Arial" charset="0"/>
              </a:rPr>
              <a:t>Discussion</a:t>
            </a:r>
            <a:endParaRPr lang="en-HK" sz="3200" dirty="0">
              <a:solidFill>
                <a:schemeClr val="accent3"/>
              </a:solidFill>
              <a:cs typeface="Arial" charset="0"/>
            </a:endParaRPr>
          </a:p>
        </p:txBody>
      </p:sp>
      <p:sp>
        <p:nvSpPr>
          <p:cNvPr id="7" name="Content Placeholder 2">
            <a:extLst>
              <a:ext uri="{FF2B5EF4-FFF2-40B4-BE49-F238E27FC236}">
                <a16:creationId xmlns:a16="http://schemas.microsoft.com/office/drawing/2014/main" id="{D61DA9E4-686E-4C82-8117-8F44461EA7B2}"/>
              </a:ext>
            </a:extLst>
          </p:cNvPr>
          <p:cNvSpPr>
            <a:spLocks noGrp="1"/>
          </p:cNvSpPr>
          <p:nvPr>
            <p:ph idx="1"/>
          </p:nvPr>
        </p:nvSpPr>
        <p:spPr>
          <a:xfrm>
            <a:off x="611560" y="1628800"/>
            <a:ext cx="8136904" cy="4572000"/>
          </a:xfrm>
        </p:spPr>
        <p:txBody>
          <a:bodyPr>
            <a:normAutofit/>
          </a:bodyPr>
          <a:lstStyle/>
          <a:p>
            <a:pPr>
              <a:spcBef>
                <a:spcPts val="600"/>
              </a:spcBef>
              <a:buSzPct val="80000"/>
            </a:pPr>
            <a:r>
              <a:rPr lang="en-US" altLang="zh-TW" dirty="0"/>
              <a:t>What would be the possible issues/ problems/ challenges that the companies will encounter when they make such move?</a:t>
            </a:r>
          </a:p>
          <a:p>
            <a:pPr>
              <a:spcBef>
                <a:spcPts val="600"/>
              </a:spcBef>
              <a:buSzPct val="80000"/>
            </a:pPr>
            <a:endParaRPr lang="en-US" altLang="en-US" dirty="0">
              <a:solidFill>
                <a:srgbClr val="404040"/>
              </a:solidFill>
              <a:latin typeface="Arial" pitchFamily="34" charset="0"/>
              <a:cs typeface="Arial" pitchFamily="34" charset="0"/>
            </a:endParaRPr>
          </a:p>
          <a:p>
            <a:pPr eaLnBrk="1" hangingPunct="1">
              <a:buFont typeface="Wingdings" pitchFamily="2" charset="2"/>
              <a:buNone/>
            </a:pPr>
            <a:r>
              <a:rPr lang="en-US" altLang="en-US" dirty="0">
                <a:solidFill>
                  <a:srgbClr val="404040"/>
                </a:solidFill>
                <a:latin typeface="Arial" pitchFamily="34" charset="0"/>
                <a:cs typeface="Arial" pitchFamily="34" charset="0"/>
              </a:rPr>
              <a:t> </a:t>
            </a:r>
          </a:p>
        </p:txBody>
      </p:sp>
    </p:spTree>
    <p:extLst>
      <p:ext uri="{BB962C8B-B14F-4D97-AF65-F5344CB8AC3E}">
        <p14:creationId xmlns:p14="http://schemas.microsoft.com/office/powerpoint/2010/main" val="141396306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a:xfrm>
            <a:off x="301752" y="172329"/>
            <a:ext cx="8534400" cy="758952"/>
          </a:xfrm>
        </p:spPr>
        <p:txBody>
          <a:bodyPr>
            <a:normAutofit/>
          </a:bodyPr>
          <a:lstStyle/>
          <a:p>
            <a:r>
              <a:rPr lang="en-US" altLang="en-US" sz="3200" dirty="0">
                <a:cs typeface="Arial" charset="0"/>
              </a:rPr>
              <a:t>Discussion</a:t>
            </a:r>
            <a:endParaRPr lang="en-HK" sz="3200" dirty="0">
              <a:solidFill>
                <a:schemeClr val="accent3"/>
              </a:solidFill>
              <a:cs typeface="Arial" charset="0"/>
            </a:endParaRPr>
          </a:p>
        </p:txBody>
      </p:sp>
      <p:sp>
        <p:nvSpPr>
          <p:cNvPr id="7" name="Content Placeholder 2">
            <a:extLst>
              <a:ext uri="{FF2B5EF4-FFF2-40B4-BE49-F238E27FC236}">
                <a16:creationId xmlns:a16="http://schemas.microsoft.com/office/drawing/2014/main" id="{D61DA9E4-686E-4C82-8117-8F44461EA7B2}"/>
              </a:ext>
            </a:extLst>
          </p:cNvPr>
          <p:cNvSpPr>
            <a:spLocks noGrp="1"/>
          </p:cNvSpPr>
          <p:nvPr>
            <p:ph idx="1"/>
          </p:nvPr>
        </p:nvSpPr>
        <p:spPr>
          <a:xfrm>
            <a:off x="611560" y="1628800"/>
            <a:ext cx="8136904" cy="4572000"/>
          </a:xfrm>
        </p:spPr>
        <p:txBody>
          <a:bodyPr>
            <a:normAutofit/>
          </a:bodyPr>
          <a:lstStyle/>
          <a:p>
            <a:pPr>
              <a:spcBef>
                <a:spcPts val="600"/>
              </a:spcBef>
              <a:buSzPct val="80000"/>
            </a:pPr>
            <a:r>
              <a:rPr lang="en-US" altLang="zh-TW" dirty="0"/>
              <a:t>What would be the possible alternatives to tackle these issues?</a:t>
            </a:r>
          </a:p>
          <a:p>
            <a:pPr>
              <a:spcBef>
                <a:spcPts val="600"/>
              </a:spcBef>
              <a:buSzPct val="80000"/>
            </a:pPr>
            <a:endParaRPr lang="en-US" altLang="en-US" dirty="0">
              <a:solidFill>
                <a:srgbClr val="404040"/>
              </a:solidFill>
              <a:latin typeface="Arial" pitchFamily="34" charset="0"/>
              <a:cs typeface="Arial" pitchFamily="34" charset="0"/>
            </a:endParaRPr>
          </a:p>
          <a:p>
            <a:pPr eaLnBrk="1" hangingPunct="1">
              <a:buFont typeface="Wingdings" pitchFamily="2" charset="2"/>
              <a:buNone/>
            </a:pPr>
            <a:r>
              <a:rPr lang="en-US" altLang="en-US" dirty="0">
                <a:solidFill>
                  <a:srgbClr val="404040"/>
                </a:solidFill>
                <a:latin typeface="Arial" pitchFamily="34" charset="0"/>
                <a:cs typeface="Arial" pitchFamily="34" charset="0"/>
              </a:rPr>
              <a:t> </a:t>
            </a:r>
          </a:p>
        </p:txBody>
      </p:sp>
    </p:spTree>
    <p:extLst>
      <p:ext uri="{BB962C8B-B14F-4D97-AF65-F5344CB8AC3E}">
        <p14:creationId xmlns:p14="http://schemas.microsoft.com/office/powerpoint/2010/main" val="69696720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a:xfrm>
            <a:off x="301752" y="172329"/>
            <a:ext cx="8534400" cy="758952"/>
          </a:xfrm>
        </p:spPr>
        <p:txBody>
          <a:bodyPr>
            <a:normAutofit/>
          </a:bodyPr>
          <a:lstStyle/>
          <a:p>
            <a:r>
              <a:rPr lang="en-US" altLang="en-US" sz="3200" dirty="0">
                <a:cs typeface="Arial" charset="0"/>
              </a:rPr>
              <a:t>Discussion</a:t>
            </a:r>
            <a:endParaRPr lang="en-HK" sz="3200" dirty="0">
              <a:solidFill>
                <a:schemeClr val="accent3"/>
              </a:solidFill>
              <a:cs typeface="Arial" charset="0"/>
            </a:endParaRPr>
          </a:p>
        </p:txBody>
      </p:sp>
      <p:sp>
        <p:nvSpPr>
          <p:cNvPr id="7" name="Content Placeholder 2">
            <a:extLst>
              <a:ext uri="{FF2B5EF4-FFF2-40B4-BE49-F238E27FC236}">
                <a16:creationId xmlns:a16="http://schemas.microsoft.com/office/drawing/2014/main" id="{D61DA9E4-686E-4C82-8117-8F44461EA7B2}"/>
              </a:ext>
            </a:extLst>
          </p:cNvPr>
          <p:cNvSpPr>
            <a:spLocks noGrp="1"/>
          </p:cNvSpPr>
          <p:nvPr>
            <p:ph idx="1"/>
          </p:nvPr>
        </p:nvSpPr>
        <p:spPr>
          <a:xfrm>
            <a:off x="611560" y="1628800"/>
            <a:ext cx="8136904" cy="4572000"/>
          </a:xfrm>
        </p:spPr>
        <p:txBody>
          <a:bodyPr>
            <a:normAutofit/>
          </a:bodyPr>
          <a:lstStyle/>
          <a:p>
            <a:pPr>
              <a:spcBef>
                <a:spcPts val="600"/>
              </a:spcBef>
              <a:buSzPct val="80000"/>
            </a:pPr>
            <a:r>
              <a:rPr lang="en-US" altLang="zh-TW" dirty="0"/>
              <a:t>Why people against/ support globalization?</a:t>
            </a:r>
          </a:p>
          <a:p>
            <a:pPr>
              <a:spcBef>
                <a:spcPts val="600"/>
              </a:spcBef>
              <a:buSzPct val="80000"/>
            </a:pPr>
            <a:endParaRPr lang="en-US" altLang="en-US" dirty="0">
              <a:solidFill>
                <a:srgbClr val="404040"/>
              </a:solidFill>
              <a:latin typeface="Arial" pitchFamily="34" charset="0"/>
              <a:cs typeface="Arial" pitchFamily="34" charset="0"/>
            </a:endParaRPr>
          </a:p>
          <a:p>
            <a:pPr eaLnBrk="1" hangingPunct="1">
              <a:buFont typeface="Wingdings" pitchFamily="2" charset="2"/>
              <a:buNone/>
            </a:pPr>
            <a:r>
              <a:rPr lang="en-US" altLang="en-US" dirty="0">
                <a:solidFill>
                  <a:srgbClr val="404040"/>
                </a:solidFill>
                <a:latin typeface="Arial" pitchFamily="34" charset="0"/>
                <a:cs typeface="Arial" pitchFamily="34" charset="0"/>
              </a:rPr>
              <a:t> </a:t>
            </a:r>
          </a:p>
        </p:txBody>
      </p:sp>
    </p:spTree>
    <p:extLst>
      <p:ext uri="{BB962C8B-B14F-4D97-AF65-F5344CB8AC3E}">
        <p14:creationId xmlns:p14="http://schemas.microsoft.com/office/powerpoint/2010/main" val="379408442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a:xfrm>
            <a:off x="301752" y="172329"/>
            <a:ext cx="8534400" cy="758952"/>
          </a:xfrm>
        </p:spPr>
        <p:txBody>
          <a:bodyPr>
            <a:normAutofit/>
          </a:bodyPr>
          <a:lstStyle/>
          <a:p>
            <a:r>
              <a:rPr lang="en-US" altLang="en-US" sz="3200" dirty="0">
                <a:cs typeface="Arial" charset="0"/>
              </a:rPr>
              <a:t>Global/International Issues</a:t>
            </a:r>
            <a:endParaRPr lang="en-HK" sz="3200" dirty="0">
              <a:cs typeface="Arial" charset="0"/>
            </a:endParaRPr>
          </a:p>
        </p:txBody>
      </p:sp>
      <p:sp>
        <p:nvSpPr>
          <p:cNvPr id="6" name="Content Placeholder 2">
            <a:extLst>
              <a:ext uri="{FF2B5EF4-FFF2-40B4-BE49-F238E27FC236}">
                <a16:creationId xmlns:a16="http://schemas.microsoft.com/office/drawing/2014/main" id="{BC024724-BE03-4432-BCCC-1CD215D5FA96}"/>
              </a:ext>
            </a:extLst>
          </p:cNvPr>
          <p:cNvSpPr>
            <a:spLocks noGrp="1"/>
          </p:cNvSpPr>
          <p:nvPr>
            <p:ph idx="1"/>
          </p:nvPr>
        </p:nvSpPr>
        <p:spPr>
          <a:xfrm>
            <a:off x="467544" y="1628800"/>
            <a:ext cx="8280920" cy="4572000"/>
          </a:xfrm>
        </p:spPr>
        <p:txBody>
          <a:bodyPr/>
          <a:lstStyle/>
          <a:p>
            <a:pPr marL="342900" indent="-342900" eaLnBrk="1" hangingPunct="1"/>
            <a:r>
              <a:rPr lang="en-US" altLang="en-US" sz="2800" dirty="0">
                <a:solidFill>
                  <a:schemeClr val="tx1"/>
                </a:solidFill>
                <a:cs typeface="Arial" pitchFamily="34" charset="0"/>
              </a:rPr>
              <a:t>The underpinnings of strategic management hinge on managers gaining an understanding of competitors, markets, prices, suppliers, distributors, governments, creditors, shareholders, and customers worldwide. </a:t>
            </a:r>
          </a:p>
          <a:p>
            <a:pPr marL="342900" indent="-342900" eaLnBrk="1" hangingPunct="1"/>
            <a:r>
              <a:rPr lang="en-US" altLang="en-US" sz="2800" i="1" dirty="0">
                <a:cs typeface="Arial" pitchFamily="34" charset="0"/>
              </a:rPr>
              <a:t>The price and quality of a firm</a:t>
            </a:r>
            <a:r>
              <a:rPr lang="en-US" altLang="en-US" sz="2800" i="1" dirty="0"/>
              <a:t>’</a:t>
            </a:r>
            <a:r>
              <a:rPr lang="en-US" altLang="ja-JP" sz="2800" i="1" dirty="0">
                <a:cs typeface="Arial" pitchFamily="34" charset="0"/>
              </a:rPr>
              <a:t>s products and services must be competitive on a worldwide basis, not just on a local basis.</a:t>
            </a:r>
            <a:endParaRPr lang="en-US" altLang="en-US" sz="2800" i="1" dirty="0">
              <a:cs typeface="Arial" pitchFamily="34" charset="0"/>
            </a:endParaRPr>
          </a:p>
        </p:txBody>
      </p:sp>
    </p:spTree>
    <p:extLst>
      <p:ext uri="{BB962C8B-B14F-4D97-AF65-F5344CB8AC3E}">
        <p14:creationId xmlns:p14="http://schemas.microsoft.com/office/powerpoint/2010/main" val="18587855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Nature of Doing Business Globally</a:t>
            </a:r>
          </a:p>
        </p:txBody>
      </p:sp>
      <p:sp>
        <p:nvSpPr>
          <p:cNvPr id="3" name="Content Placeholder 2"/>
          <p:cNvSpPr>
            <a:spLocks noGrp="1"/>
          </p:cNvSpPr>
          <p:nvPr>
            <p:ph idx="1"/>
          </p:nvPr>
        </p:nvSpPr>
        <p:spPr>
          <a:xfrm>
            <a:off x="454152" y="1700808"/>
            <a:ext cx="8229600" cy="3840163"/>
          </a:xfrm>
        </p:spPr>
        <p:txBody>
          <a:bodyPr>
            <a:normAutofit/>
          </a:bodyPr>
          <a:lstStyle/>
          <a:p>
            <a:r>
              <a:rPr lang="en-US" sz="2800" dirty="0"/>
              <a:t>Exports of goods and services from the United States account for only 13.5 percent of U.S. gross domestic product.</a:t>
            </a:r>
          </a:p>
        </p:txBody>
      </p:sp>
    </p:spTree>
    <p:extLst>
      <p:ext uri="{BB962C8B-B14F-4D97-AF65-F5344CB8AC3E}">
        <p14:creationId xmlns:p14="http://schemas.microsoft.com/office/powerpoint/2010/main" val="1140904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Globalization</a:t>
            </a:r>
          </a:p>
        </p:txBody>
      </p:sp>
      <p:sp>
        <p:nvSpPr>
          <p:cNvPr id="3" name="Content Placeholder 2"/>
          <p:cNvSpPr>
            <a:spLocks noGrp="1"/>
          </p:cNvSpPr>
          <p:nvPr>
            <p:ph idx="1"/>
          </p:nvPr>
        </p:nvSpPr>
        <p:spPr>
          <a:xfrm>
            <a:off x="467544" y="1628800"/>
            <a:ext cx="7992888" cy="4572000"/>
          </a:xfrm>
        </p:spPr>
        <p:txBody>
          <a:bodyPr>
            <a:normAutofit/>
          </a:bodyPr>
          <a:lstStyle/>
          <a:p>
            <a:r>
              <a:rPr lang="en-US" sz="2800" b="1" dirty="0"/>
              <a:t>Globalization</a:t>
            </a:r>
          </a:p>
          <a:p>
            <a:pPr lvl="1"/>
            <a:r>
              <a:rPr lang="en-US" sz="2800" dirty="0">
                <a:solidFill>
                  <a:schemeClr val="bg1">
                    <a:lumMod val="50000"/>
                  </a:schemeClr>
                </a:solidFill>
              </a:rPr>
              <a:t>process of doing business worldwide, so strategic decisions are made based on global profitability of the firm rather than just domestic considerations</a:t>
            </a:r>
          </a:p>
          <a:p>
            <a:r>
              <a:rPr lang="en-US" sz="2800" b="1" dirty="0"/>
              <a:t>Global Strategy</a:t>
            </a:r>
          </a:p>
          <a:p>
            <a:pPr lvl="1"/>
            <a:r>
              <a:rPr lang="en-US" sz="2800" dirty="0">
                <a:solidFill>
                  <a:schemeClr val="bg1">
                    <a:lumMod val="50000"/>
                  </a:schemeClr>
                </a:solidFill>
              </a:rPr>
              <a:t>includes designing, producing, and marketing products with global needs in mind, instead of considering individual countries alone</a:t>
            </a:r>
          </a:p>
        </p:txBody>
      </p:sp>
    </p:spTree>
    <p:extLst>
      <p:ext uri="{BB962C8B-B14F-4D97-AF65-F5344CB8AC3E}">
        <p14:creationId xmlns:p14="http://schemas.microsoft.com/office/powerpoint/2010/main" val="132164812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Multinational </a:t>
            </a:r>
            <a:r>
              <a:rPr lang="en-US" altLang="en-US" dirty="0">
                <a:solidFill>
                  <a:schemeClr val="accent3"/>
                </a:solidFill>
                <a:cs typeface="Arial" charset="0"/>
              </a:rPr>
              <a:t>Firm</a:t>
            </a:r>
            <a:r>
              <a:rPr lang="en-US" altLang="en-US" dirty="0">
                <a:solidFill>
                  <a:schemeClr val="accent3"/>
                </a:solidFill>
                <a:ea typeface="+mj-ea"/>
                <a:cs typeface="Arial" charset="0"/>
              </a:rPr>
              <a:t>s</a:t>
            </a:r>
          </a:p>
        </p:txBody>
      </p:sp>
      <p:sp>
        <p:nvSpPr>
          <p:cNvPr id="21507" name="Content Placeholder 2"/>
          <p:cNvSpPr>
            <a:spLocks noGrp="1"/>
          </p:cNvSpPr>
          <p:nvPr>
            <p:ph idx="1"/>
          </p:nvPr>
        </p:nvSpPr>
        <p:spPr>
          <a:xfrm>
            <a:off x="457200" y="1585118"/>
            <a:ext cx="8229600" cy="3687763"/>
          </a:xfrm>
        </p:spPr>
        <p:txBody>
          <a:bodyPr>
            <a:normAutofit/>
          </a:bodyPr>
          <a:lstStyle/>
          <a:p>
            <a:pPr eaLnBrk="1" hangingPunct="1">
              <a:spcBef>
                <a:spcPts val="600"/>
              </a:spcBef>
              <a:defRPr/>
            </a:pPr>
            <a:r>
              <a:rPr lang="en-US" altLang="en-US" sz="2800" b="1" dirty="0">
                <a:solidFill>
                  <a:schemeClr val="tx1"/>
                </a:solidFill>
                <a:ea typeface="+mn-ea"/>
                <a:cs typeface="Arial" charset="0"/>
              </a:rPr>
              <a:t>Multinational Corporations</a:t>
            </a:r>
          </a:p>
          <a:p>
            <a:pPr lvl="1" eaLnBrk="1" hangingPunct="1">
              <a:spcBef>
                <a:spcPts val="600"/>
              </a:spcBef>
              <a:defRPr/>
            </a:pPr>
            <a:r>
              <a:rPr lang="en-US" altLang="en-US" sz="2800" dirty="0">
                <a:solidFill>
                  <a:schemeClr val="tx1"/>
                </a:solidFill>
                <a:ea typeface="+mn-ea"/>
                <a:cs typeface="Arial" charset="0"/>
              </a:rPr>
              <a:t>Organizations that conduct business operations across national borders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3">
            <a:extLst>
              <a:ext uri="{FF2B5EF4-FFF2-40B4-BE49-F238E27FC236}">
                <a16:creationId xmlns:a16="http://schemas.microsoft.com/office/drawing/2014/main" id="{DC8D8761-45E9-4A51-802F-A71F32666CF6}"/>
              </a:ext>
            </a:extLst>
          </p:cNvPr>
          <p:cNvSpPr>
            <a:spLocks noGrp="1" noChangeArrowheads="1"/>
          </p:cNvSpPr>
          <p:nvPr>
            <p:ph type="body" idx="1"/>
          </p:nvPr>
        </p:nvSpPr>
        <p:spPr>
          <a:xfrm>
            <a:off x="609600" y="1600200"/>
            <a:ext cx="8229600" cy="4525963"/>
          </a:xfrm>
        </p:spPr>
        <p:txBody>
          <a:bodyPr/>
          <a:lstStyle/>
          <a:p>
            <a:pPr eaLnBrk="1" hangingPunct="1"/>
            <a:r>
              <a:rPr lang="en-US" altLang="zh-TW" sz="2800" dirty="0"/>
              <a:t>Lower prices for goods and services</a:t>
            </a:r>
          </a:p>
          <a:p>
            <a:pPr eaLnBrk="1" hangingPunct="1"/>
            <a:r>
              <a:rPr lang="en-US" altLang="zh-TW" sz="2800" dirty="0"/>
              <a:t>Economic growth stimulation</a:t>
            </a:r>
          </a:p>
          <a:p>
            <a:pPr eaLnBrk="1" hangingPunct="1"/>
            <a:r>
              <a:rPr lang="en-US" altLang="zh-TW" sz="2800" dirty="0"/>
              <a:t>Increase in consumer income</a:t>
            </a:r>
          </a:p>
          <a:p>
            <a:pPr eaLnBrk="1" hangingPunct="1"/>
            <a:r>
              <a:rPr lang="en-US" altLang="zh-TW" sz="2800" dirty="0"/>
              <a:t>Creates jobs</a:t>
            </a:r>
          </a:p>
          <a:p>
            <a:pPr eaLnBrk="1" hangingPunct="1"/>
            <a:r>
              <a:rPr lang="en-US" altLang="zh-TW" sz="2800" dirty="0"/>
              <a:t>Countries specialize in production of goods and services that are produced most efficiently</a:t>
            </a:r>
          </a:p>
          <a:p>
            <a:pPr eaLnBrk="1" hangingPunct="1"/>
            <a:endParaRPr lang="zh-TW" altLang="en-US" dirty="0"/>
          </a:p>
        </p:txBody>
      </p:sp>
      <p:sp>
        <p:nvSpPr>
          <p:cNvPr id="63493" name="Rectangle 4">
            <a:extLst>
              <a:ext uri="{FF2B5EF4-FFF2-40B4-BE49-F238E27FC236}">
                <a16:creationId xmlns:a16="http://schemas.microsoft.com/office/drawing/2014/main" id="{EB4E0A1F-2C27-4F37-B7A8-A8CCD8F2BBB0}"/>
              </a:ext>
            </a:extLst>
          </p:cNvPr>
          <p:cNvSpPr>
            <a:spLocks noChangeArrowheads="1"/>
          </p:cNvSpPr>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457200" indent="-4572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buClr>
                <a:srgbClr val="A50021"/>
              </a:buClr>
              <a:buSzPct val="75000"/>
              <a:buFont typeface="Wingdings" panose="05000000000000000000" pitchFamily="2" charset="2"/>
              <a:buChar char="n"/>
            </a:pPr>
            <a:endParaRPr lang="zh-TW" altLang="en-US">
              <a:latin typeface="Times New Roman" panose="02020603050405020304" pitchFamily="18" charset="0"/>
            </a:endParaRPr>
          </a:p>
        </p:txBody>
      </p:sp>
      <p:sp>
        <p:nvSpPr>
          <p:cNvPr id="3" name="標題 2">
            <a:extLst>
              <a:ext uri="{FF2B5EF4-FFF2-40B4-BE49-F238E27FC236}">
                <a16:creationId xmlns:a16="http://schemas.microsoft.com/office/drawing/2014/main" id="{7BF0DA01-0CBB-4089-B099-D9F68676DE0A}"/>
              </a:ext>
            </a:extLst>
          </p:cNvPr>
          <p:cNvSpPr>
            <a:spLocks noGrp="1"/>
          </p:cNvSpPr>
          <p:nvPr>
            <p:ph type="title"/>
          </p:nvPr>
        </p:nvSpPr>
        <p:spPr/>
        <p:txBody>
          <a:bodyPr/>
          <a:lstStyle/>
          <a:p>
            <a:r>
              <a:rPr lang="en-US" dirty="0">
                <a:cs typeface="Arial" panose="020B0604020202020204" pitchFamily="34" charset="0"/>
              </a:rPr>
              <a:t>Globalization Debate - Pro</a:t>
            </a:r>
            <a:endParaRPr lang="en-HK" dirty="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6" name="Rectangle 3">
            <a:extLst>
              <a:ext uri="{FF2B5EF4-FFF2-40B4-BE49-F238E27FC236}">
                <a16:creationId xmlns:a16="http://schemas.microsoft.com/office/drawing/2014/main" id="{18CDE8A5-2898-4535-9692-9FA87410E49C}"/>
              </a:ext>
            </a:extLst>
          </p:cNvPr>
          <p:cNvSpPr>
            <a:spLocks noGrp="1" noChangeArrowheads="1"/>
          </p:cNvSpPr>
          <p:nvPr>
            <p:ph type="body" idx="1"/>
          </p:nvPr>
        </p:nvSpPr>
        <p:spPr>
          <a:xfrm>
            <a:off x="457200" y="1628800"/>
            <a:ext cx="8229600" cy="4525963"/>
          </a:xfrm>
        </p:spPr>
        <p:txBody>
          <a:bodyPr>
            <a:normAutofit/>
          </a:bodyPr>
          <a:lstStyle/>
          <a:p>
            <a:pPr eaLnBrk="1" hangingPunct="1"/>
            <a:r>
              <a:rPr lang="en-US" altLang="zh-TW" sz="2800" dirty="0"/>
              <a:t>Destroys manufacturing jobs in wealthy, advanced countries</a:t>
            </a:r>
          </a:p>
          <a:p>
            <a:pPr eaLnBrk="1" hangingPunct="1"/>
            <a:r>
              <a:rPr lang="en-US" altLang="zh-TW" sz="2800" dirty="0"/>
              <a:t>Wage rates of unskilled workers in advanced countries declines</a:t>
            </a:r>
          </a:p>
          <a:p>
            <a:pPr eaLnBrk="1" hangingPunct="1"/>
            <a:r>
              <a:rPr lang="en-US" altLang="zh-TW" sz="2800" dirty="0"/>
              <a:t>Companies move to countries with fewer labor and environment regulations</a:t>
            </a:r>
          </a:p>
        </p:txBody>
      </p:sp>
      <p:sp>
        <p:nvSpPr>
          <p:cNvPr id="3" name="Title 2">
            <a:extLst>
              <a:ext uri="{FF2B5EF4-FFF2-40B4-BE49-F238E27FC236}">
                <a16:creationId xmlns:a16="http://schemas.microsoft.com/office/drawing/2014/main" id="{65E6406E-A94D-4DAD-81A2-EC5CF4474443}"/>
              </a:ext>
            </a:extLst>
          </p:cNvPr>
          <p:cNvSpPr>
            <a:spLocks noGrp="1"/>
          </p:cNvSpPr>
          <p:nvPr>
            <p:ph type="title"/>
          </p:nvPr>
        </p:nvSpPr>
        <p:spPr/>
        <p:txBody>
          <a:bodyPr/>
          <a:lstStyle/>
          <a:p>
            <a:r>
              <a:rPr lang="en-US" altLang="zh-HK" dirty="0">
                <a:cs typeface="Arial" panose="020B0604020202020204" pitchFamily="34" charset="0"/>
              </a:rPr>
              <a:t>Globalization Debate - Con</a:t>
            </a:r>
            <a:endParaRPr lang="zh-HK" altLang="en-US"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a:bodyPr>
          <a:lstStyle/>
          <a:p>
            <a:pPr eaLnBrk="1" hangingPunct="1">
              <a:defRPr/>
            </a:pPr>
            <a:r>
              <a:rPr lang="en-US" altLang="en-US" dirty="0">
                <a:solidFill>
                  <a:schemeClr val="accent3"/>
                </a:solidFill>
                <a:ea typeface="+mj-ea"/>
                <a:cs typeface="Arial" charset="0"/>
              </a:rPr>
              <a:t>Advantages of Global Business</a:t>
            </a:r>
          </a:p>
        </p:txBody>
      </p:sp>
      <p:sp>
        <p:nvSpPr>
          <p:cNvPr id="21506" name="Content Placeholder 2"/>
          <p:cNvSpPr>
            <a:spLocks noGrp="1"/>
          </p:cNvSpPr>
          <p:nvPr>
            <p:ph idx="1"/>
          </p:nvPr>
        </p:nvSpPr>
        <p:spPr>
          <a:xfrm>
            <a:off x="467544" y="1628800"/>
            <a:ext cx="8368608" cy="4572000"/>
          </a:xfrm>
        </p:spPr>
        <p:txBody>
          <a:bodyPr>
            <a:normAutofit fontScale="92500" lnSpcReduction="10000"/>
          </a:bodyPr>
          <a:lstStyle/>
          <a:p>
            <a:pPr marL="514350" indent="-514350">
              <a:lnSpc>
                <a:spcPct val="110000"/>
              </a:lnSpc>
              <a:spcBef>
                <a:spcPts val="600"/>
              </a:spcBef>
              <a:buFont typeface="+mj-lt"/>
              <a:buAutoNum type="arabicPeriod"/>
            </a:pPr>
            <a:r>
              <a:rPr lang="en-US" sz="2800" dirty="0"/>
              <a:t>Firms can gain new customers for their products.</a:t>
            </a:r>
          </a:p>
          <a:p>
            <a:pPr marL="514350" indent="-514350">
              <a:lnSpc>
                <a:spcPct val="110000"/>
              </a:lnSpc>
              <a:spcBef>
                <a:spcPts val="600"/>
              </a:spcBef>
              <a:buFont typeface="+mj-lt"/>
              <a:buAutoNum type="arabicPeriod"/>
            </a:pPr>
            <a:r>
              <a:rPr lang="en-US" sz="2800" dirty="0"/>
              <a:t>Foreign operations can absorb excess capacity, reduce unit costs, and spread economic risks over a wider number of markets.</a:t>
            </a:r>
          </a:p>
          <a:p>
            <a:pPr marL="514350" indent="-514350">
              <a:lnSpc>
                <a:spcPct val="110000"/>
              </a:lnSpc>
              <a:spcBef>
                <a:spcPts val="600"/>
              </a:spcBef>
              <a:buFont typeface="+mj-lt"/>
              <a:buAutoNum type="arabicPeriod"/>
            </a:pPr>
            <a:r>
              <a:rPr lang="en-US" sz="2800" dirty="0"/>
              <a:t>Foreign operations can allow firms to establish low-cost production facilities in locations close to raw materials or cheap labor.</a:t>
            </a:r>
          </a:p>
          <a:p>
            <a:pPr marL="514350" indent="-514350">
              <a:lnSpc>
                <a:spcPct val="110000"/>
              </a:lnSpc>
              <a:spcBef>
                <a:spcPts val="600"/>
              </a:spcBef>
              <a:buFont typeface="+mj-lt"/>
              <a:buAutoNum type="arabicPeriod"/>
            </a:pPr>
            <a:r>
              <a:rPr lang="en-US" sz="2800" dirty="0"/>
              <a:t>Competitors in foreign markets may not exist, or competition may be less intense than in domestic markets.</a:t>
            </a:r>
            <a:endParaRPr lang="en-US" altLang="en-US" sz="2800" dirty="0">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a:bodyPr>
          <a:lstStyle/>
          <a:p>
            <a:pPr eaLnBrk="1" hangingPunct="1">
              <a:defRPr/>
            </a:pPr>
            <a:r>
              <a:rPr lang="en-US" altLang="en-US" dirty="0">
                <a:solidFill>
                  <a:schemeClr val="accent3"/>
                </a:solidFill>
                <a:ea typeface="+mj-ea"/>
                <a:cs typeface="Arial" charset="0"/>
              </a:rPr>
              <a:t>Advantages of Global Business</a:t>
            </a:r>
          </a:p>
        </p:txBody>
      </p:sp>
      <p:sp>
        <p:nvSpPr>
          <p:cNvPr id="22530" name="Content Placeholder 2"/>
          <p:cNvSpPr>
            <a:spLocks noGrp="1"/>
          </p:cNvSpPr>
          <p:nvPr>
            <p:ph idx="1"/>
          </p:nvPr>
        </p:nvSpPr>
        <p:spPr>
          <a:xfrm>
            <a:off x="467544" y="1628800"/>
            <a:ext cx="8368608" cy="4572000"/>
          </a:xfrm>
        </p:spPr>
        <p:txBody>
          <a:bodyPr>
            <a:normAutofit fontScale="85000" lnSpcReduction="10000"/>
          </a:bodyPr>
          <a:lstStyle/>
          <a:p>
            <a:pPr marL="514350" indent="-514350">
              <a:lnSpc>
                <a:spcPct val="110000"/>
              </a:lnSpc>
              <a:spcBef>
                <a:spcPts val="600"/>
              </a:spcBef>
              <a:buFont typeface="+mj-lt"/>
              <a:buAutoNum type="arabicPeriod" startAt="5"/>
            </a:pPr>
            <a:r>
              <a:rPr lang="en-US" sz="2800" dirty="0"/>
              <a:t>Foreign operations may result in reduced tariffs, lower taxes, and favorable political treatment.</a:t>
            </a:r>
          </a:p>
          <a:p>
            <a:pPr marL="514350" indent="-514350">
              <a:lnSpc>
                <a:spcPct val="110000"/>
              </a:lnSpc>
              <a:spcBef>
                <a:spcPts val="600"/>
              </a:spcBef>
              <a:buFont typeface="+mj-lt"/>
              <a:buAutoNum type="arabicPeriod" startAt="5"/>
            </a:pPr>
            <a:r>
              <a:rPr lang="en-US" sz="2800" dirty="0"/>
              <a:t>Joint ventures can enable firms to learn the technology, culture, and business practices of other people and to make contacts with potential customers, suppliers, creditors, and distributors in foreign countries.</a:t>
            </a:r>
          </a:p>
          <a:p>
            <a:pPr marL="514350" indent="-514350">
              <a:lnSpc>
                <a:spcPct val="110000"/>
              </a:lnSpc>
              <a:spcBef>
                <a:spcPts val="600"/>
              </a:spcBef>
              <a:buFont typeface="+mj-lt"/>
              <a:buAutoNum type="arabicPeriod" startAt="5"/>
            </a:pPr>
            <a:r>
              <a:rPr lang="en-US" sz="2800" dirty="0"/>
              <a:t>Economies of scale can be achieved from operation in global rather than solely domestic markets. </a:t>
            </a:r>
          </a:p>
          <a:p>
            <a:pPr marL="514350" indent="-514350">
              <a:lnSpc>
                <a:spcPct val="110000"/>
              </a:lnSpc>
              <a:spcBef>
                <a:spcPts val="600"/>
              </a:spcBef>
              <a:buFont typeface="+mj-lt"/>
              <a:buAutoNum type="arabicPeriod" startAt="5"/>
            </a:pPr>
            <a:r>
              <a:rPr lang="en-US" sz="2800" dirty="0"/>
              <a:t>A firm’s power and prestige in domestic markets may be significantly enhanced if the firm competes globally. </a:t>
            </a:r>
            <a:endParaRPr lang="en-US" altLang="en-US" sz="2700" dirty="0">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a:bodyPr>
          <a:lstStyle/>
          <a:p>
            <a:pPr eaLnBrk="1" hangingPunct="1">
              <a:defRPr/>
            </a:pPr>
            <a:r>
              <a:rPr lang="en-US" altLang="en-US" dirty="0">
                <a:solidFill>
                  <a:schemeClr val="accent3"/>
                </a:solidFill>
                <a:ea typeface="+mj-ea"/>
                <a:cs typeface="Arial" charset="0"/>
              </a:rPr>
              <a:t>Disadvantages of Global Business</a:t>
            </a:r>
          </a:p>
        </p:txBody>
      </p:sp>
      <p:sp>
        <p:nvSpPr>
          <p:cNvPr id="6" name="Content Placeholder 5"/>
          <p:cNvSpPr>
            <a:spLocks noGrp="1"/>
          </p:cNvSpPr>
          <p:nvPr>
            <p:ph idx="1"/>
          </p:nvPr>
        </p:nvSpPr>
        <p:spPr>
          <a:xfrm>
            <a:off x="536504" y="1628800"/>
            <a:ext cx="8064896" cy="4800600"/>
          </a:xfrm>
        </p:spPr>
        <p:txBody>
          <a:bodyPr>
            <a:noAutofit/>
          </a:bodyPr>
          <a:lstStyle/>
          <a:p>
            <a:pPr marL="514350" indent="-514350">
              <a:buFont typeface="+mj-lt"/>
              <a:buAutoNum type="arabicPeriod"/>
            </a:pPr>
            <a:r>
              <a:rPr lang="en-US" sz="2200" dirty="0"/>
              <a:t>Foreign operations could be seized by nationalistic factions.</a:t>
            </a:r>
          </a:p>
          <a:p>
            <a:pPr marL="514350" indent="-514350">
              <a:buFont typeface="+mj-lt"/>
              <a:buAutoNum type="arabicPeriod"/>
            </a:pPr>
            <a:r>
              <a:rPr lang="en-US" sz="2200" dirty="0"/>
              <a:t>Firms confront different and often little-understood social, cultural, demographic, environmental, political, governmental, legal, technological, economic, and competitive forces.</a:t>
            </a:r>
          </a:p>
          <a:p>
            <a:pPr marL="514350" indent="-514350">
              <a:buFont typeface="+mj-lt"/>
              <a:buAutoNum type="arabicPeriod"/>
            </a:pPr>
            <a:r>
              <a:rPr lang="en-US" sz="2200" dirty="0"/>
              <a:t>Weaknesses of competitors in foreign lands are often overestimated, and strengths are often underestimated. </a:t>
            </a:r>
          </a:p>
          <a:p>
            <a:pPr marL="514350" indent="-514350">
              <a:buFont typeface="+mj-lt"/>
              <a:buAutoNum type="arabicPeriod"/>
            </a:pPr>
            <a:r>
              <a:rPr lang="en-US" sz="2200" dirty="0"/>
              <a:t>Language, culture, and value systems differ among countries, which can create barriers to communication.</a:t>
            </a:r>
          </a:p>
          <a:p>
            <a:pPr marL="514350" indent="-514350">
              <a:buFont typeface="+mj-lt"/>
              <a:buAutoNum type="arabicPeriod"/>
            </a:pPr>
            <a:r>
              <a:rPr lang="en-US" sz="2200" dirty="0"/>
              <a:t>Gaining an understanding of regional organizations is difficult. </a:t>
            </a:r>
          </a:p>
          <a:p>
            <a:pPr marL="514350" indent="-514350">
              <a:buFont typeface="+mj-lt"/>
              <a:buAutoNum type="arabicPeriod"/>
            </a:pPr>
            <a:r>
              <a:rPr lang="en-US" sz="2200" dirty="0"/>
              <a:t>Dealing with two or more monetary systems can complicate international business operations.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defRPr/>
            </a:pPr>
            <a:r>
              <a:rPr lang="en-US" altLang="en-US" dirty="0">
                <a:solidFill>
                  <a:schemeClr val="accent3"/>
                </a:solidFill>
                <a:ea typeface="+mj-ea"/>
                <a:cs typeface="Arial" charset="0"/>
              </a:rPr>
              <a:t>The Global Challenge</a:t>
            </a:r>
          </a:p>
        </p:txBody>
      </p:sp>
      <p:sp>
        <p:nvSpPr>
          <p:cNvPr id="26626" name="Content Placeholder 2"/>
          <p:cNvSpPr>
            <a:spLocks noGrp="1"/>
          </p:cNvSpPr>
          <p:nvPr>
            <p:ph idx="1"/>
          </p:nvPr>
        </p:nvSpPr>
        <p:spPr>
          <a:xfrm>
            <a:off x="467544" y="1628800"/>
            <a:ext cx="8136904" cy="4572000"/>
          </a:xfrm>
        </p:spPr>
        <p:txBody>
          <a:bodyPr>
            <a:normAutofit/>
          </a:bodyPr>
          <a:lstStyle/>
          <a:p>
            <a:pPr marL="342900" indent="-342900" eaLnBrk="1" hangingPunct="1">
              <a:spcBef>
                <a:spcPts val="600"/>
              </a:spcBef>
            </a:pPr>
            <a:r>
              <a:rPr lang="en-US" altLang="en-US" sz="2800" dirty="0">
                <a:solidFill>
                  <a:schemeClr val="tx1"/>
                </a:solidFill>
                <a:cs typeface="Arial" pitchFamily="34" charset="0"/>
              </a:rPr>
              <a:t>America</a:t>
            </a:r>
            <a:r>
              <a:rPr lang="en-US" altLang="ja-JP" sz="2800" dirty="0">
                <a:solidFill>
                  <a:schemeClr val="tx1"/>
                </a:solidFill>
                <a:cs typeface="Arial" pitchFamily="34" charset="0"/>
              </a:rPr>
              <a:t>'s economy is becoming much less American. </a:t>
            </a:r>
          </a:p>
          <a:p>
            <a:pPr marL="342900" indent="-342900" eaLnBrk="1" hangingPunct="1">
              <a:spcBef>
                <a:spcPts val="600"/>
              </a:spcBef>
            </a:pPr>
            <a:r>
              <a:rPr lang="en-US" altLang="en-US" sz="2800" dirty="0">
                <a:solidFill>
                  <a:schemeClr val="tx1"/>
                </a:solidFill>
                <a:cs typeface="Arial" pitchFamily="34" charset="0"/>
              </a:rPr>
              <a:t>A world economy and monetary system are emerging.</a:t>
            </a:r>
          </a:p>
          <a:p>
            <a:pPr marL="342900" indent="-342900" eaLnBrk="1" hangingPunct="1">
              <a:spcBef>
                <a:spcPts val="600"/>
              </a:spcBef>
            </a:pPr>
            <a:r>
              <a:rPr lang="en-US" altLang="en-US" sz="2800" dirty="0">
                <a:solidFill>
                  <a:schemeClr val="tx1"/>
                </a:solidFill>
                <a:cs typeface="Arial" pitchFamily="34" charset="0"/>
              </a:rPr>
              <a:t>Markets are shifting rapidly and in many cases converging in tastes, trends, and prices. </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a:bodyPr>
          <a:lstStyle/>
          <a:p>
            <a:pPr>
              <a:defRPr/>
            </a:pPr>
            <a:r>
              <a:rPr lang="en-US" altLang="en-US" sz="3200" dirty="0">
                <a:solidFill>
                  <a:schemeClr val="accent3"/>
                </a:solidFill>
                <a:cs typeface="Arial" charset="0"/>
              </a:rPr>
              <a:t>Corporate Tax Rates Across Countries in 2015</a:t>
            </a:r>
            <a:endParaRPr lang="en-US" altLang="en-US" dirty="0">
              <a:solidFill>
                <a:schemeClr val="accent3"/>
              </a:solidFill>
              <a:cs typeface="Arial" charset="0"/>
            </a:endParaRPr>
          </a:p>
        </p:txBody>
      </p:sp>
      <p:pic>
        <p:nvPicPr>
          <p:cNvPr id="6" name="Picture 5" descr="aUntitled.tiff">
            <a:extLst>
              <a:ext uri="{FF2B5EF4-FFF2-40B4-BE49-F238E27FC236}">
                <a16:creationId xmlns:a16="http://schemas.microsoft.com/office/drawing/2014/main" id="{1C594D46-3DC0-4D12-BDB9-A5006E9748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1600" y="1340768"/>
            <a:ext cx="7391400" cy="4876800"/>
          </a:xfrm>
          <a:prstGeom prst="rect">
            <a:avLst/>
          </a:prstGeom>
        </p:spPr>
      </p:pic>
    </p:spTree>
    <p:extLst>
      <p:ext uri="{BB962C8B-B14F-4D97-AF65-F5344CB8AC3E}">
        <p14:creationId xmlns:p14="http://schemas.microsoft.com/office/powerpoint/2010/main" val="69602808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a:bodyPr>
          <a:lstStyle/>
          <a:p>
            <a:pPr>
              <a:defRPr/>
            </a:pPr>
            <a:r>
              <a:rPr lang="en-US" altLang="en-US" sz="3200" dirty="0">
                <a:solidFill>
                  <a:schemeClr val="accent3"/>
                </a:solidFill>
                <a:cs typeface="Arial" charset="0"/>
              </a:rPr>
              <a:t>Corporate Tax Rates Across Countries in 2015</a:t>
            </a:r>
            <a:endParaRPr lang="en-US" altLang="en-US" dirty="0">
              <a:solidFill>
                <a:schemeClr val="accent3"/>
              </a:solidFill>
              <a:cs typeface="Arial" charset="0"/>
            </a:endParaRPr>
          </a:p>
        </p:txBody>
      </p:sp>
      <p:pic>
        <p:nvPicPr>
          <p:cNvPr id="4" name="Picture 3" descr="bUntitled.tiff">
            <a:extLst>
              <a:ext uri="{FF2B5EF4-FFF2-40B4-BE49-F238E27FC236}">
                <a16:creationId xmlns:a16="http://schemas.microsoft.com/office/drawing/2014/main" id="{945927AE-06B6-46B4-AE06-2FF9B80643E7}"/>
              </a:ext>
            </a:extLst>
          </p:cNvPr>
          <p:cNvPicPr>
            <a:picLocks noChangeAspect="1"/>
          </p:cNvPicPr>
          <p:nvPr/>
        </p:nvPicPr>
        <p:blipFill rotWithShape="1">
          <a:blip r:embed="rId3">
            <a:extLst>
              <a:ext uri="{28A0092B-C50C-407E-A947-70E740481C1C}">
                <a14:useLocalDpi xmlns:a14="http://schemas.microsoft.com/office/drawing/2010/main" val="0"/>
              </a:ext>
            </a:extLst>
          </a:blip>
          <a:srcRect b="5555"/>
          <a:stretch/>
        </p:blipFill>
        <p:spPr>
          <a:xfrm>
            <a:off x="1043608" y="1628800"/>
            <a:ext cx="7388352" cy="4600805"/>
          </a:xfrm>
          <a:prstGeom prst="rect">
            <a:avLst/>
          </a:prstGeom>
        </p:spPr>
      </p:pic>
    </p:spTree>
    <p:extLst>
      <p:ext uri="{BB962C8B-B14F-4D97-AF65-F5344CB8AC3E}">
        <p14:creationId xmlns:p14="http://schemas.microsoft.com/office/powerpoint/2010/main" val="117978057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American Versus Foreign Business Culture</a:t>
            </a:r>
          </a:p>
        </p:txBody>
      </p:sp>
      <p:sp>
        <p:nvSpPr>
          <p:cNvPr id="3" name="Content Placeholder 2"/>
          <p:cNvSpPr>
            <a:spLocks noGrp="1"/>
          </p:cNvSpPr>
          <p:nvPr>
            <p:ph idx="1"/>
          </p:nvPr>
        </p:nvSpPr>
        <p:spPr>
          <a:xfrm>
            <a:off x="536504" y="1628800"/>
            <a:ext cx="8064896" cy="4572000"/>
          </a:xfrm>
        </p:spPr>
        <p:txBody>
          <a:bodyPr>
            <a:normAutofit/>
          </a:bodyPr>
          <a:lstStyle/>
          <a:p>
            <a:pPr>
              <a:spcBef>
                <a:spcPts val="600"/>
              </a:spcBef>
            </a:pPr>
            <a:r>
              <a:rPr lang="en-US" sz="2800" dirty="0"/>
              <a:t>To be successful in world markets, U.S. managers must obtain a better knowledge of historical, cultural, and religious forces that motivate and drive people in other countries. </a:t>
            </a:r>
          </a:p>
          <a:p>
            <a:pPr>
              <a:spcBef>
                <a:spcPts val="600"/>
              </a:spcBef>
            </a:pPr>
            <a:r>
              <a:rPr lang="en-US" sz="2800" dirty="0"/>
              <a:t>For multinational firms, knowledge of business culture variation across countries can be essential for gaining and sustaining competitive advantage.</a:t>
            </a:r>
          </a:p>
        </p:txBody>
      </p:sp>
    </p:spTree>
    <p:extLst>
      <p:ext uri="{BB962C8B-B14F-4D97-AF65-F5344CB8AC3E}">
        <p14:creationId xmlns:p14="http://schemas.microsoft.com/office/powerpoint/2010/main" val="433048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a:xfrm>
            <a:off x="323528" y="381000"/>
            <a:ext cx="8595576" cy="1752600"/>
          </a:xfrm>
        </p:spPr>
        <p:txBody>
          <a:bodyPr>
            <a:normAutofit/>
          </a:bodyPr>
          <a:lstStyle/>
          <a:p>
            <a:br>
              <a:rPr lang="en-US" altLang="zh-CN" b="1" dirty="0"/>
            </a:br>
            <a:endParaRPr lang="zh-CN" altLang="en-US" sz="3200" b="1" dirty="0"/>
          </a:p>
        </p:txBody>
      </p:sp>
      <p:sp>
        <p:nvSpPr>
          <p:cNvPr id="10" name="副標題 2"/>
          <p:cNvSpPr txBox="1">
            <a:spLocks/>
          </p:cNvSpPr>
          <p:nvPr/>
        </p:nvSpPr>
        <p:spPr bwMode="auto">
          <a:xfrm>
            <a:off x="282428" y="3068960"/>
            <a:ext cx="8496300" cy="2736304"/>
          </a:xfrm>
          <a:prstGeom prst="rect">
            <a:avLst/>
          </a:prstGeom>
          <a:noFill/>
          <a:ln w="9525">
            <a:noFill/>
            <a:miter lim="800000"/>
            <a:headEnd/>
            <a:tailEnd/>
          </a:ln>
        </p:spPr>
        <p:txBody>
          <a:bodyPr/>
          <a:lstStyle/>
          <a:p>
            <a:pPr marL="342900" indent="-342900" algn="ctr">
              <a:spcBef>
                <a:spcPct val="20000"/>
              </a:spcBef>
            </a:pPr>
            <a:r>
              <a:rPr lang="en-US" altLang="zh-TW" sz="2800" b="1" dirty="0">
                <a:solidFill>
                  <a:srgbClr val="002060"/>
                </a:solidFill>
              </a:rPr>
              <a:t>Hofstede’s </a:t>
            </a:r>
            <a:br>
              <a:rPr lang="en-US" altLang="zh-TW" sz="2800" b="1" dirty="0">
                <a:solidFill>
                  <a:srgbClr val="002060"/>
                </a:solidFill>
              </a:rPr>
            </a:br>
            <a:r>
              <a:rPr lang="en-US" altLang="zh-TW" sz="2800" b="1" dirty="0">
                <a:solidFill>
                  <a:srgbClr val="002060"/>
                </a:solidFill>
              </a:rPr>
              <a:t>Cultural Dimensions</a:t>
            </a:r>
          </a:p>
          <a:p>
            <a:pPr marL="342900" indent="-342900" algn="ctr">
              <a:spcBef>
                <a:spcPct val="20000"/>
              </a:spcBef>
            </a:pPr>
            <a:endParaRPr lang="en-US" altLang="zh-TW" sz="1200" b="1" dirty="0">
              <a:solidFill>
                <a:srgbClr val="002060"/>
              </a:solidFill>
            </a:endParaRPr>
          </a:p>
          <a:p>
            <a:pPr marL="342900" indent="-342900" algn="ctr">
              <a:spcBef>
                <a:spcPct val="20000"/>
              </a:spcBef>
            </a:pPr>
            <a:r>
              <a:rPr lang="en-US" altLang="zh-TW" sz="2000" b="1" dirty="0">
                <a:solidFill>
                  <a:srgbClr val="002060"/>
                </a:solidFill>
              </a:rPr>
              <a:t>Extracted from</a:t>
            </a:r>
            <a:br>
              <a:rPr lang="en-US" altLang="zh-TW" sz="2800" b="1" dirty="0">
                <a:solidFill>
                  <a:srgbClr val="002060"/>
                </a:solidFill>
              </a:rPr>
            </a:br>
            <a:r>
              <a:rPr lang="en-US" altLang="zh-TW" sz="2400" b="1" dirty="0">
                <a:solidFill>
                  <a:srgbClr val="002060"/>
                </a:solidFill>
              </a:rPr>
              <a:t>HTTP://GREET-HOFTSEDE.COM</a:t>
            </a:r>
          </a:p>
        </p:txBody>
      </p:sp>
    </p:spTree>
    <p:extLst>
      <p:ext uri="{BB962C8B-B14F-4D97-AF65-F5344CB8AC3E}">
        <p14:creationId xmlns:p14="http://schemas.microsoft.com/office/powerpoint/2010/main" val="417987297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A3DD0C5-F240-4C3F-8AD7-25CA72E91EF3}"/>
              </a:ext>
            </a:extLst>
          </p:cNvPr>
          <p:cNvSpPr>
            <a:spLocks noGrp="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4AB67F9F-2560-429A-B392-DF0ED1172C15}"/>
              </a:ext>
            </a:extLst>
          </p:cNvPr>
          <p:cNvSpPr>
            <a:spLocks noGrp="1" noChangeArrowheads="1"/>
          </p:cNvSpPr>
          <p:nvPr>
            <p:ph idx="1"/>
          </p:nvPr>
        </p:nvSpPr>
        <p:spPr>
          <a:xfrm>
            <a:off x="565150" y="1772816"/>
            <a:ext cx="7823274" cy="4525963"/>
          </a:xfrm>
        </p:spPr>
        <p:txBody>
          <a:bodyPr>
            <a:normAutofit fontScale="92500" lnSpcReduction="10000"/>
          </a:bodyPr>
          <a:lstStyle/>
          <a:p>
            <a:pPr eaLnBrk="1" hangingPunct="1">
              <a:lnSpc>
                <a:spcPct val="110000"/>
              </a:lnSpc>
              <a:buSzPct val="120000"/>
              <a:buFont typeface="Arial" charset="0"/>
              <a:buChar char="•"/>
              <a:defRPr/>
            </a:pPr>
            <a:r>
              <a:rPr lang="en-US" sz="3000" dirty="0"/>
              <a:t>Professor Geert Hofstede conducted one of the most comprehensive studies of how values in the workplace are influenced by culture.</a:t>
            </a:r>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B217399C-99AA-459C-996C-7EBF21F3B30F}"/>
              </a:ext>
            </a:extLst>
          </p:cNvPr>
          <p:cNvSpPr>
            <a:spLocks noGrp="1"/>
          </p:cNvSpPr>
          <p:nvPr>
            <p:ph type="title"/>
          </p:nvPr>
        </p:nvSpPr>
        <p:spPr/>
        <p:txBody>
          <a:bodyPr>
            <a:normAutofit/>
          </a:bodyPr>
          <a:lstStyle/>
          <a:p>
            <a:pPr eaLnBrk="1" hangingPunct="1"/>
            <a:r>
              <a:rPr lang="en-US" altLang="zh-TW" sz="3600" dirty="0"/>
              <a:t>Hofstede’s Cultural Dimensions</a:t>
            </a:r>
            <a:r>
              <a:rPr lang="en-US" altLang="en-US" sz="3600" dirty="0"/>
              <a:t> </a:t>
            </a:r>
            <a:endParaRPr lang="en-US" altLang="zh-HK" sz="3600" dirty="0"/>
          </a:p>
        </p:txBody>
      </p:sp>
      <p:sp>
        <p:nvSpPr>
          <p:cNvPr id="4099"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5898C41B-0B1C-41AC-BFA0-D3273BA199DB}"/>
              </a:ext>
            </a:extLst>
          </p:cNvPr>
          <p:cNvSpPr>
            <a:spLocks noGrp="1" noChangeArrowheads="1"/>
          </p:cNvSpPr>
          <p:nvPr>
            <p:ph idx="1"/>
          </p:nvPr>
        </p:nvSpPr>
        <p:spPr>
          <a:xfrm>
            <a:off x="680520" y="1772816"/>
            <a:ext cx="7776864" cy="4572000"/>
          </a:xfrm>
        </p:spPr>
        <p:txBody>
          <a:bodyPr>
            <a:normAutofit/>
          </a:bodyPr>
          <a:lstStyle/>
          <a:p>
            <a:pPr eaLnBrk="1" hangingPunct="1">
              <a:buSzPct val="120000"/>
              <a:buFont typeface="Arial" panose="020B0604020202020204" pitchFamily="34" charset="0"/>
              <a:buChar char="•"/>
              <a:defRPr/>
            </a:pPr>
            <a:r>
              <a:rPr lang="en-US" altLang="zh-TW" sz="2800" dirty="0"/>
              <a:t>Six dimensions of culture:</a:t>
            </a:r>
            <a:endParaRPr lang="en-US" sz="2800" dirty="0"/>
          </a:p>
          <a:p>
            <a:pPr marL="623888" lvl="1" indent="-360363" eaLnBrk="1" hangingPunct="1">
              <a:buFont typeface="Courier New" panose="02070309020205020404" pitchFamily="49" charset="0"/>
              <a:buChar char="o"/>
              <a:defRPr/>
            </a:pPr>
            <a:r>
              <a:rPr lang="en-US" altLang="zh-TW" sz="2800" dirty="0">
                <a:solidFill>
                  <a:schemeClr val="bg1">
                    <a:lumMod val="50000"/>
                  </a:schemeClr>
                </a:solidFill>
              </a:rPr>
              <a:t>Power distance</a:t>
            </a:r>
          </a:p>
          <a:p>
            <a:pPr marL="623888" lvl="1" indent="-360363" eaLnBrk="1" hangingPunct="1">
              <a:buFont typeface="Courier New" panose="02070309020205020404" pitchFamily="49" charset="0"/>
              <a:buChar char="o"/>
              <a:defRPr/>
            </a:pPr>
            <a:r>
              <a:rPr lang="en-US" altLang="zh-TW" sz="2800" dirty="0">
                <a:solidFill>
                  <a:schemeClr val="bg1">
                    <a:lumMod val="50000"/>
                  </a:schemeClr>
                </a:solidFill>
              </a:rPr>
              <a:t>Individualism versus collectivism</a:t>
            </a:r>
          </a:p>
          <a:p>
            <a:pPr marL="623888" lvl="1" indent="-360363" eaLnBrk="1" hangingPunct="1">
              <a:buFont typeface="Courier New" panose="02070309020205020404" pitchFamily="49" charset="0"/>
              <a:buChar char="o"/>
              <a:defRPr/>
            </a:pPr>
            <a:r>
              <a:rPr lang="en-US" altLang="zh-TW" sz="2800" dirty="0">
                <a:solidFill>
                  <a:schemeClr val="bg1">
                    <a:lumMod val="50000"/>
                  </a:schemeClr>
                </a:solidFill>
              </a:rPr>
              <a:t>Uncertainty avoidance</a:t>
            </a:r>
          </a:p>
          <a:p>
            <a:pPr marL="623888" lvl="1" indent="-360363" eaLnBrk="1" hangingPunct="1">
              <a:buFont typeface="Courier New" panose="02070309020205020404" pitchFamily="49" charset="0"/>
              <a:buChar char="o"/>
              <a:defRPr/>
            </a:pPr>
            <a:r>
              <a:rPr lang="en-US" altLang="zh-TW" sz="2800" dirty="0">
                <a:solidFill>
                  <a:schemeClr val="bg1">
                    <a:lumMod val="50000"/>
                  </a:schemeClr>
                </a:solidFill>
              </a:rPr>
              <a:t>Masculinity versus femininity</a:t>
            </a:r>
          </a:p>
          <a:p>
            <a:pPr marL="623888" lvl="1" indent="-360363" eaLnBrk="1" hangingPunct="1">
              <a:buFont typeface="Courier New" panose="02070309020205020404" pitchFamily="49" charset="0"/>
              <a:buChar char="o"/>
              <a:defRPr/>
            </a:pPr>
            <a:r>
              <a:rPr lang="en-US" sz="2800" dirty="0">
                <a:solidFill>
                  <a:schemeClr val="bg1">
                    <a:lumMod val="50000"/>
                  </a:schemeClr>
                </a:solidFill>
              </a:rPr>
              <a:t>Long term versus short term orientation</a:t>
            </a:r>
          </a:p>
          <a:p>
            <a:pPr marL="623888" lvl="1" indent="-360363" eaLnBrk="1" hangingPunct="1">
              <a:buFont typeface="Courier New" panose="02070309020205020404" pitchFamily="49" charset="0"/>
              <a:buChar char="o"/>
              <a:defRPr/>
            </a:pPr>
            <a:r>
              <a:rPr lang="en-US" sz="2800" dirty="0">
                <a:solidFill>
                  <a:schemeClr val="bg1">
                    <a:lumMod val="50000"/>
                  </a:schemeClr>
                </a:solidFill>
              </a:rPr>
              <a:t>Indulgence versus restraint</a:t>
            </a:r>
            <a:endParaRPr lang="en-US" altLang="zh-TW" sz="2800" dirty="0">
              <a:solidFill>
                <a:schemeClr val="bg1">
                  <a:lumMod val="50000"/>
                </a:schemeClr>
              </a:solidFill>
            </a:endParaRPr>
          </a:p>
          <a:p>
            <a:pPr marL="0" indent="0" eaLnBrk="1" hangingPunct="1">
              <a:lnSpc>
                <a:spcPct val="80000"/>
              </a:lnSpc>
              <a:buFont typeface="Arial" charset="0"/>
              <a:buNone/>
              <a:defRPr/>
            </a:pPr>
            <a:endParaRPr lang="en-US" sz="2000" dirty="0"/>
          </a:p>
          <a:p>
            <a:pPr marL="0" indent="0" eaLnBrk="1" hangingPunct="1">
              <a:lnSpc>
                <a:spcPct val="80000"/>
              </a:lnSpc>
              <a:buFont typeface="Arial" charset="0"/>
              <a:buNone/>
              <a:defRPr/>
            </a:pPr>
            <a:r>
              <a:rPr lang="en-US" sz="3600" dirty="0"/>
              <a:t> </a:t>
            </a:r>
          </a:p>
          <a:p>
            <a:pPr eaLnBrk="1" hangingPunct="1">
              <a:lnSpc>
                <a:spcPct val="80000"/>
              </a:lnSpc>
              <a:buFont typeface="Arial" charset="0"/>
              <a:buChar char="•"/>
              <a:defRPr/>
            </a:pPr>
            <a:endParaRPr 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653668C2-4DB7-4022-ACCD-1D6279E8C40B}"/>
              </a:ext>
            </a:extLst>
          </p:cNvPr>
          <p:cNvSpPr>
            <a:spLocks noGrp="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B665C54D-077B-4ED7-A29E-773852ECEB58}"/>
              </a:ext>
            </a:extLst>
          </p:cNvPr>
          <p:cNvSpPr>
            <a:spLocks noGrp="1" noChangeArrowheads="1"/>
          </p:cNvSpPr>
          <p:nvPr>
            <p:ph idx="1"/>
          </p:nvPr>
        </p:nvSpPr>
        <p:spPr>
          <a:xfrm>
            <a:off x="565150" y="1772816"/>
            <a:ext cx="8111306" cy="4752528"/>
          </a:xfrm>
        </p:spPr>
        <p:txBody>
          <a:bodyPr>
            <a:normAutofit fontScale="47500" lnSpcReduction="20000"/>
          </a:bodyPr>
          <a:lstStyle/>
          <a:p>
            <a:pPr marL="539750" lvl="1" indent="-276225" eaLnBrk="1" hangingPunct="1">
              <a:lnSpc>
                <a:spcPct val="120000"/>
              </a:lnSpc>
              <a:buClr>
                <a:schemeClr val="accent1"/>
              </a:buClr>
              <a:buSzPct val="120000"/>
              <a:buFont typeface="Arial" panose="020B0604020202020204" pitchFamily="34" charset="0"/>
              <a:buChar char="•"/>
              <a:defRPr/>
            </a:pPr>
            <a:r>
              <a:rPr lang="en-US" altLang="zh-TW" sz="5900" dirty="0">
                <a:solidFill>
                  <a:schemeClr val="tx1"/>
                </a:solidFill>
              </a:rPr>
              <a:t>Power Distance: Cultures are ranked high or low on this dimensions based on the particular society’s ability to deal with inequalities</a:t>
            </a:r>
          </a:p>
          <a:p>
            <a:pPr marL="539750" lvl="1" indent="-276225" eaLnBrk="1" hangingPunct="1">
              <a:lnSpc>
                <a:spcPct val="120000"/>
              </a:lnSpc>
              <a:buClr>
                <a:schemeClr val="accent1"/>
              </a:buClr>
              <a:buSzPct val="120000"/>
              <a:buFont typeface="Arial" panose="020B0604020202020204" pitchFamily="34" charset="0"/>
              <a:buChar char="•"/>
              <a:defRPr/>
            </a:pPr>
            <a:endParaRPr lang="en-US" altLang="zh-TW" sz="2500" dirty="0">
              <a:solidFill>
                <a:schemeClr val="tx1"/>
              </a:solidFill>
            </a:endParaRPr>
          </a:p>
          <a:p>
            <a:pPr marL="539750" indent="-276225" eaLnBrk="1" hangingPunct="1">
              <a:lnSpc>
                <a:spcPct val="120000"/>
              </a:lnSpc>
              <a:buSzPct val="120000"/>
              <a:buFont typeface="Arial" panose="020B0604020202020204" pitchFamily="34" charset="0"/>
              <a:buChar char="•"/>
              <a:defRPr/>
            </a:pPr>
            <a:r>
              <a:rPr lang="en-US" sz="5900" dirty="0"/>
              <a:t>People in societies exhibiting a large degree of Power Distance accept a hierarchical order in which everybody has a place and which needs no further justification.</a:t>
            </a:r>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30C1AD1C-ABB1-4EBE-B594-DA3E37CAC7C8}"/>
              </a:ext>
            </a:extLst>
          </p:cNvPr>
          <p:cNvSpPr>
            <a:spLocks noGrp="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E62C81F6-D421-4FCD-A88A-252891C107DE}"/>
              </a:ext>
            </a:extLst>
          </p:cNvPr>
          <p:cNvSpPr>
            <a:spLocks noGrp="1" noChangeArrowheads="1"/>
          </p:cNvSpPr>
          <p:nvPr>
            <p:ph idx="1"/>
          </p:nvPr>
        </p:nvSpPr>
        <p:spPr>
          <a:xfrm>
            <a:off x="683568" y="1772816"/>
            <a:ext cx="7992888" cy="4525963"/>
          </a:xfrm>
        </p:spPr>
        <p:txBody>
          <a:bodyPr>
            <a:normAutofit fontScale="92500"/>
          </a:bodyPr>
          <a:lstStyle/>
          <a:p>
            <a:pPr marL="342900" lvl="1" indent="-342900" eaLnBrk="1" hangingPunct="1">
              <a:lnSpc>
                <a:spcPct val="110000"/>
              </a:lnSpc>
              <a:buClr>
                <a:schemeClr val="accent1"/>
              </a:buClr>
              <a:buSzPct val="120000"/>
              <a:buFont typeface="Arial" charset="0"/>
              <a:buChar char="•"/>
              <a:defRPr/>
            </a:pPr>
            <a:r>
              <a:rPr lang="en-US" sz="3000" dirty="0">
                <a:solidFill>
                  <a:schemeClr val="tx1"/>
                </a:solidFill>
              </a:rPr>
              <a:t>In societies with low Power Distance, people strive to </a:t>
            </a:r>
            <a:r>
              <a:rPr lang="en-US" sz="3000" dirty="0" err="1">
                <a:solidFill>
                  <a:schemeClr val="tx1"/>
                </a:solidFill>
              </a:rPr>
              <a:t>equalise</a:t>
            </a:r>
            <a:r>
              <a:rPr lang="en-US" sz="3000" dirty="0">
                <a:solidFill>
                  <a:schemeClr val="tx1"/>
                </a:solidFill>
              </a:rPr>
              <a:t> the distribution of power and demand justification for inequalities of power.</a:t>
            </a:r>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EAF5485D-BAAC-4146-80C8-530587FE73DB}"/>
              </a:ext>
            </a:extLst>
          </p:cNvPr>
          <p:cNvSpPr>
            <a:spLocks noGrp="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6A8C8BC0-EA82-4EE0-A283-C0CE41D9F266}"/>
              </a:ext>
            </a:extLst>
          </p:cNvPr>
          <p:cNvSpPr>
            <a:spLocks noGrp="1" noChangeArrowheads="1"/>
          </p:cNvSpPr>
          <p:nvPr>
            <p:ph idx="1"/>
          </p:nvPr>
        </p:nvSpPr>
        <p:spPr>
          <a:xfrm>
            <a:off x="564018" y="1700808"/>
            <a:ext cx="8040430" cy="4525963"/>
          </a:xfrm>
        </p:spPr>
        <p:txBody>
          <a:bodyPr>
            <a:normAutofit fontScale="92500" lnSpcReduction="20000"/>
          </a:bodyPr>
          <a:lstStyle/>
          <a:p>
            <a:pPr marL="342900" lvl="1" indent="-342900" eaLnBrk="1" hangingPunct="1">
              <a:lnSpc>
                <a:spcPct val="110000"/>
              </a:lnSpc>
              <a:buClr>
                <a:schemeClr val="accent1"/>
              </a:buClr>
              <a:buSzPct val="120000"/>
              <a:buFont typeface="Arial" charset="0"/>
              <a:buChar char="•"/>
              <a:defRPr/>
            </a:pPr>
            <a:r>
              <a:rPr lang="en-US" altLang="zh-TW" sz="3000" dirty="0">
                <a:solidFill>
                  <a:schemeClr val="tx1"/>
                </a:solidFill>
              </a:rPr>
              <a:t>Individualism versus Collectivism: This dimension focuses on  the relationship between the individual and his/her fellows within a culture.</a:t>
            </a:r>
          </a:p>
          <a:p>
            <a:pPr marL="342900" lvl="1" indent="-342900" eaLnBrk="1" hangingPunct="1">
              <a:lnSpc>
                <a:spcPct val="80000"/>
              </a:lnSpc>
              <a:buFont typeface="Arial" charset="0"/>
              <a:buChar char="•"/>
              <a:defRPr/>
            </a:pPr>
            <a:endParaRPr lang="en-US" altLang="zh-TW" sz="3600" dirty="0"/>
          </a:p>
          <a:p>
            <a:pPr marL="342900" lvl="1" indent="-342900"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extLst>
      <p:ext uri="{BB962C8B-B14F-4D97-AF65-F5344CB8AC3E}">
        <p14:creationId xmlns:p14="http://schemas.microsoft.com/office/powerpoint/2010/main" val="200116475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93302CA8-5EE9-4444-BD0B-791DCBA7C287}"/>
              </a:ext>
            </a:extLst>
          </p:cNvPr>
          <p:cNvSpPr>
            <a:spLocks noGrp="1" noChangeArrowheads="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6B2F4287-72A1-42CB-8DE1-A75E6F017E07}"/>
              </a:ext>
            </a:extLst>
          </p:cNvPr>
          <p:cNvSpPr>
            <a:spLocks noGrp="1" noChangeArrowheads="1"/>
          </p:cNvSpPr>
          <p:nvPr>
            <p:ph idx="1"/>
          </p:nvPr>
        </p:nvSpPr>
        <p:spPr>
          <a:xfrm>
            <a:off x="626811" y="1700808"/>
            <a:ext cx="8209341" cy="4928592"/>
          </a:xfrm>
        </p:spPr>
        <p:txBody>
          <a:bodyPr>
            <a:normAutofit fontScale="25000" lnSpcReduction="20000"/>
          </a:bodyPr>
          <a:lstStyle/>
          <a:p>
            <a:pPr marL="342900" lvl="1" indent="-342900" eaLnBrk="1" hangingPunct="1">
              <a:lnSpc>
                <a:spcPct val="120000"/>
              </a:lnSpc>
              <a:buClr>
                <a:schemeClr val="accent1"/>
              </a:buClr>
              <a:buSzPct val="120000"/>
              <a:buFont typeface="Arial" charset="0"/>
              <a:buChar char="•"/>
              <a:defRPr/>
            </a:pPr>
            <a:r>
              <a:rPr lang="en-US" altLang="zh-TW" sz="11200" dirty="0">
                <a:solidFill>
                  <a:srgbClr val="FF0000"/>
                </a:solidFill>
              </a:rPr>
              <a:t> </a:t>
            </a:r>
            <a:r>
              <a:rPr lang="en-US" altLang="zh-TW" sz="11200" dirty="0">
                <a:solidFill>
                  <a:schemeClr val="tx1"/>
                </a:solidFill>
              </a:rPr>
              <a:t>Individualistic societies: </a:t>
            </a:r>
          </a:p>
          <a:p>
            <a:pPr marL="809625" lvl="1" indent="-449263" eaLnBrk="1" hangingPunct="1">
              <a:lnSpc>
                <a:spcPct val="120000"/>
              </a:lnSpc>
              <a:buFont typeface="Courier New" panose="02070309020205020404" pitchFamily="49" charset="0"/>
              <a:buChar char="o"/>
              <a:defRPr/>
            </a:pPr>
            <a:r>
              <a:rPr lang="en-US" altLang="zh-TW" sz="11200" dirty="0"/>
              <a:t>loose ties</a:t>
            </a:r>
          </a:p>
          <a:p>
            <a:pPr marL="809625" lvl="1" indent="-449263" eaLnBrk="1" hangingPunct="1">
              <a:lnSpc>
                <a:spcPct val="120000"/>
              </a:lnSpc>
              <a:buFont typeface="Courier New" panose="02070309020205020404" pitchFamily="49" charset="0"/>
              <a:buChar char="o"/>
              <a:defRPr/>
            </a:pPr>
            <a:r>
              <a:rPr lang="en-US" altLang="zh-TW" sz="11200" dirty="0"/>
              <a:t>individual achievement and freedom highly valued</a:t>
            </a:r>
          </a:p>
          <a:p>
            <a:pPr marL="0" lvl="1" indent="0" eaLnBrk="1" hangingPunct="1">
              <a:lnSpc>
                <a:spcPct val="120000"/>
              </a:lnSpc>
              <a:buFont typeface="Arial" charset="0"/>
              <a:buNone/>
              <a:defRPr/>
            </a:pPr>
            <a:endParaRPr lang="en-US" altLang="zh-TW" sz="5100" dirty="0"/>
          </a:p>
          <a:p>
            <a:pPr marL="457200" lvl="1" indent="-457200">
              <a:lnSpc>
                <a:spcPct val="120000"/>
              </a:lnSpc>
              <a:buClr>
                <a:schemeClr val="accent1"/>
              </a:buClr>
              <a:buSzPct val="120000"/>
              <a:buFont typeface="Arial" panose="020B0604020202020204" pitchFamily="34" charset="0"/>
              <a:buChar char="•"/>
              <a:defRPr/>
            </a:pPr>
            <a:r>
              <a:rPr lang="en-US" altLang="zh-TW" sz="11200" dirty="0">
                <a:solidFill>
                  <a:schemeClr val="tx1"/>
                </a:solidFill>
              </a:rPr>
              <a:t>Collectivist societies:</a:t>
            </a:r>
          </a:p>
          <a:p>
            <a:pPr marL="809625" lvl="1" indent="-449263">
              <a:lnSpc>
                <a:spcPct val="120000"/>
              </a:lnSpc>
              <a:buFont typeface="Courier New" panose="02070309020205020404" pitchFamily="49" charset="0"/>
              <a:buChar char="o"/>
              <a:defRPr/>
            </a:pPr>
            <a:r>
              <a:rPr lang="en-US" altLang="zh-TW" sz="11200" dirty="0">
                <a:solidFill>
                  <a:schemeClr val="bg1">
                    <a:lumMod val="50000"/>
                  </a:schemeClr>
                </a:solidFill>
              </a:rPr>
              <a:t>tight ties</a:t>
            </a:r>
          </a:p>
          <a:p>
            <a:pPr marL="809625" lvl="1" indent="-449263">
              <a:lnSpc>
                <a:spcPct val="120000"/>
              </a:lnSpc>
              <a:buFont typeface="Courier New" panose="02070309020205020404" pitchFamily="49" charset="0"/>
              <a:buChar char="o"/>
              <a:defRPr/>
            </a:pPr>
            <a:r>
              <a:rPr lang="en-US" altLang="zh-TW" sz="11200" dirty="0">
                <a:solidFill>
                  <a:schemeClr val="bg1">
                    <a:lumMod val="50000"/>
                  </a:schemeClr>
                </a:solidFill>
              </a:rPr>
              <a:t>tend to be more relationship oriented</a:t>
            </a:r>
          </a:p>
          <a:p>
            <a:pPr marL="0" lvl="1" indent="0" eaLnBrk="1" hangingPunct="1">
              <a:lnSpc>
                <a:spcPct val="80000"/>
              </a:lnSpc>
              <a:buFont typeface="Arial" charset="0"/>
              <a:buNone/>
              <a:defRPr/>
            </a:pPr>
            <a:endParaRPr lang="en-US" altLang="zh-TW" sz="3200" dirty="0">
              <a:solidFill>
                <a:srgbClr val="FF0000"/>
              </a:solidFill>
            </a:endParaRPr>
          </a:p>
          <a:p>
            <a:pPr marL="0" lvl="1" indent="0" eaLnBrk="1" hangingPunct="1">
              <a:lnSpc>
                <a:spcPct val="80000"/>
              </a:lnSpc>
              <a:buFont typeface="Arial" charset="0"/>
              <a:buNone/>
              <a:defRPr/>
            </a:pPr>
            <a:endParaRPr lang="en-US" altLang="zh-TW" sz="3200" dirty="0"/>
          </a:p>
          <a:p>
            <a:pPr marL="457200" lvl="1" indent="-457200" eaLnBrk="1" hangingPunct="1">
              <a:lnSpc>
                <a:spcPct val="80000"/>
              </a:lnSpc>
              <a:buFontTx/>
              <a:buChar char="-"/>
              <a:defRPr/>
            </a:pPr>
            <a:endParaRPr lang="en-US" altLang="zh-TW" sz="3200" dirty="0"/>
          </a:p>
          <a:p>
            <a:pPr marL="342900" lvl="1" indent="-342900" eaLnBrk="1" hangingPunct="1">
              <a:lnSpc>
                <a:spcPct val="80000"/>
              </a:lnSpc>
              <a:buFont typeface="Arial" charset="0"/>
              <a:buChar char="•"/>
              <a:defRPr/>
            </a:pPr>
            <a:endParaRPr lang="en-US" altLang="zh-TW" sz="3600" dirty="0"/>
          </a:p>
          <a:p>
            <a:pPr marL="342900" lvl="1" indent="-342900"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A3B7EB42-1F7C-4571-86FC-03BD8CE16E2D}"/>
              </a:ext>
            </a:extLst>
          </p:cNvPr>
          <p:cNvSpPr>
            <a:spLocks noGrp="1" noChangeArrowheads="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D9397F75-88BA-4AF3-A4C6-5602153443C8}"/>
              </a:ext>
            </a:extLst>
          </p:cNvPr>
          <p:cNvSpPr>
            <a:spLocks noGrp="1" noChangeArrowheads="1"/>
          </p:cNvSpPr>
          <p:nvPr>
            <p:ph idx="1"/>
          </p:nvPr>
        </p:nvSpPr>
        <p:spPr>
          <a:xfrm>
            <a:off x="565150" y="1628800"/>
            <a:ext cx="8271002" cy="5112568"/>
          </a:xfrm>
        </p:spPr>
        <p:txBody>
          <a:bodyPr>
            <a:normAutofit fontScale="25000" lnSpcReduction="20000"/>
          </a:bodyPr>
          <a:lstStyle/>
          <a:p>
            <a:pPr marL="342900" lvl="1" indent="-342900">
              <a:lnSpc>
                <a:spcPct val="120000"/>
              </a:lnSpc>
              <a:buClr>
                <a:schemeClr val="accent1"/>
              </a:buClr>
              <a:buSzPct val="120000"/>
              <a:buFont typeface="Arial" charset="0"/>
              <a:buChar char="•"/>
              <a:defRPr/>
            </a:pPr>
            <a:r>
              <a:rPr lang="en-US" altLang="zh-TW" sz="11200" dirty="0">
                <a:solidFill>
                  <a:schemeClr val="tx1"/>
                </a:solidFill>
              </a:rPr>
              <a:t>Uncertainty Avoidance: This dimension measures the extent to which a culture socializes its  members into accepting ambiguous situations and tolerating uncertainty.</a:t>
            </a:r>
          </a:p>
          <a:p>
            <a:pPr marL="342900" lvl="1" indent="-342900">
              <a:lnSpc>
                <a:spcPct val="120000"/>
              </a:lnSpc>
              <a:buClr>
                <a:schemeClr val="accent1"/>
              </a:buClr>
              <a:buSzPct val="120000"/>
              <a:buFont typeface="Arial" charset="0"/>
              <a:buChar char="•"/>
              <a:defRPr/>
            </a:pPr>
            <a:endParaRPr lang="en-US" altLang="zh-TW" sz="3000" dirty="0">
              <a:solidFill>
                <a:schemeClr val="tx1"/>
              </a:solidFill>
            </a:endParaRPr>
          </a:p>
          <a:p>
            <a:pPr marL="342900" lvl="1" indent="-342900">
              <a:lnSpc>
                <a:spcPct val="120000"/>
              </a:lnSpc>
              <a:buClr>
                <a:schemeClr val="accent1"/>
              </a:buClr>
              <a:buSzPct val="120000"/>
              <a:buFont typeface="Arial" charset="0"/>
              <a:buChar char="•"/>
              <a:defRPr/>
            </a:pPr>
            <a:r>
              <a:rPr lang="en-US" sz="11200" dirty="0">
                <a:solidFill>
                  <a:schemeClr val="tx1"/>
                </a:solidFill>
              </a:rPr>
              <a:t>Countries exhibiting strong Uncertainty Avoidance maintain rigid codes of belief and </a:t>
            </a:r>
            <a:r>
              <a:rPr lang="en-US" sz="11200" dirty="0" err="1">
                <a:solidFill>
                  <a:schemeClr val="tx1"/>
                </a:solidFill>
              </a:rPr>
              <a:t>behaviour</a:t>
            </a:r>
            <a:r>
              <a:rPr lang="en-US" sz="11200" dirty="0">
                <a:solidFill>
                  <a:schemeClr val="tx1"/>
                </a:solidFill>
              </a:rPr>
              <a:t> and are intolerant of unorthodox </a:t>
            </a:r>
            <a:r>
              <a:rPr lang="en-US" sz="11200" dirty="0" err="1">
                <a:solidFill>
                  <a:schemeClr val="tx1"/>
                </a:solidFill>
              </a:rPr>
              <a:t>behaviour</a:t>
            </a:r>
            <a:r>
              <a:rPr lang="en-US" sz="11200" dirty="0">
                <a:solidFill>
                  <a:schemeClr val="tx1"/>
                </a:solidFill>
              </a:rPr>
              <a:t> and ideas. </a:t>
            </a:r>
            <a:endParaRPr lang="en-US" altLang="zh-TW" sz="11200" dirty="0">
              <a:solidFill>
                <a:schemeClr val="tx1"/>
              </a:solidFill>
            </a:endParaRPr>
          </a:p>
          <a:p>
            <a:pPr marL="342900" lvl="1" indent="-342900">
              <a:lnSpc>
                <a:spcPct val="120000"/>
              </a:lnSpc>
              <a:buClr>
                <a:schemeClr val="accent1"/>
              </a:buClr>
              <a:buSzPct val="120000"/>
              <a:buFont typeface="Arial" charset="0"/>
              <a:buChar char="•"/>
              <a:defRPr/>
            </a:pPr>
            <a:endParaRPr lang="en-US" altLang="zh-TW" sz="3600" dirty="0">
              <a:solidFill>
                <a:srgbClr val="FF0000"/>
              </a:solidFill>
            </a:endParaRPr>
          </a:p>
          <a:p>
            <a:pPr marL="342900" lvl="1" indent="-342900">
              <a:lnSpc>
                <a:spcPct val="120000"/>
              </a:lnSpc>
              <a:buClr>
                <a:schemeClr val="accent1"/>
              </a:buClr>
              <a:buSzPct val="120000"/>
              <a:buFont typeface="Arial" charset="0"/>
              <a:buChar char="•"/>
              <a:defRPr/>
            </a:pPr>
            <a:endParaRPr lang="en-US" altLang="zh-TW" sz="3600" dirty="0">
              <a:solidFill>
                <a:srgbClr val="FF0000"/>
              </a:solidFill>
            </a:endParaRPr>
          </a:p>
          <a:p>
            <a:pPr marL="342900" lvl="1" indent="-342900" eaLnBrk="1" hangingPunct="1">
              <a:lnSpc>
                <a:spcPct val="110000"/>
              </a:lnSpc>
              <a:buClr>
                <a:schemeClr val="accent1"/>
              </a:buClr>
              <a:buSzPct val="120000"/>
              <a:buFont typeface="Arial" charset="0"/>
              <a:buChar char="•"/>
              <a:defRPr/>
            </a:pPr>
            <a:endParaRPr lang="en-US" altLang="zh-TW" sz="3600" dirty="0"/>
          </a:p>
          <a:p>
            <a:pPr marL="342900" lvl="1" indent="-342900"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extLst>
      <p:ext uri="{BB962C8B-B14F-4D97-AF65-F5344CB8AC3E}">
        <p14:creationId xmlns:p14="http://schemas.microsoft.com/office/powerpoint/2010/main" val="120738239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23A88FDE-7D29-4F7B-8FAB-8512E9D9D075}"/>
              </a:ext>
            </a:extLst>
          </p:cNvPr>
          <p:cNvSpPr>
            <a:spLocks noGrp="1" noChangeArrowheads="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B3E7383F-6C49-4203-A9C9-F615BF54FCF1}"/>
              </a:ext>
            </a:extLst>
          </p:cNvPr>
          <p:cNvSpPr>
            <a:spLocks noGrp="1" noChangeArrowheads="1"/>
          </p:cNvSpPr>
          <p:nvPr>
            <p:ph idx="1"/>
          </p:nvPr>
        </p:nvSpPr>
        <p:spPr>
          <a:xfrm>
            <a:off x="544515" y="1628800"/>
            <a:ext cx="8045303" cy="4525963"/>
          </a:xfrm>
        </p:spPr>
        <p:txBody>
          <a:bodyPr>
            <a:normAutofit fontScale="92500" lnSpcReduction="10000"/>
          </a:bodyPr>
          <a:lstStyle/>
          <a:p>
            <a:pPr marL="342900" lvl="1" indent="-342900" eaLnBrk="1" hangingPunct="1">
              <a:lnSpc>
                <a:spcPct val="110000"/>
              </a:lnSpc>
              <a:buClr>
                <a:schemeClr val="accent1"/>
              </a:buClr>
              <a:buSzPct val="120000"/>
              <a:buFont typeface="Arial" charset="0"/>
              <a:buChar char="•"/>
              <a:defRPr/>
            </a:pPr>
            <a:r>
              <a:rPr lang="en-US" sz="3000" dirty="0">
                <a:solidFill>
                  <a:schemeClr val="tx1"/>
                </a:solidFill>
              </a:rPr>
              <a:t>Weak Uncertainty Avoidance societies maintain a more relaxed attitude in which practice counts more than principles. </a:t>
            </a:r>
            <a:endParaRPr lang="en-US" altLang="zh-TW" sz="3000" dirty="0">
              <a:solidFill>
                <a:schemeClr val="tx1"/>
              </a:solidFill>
            </a:endParaRPr>
          </a:p>
          <a:p>
            <a:pPr marL="0" lvl="1" indent="0" eaLnBrk="1" hangingPunct="1">
              <a:lnSpc>
                <a:spcPct val="80000"/>
              </a:lnSpc>
              <a:buFont typeface="Arial" charset="0"/>
              <a:buNone/>
              <a:defRPr/>
            </a:pPr>
            <a:endParaRPr lang="en-US" altLang="zh-TW" sz="3600" dirty="0"/>
          </a:p>
          <a:p>
            <a:pPr marL="342900" lvl="1" indent="-342900"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CB6E8D10-724A-45DE-87B6-9227684D090D}"/>
              </a:ext>
            </a:extLst>
          </p:cNvPr>
          <p:cNvSpPr>
            <a:spLocks noGrp="1" noChangeArrowheads="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3AA664E6-910F-48FE-8657-2D909ABBABBE}"/>
              </a:ext>
            </a:extLst>
          </p:cNvPr>
          <p:cNvSpPr>
            <a:spLocks noGrp="1" noChangeArrowheads="1"/>
          </p:cNvSpPr>
          <p:nvPr>
            <p:ph idx="1"/>
          </p:nvPr>
        </p:nvSpPr>
        <p:spPr>
          <a:xfrm>
            <a:off x="553444" y="1700808"/>
            <a:ext cx="8037112" cy="4928592"/>
          </a:xfrm>
        </p:spPr>
        <p:txBody>
          <a:bodyPr>
            <a:normAutofit fontScale="40000" lnSpcReduction="20000"/>
          </a:bodyPr>
          <a:lstStyle/>
          <a:p>
            <a:pPr marL="342900" lvl="1" indent="-342900" eaLnBrk="1" hangingPunct="1">
              <a:lnSpc>
                <a:spcPct val="120000"/>
              </a:lnSpc>
              <a:buClr>
                <a:schemeClr val="accent1"/>
              </a:buClr>
              <a:buSzPct val="120000"/>
              <a:buFont typeface="Arial" charset="0"/>
              <a:buChar char="•"/>
              <a:defRPr/>
            </a:pPr>
            <a:r>
              <a:rPr lang="en-US" altLang="zh-TW" sz="7000" dirty="0">
                <a:solidFill>
                  <a:schemeClr val="tx1"/>
                </a:solidFill>
              </a:rPr>
              <a:t>Masculinity versus Femininity: This dimension looks at the relationship between gender and work roles.</a:t>
            </a:r>
          </a:p>
          <a:p>
            <a:pPr marL="342900" lvl="1" indent="-342900" eaLnBrk="1" hangingPunct="1">
              <a:lnSpc>
                <a:spcPct val="120000"/>
              </a:lnSpc>
              <a:buClr>
                <a:schemeClr val="accent1"/>
              </a:buClr>
              <a:buSzPct val="120000"/>
              <a:buFont typeface="Arial" charset="0"/>
              <a:buChar char="•"/>
              <a:defRPr/>
            </a:pPr>
            <a:endParaRPr lang="en-US" altLang="zh-TW" sz="1900" dirty="0">
              <a:solidFill>
                <a:schemeClr val="tx1"/>
              </a:solidFill>
            </a:endParaRPr>
          </a:p>
          <a:p>
            <a:pPr marL="342900" lvl="1" indent="-342900" eaLnBrk="1" hangingPunct="1">
              <a:lnSpc>
                <a:spcPct val="120000"/>
              </a:lnSpc>
              <a:buClr>
                <a:schemeClr val="accent1"/>
              </a:buClr>
              <a:buSzPct val="120000"/>
              <a:buFont typeface="Arial" charset="0"/>
              <a:buChar char="•"/>
              <a:defRPr/>
            </a:pPr>
            <a:r>
              <a:rPr lang="en-US" sz="7000" dirty="0">
                <a:solidFill>
                  <a:schemeClr val="tx1"/>
                </a:solidFill>
              </a:rPr>
              <a:t>The Masculinity side of this dimension represents a preference in society for achievement, heroism, assertiveness and material rewards for success. Society at large is more competitive.</a:t>
            </a:r>
            <a:endParaRPr lang="en-US" altLang="zh-TW" sz="7000" dirty="0">
              <a:solidFill>
                <a:schemeClr val="tx1"/>
              </a:solidFill>
            </a:endParaRPr>
          </a:p>
          <a:p>
            <a:pPr marL="342900" lvl="1" indent="-342900"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03EF1277-71B4-4B6E-ACAD-BBABF625F1D4}"/>
              </a:ext>
            </a:extLst>
          </p:cNvPr>
          <p:cNvSpPr>
            <a:spLocks noGrp="1" noChangeArrowheads="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4ED5299F-EA69-442F-98B8-7D309DD50436}"/>
              </a:ext>
            </a:extLst>
          </p:cNvPr>
          <p:cNvSpPr>
            <a:spLocks noGrp="1" noChangeArrowheads="1"/>
          </p:cNvSpPr>
          <p:nvPr>
            <p:ph idx="1"/>
          </p:nvPr>
        </p:nvSpPr>
        <p:spPr>
          <a:xfrm>
            <a:off x="683568" y="1683652"/>
            <a:ext cx="8039298" cy="4928592"/>
          </a:xfrm>
        </p:spPr>
        <p:txBody>
          <a:bodyPr>
            <a:normAutofit fontScale="55000" lnSpcReduction="20000"/>
          </a:bodyPr>
          <a:lstStyle/>
          <a:p>
            <a:pPr marL="342900" lvl="1" indent="-342900" eaLnBrk="1" hangingPunct="1">
              <a:lnSpc>
                <a:spcPct val="120000"/>
              </a:lnSpc>
              <a:buClr>
                <a:schemeClr val="accent1"/>
              </a:buClr>
              <a:buSzPct val="120000"/>
              <a:buFont typeface="Arial" charset="0"/>
              <a:buChar char="•"/>
              <a:defRPr/>
            </a:pPr>
            <a:r>
              <a:rPr lang="en-US" sz="5100" dirty="0">
                <a:solidFill>
                  <a:schemeClr val="tx1"/>
                </a:solidFill>
              </a:rPr>
              <a:t>Femininity, stands for a preference for cooperation, modesty, caring for the weak and quality of life. Society at large is more consensus-oriented.</a:t>
            </a:r>
          </a:p>
          <a:p>
            <a:pPr marL="342900" lvl="1" indent="-342900" eaLnBrk="1" hangingPunct="1">
              <a:lnSpc>
                <a:spcPct val="120000"/>
              </a:lnSpc>
              <a:buClr>
                <a:schemeClr val="accent1"/>
              </a:buClr>
              <a:buSzPct val="120000"/>
              <a:buFont typeface="Arial" charset="0"/>
              <a:buChar char="•"/>
              <a:defRPr/>
            </a:pPr>
            <a:endParaRPr lang="en-US" dirty="0">
              <a:solidFill>
                <a:schemeClr val="tx1"/>
              </a:solidFill>
            </a:endParaRPr>
          </a:p>
          <a:p>
            <a:pPr marL="342900" lvl="1" indent="-342900" eaLnBrk="1" hangingPunct="1">
              <a:lnSpc>
                <a:spcPct val="120000"/>
              </a:lnSpc>
              <a:buClr>
                <a:schemeClr val="accent1"/>
              </a:buClr>
              <a:buSzPct val="120000"/>
              <a:buFont typeface="Arial" charset="0"/>
              <a:buChar char="•"/>
              <a:defRPr/>
            </a:pPr>
            <a:r>
              <a:rPr lang="en-US" sz="5100" dirty="0">
                <a:solidFill>
                  <a:schemeClr val="tx1"/>
                </a:solidFill>
              </a:rPr>
              <a:t>In the business context Masculinity versus Femininity is sometimes also related to as "tough versus tender" cultures.</a:t>
            </a:r>
            <a:endParaRPr lang="en-US" altLang="zh-TW" sz="5100" dirty="0">
              <a:solidFill>
                <a:schemeClr val="tx1"/>
              </a:solidFill>
            </a:endParaRPr>
          </a:p>
          <a:p>
            <a:pPr marL="342900" lvl="1" indent="-342900"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4E26D901-3547-42E3-9434-1034F1BD9E80}"/>
              </a:ext>
            </a:extLst>
          </p:cNvPr>
          <p:cNvSpPr>
            <a:spLocks noGrp="1" noChangeArrowheads="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85AC0122-4B54-4D78-9B79-0FEF3AB912D1}"/>
              </a:ext>
            </a:extLst>
          </p:cNvPr>
          <p:cNvSpPr>
            <a:spLocks noGrp="1" noChangeArrowheads="1"/>
          </p:cNvSpPr>
          <p:nvPr>
            <p:ph idx="1"/>
          </p:nvPr>
        </p:nvSpPr>
        <p:spPr>
          <a:xfrm>
            <a:off x="683568" y="1700808"/>
            <a:ext cx="7967290" cy="4928592"/>
          </a:xfrm>
        </p:spPr>
        <p:txBody>
          <a:bodyPr>
            <a:normAutofit fontScale="85000" lnSpcReduction="20000"/>
          </a:bodyPr>
          <a:lstStyle/>
          <a:p>
            <a:pPr marL="342900" lvl="1" indent="-342900" eaLnBrk="1" hangingPunct="1">
              <a:lnSpc>
                <a:spcPct val="120000"/>
              </a:lnSpc>
              <a:buClr>
                <a:schemeClr val="accent1"/>
              </a:buClr>
              <a:buSzPct val="120000"/>
              <a:buFont typeface="Arial" charset="0"/>
              <a:buChar char="•"/>
              <a:defRPr/>
            </a:pPr>
            <a:r>
              <a:rPr lang="en-US" sz="3300" dirty="0">
                <a:solidFill>
                  <a:schemeClr val="tx1"/>
                </a:solidFill>
              </a:rPr>
              <a:t>Long Term Orientation versus Short Term Orientation: Every society has to maintain some links with its own past while dealing with the challenges of the present and the future. </a:t>
            </a:r>
          </a:p>
          <a:p>
            <a:pPr marL="342900" lvl="1" indent="-342900" eaLnBrk="1" hangingPunct="1">
              <a:lnSpc>
                <a:spcPct val="110000"/>
              </a:lnSpc>
              <a:buClr>
                <a:schemeClr val="accent1"/>
              </a:buClr>
              <a:buSzPct val="120000"/>
              <a:buFont typeface="Arial" charset="0"/>
              <a:buChar char="•"/>
              <a:defRPr/>
            </a:pPr>
            <a:endParaRPr lang="en-US" sz="1500" dirty="0">
              <a:solidFill>
                <a:schemeClr val="tx1"/>
              </a:solidFill>
            </a:endParaRPr>
          </a:p>
          <a:p>
            <a:pPr marL="342900" lvl="1" indent="-342900" eaLnBrk="1" hangingPunct="1">
              <a:lnSpc>
                <a:spcPct val="120000"/>
              </a:lnSpc>
              <a:buClr>
                <a:schemeClr val="accent1"/>
              </a:buClr>
              <a:buSzPct val="120000"/>
              <a:buFont typeface="Arial" charset="0"/>
              <a:buChar char="•"/>
              <a:defRPr/>
            </a:pPr>
            <a:r>
              <a:rPr lang="en-US" sz="3300" dirty="0">
                <a:solidFill>
                  <a:schemeClr val="tx1"/>
                </a:solidFill>
              </a:rPr>
              <a:t>Societies prioritize these two existential goals differently.</a:t>
            </a:r>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669672B1-4DA2-4264-B23A-B3C83662FC88}"/>
              </a:ext>
            </a:extLst>
          </p:cNvPr>
          <p:cNvSpPr>
            <a:spLocks noGrp="1" noChangeArrowheads="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0F7A17CE-1D41-45AC-AE8D-40970FD638D6}"/>
              </a:ext>
            </a:extLst>
          </p:cNvPr>
          <p:cNvSpPr>
            <a:spLocks noGrp="1" noChangeArrowheads="1"/>
          </p:cNvSpPr>
          <p:nvPr>
            <p:ph idx="1"/>
          </p:nvPr>
        </p:nvSpPr>
        <p:spPr>
          <a:xfrm>
            <a:off x="683568" y="1700808"/>
            <a:ext cx="7979541" cy="4928592"/>
          </a:xfrm>
        </p:spPr>
        <p:txBody>
          <a:bodyPr>
            <a:normAutofit fontScale="47500" lnSpcReduction="20000"/>
          </a:bodyPr>
          <a:lstStyle/>
          <a:p>
            <a:pPr marL="342900" lvl="1" indent="-342900" eaLnBrk="1" hangingPunct="1">
              <a:lnSpc>
                <a:spcPct val="120000"/>
              </a:lnSpc>
              <a:buClr>
                <a:schemeClr val="accent1"/>
              </a:buClr>
              <a:buSzPct val="120000"/>
              <a:buFont typeface="Arial" charset="0"/>
              <a:buChar char="•"/>
              <a:defRPr/>
            </a:pPr>
            <a:r>
              <a:rPr lang="en-US" sz="5900" dirty="0">
                <a:solidFill>
                  <a:schemeClr val="tx1"/>
                </a:solidFill>
              </a:rPr>
              <a:t>Societies who score low on this dimension, for example, prefer to maintain </a:t>
            </a:r>
            <a:r>
              <a:rPr lang="en-US" sz="5900" dirty="0" err="1">
                <a:solidFill>
                  <a:schemeClr val="tx1"/>
                </a:solidFill>
              </a:rPr>
              <a:t>time-honoured</a:t>
            </a:r>
            <a:r>
              <a:rPr lang="en-US" sz="5900" dirty="0">
                <a:solidFill>
                  <a:schemeClr val="tx1"/>
                </a:solidFill>
              </a:rPr>
              <a:t> traditions and norms while viewing societal change with suspicion.</a:t>
            </a:r>
          </a:p>
          <a:p>
            <a:pPr marL="342900" lvl="1" indent="-342900" eaLnBrk="1" hangingPunct="1">
              <a:lnSpc>
                <a:spcPct val="120000"/>
              </a:lnSpc>
              <a:buClr>
                <a:schemeClr val="accent1"/>
              </a:buClr>
              <a:buSzPct val="120000"/>
              <a:buFont typeface="Arial" charset="0"/>
              <a:buChar char="•"/>
              <a:defRPr/>
            </a:pPr>
            <a:endParaRPr lang="en-US" sz="1900" dirty="0">
              <a:solidFill>
                <a:schemeClr val="tx1"/>
              </a:solidFill>
            </a:endParaRPr>
          </a:p>
          <a:p>
            <a:pPr marL="342900" lvl="1" indent="-342900" eaLnBrk="1" hangingPunct="1">
              <a:lnSpc>
                <a:spcPct val="120000"/>
              </a:lnSpc>
              <a:buClr>
                <a:schemeClr val="accent1"/>
              </a:buClr>
              <a:buSzPct val="120000"/>
              <a:buFont typeface="Arial" charset="0"/>
              <a:buChar char="•"/>
              <a:defRPr/>
            </a:pPr>
            <a:r>
              <a:rPr lang="en-US" sz="5900" dirty="0">
                <a:solidFill>
                  <a:schemeClr val="tx1"/>
                </a:solidFill>
              </a:rPr>
              <a:t>Those with a culture which scores high, on the other hand, take a more pragmatic approach: they encourage thrift and efforts in modern education as a way to prepare for the future.</a:t>
            </a:r>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47D3B9CD-4FD5-4FC6-AFD5-786D4A547974}"/>
              </a:ext>
            </a:extLst>
          </p:cNvPr>
          <p:cNvSpPr>
            <a:spLocks noGrp="1" noChangeArrowheads="1"/>
          </p:cNvSpPr>
          <p:nvPr>
            <p:ph type="title"/>
          </p:nvPr>
        </p:nvSpPr>
        <p:spPr/>
        <p:txBody>
          <a:bodyPr>
            <a:normAutofit/>
          </a:bodyPr>
          <a:lstStyle/>
          <a:p>
            <a:pPr eaLnBrk="1" hangingPunct="1"/>
            <a:r>
              <a:rPr lang="en-US" altLang="zh-TW" sz="3600" dirty="0"/>
              <a:t>Hofstede’s Cultural Dimensions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FF2B588C-A1E0-4C6A-A9F8-457F12D75CEF}"/>
              </a:ext>
            </a:extLst>
          </p:cNvPr>
          <p:cNvSpPr>
            <a:spLocks noGrp="1" noChangeArrowheads="1"/>
          </p:cNvSpPr>
          <p:nvPr>
            <p:ph idx="1"/>
          </p:nvPr>
        </p:nvSpPr>
        <p:spPr>
          <a:xfrm>
            <a:off x="578051" y="1700808"/>
            <a:ext cx="7954389" cy="4928592"/>
          </a:xfrm>
        </p:spPr>
        <p:txBody>
          <a:bodyPr>
            <a:normAutofit fontScale="55000" lnSpcReduction="20000"/>
          </a:bodyPr>
          <a:lstStyle/>
          <a:p>
            <a:pPr marL="342900" lvl="1" indent="-342900" eaLnBrk="1" hangingPunct="1">
              <a:lnSpc>
                <a:spcPct val="120000"/>
              </a:lnSpc>
              <a:spcBef>
                <a:spcPts val="600"/>
              </a:spcBef>
              <a:buClr>
                <a:schemeClr val="accent1"/>
              </a:buClr>
              <a:buSzPct val="120000"/>
              <a:buFont typeface="Arial" charset="0"/>
              <a:buChar char="•"/>
              <a:defRPr/>
            </a:pPr>
            <a:r>
              <a:rPr lang="en-US" sz="5100" dirty="0">
                <a:solidFill>
                  <a:schemeClr val="tx1"/>
                </a:solidFill>
              </a:rPr>
              <a:t>Indulgence versus Restraint: This dimension is defined as</a:t>
            </a:r>
            <a:r>
              <a:rPr lang="en-US" sz="5100" i="1" dirty="0">
                <a:solidFill>
                  <a:schemeClr val="tx1"/>
                </a:solidFill>
              </a:rPr>
              <a:t> the extent to which people try to control their desires and impulses</a:t>
            </a:r>
            <a:r>
              <a:rPr lang="en-US" sz="5100" dirty="0">
                <a:solidFill>
                  <a:schemeClr val="tx1"/>
                </a:solidFill>
              </a:rPr>
              <a:t>, based on the way they were raised. </a:t>
            </a:r>
          </a:p>
          <a:p>
            <a:pPr marL="342900" lvl="1" indent="-342900" eaLnBrk="1" hangingPunct="1">
              <a:lnSpc>
                <a:spcPct val="120000"/>
              </a:lnSpc>
              <a:spcBef>
                <a:spcPts val="600"/>
              </a:spcBef>
              <a:buClr>
                <a:schemeClr val="accent1"/>
              </a:buClr>
              <a:buSzPct val="120000"/>
              <a:buFont typeface="Arial" charset="0"/>
              <a:buChar char="•"/>
              <a:defRPr/>
            </a:pPr>
            <a:endParaRPr lang="en-US" sz="1900" dirty="0">
              <a:solidFill>
                <a:schemeClr val="tx1"/>
              </a:solidFill>
            </a:endParaRPr>
          </a:p>
          <a:p>
            <a:pPr marL="342900" lvl="1" indent="-342900" eaLnBrk="1" hangingPunct="1">
              <a:lnSpc>
                <a:spcPct val="120000"/>
              </a:lnSpc>
              <a:spcBef>
                <a:spcPts val="600"/>
              </a:spcBef>
              <a:buClr>
                <a:schemeClr val="accent1"/>
              </a:buClr>
              <a:buSzPct val="120000"/>
              <a:buFont typeface="Arial" charset="0"/>
              <a:buChar char="•"/>
              <a:defRPr/>
            </a:pPr>
            <a:r>
              <a:rPr lang="en-US" sz="5100" dirty="0">
                <a:solidFill>
                  <a:schemeClr val="tx1"/>
                </a:solidFill>
              </a:rPr>
              <a:t>Relatively weak control is called “Indulgence” and relatively strong control is called “Restraint”. Cultures can, therefore, be described as Indulgent or Restrained.</a:t>
            </a:r>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8CBCA787-C1A0-4BFA-9C04-4DA9240C70A8}"/>
              </a:ext>
            </a:extLst>
          </p:cNvPr>
          <p:cNvSpPr>
            <a:spLocks noGrp="1"/>
          </p:cNvSpPr>
          <p:nvPr>
            <p:ph type="title"/>
          </p:nvPr>
        </p:nvSpPr>
        <p:spPr/>
        <p:txBody>
          <a:bodyPr>
            <a:normAutofit/>
          </a:bodyPr>
          <a:lstStyle/>
          <a:p>
            <a:pPr eaLnBrk="1" hangingPunct="1"/>
            <a:r>
              <a:rPr lang="en-US" altLang="zh-TW" sz="3600" dirty="0"/>
              <a:t>Video Clip</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FE2D738C-FE07-44DE-9FE4-E75D98F439BB}"/>
              </a:ext>
            </a:extLst>
          </p:cNvPr>
          <p:cNvSpPr>
            <a:spLocks noGrp="1" noChangeArrowheads="1"/>
          </p:cNvSpPr>
          <p:nvPr>
            <p:ph idx="1"/>
          </p:nvPr>
        </p:nvSpPr>
        <p:spPr>
          <a:xfrm>
            <a:off x="565150" y="1700808"/>
            <a:ext cx="8111306" cy="4525963"/>
          </a:xfrm>
        </p:spPr>
        <p:txBody>
          <a:bodyPr>
            <a:normAutofit fontScale="62500" lnSpcReduction="20000"/>
          </a:bodyPr>
          <a:lstStyle/>
          <a:p>
            <a:pPr marL="263525" lvl="1" indent="-263525" eaLnBrk="1" hangingPunct="1">
              <a:lnSpc>
                <a:spcPct val="120000"/>
              </a:lnSpc>
              <a:buClr>
                <a:schemeClr val="accent1"/>
              </a:buClr>
              <a:buSzPct val="120000"/>
              <a:buFont typeface="Arial" panose="020B0604020202020204" pitchFamily="34" charset="0"/>
              <a:buChar char="•"/>
              <a:defRPr/>
            </a:pPr>
            <a:r>
              <a:rPr lang="en-US" sz="3600" dirty="0"/>
              <a:t>Hofstede's Cultural Dimensions Video: Explained With Examples of Each Dimension</a:t>
            </a:r>
          </a:p>
          <a:p>
            <a:pPr eaLnBrk="1" hangingPunct="1">
              <a:lnSpc>
                <a:spcPct val="120000"/>
              </a:lnSpc>
              <a:buSzPct val="80000"/>
              <a:buFont typeface="Courier New" panose="02070309020205020404" pitchFamily="49" charset="0"/>
              <a:buChar char="o"/>
              <a:defRPr/>
            </a:pPr>
            <a:r>
              <a:rPr lang="en-US" sz="4000" dirty="0">
                <a:hlinkClick r:id="rId3"/>
              </a:rPr>
              <a:t>https://www.youtube.com/watch?v=EcrFudqIGr4</a:t>
            </a:r>
            <a:endParaRPr lang="en-US" sz="4000" dirty="0"/>
          </a:p>
          <a:p>
            <a:pPr marL="0" indent="0" eaLnBrk="1" hangingPunct="1">
              <a:lnSpc>
                <a:spcPct val="80000"/>
              </a:lnSpc>
              <a:buSzPct val="120000"/>
              <a:buNone/>
              <a:defRPr/>
            </a:pPr>
            <a:endParaRPr lang="en-US" sz="3600" dirty="0"/>
          </a:p>
          <a:p>
            <a:pPr eaLnBrk="1" hangingPunct="1">
              <a:lnSpc>
                <a:spcPct val="120000"/>
              </a:lnSpc>
              <a:buSzPct val="120000"/>
              <a:buFont typeface="Arial" panose="020B0604020202020204" pitchFamily="34" charset="0"/>
              <a:buChar char="•"/>
              <a:defRPr/>
            </a:pPr>
            <a:r>
              <a:rPr lang="en-US" sz="4000" dirty="0"/>
              <a:t>Demo: </a:t>
            </a:r>
            <a:r>
              <a:rPr lang="en-US" sz="4000" dirty="0">
                <a:hlinkClick r:id="rId4"/>
              </a:rPr>
              <a:t>https://www.hofstede-insights.com/product/compare-countries/</a:t>
            </a:r>
            <a:endParaRPr lang="en-US" sz="4000" dirty="0"/>
          </a:p>
          <a:p>
            <a:pPr eaLnBrk="1" hangingPunct="1">
              <a:lnSpc>
                <a:spcPct val="80000"/>
              </a:lnSpc>
              <a:buFont typeface="Arial" charset="0"/>
              <a:buChar char="•"/>
              <a:defRPr/>
            </a:pPr>
            <a:endParaRPr lang="en-US" sz="3600" dirty="0"/>
          </a:p>
          <a:p>
            <a:pPr marL="0" indent="0" eaLnBrk="1" hangingPunct="1">
              <a:lnSpc>
                <a:spcPct val="80000"/>
              </a:lnSpc>
              <a:buFont typeface="Arial" panose="020B0604020202020204" pitchFamily="34" charset="0"/>
              <a:buNone/>
              <a:defRPr/>
            </a:pPr>
            <a:endParaRPr lang="en-US" sz="3600" dirty="0"/>
          </a:p>
          <a:p>
            <a:pPr eaLnBrk="1" hangingPunct="1">
              <a:lnSpc>
                <a:spcPct val="80000"/>
              </a:lnSpc>
              <a:buFont typeface="Arial" charset="0"/>
              <a:buChar char="•"/>
              <a:defRPr/>
            </a:pPr>
            <a:endParaRPr lang="en-US" sz="36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6C94FB8D-81DC-4325-9AF0-69B6124FAA5E}"/>
              </a:ext>
            </a:extLst>
          </p:cNvPr>
          <p:cNvSpPr>
            <a:spLocks noGrp="1" noChangeArrowheads="1"/>
          </p:cNvSpPr>
          <p:nvPr>
            <p:ph type="title"/>
          </p:nvPr>
        </p:nvSpPr>
        <p:spPr/>
        <p:txBody>
          <a:bodyPr>
            <a:normAutofit/>
          </a:bodyPr>
          <a:lstStyle/>
          <a:p>
            <a:pPr eaLnBrk="1" hangingPunct="1"/>
            <a:r>
              <a:rPr lang="en-US" altLang="zh-TW" sz="3600" dirty="0"/>
              <a:t>Suggested Video Clips</a:t>
            </a:r>
            <a:endParaRPr lang="en-US" altLang="zh-HK" sz="3600" dirty="0"/>
          </a:p>
        </p:txBody>
      </p:sp>
      <p:sp>
        <p:nvSpPr>
          <p:cNvPr id="10243" name="Rectangle 3" descr="data:image/jpg;base64,/9j/4AAQSkZJRgABAQAAAQABAAD/2wBDAAkGBwgHBgkIBwgKCgkLDRYPDQwMDRsUFRAWIB0iIiAdHx8kKDQsJCYxJx8fLT0tMTU3Ojo6Iys/RD84QzQ5Ojf/2wBDAQoKCg0MDRoPDxo3JR8lNzc3Nzc3Nzc3Nzc3Nzc3Nzc3Nzc3Nzc3Nzc3Nzc3Nzc3Nzc3Nzc3Nzc3Nzc3Nzc3Nzf/wAARCACdAO0DASIAAhEBAxEB/8QAHAAAAgIDAQEAAAAAAAAAAAAAAwQCBQEGBwAI/8QAPxAAAgEDAwIEBAQFAgUCBwAAAQIDAAQRBRIhMUEGE1FhFCIycQeBkaEjQrHB0VLwFTNicuGi8SRDU5KywtP/xAAaAQACAwEBAAAAAAAAAAAAAAADBAECBQAG/8QAMBEAAgIBBAAFAgQGAwAAAAAAAQIAAxEEEiExBRNBUWEiMhQzobEjQoGRwdFx8PH/2gAMAwEAAhEDEQA/AO3QyxzRLLE6vG4DKynIYHoQanXPfwh1j43S7mwdiTauGRTzhWzwPbIP610GuElhg4njS9naR2r3Lx7s3ExmbPqQB/8AqKZr1dInqialUTXTprXjPW49LsjbCMSTXKMqqTgAY5Jr5mRJBkZJ+1d+/Ey1nW4s9QjXMKr5bnGdpzkZ+/SuVw6Vp7vLtuJ0kU4ZeOPzI6c1m3XMLCG69J6rw3SIdOtidnuas8cvUBzW4/hKjN4500tzsEjf+hh/erHwv4Oi8SXxjiu5fh41YvMAp2+g6dc/tW++D/w3t/DOsLqB1GW5kVGVEMYQc9+pzxRagXwwEHrrq6A9THkib46hkYEZBFfKupMy38ihgqec5C9hzj/FfVZ+kj2r5TvjjUpvmH/PYEd+pq+oHUV8F/n/AKTrfh3VNV0Sw8PX2sXcz6RJaCJIYYhtiJKqjOwyW+UZAwMZPWqb8YvHD3vhyzt9FinGm6jkyXjxMgkCnmMZ56jnjngDIzV7qHiOy8P/AIRadLdok01xZLBbwN/M+0jP2Ucnp9wSK5Z4eOpeLbZNHlvLVNjysj3Um0ruG58D1JHH59OanLJyeREHQWWsBwQTNNghaSTJB9easkHl4x9qsZ9MhtZWgjuU3rGC4Dbwrc5XcBg/l60gkUvxAaZAFx8oPfmhtZvj9dJrXgSr1NcTj7ZNP6CeW/7f70pqoIuGBGDt6UzoAJckf6TRW/LiaDGpMvBjBwe1DmZVG5yAo6k9qMTHFFI8h2qOTmkERrxxLMu2BT8iH+f3NBBxyY449JIlr8jKFLVOQndz6mnFUBMKAB0AAqYA2cDBqSLxz2NLu5aERNsxnaADVdqWoxWyMo+aQ9FH96JrVzJbxDyh9WfmP8ta180zcZJJ5yetFopDfU3UBqLyv0L3IyySTSlicsf2o0duUUO/XtTsFkIQpIySDk16427MZ57UybAThYOvS7RvfuWGjLmMHtk1bEL96qdJz8OAvXeascnd/Ws677zNKr7BMSMF+kcmoAHHNFlUYyKgvShy82LwHr0el+JbeWO4eCOVhHcLJH9aEj8s8dv/ABX0KrZAr4yS4uZAHF0zMD0NfSX4Ma7ca34OjW9Mj3FlKbdpH/nAAK898KwH5VtrPNWc8zfa9Xq9VoKerFZrFdOgpoIp42jnRZI2BDKwyCPQ1o2q/h1Z3Gp/E2qxxwbo82/8pUEbsnqMjPSt+xXsVR0V+xD0am2j8tiIpp1ja6dbrb2dvHBEvRI1wPvTLYbg/wBKhcyJbwSTyHCRqWY+wFcWu7iS91K6vXfDTylxtJHfp+lQ7isSiq1rfM7QCyMVc5Xs3T9a+V9Un09NRuC90u4TuSoUk53GupadFcXxEUc8gQAlvMmdgcYPQkjv6VrfiPRNG1SGUJbRpdMTsuYVCjcOxAABB9cVnNrqbX2Eze0mkv0wOzBY+ntOe6nq02pXdrFNK0tvbKIrdXHCp7Dt7+tW6eVBllCqvoF6VQWNoQxaQAckfpV4DkKCBgj1PPFEvIOAI94OD9bMBuJzMBQNxVQFHarvw5oMPiCWeE3MVq8URkV5XAAA6/ft9qokVt7DOFqUsrW8LyA9OePfrQCCeB3NG8E0t6Ss8Q6a9m0cvmJJHIGUFeoK8MCPUGlNOlEA544P9qvxqt1fWkQlmdlXACsd20AkjGenU/qfWh6bpz63qLedNiV5ViVymQzM2PmPbAyc+2KbSwhNr+k85fpCri1Dw0FDC90yS3HCL9EZ7e5qwVAqDrgE0zqulvY3ktsssU5hOGeBtwx6/ak3uYYFPmyIpI4BbrSxYv1OACdyaHLEY4qe4AGkbe5e4m/h8xY6gjrVkIxt5FUYY4MKpzzFrmJJY2EnKkY5rXmRI74gfSP8Vs86hkA6DNa3qZWO7YgfLtH9KPp2zkSl4AAb2hLi8U4WHoM5NV7zDO3OSTS8szEYHA9qGh+YH3pxagBM6zVlmwJtGi/8t/QNgVZkck1X6MBtl9iDVgeRmsy78wzapH8MTxIK4qGQOM1g/eo8UMCTNMjkZDwe9fR34D3AXwZdyTsiRJeth2OABsTr+dfN8as8ioilmYgADqTX1h4C8HWmheHLC2u4TNdKvmSiZiwSRhltqnhfTgdq3Z5fPEvhrNvISLRZ7s9MwRErn/uOF/evC81CT/laYU957hF//HdViFAAAAwOlZrpSV4m1TvZ2h9hdt//ADpLUNY1OyZFXQbi53dWt5lZV++QD+1XtexXGTBxNIyqZEVWI+YA5xRK9ivVAnTVfxNvJbLwfdyQbt7lYxt/6jj/AM1y3Ttq2sRzkCNTk85+UYrqP4mw+f4Ulj3BVM0Zcn/SGyf2BrlGoRvd6fPHZyCEunyvjopHt7UteATiMUEr9Q7gbXXrdlfyr0LhsDDbWyOKT1XW47eKUnzHeM/LuP1N6n9aotF0uJUlklZWaFD27nkUpqjItiE/+YQrH7f7NJDRIH+J6QeLN5JO0BsdwKzLDZRyOR8+Tn3NPQb3gi255HIHeqo273FrZRJy8r7Vye5OK6h4X8JaXqFzDbfGSl1XJOdu4juOPer6l0rXJ+YPw+xlLO/24E0iO2lY4ORx3qF0m23lRucLjp+dbH+IeiPoiPLplzIFifZIpYHHoQeveudfEXEwZpZXZv8AqNdQouUWKeIfUeJJWNm0ncO/SWelS7oXQHoajBPPa6s/w8piLgk4PDAjoaS0+6+Gd96k7gOBR55vMnS4RcbR3pkoQx+YimoSzTpz9Snr4j5l2XQuljDPuJYMeG+470CTyrmUyTW6tnGVWQjpnp1x29elGc71zu4PPehRHkN+VDU45EYs01ZbHvLzSNPI0r4u1/iW6kK7f/Sc5wrfoeaI8gJIzjBxQbfzG06a1WV0hm2l0U8Ej6SR7UlNJPakJvjkXAHzjJ/L9P3pcjeTgwFauh2nmO3TfwsKeRzVDqirvY47Ln9K2aLT7i40ObUIoJTFFgPJtyoJOAAc59Kqte0i7s44ZZEDJcxLLGysDlc4zx78VaggNjMtcuUImpyDDHFYT6hRp4njch0I+4xQ0BBHFamciefKkPgzadFOUkHfjNWJYDgVV6Cd7uo/0A1YyEKx496yLh/EM9LUR5YkHPoKjzjp+9ReYduB7UB3Jc4J/WoCmQTIeA9N8/WtPv53VIIdTtIvnH1s0mSPyVST+XrX1oJB5YdehGenavnH4a00ix0HT4JjPL8YtzNFg7SwDBiylegPHIJxnp0rvGmzxXMokje5CtuZY2+iMAqoA+/Ufn06VrI4cZE81ZW9Z2sJbxSLJyuSCMg4OKJQ4l2jGWP/AHHJolXlJ6vV6vV06eoF5d21nD5t3cRQR5C75XCjJ6DJo9c1/FfU9slvp5GI0iNxIx6ddo/o1QTgSQMmR/FPxDBNpH/D9Ou7ebcBLOY5Qx2bgoUY7sSfyBrS7kztbTiMrFOV+nIwp7gfuKptPeMXLPdKpLq08gP8gUZjHuen51bpKJwW8ooXAYgnpkZpS1sxitcTUnufg9OZBnNw4Xdn+XnI9zVJqQZLu6UnGI0HX7U9qEvxFjaybdoNxgD7cUrrIPx92QONi/0FXQYjL8jj4/aSSY21pp9wq/RJnB74rcrDxBDE/mQTkbVByHwR9x171z6e6aS1gtwMLGTj3JNYErxpMUbBPU/nQ7tKtww0b0niJ0wZcZU/4E2vxV4oTUrN7SKR5ZJXy5bsPvWt6NY3F/fJbWsMlwxPKp2HrnsKDBbGe3aVSAQeQe9bz4Fnis7Q7UHmGXMhx1AxgfbrVGK6WkhBL112+IagMwwAOJUa14Tv9JRJp7UiNhkupBx98dKqCmIifWus+IvEc+pMBsjSJIyp+XO4ff8AWucaVpN5rmpS2mmQmbBJHZUXPc0DTahrELWcYjV+l8kKWABb0i7gqFAGTioxBz1XjPJxV34m8O6toESSzQgqFH8RG3Af4rWbW+unl8twCrE5O3n9aPXixNyniDbUojKGzzL+1YtAE7AkUteAZViaZtkPw6H1HJ96m9hLcOqRKWcjgYJ/pSwIDQwb68wUV1KlkIlkkEZfJQMQCfXHSs6jqF1PqEM02Lp1VFC3Byp9j04/PFM6Rpy3Dn4u8t7SFTlpJn2DABPBI56Y47/aq+TxE8FjNYC2tJIZipkcoS5wQRhuo/KiImXyBB6i1BnmHvrG6fTE1KZbeOGe4eIQwv8AQV6/L2HTBz2+1I+JG09beIWz7pmijZhnlGx82eBnJ/2aR0+5kluTCWYhudufSh65C0csbtwWXHXNMohFgzFbbFbSl176ktMllSZQkzLuG3gUxFPNJdr5zlxt7gUlYNiaIn1FOQAfGIPVSP8A1VZxyYKk5VeZYrgAc4qLJlia8pyemQKwzEnNJjMel9rGvRvcw2cYW38yZt8UsWxoieMl15KkHpn149dg03xPqunwwaJotzb3EaMXZpwXMigE4QqAQPvlge+OK5pr97FJrRntpIpFwMPAzAdB0LAEEYHbtTek38ME++6s5LyMQsgjjYgqSMBs+3WjpUa9u2ZNFzamknUDke3vPoTwj46tddt1kkj+GyzoqMGJbaRnnGDgEZ5PWtvjnjkz5bq2Dg7TnFcz/DPSruPwlY6no0yh545fiYpyz+YySOFCZICfzD05BrWfGPiiLTpEXR7d9M1mK53XsScopCjG3tg5weO5o+907EXGnNlhVJ3UODUq4f4b/EvXrq907S4kinnnkEReYZzkrg5GPRs/celdMbVtetCUudGjuFGf41vPgEc8lSOOByOevGastykStumeptrTYz0rj34wRGTWlbeADbRI0Z/mUOzH+w/M1vlh4rMti1xqekX+nsudyOgk5AycbCTwOeQO/oa5t+IupWep64l7BMslqllHJ9QBzkkAjqPqXOfauexcSK6nJ6mqzlwgikQPcOAZQOzHGxftyM+1WilkBjZgzp9RHGTjB/ekLMNAZNTlYPlmSIAgh3PVvsDx+RqxeN4lU3AZTL9LngMR1xSzsvvGErY+k0VLeW40u3ESk7JnkY9goJyaLrr+bbEJFsjQgs3d2IH+adkgaC1+FtzIId2TuXBcHOD9j1HrUdbgc6NI6qSwKA4HTmrbxuAjfkkVkkek1A9B7H9KZWBigI+h6lFZSNCJSCEBw2RirmOzkSCBWiZFZcqzKQG9OtEstC9QOn0xc5YRW1iEdtg8ZOc1KKR4Jf4Llcn16/lVtZaRdXVvdFIsLCu52PRBnGSfvxxmgafoPmGe71K5KSoivDEu0+bk8jOeMYPqc9qW8xDksZoBbVZRWInq15cSQ7VmfDDBGcZx61f/AIb60mlpII2Tzlk3nd1I4x9+hqVnoFtqmmhIY5nuo5syuWAVYu32JOf0qtj0+Cz8xUjMUyOQWbluvrQmep6jVHk0t9uq3vgjHOfabl4i12XWgBdyL5bIUcoOq85OO/B/amNPs9IsrdLNtJjKOoZXdMk9csWzz0I478VocsjAFBhWTcFbHOfX7+9P6PrJvI4hPclpxlZQ7ZZjngj2/wDNLGhkrwh4jjJS1i1ABeOP9R26kh0nxGjWMMb2scoCLONyjtznIIB/pR/EmnzeG7tLvT5lMwcNvRyAhPdcHPvgHv6cVUaveQ3Txx25UlBzsOaR1XVpZ9kU+QEx17+lErSwlT/eA1KUVqTn4/rKtnkm+aZy/XAPQc9v1pe9AyT3x/ipq5K4HQn/ABQLknGSeorTUczAswEMUY7TlSRUGYsea83NYpiZbHniNwNgxse2KdgYC9jOePmH75qsBIUHt60QXGJFb70JlzHKrQuAfibECozgihM+D0qrivMyirDdu59aUasr3NNLVs+2F1mw04TwPpUTgZVWRzkN79/SmfDtq4upVlXaDCR8y9T3x+tUum3zwXDys7FSAp2sQR7j7Yq/ggWCdJBqLzWzH6sBZBkZ78j789B6iik+WAGOYsFbU2E6dQAf0+Z3fwld2uj/AIcadcPlo4rYFgp5Lk8j77jXCPFV7/xHX9RvOMTXDsMemeP2xXWfw11G31W2uvDrW5l01VZg0oJJ3HJUnPXnI78UPUfwhsb68uvhNUlt1VgUj8kOFBGcEkgn71JDWgMvUmpq9G7pd9/6Tm3gG1a88VWKLNND5e+YyQY3gIhb5c8ZOMfnW2xfizq0c7R20cV1bqfkkvowkv5+Wce371s/gT8Nbnwz4ha/ur6C6hEDxoERlbLEcnt0B7964rqkLWOrX1oTgwzPGcezGuYMi8QqNRqryW5AAn0Pp3iqaTTbS71HSbgRzRRSme1XzY13j/7gRzwAe3JrleovJf3Vv8NcRx2jeZiZpQoaMyOcYJ/0gYHuPauq/hfKZ/AWksx6Qsmf+12X+1cTlukttVulk/iKZ3i+YA7vnPX9KHqNwAPcr4dp67rLBnbiDv7dTftFBZQoqfPGGGRtCglj2Ixk0nfX0txFbOsZiVMqhLAtjr2+9XniC/S5ghuTAonUGMqAFbZk5B9OlUOqaj8fKjfDR26Iu3ZGOCe7c9z3oC7ioLLiM0AfiMB8ibBomiX+sW5vhdKknllt0hJLAf0FV2rM1tfszrHJOSC52AgkYA4/KjWGoLb2FqsEjMShWUMuAvJ4HrxiqzUPMuLuUtzICA6kg7eOMc89aEu82HPU1hWKyGz3JW2pzNPOJmjMU7lXV1BHJGTg/ati1q401fD1uttAY7oT5bsAuCOnTOf6Vot6itCYkkyS+Q5+UDnv6dafvJ495ggu2u4oxgTeWVD++DzRLKd2GER016i0q457H+jJ3F5ObcRieTyx0TccD8q1yyYtqURYkktyT3q6VkyglyUJG7BwcZ5we1HU6Yi3EUGnBZTKGhmkkLSIgzkZ4HOR2o1TBARiTra2vvRlPWP3llpurtpqTDazRzAKwUdcZI/Pmqhb1rm6nL/INwCqeuMURr6Wwia6t3CyKOMqCP0PBqlbWJZtQuL27HmzTtuc4Cgn7DgVSqgNlgIXW64UXqCcA8n9pbynMhxnk5B9K15XMV04Bx83FPT63cFCI4oUUgDhfSqh3Z5C5PJOeKbprKjmY/iWtrtZTX2DHopJDGB0FZDZYE8k9aBHKFTGP0rBkOMj17VbbzFfNwvJh4nAGD6/4oM8mcfagtIQTt5obuWPerhOcwL3jbtniaxmsUWOF3Pyir9RYBm6gya9xTaWZxlv2osdtGM57VQ2LGF0lrd8RazTdKCRwKu4uV5GKSQKh6CmROewpe0ljNLT1CpcE8yu08TNMsC8rKwDLkDPPr2rc2i+GLCGELPECVfIO0YwRzkHNaRG8rOVjGWY9QK3PSVlNqUuW/jYOD1U49e/Sq6rjBMN4Q7FGrVcg459hn0+ZZ+ENVvdJ1W1itri4hjxudIipLDBJ4bgn9D75q81fx3qupXc8arELe1Oy4+HcqLkZIDkZzjocDIGeTVfb6MmpNp4tYiLyYHzJIpfkjCkjPPsAcUO3+J8M2+u2l9Asd3dRInluRuTkkMvUHgkUsthK4J4mi+npawWIoLex9vf/mdV/D/xKupeHYn1G7BuA8iFnUrkLz1xgkAitc1/wv4QtNcudR1W6vLmS7kklkggcYjJO7lR82M8DGa1v8N9R160v4rLToGktZJRJMrp8m3hSxOeAOP8Gtd1W4uJdZ1VbVlSPzpXKyT4yu44GTjcfT1o4uYKB2JnfglXUuS20Hnj9sek3Q/ijY6Ko0jwnpu6ygUCAXAcEk7mbOTkDJHJ9/atL0+RZbk30rqZZJmZF2ZBJ3ZPPYZqrbVJHZfPji3RqUDBBnHrnvVidSElzYrbwQNKrBRvUYx/pOMZBz9/eue0nGVlU8PdEc12DB/uZjVZBFBu86NZXPHmt19apd+Vx5sbcngPk1sTWt3FdyTXM9nbuxM0f8ESbQucAZ6Ag9D14zVFbpdDUCbd8yqsnzKo6YO489OCa4OGMivTXUKCBjmGskmCQq8Tq5Y/KVOeuDWb6ylN5eXkpSG3dR5UkmcSMMZVcZJPGPQcZIyKZsxd3OmwKjJKImkkwZCGjJILH3JwOOetO6hoVhLE4a/MMxwzIQSF6cKvA69TmheYqsST/wBzGrRdaEQDkTVmHmqYyC27svJJpu2SJrO6J3B1RWi+Xg/MM5544+9WWgyy6D4gtp4rtI5IGIE0QDZUggkBvY96qvEd3i5fyZSyElskAZJOTkDiig7iFEixWrDWsOP1gXkwrFuUXPFCguogEZmAcgg0vHctKpV8fMcE4qvkwJCAcgN1o61Z4MRu8QKsrpzLm/uI2tpFDjn396ox9VGnIIHNB70WtNoxEdZqTfYGPpCMfWh96kUcnpU1gc9qvkCL7WY8CQLkrio8mmktQRkmjJAq9AKoXUQy6Wxu4kkTv0Xj3oy2p/mNN4AHvXutUNhjKaNB3zIwW6Jz1+9MBK8oAoijihMxJmjVWijAEgV+U4rCrknHpUx9BzScsrK3BqFGZW1wnMOpUHn0r3mKDjFIFie/71HPqf3ovlxI6r4luGFqEeMKMxHAI742mrGPWpAgiaGIlA3zAkYDHJ749qrJGPwsRXAy5U4HbOeKzFG29cW2V2Md8rFQw9vf+9DKB+5fT6w6Y/TNq0vUW0+8iujKsJwAwjY5XKgjP/vmrS9uhq8q+dcSGAxGOJmcZyGB4+59fWtWvtSN/Yob2WOAr/yw4XdIoz3xnPPekIr1VjCpJkBeMPjHOen3wfypc0FSDNVNfXeMkjd7+om+q8mi2F3HY3Uwkl2B/nA+XPQgf5paw0iJ3QXi2Tq7mZnkj3EcfT271rUOrQeXH50TM67jJIG5kzjaD7cffk0SfX76/CRXNy4jhQrGqHaEX0A+/NQEbvqWdw67FbJOckgZ6wILVNOjtNVniS6iCJM2zaSBtzkY9OMUaxginc/F3jQCNtyAoWJznkc46genWkbu7FwzPtBUEFg/JPYc/lR59aRIJYoVH8UhioGNhGcYOeOpH2NWYMepKeSi/WcYx69+8td1lLbTQvdRNOZFAbZIXXJwRwQOBznn0qN1FZWgighkt5Jnj+Z4omGQGIySSTk5HAwOBx66zHKxuZJkjkKOduBztbqelNxQzNewlmZG4U5bnDEduv61BpxxmDr1KPiw5Jz7+n/kvtNvm0mS7isHiYTgKJWTJC8E49M/7zS/iK8N2PiBdSMwjwZW6E9cCqG21W6kdwJGt4xwnkgDB9N2Mn9aHaSXF1b3ouJpXZAh2sxJJ3jP51I02G3tAjxFMtsX7uopLcDI25GB1LZpeVyyfMcmjtE5BbIBBxtPWjrZ4sg4GZSfTPFOBlWZTJYwIlcrYXHNCNWMEGzduXJI7ilZlCtwKuGBPEDZQwQEwbodgY9Kiq7m9KZkXMJpcMMgVIORBugVhHAPlB4yawH7Vmbi2Uj0pHe3rVQMxiy0IQAJYx85og60KDkZ+1GXrQm7jtRyuZB+tTKYjB71hhluKI304qsIPUmRi5yx6elGX6aHDwMVi5m8qIuBznAFQRk4EtvCJkwn8pGKQuuGFYGosOqD9axM4kAZelFRCp5idt6WphTEyTmsZrLfUajTEySeZbxtusME8iVTjHXrSk9wxAAyCvGc9KnbSEEwysfKz8xUZIAOeKXUIZcMzCMtyQMnH2oarzDO+RBlmY5JJPqa9hu2TRkwqOFXPIO85yBXk/iPgqvrknGB96vBYkAGxgsBjsanvc8h2HHPNGvLdIJnWOSKRUbbvU/Uccke3ofahuTKDs4CjJBPT1/eolgSPWOW6NK/IfIAwCMcnvQ5pEVv4Tb2xjcRwPsP70GK4mUFmcvwPqJ6Dt/WhqweRiEz1JUtiqgcwhsPrLXTmV0WKVirxSlj8uSwIUd+n0/vVlKHhhhfJCBw6kqBuYdPv9qpI5ke8lnI4LbgxB6D/Yo892jxgqQzEDj0xS9iEvxNTSX1eSQ3f+JtQt/C2n+Eri3v7OWDxCQjRNcb/nzhty44AKnvitce7jcuIbeKIOuD5QIz0PvmgarcXN/FDLdyo3lAqvygMRn26/nS1o6xjzSWaNWOQODyOtStfGScwVVm2zGABMyyypvdWwSec8moW89yZCxkYgA8Hp0rNxJbPv2SOTn5R7ZqKzRrCNvDdD70UDjqCcgv93A+YexkacSFyWcdKRu+LgjnrR7CZYCXYZUnn7UvcujzllPBNSq4YwdlgNCjPOYcj/4c0mv1im2YCAgGk1PzZqyiU1BGVlhPj4WP3FIKBupp3JhAPbpSmea5BI1BBIIljbNlcUYnC0paSYYhhgHpU5p1VivNCKndHK7gK8mTRyCcURXycHpilvMDRAIo3Z655rCz4fB4zxXbZIuAPcfi+nNA1AE254PDdcGsmVlGFI2jv61cw6jbpZrbXcUhQ5yN2QTz27c9+aoowcy9zhqyomo4696aQfwQT60ysFtcah8PbeWkTNxJK/QfcnFT1qz/AOHXLWySrLGFVg6rjII/SmDzM2sBScypf6zUaLKjA54weeKHV4A9xmKUw7/+tCv6jFDjA3EnGPQmsMcrmopywHqarL55EcMskiqmQFZs5HY9OaDcIiMdrB17MBjNZuF29OMcDFLk8YrhLWMc4MkBxyaJbFfNAMoiBBG4jI/PHagZrFTiDzLWWKXAS38hU27S4nT5h98jFJNCkZw08Zb0XJA+5/xmgkcZ9azj5a7qT3CKzwE7HHIxlT1Fejdml3ckk5wO9CzxiiW8vlPu2K4yMqwyDXETg2CJYThpIxheVxuGelDt2JaQcLFty2O1Y1B13rLbqYg4IK7s4xSe8hNoOA3JoYXiNPeA8ixGeK9jjvWAMkD1pvylS6MOAQcDJ7Z/96IYoBkxVRkgetZxglcj7mnJLZPg55gSHjn2D0I/2KRB796mceJbPoOpR24uDbEJjdtZl3Y65K5zVdJGwciTCtjJG4cf79Kde/uJdMjt3clQxAyc8elB2p5YUIM461QHHcN5QfAWLgZU5boakqxscBjn3ryL/DY99wFZZVJVQoHqR3qcyoU9yCtsOOPuaxOwZ+McccUaeJAmQMECla4c8zrAU+gyQYgAVJjlgT0oVZycYq2IPccSxgZJPLVyFUnBY9BWL+4LZSOd3QknB4UfYUorHy2Tt1qVxGERGXOGzxQwozmHe5mWCK47iiRyuEkQnKsuD/ag5rKsRnFEi8KIZiPkR9rdDjrQyhBwwIPoaeW5keEBjkrwD7UCblqoGOeYwal2gif/2Q==">
            <a:extLst>
              <a:ext uri="{FF2B5EF4-FFF2-40B4-BE49-F238E27FC236}">
                <a16:creationId xmlns:a16="http://schemas.microsoft.com/office/drawing/2014/main" id="{614C4E5F-52C7-40B9-9DF0-9DCAD1FF3098}"/>
              </a:ext>
            </a:extLst>
          </p:cNvPr>
          <p:cNvSpPr>
            <a:spLocks noGrp="1" noChangeArrowheads="1"/>
          </p:cNvSpPr>
          <p:nvPr>
            <p:ph idx="1"/>
          </p:nvPr>
        </p:nvSpPr>
        <p:spPr>
          <a:xfrm>
            <a:off x="565150" y="1700808"/>
            <a:ext cx="8271002" cy="4928592"/>
          </a:xfrm>
        </p:spPr>
        <p:txBody>
          <a:bodyPr>
            <a:normAutofit fontScale="55000" lnSpcReduction="20000"/>
          </a:bodyPr>
          <a:lstStyle/>
          <a:p>
            <a:pPr eaLnBrk="1" hangingPunct="1"/>
            <a:r>
              <a:rPr lang="en-US" altLang="en-US" sz="4700" dirty="0"/>
              <a:t>Globalization easily explained (</a:t>
            </a:r>
            <a:r>
              <a:rPr lang="en-US" altLang="en-US" sz="4700" dirty="0" err="1"/>
              <a:t>explainity</a:t>
            </a:r>
            <a:r>
              <a:rPr lang="en-US" altLang="en-US" sz="4700" dirty="0"/>
              <a:t>® explainer video)</a:t>
            </a:r>
          </a:p>
          <a:p>
            <a:pPr eaLnBrk="1" hangingPunct="1"/>
            <a:r>
              <a:rPr lang="en-US" altLang="zh-TW" sz="4700" dirty="0">
                <a:hlinkClick r:id="rId3"/>
              </a:rPr>
              <a:t>https://www.youtube.com/watch?v=JJ0nFD19eT8</a:t>
            </a:r>
            <a:endParaRPr lang="en-US" altLang="zh-TW" sz="4700" dirty="0"/>
          </a:p>
          <a:p>
            <a:pPr marL="268288" lvl="1" indent="-268288" eaLnBrk="1" hangingPunct="1">
              <a:buClr>
                <a:schemeClr val="accent1"/>
              </a:buClr>
              <a:buSzPct val="120000"/>
              <a:buFont typeface="Arial" charset="0"/>
              <a:buChar char="•"/>
              <a:defRPr/>
            </a:pPr>
            <a:r>
              <a:rPr lang="en-US" altLang="zh-HK" sz="4700" dirty="0"/>
              <a:t>Korean drinking etiquette</a:t>
            </a:r>
          </a:p>
          <a:p>
            <a:pPr marL="268288" lvl="1" indent="-268288" eaLnBrk="1" hangingPunct="1">
              <a:buClr>
                <a:schemeClr val="accent1"/>
              </a:buClr>
              <a:buSzPct val="120000"/>
              <a:buFont typeface="Arial" charset="0"/>
              <a:buChar char="•"/>
              <a:defRPr/>
            </a:pPr>
            <a:r>
              <a:rPr lang="en-US" altLang="zh-HK" sz="4700" u="sng" dirty="0">
                <a:solidFill>
                  <a:schemeClr val="accent2"/>
                </a:solidFill>
                <a:hlinkClick r:id="rId4"/>
              </a:rPr>
              <a:t>https://www.youtube.com/watch?v=oMJ6Gk2h1Gk</a:t>
            </a:r>
            <a:endParaRPr lang="en-US" altLang="zh-HK" sz="4700" u="sng" dirty="0">
              <a:solidFill>
                <a:schemeClr val="accent2"/>
              </a:solidFill>
            </a:endParaRPr>
          </a:p>
          <a:p>
            <a:pPr marL="271463" lvl="1" indent="-271463">
              <a:buClr>
                <a:schemeClr val="accent1"/>
              </a:buClr>
              <a:buSzPct val="120000"/>
              <a:buFont typeface="Arial" charset="0"/>
              <a:buChar char="•"/>
              <a:defRPr/>
            </a:pPr>
            <a:r>
              <a:rPr lang="en-US" altLang="zh-HK" sz="4700" dirty="0"/>
              <a:t>5 Reasons Why The Japanese Are So Polite</a:t>
            </a:r>
          </a:p>
          <a:p>
            <a:pPr marL="271463" lvl="1" indent="-271463">
              <a:buClr>
                <a:schemeClr val="accent1"/>
              </a:buClr>
              <a:buSzPct val="120000"/>
              <a:buFont typeface="Arial" charset="0"/>
              <a:buChar char="•"/>
              <a:defRPr/>
            </a:pPr>
            <a:r>
              <a:rPr lang="en-US" altLang="zh-HK" sz="4700" dirty="0">
                <a:hlinkClick r:id="rId5"/>
              </a:rPr>
              <a:t>https://www.youtube.com/watch?v=hdZK22pR5nU</a:t>
            </a:r>
            <a:endParaRPr lang="en-US" altLang="zh-HK" sz="4700" dirty="0"/>
          </a:p>
          <a:p>
            <a:pPr marL="268288" lvl="1" indent="-268288" eaLnBrk="1" hangingPunct="1">
              <a:lnSpc>
                <a:spcPct val="110000"/>
              </a:lnSpc>
              <a:buClr>
                <a:schemeClr val="accent1"/>
              </a:buClr>
              <a:buSzPct val="120000"/>
              <a:buFont typeface="Arial" charset="0"/>
              <a:buChar char="•"/>
              <a:defRPr/>
            </a:pPr>
            <a:r>
              <a:rPr lang="en-US" sz="4700" dirty="0"/>
              <a:t>Hofstede's Cultural Dimensions Video: Explained With Examples of Each Dimension</a:t>
            </a:r>
          </a:p>
          <a:p>
            <a:pPr marL="268288" indent="-268288" eaLnBrk="1" hangingPunct="1">
              <a:lnSpc>
                <a:spcPct val="110000"/>
              </a:lnSpc>
              <a:buSzPct val="120000"/>
              <a:buFont typeface="Arial" charset="0"/>
              <a:buChar char="•"/>
              <a:defRPr/>
            </a:pPr>
            <a:r>
              <a:rPr lang="en-US" sz="4700" dirty="0">
                <a:hlinkClick r:id="rId6"/>
              </a:rPr>
              <a:t>https://www.youtube.com/watch?v=EcrFudqIGr4</a:t>
            </a:r>
            <a:endParaRPr lang="en-US" sz="4700" dirty="0"/>
          </a:p>
          <a:p>
            <a:pPr eaLnBrk="1" hangingPunct="1">
              <a:lnSpc>
                <a:spcPct val="80000"/>
              </a:lnSpc>
              <a:buSzPct val="120000"/>
              <a:buFont typeface="Arial" charset="0"/>
              <a:buChar char="•"/>
              <a:defRPr/>
            </a:pPr>
            <a:endParaRPr lang="en-US" sz="3000" dirty="0"/>
          </a:p>
          <a:p>
            <a:pPr eaLnBrk="1" hangingPunct="1">
              <a:lnSpc>
                <a:spcPct val="80000"/>
              </a:lnSpc>
              <a:buFont typeface="Arial" charset="0"/>
              <a:buChar char="•"/>
              <a:defRPr/>
            </a:pPr>
            <a:endParaRPr lang="en-US" sz="3600" dirty="0">
              <a:solidFill>
                <a:srgbClr val="FF0000"/>
              </a:solidFill>
            </a:endParaRPr>
          </a:p>
          <a:p>
            <a:pPr eaLnBrk="1" hangingPunct="1">
              <a:lnSpc>
                <a:spcPct val="80000"/>
              </a:lnSpc>
              <a:buFont typeface="Arial" charset="0"/>
              <a:buChar char="•"/>
              <a:defRPr/>
            </a:pPr>
            <a:endParaRPr lang="en-US" sz="3400" dirty="0"/>
          </a:p>
          <a:p>
            <a:pPr marL="0" indent="0" eaLnBrk="1" hangingPunct="1">
              <a:lnSpc>
                <a:spcPct val="80000"/>
              </a:lnSpc>
              <a:buFont typeface="Arial" charset="0"/>
              <a:buNone/>
              <a:defRPr/>
            </a:pPr>
            <a:r>
              <a:rPr lang="en-US" sz="3600" dirty="0"/>
              <a:t>    </a:t>
            </a:r>
            <a:endParaRPr lang="en-US" altLang="en-US" sz="3600" dirty="0"/>
          </a:p>
          <a:p>
            <a:pPr eaLnBrk="1" hangingPunct="1">
              <a:lnSpc>
                <a:spcPct val="80000"/>
              </a:lnSpc>
              <a:buFont typeface="Arial" charset="0"/>
              <a:buChar char="•"/>
              <a:defRPr/>
            </a:pPr>
            <a:endParaRPr lang="en-US" altLang="en-US" dirty="0"/>
          </a:p>
          <a:p>
            <a:pPr eaLnBrk="1" hangingPunct="1">
              <a:lnSpc>
                <a:spcPct val="80000"/>
              </a:lnSpc>
              <a:buFont typeface="Arial" charset="0"/>
              <a:buChar char="•"/>
              <a:defRPr/>
            </a:pPr>
            <a:endParaRPr lang="en-US" altLang="zh-HK" dirty="0"/>
          </a:p>
        </p:txBody>
      </p:sp>
    </p:spTree>
    <p:extLst>
      <p:ext uri="{BB962C8B-B14F-4D97-AF65-F5344CB8AC3E}">
        <p14:creationId xmlns:p14="http://schemas.microsoft.com/office/powerpoint/2010/main" val="2930406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3">
  <a:themeElements>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fontScheme name="Lev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ivic">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Theme3</Template>
  <TotalTime>4553</TotalTime>
  <Words>2631</Words>
  <Application>Microsoft Office PowerPoint</Application>
  <PresentationFormat>On-screen Show (4:3)</PresentationFormat>
  <Paragraphs>313</Paragraphs>
  <Slides>35</Slides>
  <Notes>25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35</vt:i4>
      </vt:variant>
    </vt:vector>
  </HeadingPairs>
  <TitlesOfParts>
    <vt:vector size="45" baseType="lpstr">
      <vt:lpstr>Arial</vt:lpstr>
      <vt:lpstr>Calibri</vt:lpstr>
      <vt:lpstr>Courier New</vt:lpstr>
      <vt:lpstr>Georgia</vt:lpstr>
      <vt:lpstr>Times New Roman</vt:lpstr>
      <vt:lpstr>Verdana</vt:lpstr>
      <vt:lpstr>Wingdings</vt:lpstr>
      <vt:lpstr>Wingdings 2</vt:lpstr>
      <vt:lpstr>Theme3</vt:lpstr>
      <vt:lpstr>Civic</vt:lpstr>
      <vt:lpstr>    Chapter 2: Outside-USA Strategic Planning </vt:lpstr>
      <vt:lpstr>A Comprehensive Strategic-Management Model</vt:lpstr>
      <vt:lpstr>Discussion</vt:lpstr>
      <vt:lpstr>Discussion</vt:lpstr>
      <vt:lpstr>Discussion</vt:lpstr>
      <vt:lpstr>Discussion</vt:lpstr>
      <vt:lpstr>Global/International Issues</vt:lpstr>
      <vt:lpstr>The Nature of Doing Business Globally</vt:lpstr>
      <vt:lpstr>Globalization</vt:lpstr>
      <vt:lpstr>Multinational Firms</vt:lpstr>
      <vt:lpstr>Globalization Debate - Pro</vt:lpstr>
      <vt:lpstr>Globalization Debate - Con</vt:lpstr>
      <vt:lpstr>Advantages of Global Business</vt:lpstr>
      <vt:lpstr>Advantages of Global Business</vt:lpstr>
      <vt:lpstr>Disadvantages of Global Business</vt:lpstr>
      <vt:lpstr>The Global Challenge</vt:lpstr>
      <vt:lpstr>Corporate Tax Rates Across Countries in 2015</vt:lpstr>
      <vt:lpstr>Corporate Tax Rates Across Countries in 2015</vt:lpstr>
      <vt:lpstr>American Versus Foreign Business Culture</vt:lpstr>
      <vt:lpstr> </vt:lpstr>
      <vt:lpstr>Hofstede’s Cultural Dimensions</vt:lpstr>
      <vt:lpstr>Hofstede’s Cultural Dimensions </vt:lpstr>
      <vt:lpstr>Hofstede’s Cultural Dimensions</vt:lpstr>
      <vt:lpstr>Hofstede’s Cultural Dimensions</vt:lpstr>
      <vt:lpstr>Hofstede’s Cultural Dimensions</vt:lpstr>
      <vt:lpstr>Hofstede’s Cultural Dimensions</vt:lpstr>
      <vt:lpstr>Hofstede’s Cultural Dimensions</vt:lpstr>
      <vt:lpstr>Hofstede’s Cultural Dimensions</vt:lpstr>
      <vt:lpstr>Hofstede’s Cultural Dimensions</vt:lpstr>
      <vt:lpstr>Hofstede’s Cultural Dimensions</vt:lpstr>
      <vt:lpstr>Hofstede’s Cultural Dimensions</vt:lpstr>
      <vt:lpstr>Hofstede’s Cultural Dimensions</vt:lpstr>
      <vt:lpstr>Hofstede’s Cultural Dimensions</vt:lpstr>
      <vt:lpstr>Video Clip</vt:lpstr>
      <vt:lpstr>Suggested Video Clips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questions</dc:title>
  <dc:creator>ldm</dc:creator>
  <cp:lastModifiedBy>Terence Li</cp:lastModifiedBy>
  <cp:revision>205</cp:revision>
  <dcterms:created xsi:type="dcterms:W3CDTF">2015-07-18T03:20:48Z</dcterms:created>
  <dcterms:modified xsi:type="dcterms:W3CDTF">2020-08-04T05:31:00Z</dcterms:modified>
</cp:coreProperties>
</file>