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58" r:id="rId4"/>
    <p:sldId id="261" r:id="rId5"/>
    <p:sldId id="259" r:id="rId6"/>
    <p:sldId id="262" r:id="rId7"/>
    <p:sldId id="263" r:id="rId8"/>
    <p:sldId id="264" r:id="rId9"/>
    <p:sldId id="265" r:id="rId10"/>
    <p:sldId id="266" r:id="rId11"/>
    <p:sldId id="269" r:id="rId12"/>
    <p:sldId id="270" r:id="rId13"/>
    <p:sldId id="271" r:id="rId14"/>
    <p:sldId id="272" r:id="rId15"/>
    <p:sldId id="268"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68096B-0970-2149-78ED-84CFC6395793}" v="449" dt="2026-03-22T00:59:41.282"/>
    <p1510:client id="{45F00AC7-0E2E-76A2-8910-3CC7DA726902}" v="750" dt="2026-03-22T00:07:14.940"/>
    <p1510:client id="{E368BAA3-336A-423C-BE81-9A348649CFEF}" v="14" dt="2026-03-22T20:18:39.9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4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beeqa Shoukat (2319083)" userId="S::2319083@student.uwtsd.ac.uk::1f48ce0a-6ad5-4890-b793-3e22ff9c527a" providerId="AD" clId="Web-{B5FF91B3-9D9A-F023-7E55-6BB0B002B857}"/>
    <pc:docChg chg="modSld">
      <pc:chgData name="Labeeqa Shoukat (2319083)" userId="S::2319083@student.uwtsd.ac.uk::1f48ce0a-6ad5-4890-b793-3e22ff9c527a" providerId="AD" clId="Web-{B5FF91B3-9D9A-F023-7E55-6BB0B002B857}" dt="2026-03-18T23:55:01.544" v="256" actId="20577"/>
      <pc:docMkLst>
        <pc:docMk/>
      </pc:docMkLst>
      <pc:sldChg chg="modSp">
        <pc:chgData name="Labeeqa Shoukat (2319083)" userId="S::2319083@student.uwtsd.ac.uk::1f48ce0a-6ad5-4890-b793-3e22ff9c527a" providerId="AD" clId="Web-{B5FF91B3-9D9A-F023-7E55-6BB0B002B857}" dt="2026-03-18T22:57:48.320" v="172" actId="20577"/>
        <pc:sldMkLst>
          <pc:docMk/>
          <pc:sldMk cId="214744759" sldId="257"/>
        </pc:sldMkLst>
        <pc:spChg chg="mod">
          <ac:chgData name="Labeeqa Shoukat (2319083)" userId="S::2319083@student.uwtsd.ac.uk::1f48ce0a-6ad5-4890-b793-3e22ff9c527a" providerId="AD" clId="Web-{B5FF91B3-9D9A-F023-7E55-6BB0B002B857}" dt="2026-03-18T22:57:48.320" v="172" actId="20577"/>
          <ac:spMkLst>
            <pc:docMk/>
            <pc:sldMk cId="214744759" sldId="257"/>
            <ac:spMk id="3" creationId="{51A810F5-C6C5-13DB-0440-F213199A0479}"/>
          </ac:spMkLst>
        </pc:spChg>
      </pc:sldChg>
      <pc:sldChg chg="modSp">
        <pc:chgData name="Labeeqa Shoukat (2319083)" userId="S::2319083@student.uwtsd.ac.uk::1f48ce0a-6ad5-4890-b793-3e22ff9c527a" providerId="AD" clId="Web-{B5FF91B3-9D9A-F023-7E55-6BB0B002B857}" dt="2026-03-18T23:55:01.544" v="256" actId="20577"/>
        <pc:sldMkLst>
          <pc:docMk/>
          <pc:sldMk cId="2439562027" sldId="258"/>
        </pc:sldMkLst>
        <pc:spChg chg="mod">
          <ac:chgData name="Labeeqa Shoukat (2319083)" userId="S::2319083@student.uwtsd.ac.uk::1f48ce0a-6ad5-4890-b793-3e22ff9c527a" providerId="AD" clId="Web-{B5FF91B3-9D9A-F023-7E55-6BB0B002B857}" dt="2026-03-18T23:55:01.544" v="256" actId="20577"/>
          <ac:spMkLst>
            <pc:docMk/>
            <pc:sldMk cId="2439562027" sldId="258"/>
            <ac:spMk id="3" creationId="{BC24A43D-F522-CEF8-BA06-2BBADDF9C64F}"/>
          </ac:spMkLst>
        </pc:spChg>
      </pc:sldChg>
    </pc:docChg>
  </pc:docChgLst>
  <pc:docChgLst>
    <pc:chgData name="Labeeqa Shoukat (2319083)" userId="S::2319083@student.uwtsd.ac.uk::1f48ce0a-6ad5-4890-b793-3e22ff9c527a" providerId="AD" clId="Web-{7E0ED608-C530-4E71-AEEE-0D1DD9571B14}"/>
    <pc:docChg chg="addSld modSld">
      <pc:chgData name="Labeeqa Shoukat (2319083)" userId="S::2319083@student.uwtsd.ac.uk::1f48ce0a-6ad5-4890-b793-3e22ff9c527a" providerId="AD" clId="Web-{7E0ED608-C530-4E71-AEEE-0D1DD9571B14}" dt="2026-03-21T13:24:29.695" v="450" actId="20577"/>
      <pc:docMkLst>
        <pc:docMk/>
      </pc:docMkLst>
      <pc:sldChg chg="modSp">
        <pc:chgData name="Labeeqa Shoukat (2319083)" userId="S::2319083@student.uwtsd.ac.uk::1f48ce0a-6ad5-4890-b793-3e22ff9c527a" providerId="AD" clId="Web-{7E0ED608-C530-4E71-AEEE-0D1DD9571B14}" dt="2026-03-21T11:40:23.327" v="70" actId="20577"/>
        <pc:sldMkLst>
          <pc:docMk/>
          <pc:sldMk cId="1591212200" sldId="259"/>
        </pc:sldMkLst>
        <pc:spChg chg="mod">
          <ac:chgData name="Labeeqa Shoukat (2319083)" userId="S::2319083@student.uwtsd.ac.uk::1f48ce0a-6ad5-4890-b793-3e22ff9c527a" providerId="AD" clId="Web-{7E0ED608-C530-4E71-AEEE-0D1DD9571B14}" dt="2026-03-21T11:40:23.327" v="70" actId="20577"/>
          <ac:spMkLst>
            <pc:docMk/>
            <pc:sldMk cId="1591212200" sldId="259"/>
            <ac:spMk id="3" creationId="{A8EFDBFA-7BEE-3D3E-AAFF-0F6E3468DDF9}"/>
          </ac:spMkLst>
        </pc:spChg>
      </pc:sldChg>
      <pc:sldChg chg="modSp">
        <pc:chgData name="Labeeqa Shoukat (2319083)" userId="S::2319083@student.uwtsd.ac.uk::1f48ce0a-6ad5-4890-b793-3e22ff9c527a" providerId="AD" clId="Web-{7E0ED608-C530-4E71-AEEE-0D1DD9571B14}" dt="2026-03-21T12:31:06.176" v="136" actId="20577"/>
        <pc:sldMkLst>
          <pc:docMk/>
          <pc:sldMk cId="2762125635" sldId="262"/>
        </pc:sldMkLst>
        <pc:spChg chg="mod">
          <ac:chgData name="Labeeqa Shoukat (2319083)" userId="S::2319083@student.uwtsd.ac.uk::1f48ce0a-6ad5-4890-b793-3e22ff9c527a" providerId="AD" clId="Web-{7E0ED608-C530-4E71-AEEE-0D1DD9571B14}" dt="2026-03-21T12:31:06.176" v="136" actId="20577"/>
          <ac:spMkLst>
            <pc:docMk/>
            <pc:sldMk cId="2762125635" sldId="262"/>
            <ac:spMk id="3" creationId="{95DB9EBF-DFDE-CE71-D5E4-A2F67A9380B6}"/>
          </ac:spMkLst>
        </pc:spChg>
      </pc:sldChg>
      <pc:sldChg chg="modSp">
        <pc:chgData name="Labeeqa Shoukat (2319083)" userId="S::2319083@student.uwtsd.ac.uk::1f48ce0a-6ad5-4890-b793-3e22ff9c527a" providerId="AD" clId="Web-{7E0ED608-C530-4E71-AEEE-0D1DD9571B14}" dt="2026-03-21T13:04:11.815" v="175" actId="20577"/>
        <pc:sldMkLst>
          <pc:docMk/>
          <pc:sldMk cId="4112960095" sldId="264"/>
        </pc:sldMkLst>
        <pc:spChg chg="mod">
          <ac:chgData name="Labeeqa Shoukat (2319083)" userId="S::2319083@student.uwtsd.ac.uk::1f48ce0a-6ad5-4890-b793-3e22ff9c527a" providerId="AD" clId="Web-{7E0ED608-C530-4E71-AEEE-0D1DD9571B14}" dt="2026-03-21T13:04:11.815" v="175" actId="20577"/>
          <ac:spMkLst>
            <pc:docMk/>
            <pc:sldMk cId="4112960095" sldId="264"/>
            <ac:spMk id="3" creationId="{87FCADC7-C631-0F19-F34D-DAAD07706889}"/>
          </ac:spMkLst>
        </pc:spChg>
      </pc:sldChg>
      <pc:sldChg chg="modSp">
        <pc:chgData name="Labeeqa Shoukat (2319083)" userId="S::2319083@student.uwtsd.ac.uk::1f48ce0a-6ad5-4890-b793-3e22ff9c527a" providerId="AD" clId="Web-{7E0ED608-C530-4E71-AEEE-0D1DD9571B14}" dt="2026-03-21T13:24:29.695" v="450" actId="20577"/>
        <pc:sldMkLst>
          <pc:docMk/>
          <pc:sldMk cId="46347989" sldId="265"/>
        </pc:sldMkLst>
        <pc:spChg chg="mod">
          <ac:chgData name="Labeeqa Shoukat (2319083)" userId="S::2319083@student.uwtsd.ac.uk::1f48ce0a-6ad5-4890-b793-3e22ff9c527a" providerId="AD" clId="Web-{7E0ED608-C530-4E71-AEEE-0D1DD9571B14}" dt="2026-03-21T13:10:01.386" v="295" actId="20577"/>
          <ac:spMkLst>
            <pc:docMk/>
            <pc:sldMk cId="46347989" sldId="265"/>
            <ac:spMk id="2" creationId="{B1AAC81F-2CC4-7E2E-11CF-35EE6BED0EE6}"/>
          </ac:spMkLst>
        </pc:spChg>
        <pc:spChg chg="mod">
          <ac:chgData name="Labeeqa Shoukat (2319083)" userId="S::2319083@student.uwtsd.ac.uk::1f48ce0a-6ad5-4890-b793-3e22ff9c527a" providerId="AD" clId="Web-{7E0ED608-C530-4E71-AEEE-0D1DD9571B14}" dt="2026-03-21T13:24:29.695" v="450" actId="20577"/>
          <ac:spMkLst>
            <pc:docMk/>
            <pc:sldMk cId="46347989" sldId="265"/>
            <ac:spMk id="3" creationId="{7340A38B-231A-9E44-1993-58C14FFC8754}"/>
          </ac:spMkLst>
        </pc:spChg>
      </pc:sldChg>
      <pc:sldChg chg="modSp new">
        <pc:chgData name="Labeeqa Shoukat (2319083)" userId="S::2319083@student.uwtsd.ac.uk::1f48ce0a-6ad5-4890-b793-3e22ff9c527a" providerId="AD" clId="Web-{7E0ED608-C530-4E71-AEEE-0D1DD9571B14}" dt="2026-03-21T13:20:29.165" v="408" actId="20577"/>
        <pc:sldMkLst>
          <pc:docMk/>
          <pc:sldMk cId="3741591854" sldId="266"/>
        </pc:sldMkLst>
        <pc:spChg chg="mod">
          <ac:chgData name="Labeeqa Shoukat (2319083)" userId="S::2319083@student.uwtsd.ac.uk::1f48ce0a-6ad5-4890-b793-3e22ff9c527a" providerId="AD" clId="Web-{7E0ED608-C530-4E71-AEEE-0D1DD9571B14}" dt="2026-03-21T13:10:14.027" v="296" actId="20577"/>
          <ac:spMkLst>
            <pc:docMk/>
            <pc:sldMk cId="3741591854" sldId="266"/>
            <ac:spMk id="2" creationId="{6F5A2218-40E9-E2BA-D9D7-93FA6528101C}"/>
          </ac:spMkLst>
        </pc:spChg>
        <pc:spChg chg="mod">
          <ac:chgData name="Labeeqa Shoukat (2319083)" userId="S::2319083@student.uwtsd.ac.uk::1f48ce0a-6ad5-4890-b793-3e22ff9c527a" providerId="AD" clId="Web-{7E0ED608-C530-4E71-AEEE-0D1DD9571B14}" dt="2026-03-21T13:20:29.165" v="408" actId="20577"/>
          <ac:spMkLst>
            <pc:docMk/>
            <pc:sldMk cId="3741591854" sldId="266"/>
            <ac:spMk id="3" creationId="{B5BAECA0-2B7E-500B-7855-3407DDBEED82}"/>
          </ac:spMkLst>
        </pc:spChg>
      </pc:sldChg>
      <pc:sldChg chg="modSp new">
        <pc:chgData name="Labeeqa Shoukat (2319083)" userId="S::2319083@student.uwtsd.ac.uk::1f48ce0a-6ad5-4890-b793-3e22ff9c527a" providerId="AD" clId="Web-{7E0ED608-C530-4E71-AEEE-0D1DD9571B14}" dt="2026-03-21T13:20:54.683" v="417" actId="20577"/>
        <pc:sldMkLst>
          <pc:docMk/>
          <pc:sldMk cId="3314401686" sldId="267"/>
        </pc:sldMkLst>
        <pc:spChg chg="mod">
          <ac:chgData name="Labeeqa Shoukat (2319083)" userId="S::2319083@student.uwtsd.ac.uk::1f48ce0a-6ad5-4890-b793-3e22ff9c527a" providerId="AD" clId="Web-{7E0ED608-C530-4E71-AEEE-0D1DD9571B14}" dt="2026-03-21T13:20:54.683" v="417" actId="20577"/>
          <ac:spMkLst>
            <pc:docMk/>
            <pc:sldMk cId="3314401686" sldId="267"/>
            <ac:spMk id="2" creationId="{1C744743-E361-48D0-E266-C4EB2821523A}"/>
          </ac:spMkLst>
        </pc:spChg>
      </pc:sldChg>
      <pc:sldChg chg="modSp new">
        <pc:chgData name="Labeeqa Shoukat (2319083)" userId="S::2319083@student.uwtsd.ac.uk::1f48ce0a-6ad5-4890-b793-3e22ff9c527a" providerId="AD" clId="Web-{7E0ED608-C530-4E71-AEEE-0D1DD9571B14}" dt="2026-03-21T13:21:49.844" v="425" actId="20577"/>
        <pc:sldMkLst>
          <pc:docMk/>
          <pc:sldMk cId="2184747129" sldId="268"/>
        </pc:sldMkLst>
        <pc:spChg chg="mod">
          <ac:chgData name="Labeeqa Shoukat (2319083)" userId="S::2319083@student.uwtsd.ac.uk::1f48ce0a-6ad5-4890-b793-3e22ff9c527a" providerId="AD" clId="Web-{7E0ED608-C530-4E71-AEEE-0D1DD9571B14}" dt="2026-03-21T13:21:44.015" v="424" actId="20577"/>
          <ac:spMkLst>
            <pc:docMk/>
            <pc:sldMk cId="2184747129" sldId="268"/>
            <ac:spMk id="2" creationId="{D1F6B8EA-56D8-A6EF-A25A-FC8EF4AA8876}"/>
          </ac:spMkLst>
        </pc:spChg>
        <pc:spChg chg="mod">
          <ac:chgData name="Labeeqa Shoukat (2319083)" userId="S::2319083@student.uwtsd.ac.uk::1f48ce0a-6ad5-4890-b793-3e22ff9c527a" providerId="AD" clId="Web-{7E0ED608-C530-4E71-AEEE-0D1DD9571B14}" dt="2026-03-21T13:21:49.844" v="425" actId="20577"/>
          <ac:spMkLst>
            <pc:docMk/>
            <pc:sldMk cId="2184747129" sldId="268"/>
            <ac:spMk id="3" creationId="{CF4AC21D-2EAA-3DCC-718E-429B04A8A587}"/>
          </ac:spMkLst>
        </pc:spChg>
      </pc:sldChg>
    </pc:docChg>
  </pc:docChgLst>
  <pc:docChgLst>
    <pc:chgData name="Labeeqa Shoukat (2319083)" userId="S::2319083@student.uwtsd.ac.uk::1f48ce0a-6ad5-4890-b793-3e22ff9c527a" providerId="AD" clId="Web-{DB1B9252-A256-3601-983F-3F57E654DE28}"/>
    <pc:docChg chg="addSld modSld">
      <pc:chgData name="Labeeqa Shoukat (2319083)" userId="S::2319083@student.uwtsd.ac.uk::1f48ce0a-6ad5-4890-b793-3e22ff9c527a" providerId="AD" clId="Web-{DB1B9252-A256-3601-983F-3F57E654DE28}" dt="2026-03-19T22:31:43.799" v="467"/>
      <pc:docMkLst>
        <pc:docMk/>
      </pc:docMkLst>
      <pc:sldChg chg="modSp">
        <pc:chgData name="Labeeqa Shoukat (2319083)" userId="S::2319083@student.uwtsd.ac.uk::1f48ce0a-6ad5-4890-b793-3e22ff9c527a" providerId="AD" clId="Web-{DB1B9252-A256-3601-983F-3F57E654DE28}" dt="2026-03-19T21:20:46.089" v="344" actId="20577"/>
        <pc:sldMkLst>
          <pc:docMk/>
          <pc:sldMk cId="2439562027" sldId="258"/>
        </pc:sldMkLst>
        <pc:spChg chg="mod">
          <ac:chgData name="Labeeqa Shoukat (2319083)" userId="S::2319083@student.uwtsd.ac.uk::1f48ce0a-6ad5-4890-b793-3e22ff9c527a" providerId="AD" clId="Web-{DB1B9252-A256-3601-983F-3F57E654DE28}" dt="2026-03-19T21:20:46.089" v="344" actId="20577"/>
          <ac:spMkLst>
            <pc:docMk/>
            <pc:sldMk cId="2439562027" sldId="258"/>
            <ac:spMk id="3" creationId="{BC24A43D-F522-CEF8-BA06-2BBADDF9C64F}"/>
          </ac:spMkLst>
        </pc:spChg>
      </pc:sldChg>
      <pc:sldChg chg="modSp">
        <pc:chgData name="Labeeqa Shoukat (2319083)" userId="S::2319083@student.uwtsd.ac.uk::1f48ce0a-6ad5-4890-b793-3e22ff9c527a" providerId="AD" clId="Web-{DB1B9252-A256-3601-983F-3F57E654DE28}" dt="2026-03-19T22:04:58.346" v="466" actId="20577"/>
        <pc:sldMkLst>
          <pc:docMk/>
          <pc:sldMk cId="177429593" sldId="261"/>
        </pc:sldMkLst>
        <pc:spChg chg="mod">
          <ac:chgData name="Labeeqa Shoukat (2319083)" userId="S::2319083@student.uwtsd.ac.uk::1f48ce0a-6ad5-4890-b793-3e22ff9c527a" providerId="AD" clId="Web-{DB1B9252-A256-3601-983F-3F57E654DE28}" dt="2026-03-19T22:04:58.346" v="466" actId="20577"/>
          <ac:spMkLst>
            <pc:docMk/>
            <pc:sldMk cId="177429593" sldId="261"/>
            <ac:spMk id="3" creationId="{ABDA24FF-2447-CC4B-FD4D-DEC50EE92253}"/>
          </ac:spMkLst>
        </pc:spChg>
      </pc:sldChg>
      <pc:sldChg chg="new">
        <pc:chgData name="Labeeqa Shoukat (2319083)" userId="S::2319083@student.uwtsd.ac.uk::1f48ce0a-6ad5-4890-b793-3e22ff9c527a" providerId="AD" clId="Web-{DB1B9252-A256-3601-983F-3F57E654DE28}" dt="2026-03-19T22:31:43.799" v="467"/>
        <pc:sldMkLst>
          <pc:docMk/>
          <pc:sldMk cId="46347989" sldId="265"/>
        </pc:sldMkLst>
      </pc:sldChg>
    </pc:docChg>
  </pc:docChgLst>
  <pc:docChgLst>
    <pc:chgData name="Labeeqa Shoukat (2319083)" userId="S::2319083@student.uwtsd.ac.uk::1f48ce0a-6ad5-4890-b793-3e22ff9c527a" providerId="AD" clId="Web-{1081E0AF-7F19-C3AF-35B8-2B60592A1177}"/>
    <pc:docChg chg="addSld delSld modSld">
      <pc:chgData name="Labeeqa Shoukat (2319083)" userId="S::2319083@student.uwtsd.ac.uk::1f48ce0a-6ad5-4890-b793-3e22ff9c527a" providerId="AD" clId="Web-{1081E0AF-7F19-C3AF-35B8-2B60592A1177}" dt="2026-03-14T23:42:08.127" v="823" actId="20577"/>
      <pc:docMkLst>
        <pc:docMk/>
      </pc:docMkLst>
      <pc:sldChg chg="modSp">
        <pc:chgData name="Labeeqa Shoukat (2319083)" userId="S::2319083@student.uwtsd.ac.uk::1f48ce0a-6ad5-4890-b793-3e22ff9c527a" providerId="AD" clId="Web-{1081E0AF-7F19-C3AF-35B8-2B60592A1177}" dt="2026-03-14T22:58:54.935" v="589" actId="20577"/>
        <pc:sldMkLst>
          <pc:docMk/>
          <pc:sldMk cId="1591212200" sldId="259"/>
        </pc:sldMkLst>
        <pc:spChg chg="mod">
          <ac:chgData name="Labeeqa Shoukat (2319083)" userId="S::2319083@student.uwtsd.ac.uk::1f48ce0a-6ad5-4890-b793-3e22ff9c527a" providerId="AD" clId="Web-{1081E0AF-7F19-C3AF-35B8-2B60592A1177}" dt="2026-03-14T22:58:54.935" v="589" actId="20577"/>
          <ac:spMkLst>
            <pc:docMk/>
            <pc:sldMk cId="1591212200" sldId="259"/>
            <ac:spMk id="2" creationId="{57F49BD6-F773-8106-A296-7D1104D61105}"/>
          </ac:spMkLst>
        </pc:spChg>
      </pc:sldChg>
      <pc:sldChg chg="modSp">
        <pc:chgData name="Labeeqa Shoukat (2319083)" userId="S::2319083@student.uwtsd.ac.uk::1f48ce0a-6ad5-4890-b793-3e22ff9c527a" providerId="AD" clId="Web-{1081E0AF-7F19-C3AF-35B8-2B60592A1177}" dt="2026-03-14T22:12:49.737" v="534" actId="20577"/>
        <pc:sldMkLst>
          <pc:docMk/>
          <pc:sldMk cId="3320140795" sldId="263"/>
        </pc:sldMkLst>
        <pc:spChg chg="mod">
          <ac:chgData name="Labeeqa Shoukat (2319083)" userId="S::2319083@student.uwtsd.ac.uk::1f48ce0a-6ad5-4890-b793-3e22ff9c527a" providerId="AD" clId="Web-{1081E0AF-7F19-C3AF-35B8-2B60592A1177}" dt="2026-03-14T22:12:49.737" v="534" actId="20577"/>
          <ac:spMkLst>
            <pc:docMk/>
            <pc:sldMk cId="3320140795" sldId="263"/>
            <ac:spMk id="3" creationId="{71D8B2B6-F2A8-F06E-2235-09352D397EE8}"/>
          </ac:spMkLst>
        </pc:spChg>
      </pc:sldChg>
      <pc:sldChg chg="modSp new">
        <pc:chgData name="Labeeqa Shoukat (2319083)" userId="S::2319083@student.uwtsd.ac.uk::1f48ce0a-6ad5-4890-b793-3e22ff9c527a" providerId="AD" clId="Web-{1081E0AF-7F19-C3AF-35B8-2B60592A1177}" dt="2026-03-14T22:48:15.053" v="583" actId="20577"/>
        <pc:sldMkLst>
          <pc:docMk/>
          <pc:sldMk cId="4112960095" sldId="264"/>
        </pc:sldMkLst>
        <pc:spChg chg="mod">
          <ac:chgData name="Labeeqa Shoukat (2319083)" userId="S::2319083@student.uwtsd.ac.uk::1f48ce0a-6ad5-4890-b793-3e22ff9c527a" providerId="AD" clId="Web-{1081E0AF-7F19-C3AF-35B8-2B60592A1177}" dt="2026-03-14T22:26:16.302" v="562" actId="20577"/>
          <ac:spMkLst>
            <pc:docMk/>
            <pc:sldMk cId="4112960095" sldId="264"/>
            <ac:spMk id="2" creationId="{B096FE4D-BA5F-5C4A-50D1-22914C97088B}"/>
          </ac:spMkLst>
        </pc:spChg>
        <pc:spChg chg="mod">
          <ac:chgData name="Labeeqa Shoukat (2319083)" userId="S::2319083@student.uwtsd.ac.uk::1f48ce0a-6ad5-4890-b793-3e22ff9c527a" providerId="AD" clId="Web-{1081E0AF-7F19-C3AF-35B8-2B60592A1177}" dt="2026-03-14T22:48:15.053" v="583" actId="20577"/>
          <ac:spMkLst>
            <pc:docMk/>
            <pc:sldMk cId="4112960095" sldId="264"/>
            <ac:spMk id="3" creationId="{87FCADC7-C631-0F19-F34D-DAAD07706889}"/>
          </ac:spMkLst>
        </pc:spChg>
      </pc:sldChg>
    </pc:docChg>
  </pc:docChgLst>
  <pc:docChgLst>
    <pc:chgData name="Labeeqa Shoukat (2319083)" userId="S::2319083@student.uwtsd.ac.uk::1f48ce0a-6ad5-4890-b793-3e22ff9c527a" providerId="AD" clId="Web-{45F00AC7-0E2E-76A2-8910-3CC7DA726902}"/>
    <pc:docChg chg="addSld modSld">
      <pc:chgData name="Labeeqa Shoukat (2319083)" userId="S::2319083@student.uwtsd.ac.uk::1f48ce0a-6ad5-4890-b793-3e22ff9c527a" providerId="AD" clId="Web-{45F00AC7-0E2E-76A2-8910-3CC7DA726902}" dt="2026-03-22T00:07:14.940" v="752" actId="20577"/>
      <pc:docMkLst>
        <pc:docMk/>
      </pc:docMkLst>
      <pc:sldChg chg="modSp">
        <pc:chgData name="Labeeqa Shoukat (2319083)" userId="S::2319083@student.uwtsd.ac.uk::1f48ce0a-6ad5-4890-b793-3e22ff9c527a" providerId="AD" clId="Web-{45F00AC7-0E2E-76A2-8910-3CC7DA726902}" dt="2026-03-21T23:07:52.181" v="641" actId="20577"/>
        <pc:sldMkLst>
          <pc:docMk/>
          <pc:sldMk cId="2762125635" sldId="262"/>
        </pc:sldMkLst>
        <pc:spChg chg="mod">
          <ac:chgData name="Labeeqa Shoukat (2319083)" userId="S::2319083@student.uwtsd.ac.uk::1f48ce0a-6ad5-4890-b793-3e22ff9c527a" providerId="AD" clId="Web-{45F00AC7-0E2E-76A2-8910-3CC7DA726902}" dt="2026-03-21T23:07:52.181" v="641" actId="20577"/>
          <ac:spMkLst>
            <pc:docMk/>
            <pc:sldMk cId="2762125635" sldId="262"/>
            <ac:spMk id="3" creationId="{95DB9EBF-DFDE-CE71-D5E4-A2F67A9380B6}"/>
          </ac:spMkLst>
        </pc:spChg>
      </pc:sldChg>
      <pc:sldChg chg="modSp">
        <pc:chgData name="Labeeqa Shoukat (2319083)" userId="S::2319083@student.uwtsd.ac.uk::1f48ce0a-6ad5-4890-b793-3e22ff9c527a" providerId="AD" clId="Web-{45F00AC7-0E2E-76A2-8910-3CC7DA726902}" dt="2026-03-21T23:39:23.326" v="680" actId="20577"/>
        <pc:sldMkLst>
          <pc:docMk/>
          <pc:sldMk cId="3320140795" sldId="263"/>
        </pc:sldMkLst>
        <pc:spChg chg="mod">
          <ac:chgData name="Labeeqa Shoukat (2319083)" userId="S::2319083@student.uwtsd.ac.uk::1f48ce0a-6ad5-4890-b793-3e22ff9c527a" providerId="AD" clId="Web-{45F00AC7-0E2E-76A2-8910-3CC7DA726902}" dt="2026-03-21T23:39:23.326" v="680" actId="20577"/>
          <ac:spMkLst>
            <pc:docMk/>
            <pc:sldMk cId="3320140795" sldId="263"/>
            <ac:spMk id="3" creationId="{71D8B2B6-F2A8-F06E-2235-09352D397EE8}"/>
          </ac:spMkLst>
        </pc:spChg>
      </pc:sldChg>
      <pc:sldChg chg="modSp">
        <pc:chgData name="Labeeqa Shoukat (2319083)" userId="S::2319083@student.uwtsd.ac.uk::1f48ce0a-6ad5-4890-b793-3e22ff9c527a" providerId="AD" clId="Web-{45F00AC7-0E2E-76A2-8910-3CC7DA726902}" dt="2026-03-21T23:53:52.817" v="708" actId="20577"/>
        <pc:sldMkLst>
          <pc:docMk/>
          <pc:sldMk cId="4112960095" sldId="264"/>
        </pc:sldMkLst>
        <pc:spChg chg="mod">
          <ac:chgData name="Labeeqa Shoukat (2319083)" userId="S::2319083@student.uwtsd.ac.uk::1f48ce0a-6ad5-4890-b793-3e22ff9c527a" providerId="AD" clId="Web-{45F00AC7-0E2E-76A2-8910-3CC7DA726902}" dt="2026-03-21T23:53:52.817" v="708" actId="20577"/>
          <ac:spMkLst>
            <pc:docMk/>
            <pc:sldMk cId="4112960095" sldId="264"/>
            <ac:spMk id="3" creationId="{87FCADC7-C631-0F19-F34D-DAAD07706889}"/>
          </ac:spMkLst>
        </pc:spChg>
      </pc:sldChg>
      <pc:sldChg chg="addSp delSp modSp">
        <pc:chgData name="Labeeqa Shoukat (2319083)" userId="S::2319083@student.uwtsd.ac.uk::1f48ce0a-6ad5-4890-b793-3e22ff9c527a" providerId="AD" clId="Web-{45F00AC7-0E2E-76A2-8910-3CC7DA726902}" dt="2026-03-22T00:07:14.940" v="752" actId="20577"/>
        <pc:sldMkLst>
          <pc:docMk/>
          <pc:sldMk cId="3741591854" sldId="266"/>
        </pc:sldMkLst>
        <pc:spChg chg="mod">
          <ac:chgData name="Labeeqa Shoukat (2319083)" userId="S::2319083@student.uwtsd.ac.uk::1f48ce0a-6ad5-4890-b793-3e22ff9c527a" providerId="AD" clId="Web-{45F00AC7-0E2E-76A2-8910-3CC7DA726902}" dt="2026-03-22T00:01:26.494" v="727" actId="1076"/>
          <ac:spMkLst>
            <pc:docMk/>
            <pc:sldMk cId="3741591854" sldId="266"/>
            <ac:spMk id="3" creationId="{B5BAECA0-2B7E-500B-7855-3407DDBEED82}"/>
          </ac:spMkLst>
        </pc:spChg>
        <pc:spChg chg="add del mod">
          <ac:chgData name="Labeeqa Shoukat (2319083)" userId="S::2319083@student.uwtsd.ac.uk::1f48ce0a-6ad5-4890-b793-3e22ff9c527a" providerId="AD" clId="Web-{45F00AC7-0E2E-76A2-8910-3CC7DA726902}" dt="2026-03-22T00:01:47.324" v="730"/>
          <ac:spMkLst>
            <pc:docMk/>
            <pc:sldMk cId="3741591854" sldId="266"/>
            <ac:spMk id="4" creationId="{810562E6-0125-324C-2851-E3641DC9301D}"/>
          </ac:spMkLst>
        </pc:spChg>
        <pc:spChg chg="add mod">
          <ac:chgData name="Labeeqa Shoukat (2319083)" userId="S::2319083@student.uwtsd.ac.uk::1f48ce0a-6ad5-4890-b793-3e22ff9c527a" providerId="AD" clId="Web-{45F00AC7-0E2E-76A2-8910-3CC7DA726902}" dt="2026-03-22T00:05:24.248" v="743" actId="20577"/>
          <ac:spMkLst>
            <pc:docMk/>
            <pc:sldMk cId="3741591854" sldId="266"/>
            <ac:spMk id="5" creationId="{51692488-E998-15D9-7EAF-3BADFE0FD56F}"/>
          </ac:spMkLst>
        </pc:spChg>
        <pc:spChg chg="add del mod">
          <ac:chgData name="Labeeqa Shoukat (2319083)" userId="S::2319083@student.uwtsd.ac.uk::1f48ce0a-6ad5-4890-b793-3e22ff9c527a" providerId="AD" clId="Web-{45F00AC7-0E2E-76A2-8910-3CC7DA726902}" dt="2026-03-22T00:06:35.032" v="746"/>
          <ac:spMkLst>
            <pc:docMk/>
            <pc:sldMk cId="3741591854" sldId="266"/>
            <ac:spMk id="6" creationId="{DD6E97ED-1E05-CD71-C3F5-6C208CD37119}"/>
          </ac:spMkLst>
        </pc:spChg>
        <pc:spChg chg="add mod">
          <ac:chgData name="Labeeqa Shoukat (2319083)" userId="S::2319083@student.uwtsd.ac.uk::1f48ce0a-6ad5-4890-b793-3e22ff9c527a" providerId="AD" clId="Web-{45F00AC7-0E2E-76A2-8910-3CC7DA726902}" dt="2026-03-22T00:07:14.940" v="752" actId="20577"/>
          <ac:spMkLst>
            <pc:docMk/>
            <pc:sldMk cId="3741591854" sldId="266"/>
            <ac:spMk id="7" creationId="{835D4574-3BDC-1E5A-5A6C-5B8DAE406AB7}"/>
          </ac:spMkLst>
        </pc:spChg>
      </pc:sldChg>
      <pc:sldChg chg="modSp">
        <pc:chgData name="Labeeqa Shoukat (2319083)" userId="S::2319083@student.uwtsd.ac.uk::1f48ce0a-6ad5-4890-b793-3e22ff9c527a" providerId="AD" clId="Web-{45F00AC7-0E2E-76A2-8910-3CC7DA726902}" dt="2026-03-21T21:13:09.899" v="420" actId="20577"/>
        <pc:sldMkLst>
          <pc:docMk/>
          <pc:sldMk cId="2184747129" sldId="268"/>
        </pc:sldMkLst>
        <pc:spChg chg="mod">
          <ac:chgData name="Labeeqa Shoukat (2319083)" userId="S::2319083@student.uwtsd.ac.uk::1f48ce0a-6ad5-4890-b793-3e22ff9c527a" providerId="AD" clId="Web-{45F00AC7-0E2E-76A2-8910-3CC7DA726902}" dt="2026-03-21T21:13:09.899" v="420" actId="20577"/>
          <ac:spMkLst>
            <pc:docMk/>
            <pc:sldMk cId="2184747129" sldId="268"/>
            <ac:spMk id="3" creationId="{CF4AC21D-2EAA-3DCC-718E-429B04A8A587}"/>
          </ac:spMkLst>
        </pc:spChg>
      </pc:sldChg>
      <pc:sldChg chg="new">
        <pc:chgData name="Labeeqa Shoukat (2319083)" userId="S::2319083@student.uwtsd.ac.uk::1f48ce0a-6ad5-4890-b793-3e22ff9c527a" providerId="AD" clId="Web-{45F00AC7-0E2E-76A2-8910-3CC7DA726902}" dt="2026-03-22T00:06:44.673" v="747"/>
        <pc:sldMkLst>
          <pc:docMk/>
          <pc:sldMk cId="4130090952" sldId="269"/>
        </pc:sldMkLst>
      </pc:sldChg>
    </pc:docChg>
  </pc:docChgLst>
  <pc:docChgLst>
    <pc:chgData name="Labeeqa Shoukat (2319083)" userId="S::2319083@student.uwtsd.ac.uk::1f48ce0a-6ad5-4890-b793-3e22ff9c527a" providerId="AD" clId="Web-{493BD47E-DCE2-8F6D-BEAC-B1E76671095F}"/>
    <pc:docChg chg="addSld modSld addMainMaster delMainMaster">
      <pc:chgData name="Labeeqa Shoukat (2319083)" userId="S::2319083@student.uwtsd.ac.uk::1f48ce0a-6ad5-4890-b793-3e22ff9c527a" providerId="AD" clId="Web-{493BD47E-DCE2-8F6D-BEAC-B1E76671095F}" dt="2026-03-11T00:03:16.722" v="581" actId="20577"/>
      <pc:docMkLst>
        <pc:docMk/>
      </pc:docMkLst>
      <pc:sldChg chg="addSp modSp mod setBg modClrScheme chgLayout">
        <pc:chgData name="Labeeqa Shoukat (2319083)" userId="S::2319083@student.uwtsd.ac.uk::1f48ce0a-6ad5-4890-b793-3e22ff9c527a" providerId="AD" clId="Web-{493BD47E-DCE2-8F6D-BEAC-B1E76671095F}" dt="2026-03-10T23:41:05.204" v="518" actId="20577"/>
        <pc:sldMkLst>
          <pc:docMk/>
          <pc:sldMk cId="109857222" sldId="256"/>
        </pc:sldMkLst>
        <pc:spChg chg="mod">
          <ac:chgData name="Labeeqa Shoukat (2319083)" userId="S::2319083@student.uwtsd.ac.uk::1f48ce0a-6ad5-4890-b793-3e22ff9c527a" providerId="AD" clId="Web-{493BD47E-DCE2-8F6D-BEAC-B1E76671095F}" dt="2026-03-10T23:38:46.147" v="482" actId="20577"/>
          <ac:spMkLst>
            <pc:docMk/>
            <pc:sldMk cId="109857222" sldId="256"/>
            <ac:spMk id="2" creationId="{00000000-0000-0000-0000-000000000000}"/>
          </ac:spMkLst>
        </pc:spChg>
        <pc:spChg chg="mod">
          <ac:chgData name="Labeeqa Shoukat (2319083)" userId="S::2319083@student.uwtsd.ac.uk::1f48ce0a-6ad5-4890-b793-3e22ff9c527a" providerId="AD" clId="Web-{493BD47E-DCE2-8F6D-BEAC-B1E76671095F}" dt="2026-03-10T23:41:05.204" v="518" actId="20577"/>
          <ac:spMkLst>
            <pc:docMk/>
            <pc:sldMk cId="109857222" sldId="256"/>
            <ac:spMk id="3" creationId="{00000000-0000-0000-0000-000000000000}"/>
          </ac:spMkLst>
        </pc:spChg>
        <pc:spChg chg="add">
          <ac:chgData name="Labeeqa Shoukat (2319083)" userId="S::2319083@student.uwtsd.ac.uk::1f48ce0a-6ad5-4890-b793-3e22ff9c527a" providerId="AD" clId="Web-{493BD47E-DCE2-8F6D-BEAC-B1E76671095F}" dt="2026-03-10T21:48:13.549" v="0"/>
          <ac:spMkLst>
            <pc:docMk/>
            <pc:sldMk cId="109857222" sldId="256"/>
            <ac:spMk id="9" creationId="{678CC48C-9275-4EFA-9B84-8E818500B9C1}"/>
          </ac:spMkLst>
        </pc:spChg>
        <pc:picChg chg="add">
          <ac:chgData name="Labeeqa Shoukat (2319083)" userId="S::2319083@student.uwtsd.ac.uk::1f48ce0a-6ad5-4890-b793-3e22ff9c527a" providerId="AD" clId="Web-{493BD47E-DCE2-8F6D-BEAC-B1E76671095F}" dt="2026-03-10T21:48:13.549" v="0"/>
          <ac:picMkLst>
            <pc:docMk/>
            <pc:sldMk cId="109857222" sldId="256"/>
            <ac:picMk id="4" creationId="{81E747B6-3FD2-C306-577A-800E925D21C5}"/>
          </ac:picMkLst>
        </pc:picChg>
      </pc:sldChg>
      <pc:sldChg chg="modSp new">
        <pc:chgData name="Labeeqa Shoukat (2319083)" userId="S::2319083@student.uwtsd.ac.uk::1f48ce0a-6ad5-4890-b793-3e22ff9c527a" providerId="AD" clId="Web-{493BD47E-DCE2-8F6D-BEAC-B1E76671095F}" dt="2026-03-10T22:18:26.864" v="169" actId="20577"/>
        <pc:sldMkLst>
          <pc:docMk/>
          <pc:sldMk cId="214744759" sldId="257"/>
        </pc:sldMkLst>
        <pc:spChg chg="mod">
          <ac:chgData name="Labeeqa Shoukat (2319083)" userId="S::2319083@student.uwtsd.ac.uk::1f48ce0a-6ad5-4890-b793-3e22ff9c527a" providerId="AD" clId="Web-{493BD47E-DCE2-8F6D-BEAC-B1E76671095F}" dt="2026-03-10T21:57:55.063" v="20" actId="20577"/>
          <ac:spMkLst>
            <pc:docMk/>
            <pc:sldMk cId="214744759" sldId="257"/>
            <ac:spMk id="2" creationId="{3C5E86C9-CA87-B0C4-8DC1-101B1A9B27D7}"/>
          </ac:spMkLst>
        </pc:spChg>
        <pc:spChg chg="mod">
          <ac:chgData name="Labeeqa Shoukat (2319083)" userId="S::2319083@student.uwtsd.ac.uk::1f48ce0a-6ad5-4890-b793-3e22ff9c527a" providerId="AD" clId="Web-{493BD47E-DCE2-8F6D-BEAC-B1E76671095F}" dt="2026-03-10T22:18:26.864" v="169" actId="20577"/>
          <ac:spMkLst>
            <pc:docMk/>
            <pc:sldMk cId="214744759" sldId="257"/>
            <ac:spMk id="3" creationId="{51A810F5-C6C5-13DB-0440-F213199A0479}"/>
          </ac:spMkLst>
        </pc:spChg>
      </pc:sldChg>
      <pc:sldChg chg="modSp new">
        <pc:chgData name="Labeeqa Shoukat (2319083)" userId="S::2319083@student.uwtsd.ac.uk::1f48ce0a-6ad5-4890-b793-3e22ff9c527a" providerId="AD" clId="Web-{493BD47E-DCE2-8F6D-BEAC-B1E76671095F}" dt="2026-03-10T23:36:44.504" v="464" actId="14100"/>
        <pc:sldMkLst>
          <pc:docMk/>
          <pc:sldMk cId="2439562027" sldId="258"/>
        </pc:sldMkLst>
        <pc:spChg chg="mod">
          <ac:chgData name="Labeeqa Shoukat (2319083)" userId="S::2319083@student.uwtsd.ac.uk::1f48ce0a-6ad5-4890-b793-3e22ff9c527a" providerId="AD" clId="Web-{493BD47E-DCE2-8F6D-BEAC-B1E76671095F}" dt="2026-03-10T22:07:19.260" v="131" actId="20577"/>
          <ac:spMkLst>
            <pc:docMk/>
            <pc:sldMk cId="2439562027" sldId="258"/>
            <ac:spMk id="2" creationId="{DB9F3C95-C2DE-4619-01D2-1DA3B951C59E}"/>
          </ac:spMkLst>
        </pc:spChg>
        <pc:spChg chg="mod">
          <ac:chgData name="Labeeqa Shoukat (2319083)" userId="S::2319083@student.uwtsd.ac.uk::1f48ce0a-6ad5-4890-b793-3e22ff9c527a" providerId="AD" clId="Web-{493BD47E-DCE2-8F6D-BEAC-B1E76671095F}" dt="2026-03-10T23:36:44.504" v="464" actId="14100"/>
          <ac:spMkLst>
            <pc:docMk/>
            <pc:sldMk cId="2439562027" sldId="258"/>
            <ac:spMk id="3" creationId="{BC24A43D-F522-CEF8-BA06-2BBADDF9C64F}"/>
          </ac:spMkLst>
        </pc:spChg>
      </pc:sldChg>
      <pc:sldChg chg="modSp new">
        <pc:chgData name="Labeeqa Shoukat (2319083)" userId="S::2319083@student.uwtsd.ac.uk::1f48ce0a-6ad5-4890-b793-3e22ff9c527a" providerId="AD" clId="Web-{493BD47E-DCE2-8F6D-BEAC-B1E76671095F}" dt="2026-03-10T23:36:54.661" v="465" actId="14100"/>
        <pc:sldMkLst>
          <pc:docMk/>
          <pc:sldMk cId="1591212200" sldId="259"/>
        </pc:sldMkLst>
        <pc:spChg chg="mod">
          <ac:chgData name="Labeeqa Shoukat (2319083)" userId="S::2319083@student.uwtsd.ac.uk::1f48ce0a-6ad5-4890-b793-3e22ff9c527a" providerId="AD" clId="Web-{493BD47E-DCE2-8F6D-BEAC-B1E76671095F}" dt="2026-03-10T22:07:43.573" v="144" actId="20577"/>
          <ac:spMkLst>
            <pc:docMk/>
            <pc:sldMk cId="1591212200" sldId="259"/>
            <ac:spMk id="2" creationId="{57F49BD6-F773-8106-A296-7D1104D61105}"/>
          </ac:spMkLst>
        </pc:spChg>
        <pc:spChg chg="mod">
          <ac:chgData name="Labeeqa Shoukat (2319083)" userId="S::2319083@student.uwtsd.ac.uk::1f48ce0a-6ad5-4890-b793-3e22ff9c527a" providerId="AD" clId="Web-{493BD47E-DCE2-8F6D-BEAC-B1E76671095F}" dt="2026-03-10T23:36:54.661" v="465" actId="14100"/>
          <ac:spMkLst>
            <pc:docMk/>
            <pc:sldMk cId="1591212200" sldId="259"/>
            <ac:spMk id="3" creationId="{A8EFDBFA-7BEE-3D3E-AAFF-0F6E3468DDF9}"/>
          </ac:spMkLst>
        </pc:spChg>
      </pc:sldChg>
      <pc:sldChg chg="modSp new">
        <pc:chgData name="Labeeqa Shoukat (2319083)" userId="S::2319083@student.uwtsd.ac.uk::1f48ce0a-6ad5-4890-b793-3e22ff9c527a" providerId="AD" clId="Web-{493BD47E-DCE2-8F6D-BEAC-B1E76671095F}" dt="2026-03-10T23:00:15.310" v="286" actId="20577"/>
        <pc:sldMkLst>
          <pc:docMk/>
          <pc:sldMk cId="177429593" sldId="261"/>
        </pc:sldMkLst>
        <pc:spChg chg="mod">
          <ac:chgData name="Labeeqa Shoukat (2319083)" userId="S::2319083@student.uwtsd.ac.uk::1f48ce0a-6ad5-4890-b793-3e22ff9c527a" providerId="AD" clId="Web-{493BD47E-DCE2-8F6D-BEAC-B1E76671095F}" dt="2026-03-10T22:45:23.337" v="229" actId="20577"/>
          <ac:spMkLst>
            <pc:docMk/>
            <pc:sldMk cId="177429593" sldId="261"/>
            <ac:spMk id="2" creationId="{46E519C8-EEDC-002E-1F34-0981162AEF57}"/>
          </ac:spMkLst>
        </pc:spChg>
        <pc:spChg chg="mod">
          <ac:chgData name="Labeeqa Shoukat (2319083)" userId="S::2319083@student.uwtsd.ac.uk::1f48ce0a-6ad5-4890-b793-3e22ff9c527a" providerId="AD" clId="Web-{493BD47E-DCE2-8F6D-BEAC-B1E76671095F}" dt="2026-03-10T23:00:15.310" v="286" actId="20577"/>
          <ac:spMkLst>
            <pc:docMk/>
            <pc:sldMk cId="177429593" sldId="261"/>
            <ac:spMk id="3" creationId="{ABDA24FF-2447-CC4B-FD4D-DEC50EE92253}"/>
          </ac:spMkLst>
        </pc:spChg>
      </pc:sldChg>
      <pc:sldChg chg="modSp new">
        <pc:chgData name="Labeeqa Shoukat (2319083)" userId="S::2319083@student.uwtsd.ac.uk::1f48ce0a-6ad5-4890-b793-3e22ff9c527a" providerId="AD" clId="Web-{493BD47E-DCE2-8F6D-BEAC-B1E76671095F}" dt="2026-03-11T00:02:29.978" v="559" actId="20577"/>
        <pc:sldMkLst>
          <pc:docMk/>
          <pc:sldMk cId="2762125635" sldId="262"/>
        </pc:sldMkLst>
        <pc:spChg chg="mod">
          <ac:chgData name="Labeeqa Shoukat (2319083)" userId="S::2319083@student.uwtsd.ac.uk::1f48ce0a-6ad5-4890-b793-3e22ff9c527a" providerId="AD" clId="Web-{493BD47E-DCE2-8F6D-BEAC-B1E76671095F}" dt="2026-03-11T00:02:29.978" v="559" actId="20577"/>
          <ac:spMkLst>
            <pc:docMk/>
            <pc:sldMk cId="2762125635" sldId="262"/>
            <ac:spMk id="2" creationId="{4785DB3C-8E2D-B64C-2A36-1E2215A0D790}"/>
          </ac:spMkLst>
        </pc:spChg>
        <pc:spChg chg="mod">
          <ac:chgData name="Labeeqa Shoukat (2319083)" userId="S::2319083@student.uwtsd.ac.uk::1f48ce0a-6ad5-4890-b793-3e22ff9c527a" providerId="AD" clId="Web-{493BD47E-DCE2-8F6D-BEAC-B1E76671095F}" dt="2026-03-11T00:01:53.992" v="551" actId="20577"/>
          <ac:spMkLst>
            <pc:docMk/>
            <pc:sldMk cId="2762125635" sldId="262"/>
            <ac:spMk id="3" creationId="{95DB9EBF-DFDE-CE71-D5E4-A2F67A9380B6}"/>
          </ac:spMkLst>
        </pc:spChg>
      </pc:sldChg>
      <pc:sldChg chg="modSp new">
        <pc:chgData name="Labeeqa Shoukat (2319083)" userId="S::2319083@student.uwtsd.ac.uk::1f48ce0a-6ad5-4890-b793-3e22ff9c527a" providerId="AD" clId="Web-{493BD47E-DCE2-8F6D-BEAC-B1E76671095F}" dt="2026-03-11T00:03:16.722" v="581" actId="20577"/>
        <pc:sldMkLst>
          <pc:docMk/>
          <pc:sldMk cId="3320140795" sldId="263"/>
        </pc:sldMkLst>
        <pc:spChg chg="mod">
          <ac:chgData name="Labeeqa Shoukat (2319083)" userId="S::2319083@student.uwtsd.ac.uk::1f48ce0a-6ad5-4890-b793-3e22ff9c527a" providerId="AD" clId="Web-{493BD47E-DCE2-8F6D-BEAC-B1E76671095F}" dt="2026-03-11T00:03:16.722" v="581" actId="20577"/>
          <ac:spMkLst>
            <pc:docMk/>
            <pc:sldMk cId="3320140795" sldId="263"/>
            <ac:spMk id="2" creationId="{E0AB3403-79ED-51BF-45BE-94D0D70F6656}"/>
          </ac:spMkLst>
        </pc:spChg>
      </pc:sldChg>
      <pc:sldMasterChg chg="add addSldLayout">
        <pc:chgData name="Labeeqa Shoukat (2319083)" userId="S::2319083@student.uwtsd.ac.uk::1f48ce0a-6ad5-4890-b793-3e22ff9c527a" providerId="AD" clId="Web-{493BD47E-DCE2-8F6D-BEAC-B1E76671095F}" dt="2026-03-10T21:48:13.549" v="0"/>
        <pc:sldMasterMkLst>
          <pc:docMk/>
          <pc:sldMasterMk cId="2318086435" sldId="2147483747"/>
        </pc:sldMasterMkLst>
        <pc:sldLayoutChg chg="add">
          <pc:chgData name="Labeeqa Shoukat (2319083)" userId="S::2319083@student.uwtsd.ac.uk::1f48ce0a-6ad5-4890-b793-3e22ff9c527a" providerId="AD" clId="Web-{493BD47E-DCE2-8F6D-BEAC-B1E76671095F}" dt="2026-03-10T21:48:13.549" v="0"/>
          <pc:sldLayoutMkLst>
            <pc:docMk/>
            <pc:sldMasterMk cId="2318086435" sldId="2147483747"/>
            <pc:sldLayoutMk cId="3430288962" sldId="2147483736"/>
          </pc:sldLayoutMkLst>
        </pc:sldLayoutChg>
        <pc:sldLayoutChg chg="add">
          <pc:chgData name="Labeeqa Shoukat (2319083)" userId="S::2319083@student.uwtsd.ac.uk::1f48ce0a-6ad5-4890-b793-3e22ff9c527a" providerId="AD" clId="Web-{493BD47E-DCE2-8F6D-BEAC-B1E76671095F}" dt="2026-03-10T21:48:13.549" v="0"/>
          <pc:sldLayoutMkLst>
            <pc:docMk/>
            <pc:sldMasterMk cId="2318086435" sldId="2147483747"/>
            <pc:sldLayoutMk cId="293007736" sldId="2147483737"/>
          </pc:sldLayoutMkLst>
        </pc:sldLayoutChg>
        <pc:sldLayoutChg chg="add">
          <pc:chgData name="Labeeqa Shoukat (2319083)" userId="S::2319083@student.uwtsd.ac.uk::1f48ce0a-6ad5-4890-b793-3e22ff9c527a" providerId="AD" clId="Web-{493BD47E-DCE2-8F6D-BEAC-B1E76671095F}" dt="2026-03-10T21:48:13.549" v="0"/>
          <pc:sldLayoutMkLst>
            <pc:docMk/>
            <pc:sldMasterMk cId="2318086435" sldId="2147483747"/>
            <pc:sldLayoutMk cId="1399021865" sldId="2147483738"/>
          </pc:sldLayoutMkLst>
        </pc:sldLayoutChg>
        <pc:sldLayoutChg chg="add">
          <pc:chgData name="Labeeqa Shoukat (2319083)" userId="S::2319083@student.uwtsd.ac.uk::1f48ce0a-6ad5-4890-b793-3e22ff9c527a" providerId="AD" clId="Web-{493BD47E-DCE2-8F6D-BEAC-B1E76671095F}" dt="2026-03-10T21:48:13.549" v="0"/>
          <pc:sldLayoutMkLst>
            <pc:docMk/>
            <pc:sldMasterMk cId="2318086435" sldId="2147483747"/>
            <pc:sldLayoutMk cId="3799588132" sldId="2147483739"/>
          </pc:sldLayoutMkLst>
        </pc:sldLayoutChg>
        <pc:sldLayoutChg chg="add">
          <pc:chgData name="Labeeqa Shoukat (2319083)" userId="S::2319083@student.uwtsd.ac.uk::1f48ce0a-6ad5-4890-b793-3e22ff9c527a" providerId="AD" clId="Web-{493BD47E-DCE2-8F6D-BEAC-B1E76671095F}" dt="2026-03-10T21:48:13.549" v="0"/>
          <pc:sldLayoutMkLst>
            <pc:docMk/>
            <pc:sldMasterMk cId="2318086435" sldId="2147483747"/>
            <pc:sldLayoutMk cId="3088934735" sldId="2147483740"/>
          </pc:sldLayoutMkLst>
        </pc:sldLayoutChg>
        <pc:sldLayoutChg chg="add">
          <pc:chgData name="Labeeqa Shoukat (2319083)" userId="S::2319083@student.uwtsd.ac.uk::1f48ce0a-6ad5-4890-b793-3e22ff9c527a" providerId="AD" clId="Web-{493BD47E-DCE2-8F6D-BEAC-B1E76671095F}" dt="2026-03-10T21:48:13.549" v="0"/>
          <pc:sldLayoutMkLst>
            <pc:docMk/>
            <pc:sldMasterMk cId="2318086435" sldId="2147483747"/>
            <pc:sldLayoutMk cId="2494886917" sldId="2147483741"/>
          </pc:sldLayoutMkLst>
        </pc:sldLayoutChg>
        <pc:sldLayoutChg chg="add">
          <pc:chgData name="Labeeqa Shoukat (2319083)" userId="S::2319083@student.uwtsd.ac.uk::1f48ce0a-6ad5-4890-b793-3e22ff9c527a" providerId="AD" clId="Web-{493BD47E-DCE2-8F6D-BEAC-B1E76671095F}" dt="2026-03-10T21:48:13.549" v="0"/>
          <pc:sldLayoutMkLst>
            <pc:docMk/>
            <pc:sldMasterMk cId="2318086435" sldId="2147483747"/>
            <pc:sldLayoutMk cId="1036391325" sldId="2147483742"/>
          </pc:sldLayoutMkLst>
        </pc:sldLayoutChg>
        <pc:sldLayoutChg chg="add">
          <pc:chgData name="Labeeqa Shoukat (2319083)" userId="S::2319083@student.uwtsd.ac.uk::1f48ce0a-6ad5-4890-b793-3e22ff9c527a" providerId="AD" clId="Web-{493BD47E-DCE2-8F6D-BEAC-B1E76671095F}" dt="2026-03-10T21:48:13.549" v="0"/>
          <pc:sldLayoutMkLst>
            <pc:docMk/>
            <pc:sldMasterMk cId="2318086435" sldId="2147483747"/>
            <pc:sldLayoutMk cId="2927814477" sldId="2147483743"/>
          </pc:sldLayoutMkLst>
        </pc:sldLayoutChg>
        <pc:sldLayoutChg chg="add">
          <pc:chgData name="Labeeqa Shoukat (2319083)" userId="S::2319083@student.uwtsd.ac.uk::1f48ce0a-6ad5-4890-b793-3e22ff9c527a" providerId="AD" clId="Web-{493BD47E-DCE2-8F6D-BEAC-B1E76671095F}" dt="2026-03-10T21:48:13.549" v="0"/>
          <pc:sldLayoutMkLst>
            <pc:docMk/>
            <pc:sldMasterMk cId="2318086435" sldId="2147483747"/>
            <pc:sldLayoutMk cId="1842999363" sldId="2147483744"/>
          </pc:sldLayoutMkLst>
        </pc:sldLayoutChg>
        <pc:sldLayoutChg chg="add">
          <pc:chgData name="Labeeqa Shoukat (2319083)" userId="S::2319083@student.uwtsd.ac.uk::1f48ce0a-6ad5-4890-b793-3e22ff9c527a" providerId="AD" clId="Web-{493BD47E-DCE2-8F6D-BEAC-B1E76671095F}" dt="2026-03-10T21:48:13.549" v="0"/>
          <pc:sldLayoutMkLst>
            <pc:docMk/>
            <pc:sldMasterMk cId="2318086435" sldId="2147483747"/>
            <pc:sldLayoutMk cId="2165363186" sldId="2147483745"/>
          </pc:sldLayoutMkLst>
        </pc:sldLayoutChg>
        <pc:sldLayoutChg chg="add">
          <pc:chgData name="Labeeqa Shoukat (2319083)" userId="S::2319083@student.uwtsd.ac.uk::1f48ce0a-6ad5-4890-b793-3e22ff9c527a" providerId="AD" clId="Web-{493BD47E-DCE2-8F6D-BEAC-B1E76671095F}" dt="2026-03-10T21:48:13.549" v="0"/>
          <pc:sldLayoutMkLst>
            <pc:docMk/>
            <pc:sldMasterMk cId="2318086435" sldId="2147483747"/>
            <pc:sldLayoutMk cId="3524554958" sldId="2147483746"/>
          </pc:sldLayoutMkLst>
        </pc:sldLayoutChg>
      </pc:sldMasterChg>
    </pc:docChg>
  </pc:docChgLst>
  <pc:docChgLst>
    <pc:chgData name="Labeeqa Shoukat (2319083)" userId="S::2319083@student.uwtsd.ac.uk::1f48ce0a-6ad5-4890-b793-3e22ff9c527a" providerId="AD" clId="Web-{6C419487-A6DF-A794-8F82-B59AFC0846B6}"/>
    <pc:docChg chg="modSld">
      <pc:chgData name="Labeeqa Shoukat (2319083)" userId="S::2319083@student.uwtsd.ac.uk::1f48ce0a-6ad5-4890-b793-3e22ff9c527a" providerId="AD" clId="Web-{6C419487-A6DF-A794-8F82-B59AFC0846B6}" dt="2026-03-11T21:58:05.646" v="1066" actId="20577"/>
      <pc:docMkLst>
        <pc:docMk/>
      </pc:docMkLst>
      <pc:sldChg chg="modSp">
        <pc:chgData name="Labeeqa Shoukat (2319083)" userId="S::2319083@student.uwtsd.ac.uk::1f48ce0a-6ad5-4890-b793-3e22ff9c527a" providerId="AD" clId="Web-{6C419487-A6DF-A794-8F82-B59AFC0846B6}" dt="2026-03-11T20:53:50.881" v="112" actId="20577"/>
        <pc:sldMkLst>
          <pc:docMk/>
          <pc:sldMk cId="2762125635" sldId="262"/>
        </pc:sldMkLst>
        <pc:spChg chg="mod">
          <ac:chgData name="Labeeqa Shoukat (2319083)" userId="S::2319083@student.uwtsd.ac.uk::1f48ce0a-6ad5-4890-b793-3e22ff9c527a" providerId="AD" clId="Web-{6C419487-A6DF-A794-8F82-B59AFC0846B6}" dt="2026-03-11T20:53:50.881" v="112" actId="20577"/>
          <ac:spMkLst>
            <pc:docMk/>
            <pc:sldMk cId="2762125635" sldId="262"/>
            <ac:spMk id="3" creationId="{95DB9EBF-DFDE-CE71-D5E4-A2F67A9380B6}"/>
          </ac:spMkLst>
        </pc:spChg>
      </pc:sldChg>
      <pc:sldChg chg="modSp">
        <pc:chgData name="Labeeqa Shoukat (2319083)" userId="S::2319083@student.uwtsd.ac.uk::1f48ce0a-6ad5-4890-b793-3e22ff9c527a" providerId="AD" clId="Web-{6C419487-A6DF-A794-8F82-B59AFC0846B6}" dt="2026-03-11T21:58:05.646" v="1066" actId="20577"/>
        <pc:sldMkLst>
          <pc:docMk/>
          <pc:sldMk cId="3320140795" sldId="263"/>
        </pc:sldMkLst>
        <pc:spChg chg="mod">
          <ac:chgData name="Labeeqa Shoukat (2319083)" userId="S::2319083@student.uwtsd.ac.uk::1f48ce0a-6ad5-4890-b793-3e22ff9c527a" providerId="AD" clId="Web-{6C419487-A6DF-A794-8F82-B59AFC0846B6}" dt="2026-03-11T21:58:05.646" v="1066" actId="20577"/>
          <ac:spMkLst>
            <pc:docMk/>
            <pc:sldMk cId="3320140795" sldId="263"/>
            <ac:spMk id="3" creationId="{71D8B2B6-F2A8-F06E-2235-09352D397EE8}"/>
          </ac:spMkLst>
        </pc:spChg>
      </pc:sldChg>
    </pc:docChg>
  </pc:docChgLst>
  <pc:docChgLst>
    <pc:chgData name="Labeeqa Shoukat (2319083)" userId="S::2319083@student.uwtsd.ac.uk::1f48ce0a-6ad5-4890-b793-3e22ff9c527a" providerId="AD" clId="Web-{1470EA6B-BCC8-53CE-D6D4-69985A3D5C81}"/>
    <pc:docChg chg="modSld">
      <pc:chgData name="Labeeqa Shoukat (2319083)" userId="S::2319083@student.uwtsd.ac.uk::1f48ce0a-6ad5-4890-b793-3e22ff9c527a" providerId="AD" clId="Web-{1470EA6B-BCC8-53CE-D6D4-69985A3D5C81}" dt="2026-03-20T09:56:20.989" v="324" actId="20577"/>
      <pc:docMkLst>
        <pc:docMk/>
      </pc:docMkLst>
      <pc:sldChg chg="modSp">
        <pc:chgData name="Labeeqa Shoukat (2319083)" userId="S::2319083@student.uwtsd.ac.uk::1f48ce0a-6ad5-4890-b793-3e22ff9c527a" providerId="AD" clId="Web-{1470EA6B-BCC8-53CE-D6D4-69985A3D5C81}" dt="2026-03-20T09:54:27.734" v="323" actId="20577"/>
        <pc:sldMkLst>
          <pc:docMk/>
          <pc:sldMk cId="1591212200" sldId="259"/>
        </pc:sldMkLst>
        <pc:spChg chg="mod">
          <ac:chgData name="Labeeqa Shoukat (2319083)" userId="S::2319083@student.uwtsd.ac.uk::1f48ce0a-6ad5-4890-b793-3e22ff9c527a" providerId="AD" clId="Web-{1470EA6B-BCC8-53CE-D6D4-69985A3D5C81}" dt="2026-03-20T09:54:27.734" v="323" actId="20577"/>
          <ac:spMkLst>
            <pc:docMk/>
            <pc:sldMk cId="1591212200" sldId="259"/>
            <ac:spMk id="3" creationId="{A8EFDBFA-7BEE-3D3E-AAFF-0F6E3468DDF9}"/>
          </ac:spMkLst>
        </pc:spChg>
      </pc:sldChg>
      <pc:sldChg chg="modSp">
        <pc:chgData name="Labeeqa Shoukat (2319083)" userId="S::2319083@student.uwtsd.ac.uk::1f48ce0a-6ad5-4890-b793-3e22ff9c527a" providerId="AD" clId="Web-{1470EA6B-BCC8-53CE-D6D4-69985A3D5C81}" dt="2026-03-20T07:13:04.855" v="109" actId="20577"/>
        <pc:sldMkLst>
          <pc:docMk/>
          <pc:sldMk cId="177429593" sldId="261"/>
        </pc:sldMkLst>
        <pc:spChg chg="mod">
          <ac:chgData name="Labeeqa Shoukat (2319083)" userId="S::2319083@student.uwtsd.ac.uk::1f48ce0a-6ad5-4890-b793-3e22ff9c527a" providerId="AD" clId="Web-{1470EA6B-BCC8-53CE-D6D4-69985A3D5C81}" dt="2026-03-20T07:13:04.855" v="109" actId="20577"/>
          <ac:spMkLst>
            <pc:docMk/>
            <pc:sldMk cId="177429593" sldId="261"/>
            <ac:spMk id="3" creationId="{ABDA24FF-2447-CC4B-FD4D-DEC50EE92253}"/>
          </ac:spMkLst>
        </pc:spChg>
      </pc:sldChg>
      <pc:sldChg chg="modSp">
        <pc:chgData name="Labeeqa Shoukat (2319083)" userId="S::2319083@student.uwtsd.ac.uk::1f48ce0a-6ad5-4890-b793-3e22ff9c527a" providerId="AD" clId="Web-{1470EA6B-BCC8-53CE-D6D4-69985A3D5C81}" dt="2026-03-20T09:56:20.989" v="324" actId="20577"/>
        <pc:sldMkLst>
          <pc:docMk/>
          <pc:sldMk cId="3320140795" sldId="263"/>
        </pc:sldMkLst>
        <pc:spChg chg="mod">
          <ac:chgData name="Labeeqa Shoukat (2319083)" userId="S::2319083@student.uwtsd.ac.uk::1f48ce0a-6ad5-4890-b793-3e22ff9c527a" providerId="AD" clId="Web-{1470EA6B-BCC8-53CE-D6D4-69985A3D5C81}" dt="2026-03-20T09:56:20.989" v="324" actId="20577"/>
          <ac:spMkLst>
            <pc:docMk/>
            <pc:sldMk cId="3320140795" sldId="263"/>
            <ac:spMk id="3" creationId="{71D8B2B6-F2A8-F06E-2235-09352D397EE8}"/>
          </ac:spMkLst>
        </pc:spChg>
      </pc:sldChg>
    </pc:docChg>
  </pc:docChgLst>
  <pc:docChgLst>
    <pc:chgData name="Labeeqa Shoukat (2319083)" userId="S::2319083@student.uwtsd.ac.uk::1f48ce0a-6ad5-4890-b793-3e22ff9c527a" providerId="AD" clId="Web-{1068096B-0970-2149-78ED-84CFC6395793}"/>
    <pc:docChg chg="addSld delSld modSld">
      <pc:chgData name="Labeeqa Shoukat (2319083)" userId="S::2319083@student.uwtsd.ac.uk::1f48ce0a-6ad5-4890-b793-3e22ff9c527a" providerId="AD" clId="Web-{1068096B-0970-2149-78ED-84CFC6395793}" dt="2026-03-22T00:59:41.282" v="401" actId="20577"/>
      <pc:docMkLst>
        <pc:docMk/>
      </pc:docMkLst>
      <pc:sldChg chg="modSp">
        <pc:chgData name="Labeeqa Shoukat (2319083)" userId="S::2319083@student.uwtsd.ac.uk::1f48ce0a-6ad5-4890-b793-3e22ff9c527a" providerId="AD" clId="Web-{1068096B-0970-2149-78ED-84CFC6395793}" dt="2026-03-22T00:39:29.645" v="337" actId="20577"/>
        <pc:sldMkLst>
          <pc:docMk/>
          <pc:sldMk cId="1591212200" sldId="259"/>
        </pc:sldMkLst>
        <pc:spChg chg="mod">
          <ac:chgData name="Labeeqa Shoukat (2319083)" userId="S::2319083@student.uwtsd.ac.uk::1f48ce0a-6ad5-4890-b793-3e22ff9c527a" providerId="AD" clId="Web-{1068096B-0970-2149-78ED-84CFC6395793}" dt="2026-03-22T00:39:29.645" v="337" actId="20577"/>
          <ac:spMkLst>
            <pc:docMk/>
            <pc:sldMk cId="1591212200" sldId="259"/>
            <ac:spMk id="3" creationId="{A8EFDBFA-7BEE-3D3E-AAFF-0F6E3468DDF9}"/>
          </ac:spMkLst>
        </pc:spChg>
      </pc:sldChg>
      <pc:sldChg chg="modSp">
        <pc:chgData name="Labeeqa Shoukat (2319083)" userId="S::2319083@student.uwtsd.ac.uk::1f48ce0a-6ad5-4890-b793-3e22ff9c527a" providerId="AD" clId="Web-{1068096B-0970-2149-78ED-84CFC6395793}" dt="2026-03-22T00:46:46.325" v="373" actId="20577"/>
        <pc:sldMkLst>
          <pc:docMk/>
          <pc:sldMk cId="46347989" sldId="265"/>
        </pc:sldMkLst>
        <pc:spChg chg="mod">
          <ac:chgData name="Labeeqa Shoukat (2319083)" userId="S::2319083@student.uwtsd.ac.uk::1f48ce0a-6ad5-4890-b793-3e22ff9c527a" providerId="AD" clId="Web-{1068096B-0970-2149-78ED-84CFC6395793}" dt="2026-03-22T00:46:46.325" v="373" actId="20577"/>
          <ac:spMkLst>
            <pc:docMk/>
            <pc:sldMk cId="46347989" sldId="265"/>
            <ac:spMk id="3" creationId="{7340A38B-231A-9E44-1993-58C14FFC8754}"/>
          </ac:spMkLst>
        </pc:spChg>
      </pc:sldChg>
      <pc:sldChg chg="modSp">
        <pc:chgData name="Labeeqa Shoukat (2319083)" userId="S::2319083@student.uwtsd.ac.uk::1f48ce0a-6ad5-4890-b793-3e22ff9c527a" providerId="AD" clId="Web-{1068096B-0970-2149-78ED-84CFC6395793}" dt="2026-03-22T00:45:11.120" v="356" actId="20577"/>
        <pc:sldMkLst>
          <pc:docMk/>
          <pc:sldMk cId="3741591854" sldId="266"/>
        </pc:sldMkLst>
        <pc:spChg chg="mod">
          <ac:chgData name="Labeeqa Shoukat (2319083)" userId="S::2319083@student.uwtsd.ac.uk::1f48ce0a-6ad5-4890-b793-3e22ff9c527a" providerId="AD" clId="Web-{1068096B-0970-2149-78ED-84CFC6395793}" dt="2026-03-22T00:23:57.095" v="104" actId="20577"/>
          <ac:spMkLst>
            <pc:docMk/>
            <pc:sldMk cId="3741591854" sldId="266"/>
            <ac:spMk id="3" creationId="{B5BAECA0-2B7E-500B-7855-3407DDBEED82}"/>
          </ac:spMkLst>
        </pc:spChg>
        <pc:spChg chg="mod">
          <ac:chgData name="Labeeqa Shoukat (2319083)" userId="S::2319083@student.uwtsd.ac.uk::1f48ce0a-6ad5-4890-b793-3e22ff9c527a" providerId="AD" clId="Web-{1068096B-0970-2149-78ED-84CFC6395793}" dt="2026-03-22T00:25:59.144" v="129" actId="20577"/>
          <ac:spMkLst>
            <pc:docMk/>
            <pc:sldMk cId="3741591854" sldId="266"/>
            <ac:spMk id="5" creationId="{51692488-E998-15D9-7EAF-3BADFE0FD56F}"/>
          </ac:spMkLst>
        </pc:spChg>
        <pc:spChg chg="mod">
          <ac:chgData name="Labeeqa Shoukat (2319083)" userId="S::2319083@student.uwtsd.ac.uk::1f48ce0a-6ad5-4890-b793-3e22ff9c527a" providerId="AD" clId="Web-{1068096B-0970-2149-78ED-84CFC6395793}" dt="2026-03-22T00:45:11.120" v="356" actId="20577"/>
          <ac:spMkLst>
            <pc:docMk/>
            <pc:sldMk cId="3741591854" sldId="266"/>
            <ac:spMk id="7" creationId="{835D4574-3BDC-1E5A-5A6C-5B8DAE406AB7}"/>
          </ac:spMkLst>
        </pc:spChg>
      </pc:sldChg>
      <pc:sldChg chg="modSp del">
        <pc:chgData name="Labeeqa Shoukat (2319083)" userId="S::2319083@student.uwtsd.ac.uk::1f48ce0a-6ad5-4890-b793-3e22ff9c527a" providerId="AD" clId="Web-{1068096B-0970-2149-78ED-84CFC6395793}" dt="2026-03-22T00:40:18.068" v="338"/>
        <pc:sldMkLst>
          <pc:docMk/>
          <pc:sldMk cId="3314401686" sldId="267"/>
        </pc:sldMkLst>
        <pc:spChg chg="mod">
          <ac:chgData name="Labeeqa Shoukat (2319083)" userId="S::2319083@student.uwtsd.ac.uk::1f48ce0a-6ad5-4890-b793-3e22ff9c527a" providerId="AD" clId="Web-{1068096B-0970-2149-78ED-84CFC6395793}" dt="2026-03-22T00:27:58.177" v="170" actId="20577"/>
          <ac:spMkLst>
            <pc:docMk/>
            <pc:sldMk cId="3314401686" sldId="267"/>
            <ac:spMk id="3" creationId="{34FF28E3-DCAF-8330-06F5-5CB8F2D8235B}"/>
          </ac:spMkLst>
        </pc:spChg>
      </pc:sldChg>
      <pc:sldChg chg="modSp">
        <pc:chgData name="Labeeqa Shoukat (2319083)" userId="S::2319083@student.uwtsd.ac.uk::1f48ce0a-6ad5-4890-b793-3e22ff9c527a" providerId="AD" clId="Web-{1068096B-0970-2149-78ED-84CFC6395793}" dt="2026-03-22T00:58:49.950" v="394" actId="20577"/>
        <pc:sldMkLst>
          <pc:docMk/>
          <pc:sldMk cId="4130090952" sldId="269"/>
        </pc:sldMkLst>
        <pc:spChg chg="mod">
          <ac:chgData name="Labeeqa Shoukat (2319083)" userId="S::2319083@student.uwtsd.ac.uk::1f48ce0a-6ad5-4890-b793-3e22ff9c527a" providerId="AD" clId="Web-{1068096B-0970-2149-78ED-84CFC6395793}" dt="2026-03-22T00:58:49.950" v="394" actId="20577"/>
          <ac:spMkLst>
            <pc:docMk/>
            <pc:sldMk cId="4130090952" sldId="269"/>
            <ac:spMk id="2" creationId="{7BBB8B6C-49E6-812B-6E57-32ECFEB0134F}"/>
          </ac:spMkLst>
        </pc:spChg>
        <pc:spChg chg="mod">
          <ac:chgData name="Labeeqa Shoukat (2319083)" userId="S::2319083@student.uwtsd.ac.uk::1f48ce0a-6ad5-4890-b793-3e22ff9c527a" providerId="AD" clId="Web-{1068096B-0970-2149-78ED-84CFC6395793}" dt="2026-03-22T00:27:46.739" v="169" actId="20577"/>
          <ac:spMkLst>
            <pc:docMk/>
            <pc:sldMk cId="4130090952" sldId="269"/>
            <ac:spMk id="3" creationId="{07EA5EC7-335D-ACA9-AC9E-3A6B25A8263A}"/>
          </ac:spMkLst>
        </pc:spChg>
      </pc:sldChg>
      <pc:sldChg chg="modSp new">
        <pc:chgData name="Labeeqa Shoukat (2319083)" userId="S::2319083@student.uwtsd.ac.uk::1f48ce0a-6ad5-4890-b793-3e22ff9c527a" providerId="AD" clId="Web-{1068096B-0970-2149-78ED-84CFC6395793}" dt="2026-03-22T00:40:45.303" v="339" actId="20577"/>
        <pc:sldMkLst>
          <pc:docMk/>
          <pc:sldMk cId="3644849190" sldId="270"/>
        </pc:sldMkLst>
        <pc:spChg chg="mod">
          <ac:chgData name="Labeeqa Shoukat (2319083)" userId="S::2319083@student.uwtsd.ac.uk::1f48ce0a-6ad5-4890-b793-3e22ff9c527a" providerId="AD" clId="Web-{1068096B-0970-2149-78ED-84CFC6395793}" dt="2026-03-22T00:18:46.774" v="68" actId="20577"/>
          <ac:spMkLst>
            <pc:docMk/>
            <pc:sldMk cId="3644849190" sldId="270"/>
            <ac:spMk id="2" creationId="{C527B04C-1A72-289C-A585-6DAB1E2824F2}"/>
          </ac:spMkLst>
        </pc:spChg>
        <pc:spChg chg="mod">
          <ac:chgData name="Labeeqa Shoukat (2319083)" userId="S::2319083@student.uwtsd.ac.uk::1f48ce0a-6ad5-4890-b793-3e22ff9c527a" providerId="AD" clId="Web-{1068096B-0970-2149-78ED-84CFC6395793}" dt="2026-03-22T00:40:45.303" v="339" actId="20577"/>
          <ac:spMkLst>
            <pc:docMk/>
            <pc:sldMk cId="3644849190" sldId="270"/>
            <ac:spMk id="3" creationId="{6392A758-8A25-BE4F-3E46-EBBBEF8E73BC}"/>
          </ac:spMkLst>
        </pc:spChg>
      </pc:sldChg>
      <pc:sldChg chg="modSp new">
        <pc:chgData name="Labeeqa Shoukat (2319083)" userId="S::2319083@student.uwtsd.ac.uk::1f48ce0a-6ad5-4890-b793-3e22ff9c527a" providerId="AD" clId="Web-{1068096B-0970-2149-78ED-84CFC6395793}" dt="2026-03-22T00:58:17.089" v="391" actId="20577"/>
        <pc:sldMkLst>
          <pc:docMk/>
          <pc:sldMk cId="3193999442" sldId="271"/>
        </pc:sldMkLst>
        <pc:spChg chg="mod">
          <ac:chgData name="Labeeqa Shoukat (2319083)" userId="S::2319083@student.uwtsd.ac.uk::1f48ce0a-6ad5-4890-b793-3e22ff9c527a" providerId="AD" clId="Web-{1068096B-0970-2149-78ED-84CFC6395793}" dt="2026-03-22T00:58:17.089" v="391" actId="20577"/>
          <ac:spMkLst>
            <pc:docMk/>
            <pc:sldMk cId="3193999442" sldId="271"/>
            <ac:spMk id="2" creationId="{F4F44C51-DE33-8BE5-5AED-1759114C5CE5}"/>
          </ac:spMkLst>
        </pc:spChg>
        <pc:spChg chg="mod">
          <ac:chgData name="Labeeqa Shoukat (2319083)" userId="S::2319083@student.uwtsd.ac.uk::1f48ce0a-6ad5-4890-b793-3e22ff9c527a" providerId="AD" clId="Web-{1068096B-0970-2149-78ED-84CFC6395793}" dt="2026-03-22T00:47:38.015" v="390" actId="20577"/>
          <ac:spMkLst>
            <pc:docMk/>
            <pc:sldMk cId="3193999442" sldId="271"/>
            <ac:spMk id="3" creationId="{9B6ADA2E-DEA4-2C53-87E5-0775B4C9AAB0}"/>
          </ac:spMkLst>
        </pc:spChg>
      </pc:sldChg>
      <pc:sldChg chg="modSp new">
        <pc:chgData name="Labeeqa Shoukat (2319083)" userId="S::2319083@student.uwtsd.ac.uk::1f48ce0a-6ad5-4890-b793-3e22ff9c527a" providerId="AD" clId="Web-{1068096B-0970-2149-78ED-84CFC6395793}" dt="2026-03-22T00:59:41.282" v="401" actId="20577"/>
        <pc:sldMkLst>
          <pc:docMk/>
          <pc:sldMk cId="2462184155" sldId="272"/>
        </pc:sldMkLst>
        <pc:spChg chg="mod">
          <ac:chgData name="Labeeqa Shoukat (2319083)" userId="S::2319083@student.uwtsd.ac.uk::1f48ce0a-6ad5-4890-b793-3e22ff9c527a" providerId="AD" clId="Web-{1068096B-0970-2149-78ED-84CFC6395793}" dt="2026-03-22T00:59:41.282" v="401" actId="20577"/>
          <ac:spMkLst>
            <pc:docMk/>
            <pc:sldMk cId="2462184155" sldId="272"/>
            <ac:spMk id="2" creationId="{C2316021-4BD0-1972-86FA-31964C40ED57}"/>
          </ac:spMkLst>
        </pc:spChg>
      </pc:sldChg>
    </pc:docChg>
  </pc:docChgLst>
  <pc:docChgLst>
    <pc:chgData name="Labeeqa Shoukat (2319083)" userId="S::2319083@student.uwtsd.ac.uk::1f48ce0a-6ad5-4890-b793-3e22ff9c527a" providerId="AD" clId="Web-{B929EA89-9EE2-1BDF-8BFD-93E8D1D4ECE0}"/>
    <pc:docChg chg="delSld">
      <pc:chgData name="Labeeqa Shoukat (2319083)" userId="S::2319083@student.uwtsd.ac.uk::1f48ce0a-6ad5-4890-b793-3e22ff9c527a" providerId="AD" clId="Web-{B929EA89-9EE2-1BDF-8BFD-93E8D1D4ECE0}" dt="2026-03-16T21:14:35.109" v="1"/>
      <pc:docMkLst>
        <pc:docMk/>
      </pc:docMkLst>
    </pc:docChg>
  </pc:docChgLst>
  <pc:docChgLst>
    <pc:chgData name="Labeeqa Shoukat (2319083)" userId="1f48ce0a-6ad5-4890-b793-3e22ff9c527a" providerId="ADAL" clId="{E368BAA3-336A-423C-BE81-9A348649CFEF}"/>
    <pc:docChg chg="custSel modSld">
      <pc:chgData name="Labeeqa Shoukat (2319083)" userId="1f48ce0a-6ad5-4890-b793-3e22ff9c527a" providerId="ADAL" clId="{E368BAA3-336A-423C-BE81-9A348649CFEF}" dt="2026-03-22T20:19:04.409" v="25" actId="1076"/>
      <pc:docMkLst>
        <pc:docMk/>
      </pc:docMkLst>
      <pc:sldChg chg="modSp mod">
        <pc:chgData name="Labeeqa Shoukat (2319083)" userId="1f48ce0a-6ad5-4890-b793-3e22ff9c527a" providerId="ADAL" clId="{E368BAA3-336A-423C-BE81-9A348649CFEF}" dt="2026-03-22T19:43:02.427" v="8" actId="1076"/>
        <pc:sldMkLst>
          <pc:docMk/>
          <pc:sldMk cId="214744759" sldId="257"/>
        </pc:sldMkLst>
        <pc:spChg chg="mod">
          <ac:chgData name="Labeeqa Shoukat (2319083)" userId="1f48ce0a-6ad5-4890-b793-3e22ff9c527a" providerId="ADAL" clId="{E368BAA3-336A-423C-BE81-9A348649CFEF}" dt="2026-03-22T19:42:38.268" v="0" actId="27636"/>
          <ac:spMkLst>
            <pc:docMk/>
            <pc:sldMk cId="214744759" sldId="257"/>
            <ac:spMk id="3" creationId="{51A810F5-C6C5-13DB-0440-F213199A0479}"/>
          </ac:spMkLst>
        </pc:spChg>
        <pc:picChg chg="mod">
          <ac:chgData name="Labeeqa Shoukat (2319083)" userId="1f48ce0a-6ad5-4890-b793-3e22ff9c527a" providerId="ADAL" clId="{E368BAA3-336A-423C-BE81-9A348649CFEF}" dt="2026-03-22T19:43:02.427" v="8" actId="1076"/>
          <ac:picMkLst>
            <pc:docMk/>
            <pc:sldMk cId="214744759" sldId="257"/>
            <ac:picMk id="4" creationId="{7B227FD6-034F-2909-822F-B1B6C18A7714}"/>
          </ac:picMkLst>
        </pc:picChg>
      </pc:sldChg>
      <pc:sldChg chg="delSp modSp mod delAnim">
        <pc:chgData name="Labeeqa Shoukat (2319083)" userId="1f48ce0a-6ad5-4890-b793-3e22ff9c527a" providerId="ADAL" clId="{E368BAA3-336A-423C-BE81-9A348649CFEF}" dt="2026-03-22T19:51:20.268" v="11" actId="1076"/>
        <pc:sldMkLst>
          <pc:docMk/>
          <pc:sldMk cId="2439562027" sldId="258"/>
        </pc:sldMkLst>
        <pc:picChg chg="del mod">
          <ac:chgData name="Labeeqa Shoukat (2319083)" userId="1f48ce0a-6ad5-4890-b793-3e22ff9c527a" providerId="ADAL" clId="{E368BAA3-336A-423C-BE81-9A348649CFEF}" dt="2026-03-22T19:48:31.420" v="10" actId="478"/>
          <ac:picMkLst>
            <pc:docMk/>
            <pc:sldMk cId="2439562027" sldId="258"/>
            <ac:picMk id="5" creationId="{43FE96DF-EBB0-A2E7-D3B7-11A631B935D0}"/>
          </ac:picMkLst>
        </pc:picChg>
        <pc:picChg chg="mod">
          <ac:chgData name="Labeeqa Shoukat (2319083)" userId="1f48ce0a-6ad5-4890-b793-3e22ff9c527a" providerId="ADAL" clId="{E368BAA3-336A-423C-BE81-9A348649CFEF}" dt="2026-03-22T19:51:20.268" v="11" actId="1076"/>
          <ac:picMkLst>
            <pc:docMk/>
            <pc:sldMk cId="2439562027" sldId="258"/>
            <ac:picMk id="6" creationId="{AEEF4B39-D817-B33C-AD4B-CDA986627103}"/>
          </ac:picMkLst>
        </pc:picChg>
      </pc:sldChg>
      <pc:sldChg chg="modSp mod">
        <pc:chgData name="Labeeqa Shoukat (2319083)" userId="1f48ce0a-6ad5-4890-b793-3e22ff9c527a" providerId="ADAL" clId="{E368BAA3-336A-423C-BE81-9A348649CFEF}" dt="2026-03-22T19:57:46.123" v="14" actId="1076"/>
        <pc:sldMkLst>
          <pc:docMk/>
          <pc:sldMk cId="1591212200" sldId="259"/>
        </pc:sldMkLst>
        <pc:picChg chg="mod">
          <ac:chgData name="Labeeqa Shoukat (2319083)" userId="1f48ce0a-6ad5-4890-b793-3e22ff9c527a" providerId="ADAL" clId="{E368BAA3-336A-423C-BE81-9A348649CFEF}" dt="2026-03-22T19:57:46.123" v="14" actId="1076"/>
          <ac:picMkLst>
            <pc:docMk/>
            <pc:sldMk cId="1591212200" sldId="259"/>
            <ac:picMk id="4" creationId="{7E917498-9C85-A0A9-D6DD-9F46DC4E453F}"/>
          </ac:picMkLst>
        </pc:picChg>
      </pc:sldChg>
      <pc:sldChg chg="modSp mod">
        <pc:chgData name="Labeeqa Shoukat (2319083)" userId="1f48ce0a-6ad5-4890-b793-3e22ff9c527a" providerId="ADAL" clId="{E368BAA3-336A-423C-BE81-9A348649CFEF}" dt="2026-03-22T19:54:27.893" v="12" actId="1076"/>
        <pc:sldMkLst>
          <pc:docMk/>
          <pc:sldMk cId="177429593" sldId="261"/>
        </pc:sldMkLst>
        <pc:spChg chg="mod">
          <ac:chgData name="Labeeqa Shoukat (2319083)" userId="1f48ce0a-6ad5-4890-b793-3e22ff9c527a" providerId="ADAL" clId="{E368BAA3-336A-423C-BE81-9A348649CFEF}" dt="2026-03-22T19:42:38.290" v="1" actId="27636"/>
          <ac:spMkLst>
            <pc:docMk/>
            <pc:sldMk cId="177429593" sldId="261"/>
            <ac:spMk id="3" creationId="{ABDA24FF-2447-CC4B-FD4D-DEC50EE92253}"/>
          </ac:spMkLst>
        </pc:spChg>
        <pc:picChg chg="mod">
          <ac:chgData name="Labeeqa Shoukat (2319083)" userId="1f48ce0a-6ad5-4890-b793-3e22ff9c527a" providerId="ADAL" clId="{E368BAA3-336A-423C-BE81-9A348649CFEF}" dt="2026-03-22T19:54:27.893" v="12" actId="1076"/>
          <ac:picMkLst>
            <pc:docMk/>
            <pc:sldMk cId="177429593" sldId="261"/>
            <ac:picMk id="5" creationId="{3F12F738-5ED6-804B-8FF0-EF81CE6DE12D}"/>
          </ac:picMkLst>
        </pc:picChg>
      </pc:sldChg>
      <pc:sldChg chg="modSp mod">
        <pc:chgData name="Labeeqa Shoukat (2319083)" userId="1f48ce0a-6ad5-4890-b793-3e22ff9c527a" providerId="ADAL" clId="{E368BAA3-336A-423C-BE81-9A348649CFEF}" dt="2026-03-22T20:01:24.872" v="15" actId="1076"/>
        <pc:sldMkLst>
          <pc:docMk/>
          <pc:sldMk cId="2762125635" sldId="262"/>
        </pc:sldMkLst>
        <pc:spChg chg="mod">
          <ac:chgData name="Labeeqa Shoukat (2319083)" userId="1f48ce0a-6ad5-4890-b793-3e22ff9c527a" providerId="ADAL" clId="{E368BAA3-336A-423C-BE81-9A348649CFEF}" dt="2026-03-22T19:42:38.309" v="2" actId="27636"/>
          <ac:spMkLst>
            <pc:docMk/>
            <pc:sldMk cId="2762125635" sldId="262"/>
            <ac:spMk id="3" creationId="{95DB9EBF-DFDE-CE71-D5E4-A2F67A9380B6}"/>
          </ac:spMkLst>
        </pc:spChg>
        <pc:picChg chg="mod">
          <ac:chgData name="Labeeqa Shoukat (2319083)" userId="1f48ce0a-6ad5-4890-b793-3e22ff9c527a" providerId="ADAL" clId="{E368BAA3-336A-423C-BE81-9A348649CFEF}" dt="2026-03-22T20:01:24.872" v="15" actId="1076"/>
          <ac:picMkLst>
            <pc:docMk/>
            <pc:sldMk cId="2762125635" sldId="262"/>
            <ac:picMk id="4" creationId="{CB9BF078-8965-5151-B488-2B6F97B08383}"/>
          </ac:picMkLst>
        </pc:picChg>
      </pc:sldChg>
      <pc:sldChg chg="modSp mod">
        <pc:chgData name="Labeeqa Shoukat (2319083)" userId="1f48ce0a-6ad5-4890-b793-3e22ff9c527a" providerId="ADAL" clId="{E368BAA3-336A-423C-BE81-9A348649CFEF}" dt="2026-03-22T20:05:31.642" v="17" actId="1076"/>
        <pc:sldMkLst>
          <pc:docMk/>
          <pc:sldMk cId="3320140795" sldId="263"/>
        </pc:sldMkLst>
        <pc:spChg chg="mod">
          <ac:chgData name="Labeeqa Shoukat (2319083)" userId="1f48ce0a-6ad5-4890-b793-3e22ff9c527a" providerId="ADAL" clId="{E368BAA3-336A-423C-BE81-9A348649CFEF}" dt="2026-03-22T19:42:38.321" v="3" actId="27636"/>
          <ac:spMkLst>
            <pc:docMk/>
            <pc:sldMk cId="3320140795" sldId="263"/>
            <ac:spMk id="3" creationId="{71D8B2B6-F2A8-F06E-2235-09352D397EE8}"/>
          </ac:spMkLst>
        </pc:spChg>
        <pc:picChg chg="mod">
          <ac:chgData name="Labeeqa Shoukat (2319083)" userId="1f48ce0a-6ad5-4890-b793-3e22ff9c527a" providerId="ADAL" clId="{E368BAA3-336A-423C-BE81-9A348649CFEF}" dt="2026-03-22T20:05:31.642" v="17" actId="1076"/>
          <ac:picMkLst>
            <pc:docMk/>
            <pc:sldMk cId="3320140795" sldId="263"/>
            <ac:picMk id="4" creationId="{B5CD61EF-95F0-9B16-14B4-18A7A12F28E0}"/>
          </ac:picMkLst>
        </pc:picChg>
      </pc:sldChg>
      <pc:sldChg chg="modSp mod">
        <pc:chgData name="Labeeqa Shoukat (2319083)" userId="1f48ce0a-6ad5-4890-b793-3e22ff9c527a" providerId="ADAL" clId="{E368BAA3-336A-423C-BE81-9A348649CFEF}" dt="2026-03-22T20:07:11.798" v="18" actId="1076"/>
        <pc:sldMkLst>
          <pc:docMk/>
          <pc:sldMk cId="4112960095" sldId="264"/>
        </pc:sldMkLst>
        <pc:picChg chg="mod">
          <ac:chgData name="Labeeqa Shoukat (2319083)" userId="1f48ce0a-6ad5-4890-b793-3e22ff9c527a" providerId="ADAL" clId="{E368BAA3-336A-423C-BE81-9A348649CFEF}" dt="2026-03-22T20:07:11.798" v="18" actId="1076"/>
          <ac:picMkLst>
            <pc:docMk/>
            <pc:sldMk cId="4112960095" sldId="264"/>
            <ac:picMk id="4" creationId="{5B0E3229-1D93-D42C-B5E6-5D129C3E6B04}"/>
          </ac:picMkLst>
        </pc:picChg>
      </pc:sldChg>
      <pc:sldChg chg="modSp mod">
        <pc:chgData name="Labeeqa Shoukat (2319083)" userId="1f48ce0a-6ad5-4890-b793-3e22ff9c527a" providerId="ADAL" clId="{E368BAA3-336A-423C-BE81-9A348649CFEF}" dt="2026-03-22T20:08:06.191" v="20" actId="1076"/>
        <pc:sldMkLst>
          <pc:docMk/>
          <pc:sldMk cId="46347989" sldId="265"/>
        </pc:sldMkLst>
        <pc:picChg chg="mod">
          <ac:chgData name="Labeeqa Shoukat (2319083)" userId="1f48ce0a-6ad5-4890-b793-3e22ff9c527a" providerId="ADAL" clId="{E368BAA3-336A-423C-BE81-9A348649CFEF}" dt="2026-03-22T20:08:06.191" v="20" actId="1076"/>
          <ac:picMkLst>
            <pc:docMk/>
            <pc:sldMk cId="46347989" sldId="265"/>
            <ac:picMk id="4" creationId="{2C4EF77E-06CE-CCC2-1272-307ED5F21E05}"/>
          </ac:picMkLst>
        </pc:picChg>
      </pc:sldChg>
      <pc:sldChg chg="modSp mod">
        <pc:chgData name="Labeeqa Shoukat (2319083)" userId="1f48ce0a-6ad5-4890-b793-3e22ff9c527a" providerId="ADAL" clId="{E368BAA3-336A-423C-BE81-9A348649CFEF}" dt="2026-03-22T20:10:19.777" v="21" actId="1076"/>
        <pc:sldMkLst>
          <pc:docMk/>
          <pc:sldMk cId="3741591854" sldId="266"/>
        </pc:sldMkLst>
        <pc:spChg chg="mod">
          <ac:chgData name="Labeeqa Shoukat (2319083)" userId="1f48ce0a-6ad5-4890-b793-3e22ff9c527a" providerId="ADAL" clId="{E368BAA3-336A-423C-BE81-9A348649CFEF}" dt="2026-03-22T19:42:38.331" v="4" actId="27636"/>
          <ac:spMkLst>
            <pc:docMk/>
            <pc:sldMk cId="3741591854" sldId="266"/>
            <ac:spMk id="3" creationId="{B5BAECA0-2B7E-500B-7855-3407DDBEED82}"/>
          </ac:spMkLst>
        </pc:spChg>
        <pc:picChg chg="mod">
          <ac:chgData name="Labeeqa Shoukat (2319083)" userId="1f48ce0a-6ad5-4890-b793-3e22ff9c527a" providerId="ADAL" clId="{E368BAA3-336A-423C-BE81-9A348649CFEF}" dt="2026-03-22T20:10:19.777" v="21" actId="1076"/>
          <ac:picMkLst>
            <pc:docMk/>
            <pc:sldMk cId="3741591854" sldId="266"/>
            <ac:picMk id="4" creationId="{06906776-89FD-1071-32C3-3ABE52024914}"/>
          </ac:picMkLst>
        </pc:picChg>
      </pc:sldChg>
      <pc:sldChg chg="modSp mod">
        <pc:chgData name="Labeeqa Shoukat (2319083)" userId="1f48ce0a-6ad5-4890-b793-3e22ff9c527a" providerId="ADAL" clId="{E368BAA3-336A-423C-BE81-9A348649CFEF}" dt="2026-03-22T19:42:38.380" v="7" actId="27636"/>
        <pc:sldMkLst>
          <pc:docMk/>
          <pc:sldMk cId="2184747129" sldId="268"/>
        </pc:sldMkLst>
        <pc:spChg chg="mod">
          <ac:chgData name="Labeeqa Shoukat (2319083)" userId="1f48ce0a-6ad5-4890-b793-3e22ff9c527a" providerId="ADAL" clId="{E368BAA3-336A-423C-BE81-9A348649CFEF}" dt="2026-03-22T19:42:38.380" v="7" actId="27636"/>
          <ac:spMkLst>
            <pc:docMk/>
            <pc:sldMk cId="2184747129" sldId="268"/>
            <ac:spMk id="3" creationId="{CF4AC21D-2EAA-3DCC-718E-429B04A8A587}"/>
          </ac:spMkLst>
        </pc:spChg>
      </pc:sldChg>
      <pc:sldChg chg="modSp mod">
        <pc:chgData name="Labeeqa Shoukat (2319083)" userId="1f48ce0a-6ad5-4890-b793-3e22ff9c527a" providerId="ADAL" clId="{E368BAA3-336A-423C-BE81-9A348649CFEF}" dt="2026-03-22T20:11:17.468" v="22" actId="1076"/>
        <pc:sldMkLst>
          <pc:docMk/>
          <pc:sldMk cId="4130090952" sldId="269"/>
        </pc:sldMkLst>
        <pc:picChg chg="mod">
          <ac:chgData name="Labeeqa Shoukat (2319083)" userId="1f48ce0a-6ad5-4890-b793-3e22ff9c527a" providerId="ADAL" clId="{E368BAA3-336A-423C-BE81-9A348649CFEF}" dt="2026-03-22T20:11:17.468" v="22" actId="1076"/>
          <ac:picMkLst>
            <pc:docMk/>
            <pc:sldMk cId="4130090952" sldId="269"/>
            <ac:picMk id="4" creationId="{5747DC32-7B4B-16CF-28AB-DDFECB4E86CA}"/>
          </ac:picMkLst>
        </pc:picChg>
      </pc:sldChg>
      <pc:sldChg chg="modSp mod">
        <pc:chgData name="Labeeqa Shoukat (2319083)" userId="1f48ce0a-6ad5-4890-b793-3e22ff9c527a" providerId="ADAL" clId="{E368BAA3-336A-423C-BE81-9A348649CFEF}" dt="2026-03-22T20:14:25.474" v="23" actId="1076"/>
        <pc:sldMkLst>
          <pc:docMk/>
          <pc:sldMk cId="3644849190" sldId="270"/>
        </pc:sldMkLst>
        <pc:picChg chg="mod">
          <ac:chgData name="Labeeqa Shoukat (2319083)" userId="1f48ce0a-6ad5-4890-b793-3e22ff9c527a" providerId="ADAL" clId="{E368BAA3-336A-423C-BE81-9A348649CFEF}" dt="2026-03-22T20:14:25.474" v="23" actId="1076"/>
          <ac:picMkLst>
            <pc:docMk/>
            <pc:sldMk cId="3644849190" sldId="270"/>
            <ac:picMk id="4" creationId="{BD164050-93C9-917D-B647-D10BE0D7FC21}"/>
          </ac:picMkLst>
        </pc:picChg>
      </pc:sldChg>
      <pc:sldChg chg="modSp mod">
        <pc:chgData name="Labeeqa Shoukat (2319083)" userId="1f48ce0a-6ad5-4890-b793-3e22ff9c527a" providerId="ADAL" clId="{E368BAA3-336A-423C-BE81-9A348649CFEF}" dt="2026-03-22T20:17:36.279" v="24" actId="1076"/>
        <pc:sldMkLst>
          <pc:docMk/>
          <pc:sldMk cId="3193999442" sldId="271"/>
        </pc:sldMkLst>
        <pc:spChg chg="mod">
          <ac:chgData name="Labeeqa Shoukat (2319083)" userId="1f48ce0a-6ad5-4890-b793-3e22ff9c527a" providerId="ADAL" clId="{E368BAA3-336A-423C-BE81-9A348649CFEF}" dt="2026-03-22T19:42:38.353" v="5" actId="27636"/>
          <ac:spMkLst>
            <pc:docMk/>
            <pc:sldMk cId="3193999442" sldId="271"/>
            <ac:spMk id="3" creationId="{9B6ADA2E-DEA4-2C53-87E5-0775B4C9AAB0}"/>
          </ac:spMkLst>
        </pc:spChg>
        <pc:picChg chg="mod">
          <ac:chgData name="Labeeqa Shoukat (2319083)" userId="1f48ce0a-6ad5-4890-b793-3e22ff9c527a" providerId="ADAL" clId="{E368BAA3-336A-423C-BE81-9A348649CFEF}" dt="2026-03-22T20:17:36.279" v="24" actId="1076"/>
          <ac:picMkLst>
            <pc:docMk/>
            <pc:sldMk cId="3193999442" sldId="271"/>
            <ac:picMk id="4" creationId="{A422163A-6098-6847-B22D-C8791692A623}"/>
          </ac:picMkLst>
        </pc:picChg>
      </pc:sldChg>
      <pc:sldChg chg="modSp mod">
        <pc:chgData name="Labeeqa Shoukat (2319083)" userId="1f48ce0a-6ad5-4890-b793-3e22ff9c527a" providerId="ADAL" clId="{E368BAA3-336A-423C-BE81-9A348649CFEF}" dt="2026-03-22T20:19:04.409" v="25" actId="1076"/>
        <pc:sldMkLst>
          <pc:docMk/>
          <pc:sldMk cId="2462184155" sldId="272"/>
        </pc:sldMkLst>
        <pc:spChg chg="mod">
          <ac:chgData name="Labeeqa Shoukat (2319083)" userId="1f48ce0a-6ad5-4890-b793-3e22ff9c527a" providerId="ADAL" clId="{E368BAA3-336A-423C-BE81-9A348649CFEF}" dt="2026-03-22T19:42:38.353" v="6" actId="27636"/>
          <ac:spMkLst>
            <pc:docMk/>
            <pc:sldMk cId="2462184155" sldId="272"/>
            <ac:spMk id="3" creationId="{CBB4261E-C6F1-5900-1011-4F5121652D09}"/>
          </ac:spMkLst>
        </pc:spChg>
        <pc:picChg chg="mod">
          <ac:chgData name="Labeeqa Shoukat (2319083)" userId="1f48ce0a-6ad5-4890-b793-3e22ff9c527a" providerId="ADAL" clId="{E368BAA3-336A-423C-BE81-9A348649CFEF}" dt="2026-03-22T20:19:04.409" v="25" actId="1076"/>
          <ac:picMkLst>
            <pc:docMk/>
            <pc:sldMk cId="2462184155" sldId="272"/>
            <ac:picMk id="4" creationId="{145EA784-1ECD-458A-A42A-93A1E1CAB985}"/>
          </ac:picMkLst>
        </pc:picChg>
      </pc:sldChg>
    </pc:docChg>
  </pc:docChgLst>
  <pc:docChgLst>
    <pc:chgData name="Labeeqa Shoukat (2319083)" userId="1f48ce0a-6ad5-4890-b793-3e22ff9c527a" providerId="ADAL" clId="{E2FABF97-CFD7-3153-87E8-AC072F9E53A1}"/>
    <pc:docChg chg="custSel modSld">
      <pc:chgData name="Labeeqa Shoukat (2319083)" userId="1f48ce0a-6ad5-4890-b793-3e22ff9c527a" providerId="ADAL" clId="{E2FABF97-CFD7-3153-87E8-AC072F9E53A1}" dt="2026-03-22T07:53:40.950" v="418" actId="20577"/>
      <pc:docMkLst>
        <pc:docMk/>
      </pc:docMkLst>
      <pc:sldChg chg="modSp mod">
        <pc:chgData name="Labeeqa Shoukat (2319083)" userId="1f48ce0a-6ad5-4890-b793-3e22ff9c527a" providerId="ADAL" clId="{E2FABF97-CFD7-3153-87E8-AC072F9E53A1}" dt="2026-03-22T06:19:02.246" v="389" actId="20577"/>
        <pc:sldMkLst>
          <pc:docMk/>
          <pc:sldMk cId="2184747129" sldId="268"/>
        </pc:sldMkLst>
        <pc:spChg chg="mod">
          <ac:chgData name="Labeeqa Shoukat (2319083)" userId="1f48ce0a-6ad5-4890-b793-3e22ff9c527a" providerId="ADAL" clId="{E2FABF97-CFD7-3153-87E8-AC072F9E53A1}" dt="2026-03-22T06:19:02.246" v="389" actId="20577"/>
          <ac:spMkLst>
            <pc:docMk/>
            <pc:sldMk cId="2184747129" sldId="268"/>
            <ac:spMk id="3" creationId="{CF4AC21D-2EAA-3DCC-718E-429B04A8A587}"/>
          </ac:spMkLst>
        </pc:spChg>
      </pc:sldChg>
      <pc:sldChg chg="modSp mod">
        <pc:chgData name="Labeeqa Shoukat (2319083)" userId="1f48ce0a-6ad5-4890-b793-3e22ff9c527a" providerId="ADAL" clId="{E2FABF97-CFD7-3153-87E8-AC072F9E53A1}" dt="2026-03-22T06:11:49.490" v="164" actId="20577"/>
        <pc:sldMkLst>
          <pc:docMk/>
          <pc:sldMk cId="3644849190" sldId="270"/>
        </pc:sldMkLst>
        <pc:spChg chg="mod">
          <ac:chgData name="Labeeqa Shoukat (2319083)" userId="1f48ce0a-6ad5-4890-b793-3e22ff9c527a" providerId="ADAL" clId="{E2FABF97-CFD7-3153-87E8-AC072F9E53A1}" dt="2026-03-22T06:11:49.490" v="164" actId="20577"/>
          <ac:spMkLst>
            <pc:docMk/>
            <pc:sldMk cId="3644849190" sldId="270"/>
            <ac:spMk id="3" creationId="{6392A758-8A25-BE4F-3E46-EBBBEF8E73BC}"/>
          </ac:spMkLst>
        </pc:spChg>
      </pc:sldChg>
      <pc:sldChg chg="modSp mod">
        <pc:chgData name="Labeeqa Shoukat (2319083)" userId="1f48ce0a-6ad5-4890-b793-3e22ff9c527a" providerId="ADAL" clId="{E2FABF97-CFD7-3153-87E8-AC072F9E53A1}" dt="2026-03-22T07:46:26.973" v="413" actId="27636"/>
        <pc:sldMkLst>
          <pc:docMk/>
          <pc:sldMk cId="3193999442" sldId="271"/>
        </pc:sldMkLst>
        <pc:spChg chg="mod">
          <ac:chgData name="Labeeqa Shoukat (2319083)" userId="1f48ce0a-6ad5-4890-b793-3e22ff9c527a" providerId="ADAL" clId="{E2FABF97-CFD7-3153-87E8-AC072F9E53A1}" dt="2026-03-22T07:46:26.973" v="413" actId="27636"/>
          <ac:spMkLst>
            <pc:docMk/>
            <pc:sldMk cId="3193999442" sldId="271"/>
            <ac:spMk id="3" creationId="{9B6ADA2E-DEA4-2C53-87E5-0775B4C9AAB0}"/>
          </ac:spMkLst>
        </pc:spChg>
      </pc:sldChg>
      <pc:sldChg chg="modSp mod">
        <pc:chgData name="Labeeqa Shoukat (2319083)" userId="1f48ce0a-6ad5-4890-b793-3e22ff9c527a" providerId="ADAL" clId="{E2FABF97-CFD7-3153-87E8-AC072F9E53A1}" dt="2026-03-22T07:53:40.950" v="418" actId="20577"/>
        <pc:sldMkLst>
          <pc:docMk/>
          <pc:sldMk cId="2462184155" sldId="272"/>
        </pc:sldMkLst>
        <pc:spChg chg="mod">
          <ac:chgData name="Labeeqa Shoukat (2319083)" userId="1f48ce0a-6ad5-4890-b793-3e22ff9c527a" providerId="ADAL" clId="{E2FABF97-CFD7-3153-87E8-AC072F9E53A1}" dt="2026-03-22T07:53:40.950" v="418" actId="20577"/>
          <ac:spMkLst>
            <pc:docMk/>
            <pc:sldMk cId="2462184155" sldId="272"/>
            <ac:spMk id="3" creationId="{CBB4261E-C6F1-5900-1011-4F5121652D0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036391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27814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842999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65363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524554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088934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30288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007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9021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799588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3/22/2026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94886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3/22/2026</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231808643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0" r:id="rId6"/>
    <p:sldLayoutId id="2147483736" r:id="rId7"/>
    <p:sldLayoutId id="2147483737" r:id="rId8"/>
    <p:sldLayoutId id="2147483738" r:id="rId9"/>
    <p:sldLayoutId id="2147483739" r:id="rId10"/>
    <p:sldLayoutId id="2147483741"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s://www.mykidneycancerteam.com/resources/quality-of-life-with-renal-cell-carcinoma-tips-for-living-well" TargetMode="External"/><Relationship Id="rId3" Type="http://schemas.openxmlformats.org/officeDocument/2006/relationships/hyperlink" Target="https://www.spirehealthcare.com/health-hub/specialties/liver-kidney-and-pancreas/understanding-kidney-cancer-risk-factors-symptoms-and-treatment/" TargetMode="External"/><Relationship Id="rId7" Type="http://schemas.openxmlformats.org/officeDocument/2006/relationships/hyperlink" Target="https://www.kidney.org/kidney-topics/kidney-cancer#:~:text=Kidney%20cancer%20does%20not%20always,red%2C%20or%20cola%2Dcolored.(Accessed" TargetMode="External"/><Relationship Id="rId2" Type="http://schemas.openxmlformats.org/officeDocument/2006/relationships/hyperlink" Target="https://www.macmillan.org.uk/cancer-information-and-support/kidney-cancer" TargetMode="External"/><Relationship Id="rId1" Type="http://schemas.openxmlformats.org/officeDocument/2006/relationships/slideLayout" Target="../slideLayouts/slideLayout2.xml"/><Relationship Id="rId6" Type="http://schemas.openxmlformats.org/officeDocument/2006/relationships/hyperlink" Target="https://wtcs.pressbooks.pub/healthalts/chapter/8-2-review-of-anatomy-physiology-of-the-urinary-system/#footnote-2406-9" TargetMode="External"/><Relationship Id="rId5" Type="http://schemas.openxmlformats.org/officeDocument/2006/relationships/hyperlink" Target="https://www.osfhealthcare.org/services/specialties/cancer/conditions-treatments/conditions/kidney" TargetMode="External"/><Relationship Id="rId4" Type="http://schemas.openxmlformats.org/officeDocument/2006/relationships/hyperlink" Target="https://www.mayoclinic.org/diseases-conditions/kidney-cancer/diagnosis-treatment/drc-2035266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1604" y="4553712"/>
            <a:ext cx="10908792" cy="1069848"/>
          </a:xfrm>
        </p:spPr>
        <p:txBody>
          <a:bodyPr anchor="ctr">
            <a:normAutofit/>
          </a:bodyPr>
          <a:lstStyle/>
          <a:p>
            <a:pPr algn="ctr"/>
            <a:r>
              <a:rPr lang="en-GB" sz="6000"/>
              <a:t>Component 2- presentation (voiceover)</a:t>
            </a:r>
          </a:p>
        </p:txBody>
      </p:sp>
      <p:sp>
        <p:nvSpPr>
          <p:cNvPr id="3" name="Subtitle 2"/>
          <p:cNvSpPr>
            <a:spLocks noGrp="1"/>
          </p:cNvSpPr>
          <p:nvPr>
            <p:ph type="subTitle" idx="1"/>
          </p:nvPr>
        </p:nvSpPr>
        <p:spPr>
          <a:xfrm>
            <a:off x="640080" y="5678424"/>
            <a:ext cx="10908792" cy="548640"/>
          </a:xfrm>
        </p:spPr>
        <p:txBody>
          <a:bodyPr anchor="ctr">
            <a:normAutofit/>
          </a:bodyPr>
          <a:lstStyle/>
          <a:p>
            <a:pPr algn="ctr"/>
            <a:r>
              <a:rPr lang="en-GB" sz="2400"/>
              <a:t>BMHP5023 Labeeqa </a:t>
            </a:r>
            <a:r>
              <a:rPr lang="en-GB" sz="2400" err="1"/>
              <a:t>Shoukat</a:t>
            </a:r>
            <a:r>
              <a:rPr lang="en-GB" sz="2400"/>
              <a:t> 2319083 Dr. Robert </a:t>
            </a:r>
            <a:r>
              <a:rPr lang="en-GB" sz="2400" err="1"/>
              <a:t>Nartowski</a:t>
            </a:r>
            <a:r>
              <a:rPr lang="en-GB" sz="2400"/>
              <a:t> </a:t>
            </a:r>
          </a:p>
        </p:txBody>
      </p:sp>
      <p:pic>
        <p:nvPicPr>
          <p:cNvPr id="4" name="Picture 3">
            <a:extLst>
              <a:ext uri="{FF2B5EF4-FFF2-40B4-BE49-F238E27FC236}">
                <a16:creationId xmlns:a16="http://schemas.microsoft.com/office/drawing/2014/main" id="{81E747B6-3FD2-C306-577A-800E925D21C5}"/>
              </a:ext>
            </a:extLst>
          </p:cNvPr>
          <p:cNvPicPr>
            <a:picLocks noChangeAspect="1"/>
          </p:cNvPicPr>
          <p:nvPr/>
        </p:nvPicPr>
        <p:blipFill>
          <a:blip r:embed="rId2"/>
          <a:srcRect t="37984" r="-2" b="10367"/>
          <a:stretch>
            <a:fillRect/>
          </a:stretch>
        </p:blipFill>
        <p:spPr>
          <a:xfrm>
            <a:off x="20" y="10"/>
            <a:ext cx="12191979" cy="4196972"/>
          </a:xfrm>
          <a:custGeom>
            <a:avLst/>
            <a:gdLst/>
            <a:ahLst/>
            <a:cxnLst/>
            <a:rect l="l" t="t" r="r" b="b"/>
            <a:pathLst>
              <a:path w="12191999" h="4196982">
                <a:moveTo>
                  <a:pt x="0" y="0"/>
                </a:moveTo>
                <a:lnTo>
                  <a:pt x="12191999" y="0"/>
                </a:lnTo>
                <a:lnTo>
                  <a:pt x="12191999" y="4170459"/>
                </a:lnTo>
                <a:lnTo>
                  <a:pt x="11986461" y="4175111"/>
                </a:lnTo>
                <a:cubicBezTo>
                  <a:pt x="11912297" y="4174136"/>
                  <a:pt x="11838168" y="4170508"/>
                  <a:pt x="11764214" y="4164231"/>
                </a:cubicBezTo>
                <a:cubicBezTo>
                  <a:pt x="11656850" y="4156227"/>
                  <a:pt x="11548596" y="4145173"/>
                  <a:pt x="11441995" y="4165502"/>
                </a:cubicBezTo>
                <a:cubicBezTo>
                  <a:pt x="11324975" y="4187991"/>
                  <a:pt x="11208081" y="4188118"/>
                  <a:pt x="11090044" y="4182401"/>
                </a:cubicBezTo>
                <a:cubicBezTo>
                  <a:pt x="10989160" y="4177573"/>
                  <a:pt x="10888657" y="4152161"/>
                  <a:pt x="10787011" y="4178970"/>
                </a:cubicBezTo>
                <a:cubicBezTo>
                  <a:pt x="10776897" y="4180444"/>
                  <a:pt x="10766592" y="4180012"/>
                  <a:pt x="10756643" y="4177700"/>
                </a:cubicBezTo>
                <a:cubicBezTo>
                  <a:pt x="10645468" y="4162326"/>
                  <a:pt x="10533530" y="4174904"/>
                  <a:pt x="10421973" y="4170584"/>
                </a:cubicBezTo>
                <a:cubicBezTo>
                  <a:pt x="10370515" y="4168551"/>
                  <a:pt x="10318040" y="4169695"/>
                  <a:pt x="10267216" y="4164231"/>
                </a:cubicBezTo>
                <a:cubicBezTo>
                  <a:pt x="10150577" y="4151780"/>
                  <a:pt x="10034192" y="4145173"/>
                  <a:pt x="9918824" y="4174523"/>
                </a:cubicBezTo>
                <a:cubicBezTo>
                  <a:pt x="9885153" y="4182439"/>
                  <a:pt x="9850745" y="4186695"/>
                  <a:pt x="9816160" y="4187229"/>
                </a:cubicBezTo>
                <a:cubicBezTo>
                  <a:pt x="9703206" y="4191295"/>
                  <a:pt x="9590632" y="4183544"/>
                  <a:pt x="9478059" y="4177191"/>
                </a:cubicBezTo>
                <a:cubicBezTo>
                  <a:pt x="9399918" y="4172744"/>
                  <a:pt x="9321904" y="4163088"/>
                  <a:pt x="9243637" y="4171220"/>
                </a:cubicBezTo>
                <a:cubicBezTo>
                  <a:pt x="9198150" y="4175921"/>
                  <a:pt x="9152282" y="4175921"/>
                  <a:pt x="9106795" y="4171220"/>
                </a:cubicBezTo>
                <a:cubicBezTo>
                  <a:pt x="9022962" y="4161398"/>
                  <a:pt x="8938380" y="4159568"/>
                  <a:pt x="8854204" y="4165756"/>
                </a:cubicBezTo>
                <a:cubicBezTo>
                  <a:pt x="8728543" y="4176556"/>
                  <a:pt x="8603010" y="4185577"/>
                  <a:pt x="8476969" y="4168424"/>
                </a:cubicBezTo>
                <a:cubicBezTo>
                  <a:pt x="8405486" y="4157192"/>
                  <a:pt x="8332808" y="4155871"/>
                  <a:pt x="8260970" y="4164486"/>
                </a:cubicBezTo>
                <a:cubicBezTo>
                  <a:pt x="8089823" y="4188500"/>
                  <a:pt x="7918295" y="4180749"/>
                  <a:pt x="7746767" y="4170839"/>
                </a:cubicBezTo>
                <a:cubicBezTo>
                  <a:pt x="7632160" y="4164104"/>
                  <a:pt x="7517046" y="4151780"/>
                  <a:pt x="7402693" y="4168043"/>
                </a:cubicBezTo>
                <a:cubicBezTo>
                  <a:pt x="7256831" y="4188372"/>
                  <a:pt x="7110841" y="4181638"/>
                  <a:pt x="6964597" y="4175667"/>
                </a:cubicBezTo>
                <a:cubicBezTo>
                  <a:pt x="6857233" y="4171220"/>
                  <a:pt x="6749742" y="4157751"/>
                  <a:pt x="6642124" y="4174396"/>
                </a:cubicBezTo>
                <a:cubicBezTo>
                  <a:pt x="6631045" y="4175908"/>
                  <a:pt x="6619775" y="4174777"/>
                  <a:pt x="6609216" y="4171093"/>
                </a:cubicBezTo>
                <a:cubicBezTo>
                  <a:pt x="6568379" y="4157650"/>
                  <a:pt x="6524595" y="4155846"/>
                  <a:pt x="6482793" y="4165883"/>
                </a:cubicBezTo>
                <a:cubicBezTo>
                  <a:pt x="6405669" y="4182782"/>
                  <a:pt x="6328672" y="4190151"/>
                  <a:pt x="6250150" y="4174777"/>
                </a:cubicBezTo>
                <a:cubicBezTo>
                  <a:pt x="6217254" y="4167891"/>
                  <a:pt x="6183521" y="4165883"/>
                  <a:pt x="6150028" y="4168806"/>
                </a:cubicBezTo>
                <a:cubicBezTo>
                  <a:pt x="6020175" y="4181766"/>
                  <a:pt x="5890068" y="4176683"/>
                  <a:pt x="5760087" y="4174142"/>
                </a:cubicBezTo>
                <a:cubicBezTo>
                  <a:pt x="5521345" y="4169695"/>
                  <a:pt x="5282477" y="4174142"/>
                  <a:pt x="5044242" y="4151399"/>
                </a:cubicBezTo>
                <a:cubicBezTo>
                  <a:pt x="4979506" y="4145237"/>
                  <a:pt x="4914326" y="4141297"/>
                  <a:pt x="4849272" y="4142076"/>
                </a:cubicBezTo>
                <a:cubicBezTo>
                  <a:pt x="4784218" y="4142854"/>
                  <a:pt x="4719291" y="4148349"/>
                  <a:pt x="4655063" y="4161055"/>
                </a:cubicBezTo>
                <a:cubicBezTo>
                  <a:pt x="4447578" y="4201332"/>
                  <a:pt x="4239457" y="4203874"/>
                  <a:pt x="4029811" y="4187610"/>
                </a:cubicBezTo>
                <a:cubicBezTo>
                  <a:pt x="3943792" y="4180876"/>
                  <a:pt x="3857774" y="4169695"/>
                  <a:pt x="3771375" y="4171855"/>
                </a:cubicBezTo>
                <a:cubicBezTo>
                  <a:pt x="3623225" y="4175794"/>
                  <a:pt x="3474948" y="4167789"/>
                  <a:pt x="3326672" y="4169822"/>
                </a:cubicBezTo>
                <a:cubicBezTo>
                  <a:pt x="3322669" y="4170394"/>
                  <a:pt x="3318578" y="4169860"/>
                  <a:pt x="3314855" y="4168297"/>
                </a:cubicBezTo>
                <a:cubicBezTo>
                  <a:pt x="3278008" y="4143013"/>
                  <a:pt x="3237604" y="4152796"/>
                  <a:pt x="3199487" y="4159403"/>
                </a:cubicBezTo>
                <a:cubicBezTo>
                  <a:pt x="3072810" y="4181384"/>
                  <a:pt x="2946260" y="4192184"/>
                  <a:pt x="2817550" y="4175158"/>
                </a:cubicBezTo>
                <a:cubicBezTo>
                  <a:pt x="2694647" y="4157332"/>
                  <a:pt x="2569990" y="4155109"/>
                  <a:pt x="2446541" y="4168551"/>
                </a:cubicBezTo>
                <a:cubicBezTo>
                  <a:pt x="2276791" y="4188372"/>
                  <a:pt x="2107677" y="4184179"/>
                  <a:pt x="1938308" y="4168551"/>
                </a:cubicBezTo>
                <a:cubicBezTo>
                  <a:pt x="1869570" y="4162199"/>
                  <a:pt x="1799815" y="4151399"/>
                  <a:pt x="1731712" y="4167281"/>
                </a:cubicBezTo>
                <a:cubicBezTo>
                  <a:pt x="1647854" y="4186721"/>
                  <a:pt x="1564250" y="4180368"/>
                  <a:pt x="1480137" y="4176048"/>
                </a:cubicBezTo>
                <a:cubicBezTo>
                  <a:pt x="1373663" y="4170457"/>
                  <a:pt x="1267442" y="4154321"/>
                  <a:pt x="1160586" y="4167027"/>
                </a:cubicBezTo>
                <a:cubicBezTo>
                  <a:pt x="1111161" y="4172871"/>
                  <a:pt x="1062116" y="4182147"/>
                  <a:pt x="1012055" y="4179733"/>
                </a:cubicBezTo>
                <a:cubicBezTo>
                  <a:pt x="873562" y="4173380"/>
                  <a:pt x="735196" y="4165883"/>
                  <a:pt x="596449" y="4167027"/>
                </a:cubicBezTo>
                <a:cubicBezTo>
                  <a:pt x="538383" y="4167408"/>
                  <a:pt x="480699" y="4169314"/>
                  <a:pt x="422887" y="4173507"/>
                </a:cubicBezTo>
                <a:cubicBezTo>
                  <a:pt x="315015" y="4181384"/>
                  <a:pt x="207524" y="4170711"/>
                  <a:pt x="100033" y="4166900"/>
                </a:cubicBezTo>
                <a:lnTo>
                  <a:pt x="0" y="4171381"/>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E86C9-CA87-B0C4-8DC1-101B1A9B27D7}"/>
              </a:ext>
            </a:extLst>
          </p:cNvPr>
          <p:cNvSpPr>
            <a:spLocks noGrp="1"/>
          </p:cNvSpPr>
          <p:nvPr>
            <p:ph type="title"/>
          </p:nvPr>
        </p:nvSpPr>
        <p:spPr/>
        <p:txBody>
          <a:bodyPr/>
          <a:lstStyle/>
          <a:p>
            <a:r>
              <a:rPr lang="en-GB"/>
              <a:t>Introduction to kidney cancer</a:t>
            </a:r>
          </a:p>
        </p:txBody>
      </p:sp>
      <p:sp>
        <p:nvSpPr>
          <p:cNvPr id="3" name="Content Placeholder 2">
            <a:extLst>
              <a:ext uri="{FF2B5EF4-FFF2-40B4-BE49-F238E27FC236}">
                <a16:creationId xmlns:a16="http://schemas.microsoft.com/office/drawing/2014/main" id="{51A810F5-C6C5-13DB-0440-F213199A0479}"/>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a:ea typeface="+mn-lt"/>
                <a:cs typeface="+mn-lt"/>
              </a:rPr>
              <a:t>In kidney cancer, aberrant cells proliferate and form a tumour in one of the kidneys. The kidneys belong to the urinary system. They produce urine by filtering waste from the blood.</a:t>
            </a:r>
          </a:p>
          <a:p>
            <a:pPr marL="0" indent="0">
              <a:buNone/>
            </a:pPr>
            <a:r>
              <a:rPr lang="en-GB">
                <a:ea typeface="+mn-lt"/>
                <a:cs typeface="+mn-lt"/>
              </a:rPr>
              <a:t>Renal cell cancer, sometimes referred to as renal cell adenocarcinoma, is the uttermost prevalent category of kidney cancer in elders, accounting for roughly 80 out of every 100 events.</a:t>
            </a:r>
            <a:endParaRPr lang="en-GB"/>
          </a:p>
          <a:p>
            <a:pPr marL="0" indent="0">
              <a:buNone/>
            </a:pPr>
            <a:r>
              <a:rPr lang="en-GB">
                <a:ea typeface="+mn-lt"/>
                <a:cs typeface="+mn-lt"/>
              </a:rPr>
              <a:t>There are various range of renal cell cancer, including transparent cell, outgrowth, achromatic, and </a:t>
            </a:r>
            <a:r>
              <a:rPr lang="en-GB" err="1">
                <a:ea typeface="+mn-lt"/>
                <a:cs typeface="+mn-lt"/>
              </a:rPr>
              <a:t>sarcomatoid</a:t>
            </a:r>
            <a:r>
              <a:rPr lang="en-GB">
                <a:ea typeface="+mn-lt"/>
                <a:cs typeface="+mn-lt"/>
              </a:rPr>
              <a:t> renal cell carcinoma. Approximately 70–80 out of all 100 instances of renal cell carcinoma are clear cell renal cell cancer (</a:t>
            </a:r>
            <a:r>
              <a:rPr lang="en-GB" err="1">
                <a:ea typeface="+mn-lt"/>
                <a:cs typeface="+mn-lt"/>
              </a:rPr>
              <a:t>ccRCC</a:t>
            </a:r>
            <a:r>
              <a:rPr lang="en-GB">
                <a:ea typeface="+mn-lt"/>
                <a:cs typeface="+mn-lt"/>
              </a:rPr>
              <a:t>), the ultimate widespread kind. </a:t>
            </a:r>
            <a:endParaRPr lang="en-GB"/>
          </a:p>
          <a:p>
            <a:pPr marL="0" indent="0">
              <a:buNone/>
            </a:pPr>
            <a:r>
              <a:rPr lang="en-GB">
                <a:ea typeface="+mn-lt"/>
                <a:cs typeface="+mn-lt"/>
              </a:rPr>
              <a:t>Kidney sarcomas, renal pelvis transitional cell carcinoma and nephroblastoma, which primarily affect children, are other forms of kidney cancer that are barely frequent than hypernephroma..</a:t>
            </a:r>
            <a:endParaRPr lang="en-GB"/>
          </a:p>
          <a:p>
            <a:pPr marL="0" indent="0">
              <a:buNone/>
            </a:pPr>
            <a:endParaRPr lang="en-GB"/>
          </a:p>
        </p:txBody>
      </p:sp>
      <p:pic>
        <p:nvPicPr>
          <p:cNvPr id="4" name="Recorded Sound">
            <a:hlinkClick r:id="" action="ppaction://media"/>
            <a:extLst>
              <a:ext uri="{FF2B5EF4-FFF2-40B4-BE49-F238E27FC236}">
                <a16:creationId xmlns:a16="http://schemas.microsoft.com/office/drawing/2014/main" id="{7B227FD6-034F-2909-822F-B1B6C18A77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4078" y="5985387"/>
            <a:ext cx="609600" cy="609600"/>
          </a:xfrm>
          <a:prstGeom prst="rect">
            <a:avLst/>
          </a:prstGeom>
        </p:spPr>
      </p:pic>
    </p:spTree>
    <p:extLst>
      <p:ext uri="{BB962C8B-B14F-4D97-AF65-F5344CB8AC3E}">
        <p14:creationId xmlns:p14="http://schemas.microsoft.com/office/powerpoint/2010/main" val="214744759"/>
      </p:ext>
    </p:extLst>
  </p:cSld>
  <p:clrMapOvr>
    <a:masterClrMapping/>
  </p:clrMapOvr>
  <mc:AlternateContent xmlns:mc="http://schemas.openxmlformats.org/markup-compatibility/2006">
    <mc:Choice xmlns:p14="http://schemas.microsoft.com/office/powerpoint/2010/main" Requires="p14">
      <p:transition spd="slow" p14:dur="2000" advTm="88744"/>
    </mc:Choice>
    <mc:Fallback>
      <p:transition spd="slow" advTm="88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7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F3C95-C2DE-4619-01D2-1DA3B951C59E}"/>
              </a:ext>
            </a:extLst>
          </p:cNvPr>
          <p:cNvSpPr>
            <a:spLocks noGrp="1"/>
          </p:cNvSpPr>
          <p:nvPr>
            <p:ph type="title"/>
          </p:nvPr>
        </p:nvSpPr>
        <p:spPr/>
        <p:txBody>
          <a:bodyPr/>
          <a:lstStyle/>
          <a:p>
            <a:r>
              <a:rPr lang="en-GB"/>
              <a:t>Medical intervention of kidney cancer</a:t>
            </a:r>
          </a:p>
        </p:txBody>
      </p:sp>
      <p:sp>
        <p:nvSpPr>
          <p:cNvPr id="3" name="Content Placeholder 2">
            <a:extLst>
              <a:ext uri="{FF2B5EF4-FFF2-40B4-BE49-F238E27FC236}">
                <a16:creationId xmlns:a16="http://schemas.microsoft.com/office/drawing/2014/main" id="{BC24A43D-F522-CEF8-BA06-2BBADDF9C64F}"/>
              </a:ext>
            </a:extLst>
          </p:cNvPr>
          <p:cNvSpPr>
            <a:spLocks noGrp="1"/>
          </p:cNvSpPr>
          <p:nvPr>
            <p:ph idx="1"/>
          </p:nvPr>
        </p:nvSpPr>
        <p:spPr>
          <a:xfrm>
            <a:off x="838200" y="1929384"/>
            <a:ext cx="11186160" cy="4386993"/>
          </a:xfrm>
        </p:spPr>
        <p:txBody>
          <a:bodyPr vert="horz" lIns="91440" tIns="45720" rIns="91440" bIns="45720" rtlCol="0" anchor="t">
            <a:noAutofit/>
          </a:bodyPr>
          <a:lstStyle/>
          <a:p>
            <a:pPr>
              <a:buNone/>
            </a:pPr>
            <a:r>
              <a:rPr lang="en-GB" sz="1900" dirty="0">
                <a:ea typeface="+mn-lt"/>
                <a:cs typeface="+mn-lt"/>
              </a:rPr>
              <a:t>Surgery to abolish the malignancy is occasionally the first step in handling kidney cancer. This can just be the treatment required for kidney-specific malignancies. Following surgery, medication may be administered to reduce the chance of cancer recurrence. Surgery might not be an option if the cancer has circulated outside of the kidney. It might be advised to use other therapies.</a:t>
            </a:r>
            <a:endParaRPr lang="en-US" sz="1900" dirty="0"/>
          </a:p>
          <a:p>
            <a:pPr>
              <a:buNone/>
            </a:pPr>
            <a:r>
              <a:rPr lang="en-US" sz="1900" dirty="0">
                <a:solidFill>
                  <a:srgbClr val="080808"/>
                </a:solidFill>
                <a:highlight>
                  <a:srgbClr val="FFFFFF"/>
                </a:highlight>
                <a:ea typeface="+mn-lt"/>
                <a:cs typeface="+mn-lt"/>
              </a:rPr>
              <a:t>The primary therapy for the majority of kidney-limited malignancies is surgery. Surgery aims to eliminate the cancer although, if at all potential, maintaining renal failure. The following procedures are applied to treat kidney cancer:</a:t>
            </a:r>
            <a:endParaRPr lang="en-US" dirty="0"/>
          </a:p>
          <a:p>
            <a:pPr>
              <a:buFont typeface="Arial"/>
              <a:buChar char="•"/>
            </a:pPr>
            <a:r>
              <a:rPr lang="en-US" sz="1900" dirty="0">
                <a:ea typeface="+mn-lt"/>
                <a:cs typeface="+mn-lt"/>
              </a:rPr>
              <a:t>taking the afflicted kidney out. The entire kidney as well as a verge of healthy tissue surrounding it are removed during a total nephrectomy, sometimes referred to as a radical nephrectomy. It may also be necessary to erase convenient tissues such the suprarenal gland, lymph nodes, or other organs.</a:t>
            </a:r>
            <a:endParaRPr lang="en-US" sz="1900" dirty="0"/>
          </a:p>
          <a:p>
            <a:pPr marL="0" indent="0">
              <a:buNone/>
            </a:pPr>
            <a:r>
              <a:rPr lang="en-US" sz="1900" dirty="0">
                <a:ea typeface="+mn-lt"/>
                <a:cs typeface="+mn-lt"/>
              </a:rPr>
              <a:t>An open nephrectomy is when an individual abdominal or boundary surgical wound is made by the specialist. Additionally, the surgeon may perform a endoscopic or mechanized endoscopic nephrectomy, which involves a quantity of miniature laparotomies.</a:t>
            </a:r>
            <a:endParaRPr lang="en-US" sz="1900" dirty="0"/>
          </a:p>
          <a:p>
            <a:pPr>
              <a:buFont typeface="Arial"/>
              <a:buChar char="•"/>
            </a:pPr>
            <a:r>
              <a:rPr lang="en-US" sz="1900" dirty="0">
                <a:ea typeface="+mn-lt"/>
                <a:cs typeface="+mn-lt"/>
              </a:rPr>
              <a:t>clearing the kidney of the malignancy. Instead than dismissing the entire kidney, an incomplete nephrectomy removes the cancer along with a minimal proportion of encircling beneficial tissue. Kidney-sparing or nephron-sparing surgery is another name for this operation. It can be performed openly, laparoscopically, or with the use of an automation.</a:t>
            </a:r>
            <a:endParaRPr lang="en-US" sz="1900" dirty="0"/>
          </a:p>
          <a:p>
            <a:pPr>
              <a:buNone/>
            </a:pPr>
            <a:r>
              <a:rPr lang="en-US" sz="1900" dirty="0">
                <a:ea typeface="+mn-lt"/>
                <a:cs typeface="+mn-lt"/>
              </a:rPr>
              <a:t>A typical treatment for mini kidney malignancies is nephron-sparing surgery, which can be a preference if you only have solitary renal. With the intention of preserving kidney function, kidney-sparing surgery is usually recommended over a total nephrectomy. Besides, it might inferior the likelihood of subsequent issues including renal disease and the requirement for dialysis.</a:t>
            </a:r>
            <a:endParaRPr lang="en-US" sz="1900" dirty="0"/>
          </a:p>
        </p:txBody>
      </p:sp>
      <p:pic>
        <p:nvPicPr>
          <p:cNvPr id="6" name="Recorded Sound">
            <a:hlinkClick r:id="" action="ppaction://media"/>
            <a:extLst>
              <a:ext uri="{FF2B5EF4-FFF2-40B4-BE49-F238E27FC236}">
                <a16:creationId xmlns:a16="http://schemas.microsoft.com/office/drawing/2014/main" id="{AEEF4B39-D817-B33C-AD4B-CDA9866271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53800" y="4122880"/>
            <a:ext cx="609600" cy="609600"/>
          </a:xfrm>
          <a:prstGeom prst="rect">
            <a:avLst/>
          </a:prstGeom>
        </p:spPr>
      </p:pic>
    </p:spTree>
    <p:extLst>
      <p:ext uri="{BB962C8B-B14F-4D97-AF65-F5344CB8AC3E}">
        <p14:creationId xmlns:p14="http://schemas.microsoft.com/office/powerpoint/2010/main" val="2439562027"/>
      </p:ext>
    </p:extLst>
  </p:cSld>
  <p:clrMapOvr>
    <a:masterClrMapping/>
  </p:clrMapOvr>
  <mc:AlternateContent xmlns:mc="http://schemas.openxmlformats.org/markup-compatibility/2006">
    <mc:Choice xmlns:p14="http://schemas.microsoft.com/office/powerpoint/2010/main" Requires="p14">
      <p:transition spd="slow" p14:dur="2000" advTm="152022"/>
    </mc:Choice>
    <mc:Fallback>
      <p:transition spd="slow" advTm="1520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988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519C8-EEDC-002E-1F34-0981162AEF57}"/>
              </a:ext>
            </a:extLst>
          </p:cNvPr>
          <p:cNvSpPr>
            <a:spLocks noGrp="1"/>
          </p:cNvSpPr>
          <p:nvPr>
            <p:ph type="title"/>
          </p:nvPr>
        </p:nvSpPr>
        <p:spPr/>
        <p:txBody>
          <a:bodyPr/>
          <a:lstStyle/>
          <a:p>
            <a:r>
              <a:rPr lang="en-GB"/>
              <a:t>Other Treatments for kidney cancer</a:t>
            </a:r>
          </a:p>
        </p:txBody>
      </p:sp>
      <p:sp>
        <p:nvSpPr>
          <p:cNvPr id="3" name="Content Placeholder 2">
            <a:extLst>
              <a:ext uri="{FF2B5EF4-FFF2-40B4-BE49-F238E27FC236}">
                <a16:creationId xmlns:a16="http://schemas.microsoft.com/office/drawing/2014/main" id="{ABDA24FF-2447-CC4B-FD4D-DEC50EE92253}"/>
              </a:ext>
            </a:extLst>
          </p:cNvPr>
          <p:cNvSpPr>
            <a:spLocks noGrp="1"/>
          </p:cNvSpPr>
          <p:nvPr>
            <p:ph idx="1"/>
          </p:nvPr>
        </p:nvSpPr>
        <p:spPr/>
        <p:txBody>
          <a:bodyPr vert="horz" lIns="91440" tIns="45720" rIns="91440" bIns="45720" rtlCol="0" anchor="t">
            <a:normAutofit fontScale="47500" lnSpcReduction="20000"/>
          </a:bodyPr>
          <a:lstStyle/>
          <a:p>
            <a:pPr>
              <a:buNone/>
            </a:pPr>
            <a:r>
              <a:rPr lang="en-GB" b="1">
                <a:solidFill>
                  <a:srgbClr val="080808"/>
                </a:solidFill>
                <a:highlight>
                  <a:srgbClr val="FFFFFF"/>
                </a:highlight>
              </a:rPr>
              <a:t>Cryoablation</a:t>
            </a:r>
            <a:endParaRPr lang="en-US"/>
          </a:p>
          <a:p>
            <a:pPr marL="0" indent="0">
              <a:buNone/>
            </a:pPr>
            <a:r>
              <a:rPr lang="en-GB">
                <a:ea typeface="+mn-lt"/>
                <a:cs typeface="+mn-lt"/>
              </a:rPr>
              <a:t>Freezing cancer cells is a treatment known as cryoablation. Utilizing sonography or supplementary radiology advice, a unique hypodermic needle is introduced among the skin and towards the kidney cancer during cryoablation. The cancer cells are frozen applying chilled gas in the needle. </a:t>
            </a:r>
          </a:p>
          <a:p>
            <a:pPr marL="0" indent="0">
              <a:buNone/>
            </a:pPr>
            <a:r>
              <a:rPr lang="en-GB" dirty="0">
                <a:ea typeface="+mn-lt"/>
                <a:cs typeface="+mn-lt"/>
              </a:rPr>
              <a:t>In some circumstances, tiny kidney malignancies can be treated by cryoablation. It could be applied to patients who have additional health issues that make surgery dangerous.</a:t>
            </a:r>
            <a:endParaRPr lang="en-GB" dirty="0"/>
          </a:p>
          <a:p>
            <a:pPr>
              <a:buNone/>
            </a:pPr>
            <a:r>
              <a:rPr lang="en-GB" b="1">
                <a:solidFill>
                  <a:srgbClr val="080808"/>
                </a:solidFill>
                <a:highlight>
                  <a:srgbClr val="FFFFFF"/>
                </a:highlight>
              </a:rPr>
              <a:t>Radiofrequency ablation</a:t>
            </a:r>
            <a:endParaRPr lang="en-GB"/>
          </a:p>
          <a:p>
            <a:pPr>
              <a:buNone/>
            </a:pPr>
            <a:r>
              <a:rPr lang="en-GB" dirty="0">
                <a:ea typeface="+mn-lt"/>
                <a:cs typeface="+mn-lt"/>
              </a:rPr>
              <a:t>Cancer cells can be heated using radiofrequency ablation. A specific examination is positioned through the skin and into the kidney cancer through rhizotomy. The probe's placement is led by ultrasonography or alternative imaging. The needle is used to introduce an amperage into the cancer cells. The cells warm up or blaze as a result of this.</a:t>
            </a:r>
            <a:endParaRPr lang="en-GB" dirty="0"/>
          </a:p>
          <a:p>
            <a:pPr>
              <a:buNone/>
            </a:pPr>
            <a:r>
              <a:rPr lang="en-GB" dirty="0">
                <a:ea typeface="+mn-lt"/>
                <a:cs typeface="+mn-lt"/>
              </a:rPr>
              <a:t>In unspecified cases, tiny kidney malignancies can be treated using radiofrequency ablation. It may be pertained to individuals who have extra medical conditions that</a:t>
            </a:r>
            <a:r>
              <a:rPr lang="en-GB">
                <a:ea typeface="+mn-lt"/>
                <a:cs typeface="+mn-lt"/>
              </a:rPr>
              <a:t> makes surgery hazardous.</a:t>
            </a:r>
            <a:endParaRPr lang="en-GB"/>
          </a:p>
          <a:p>
            <a:pPr>
              <a:buNone/>
            </a:pPr>
            <a:r>
              <a:rPr lang="en-GB"/>
              <a:t>Chemotherapy </a:t>
            </a:r>
          </a:p>
          <a:p>
            <a:pPr>
              <a:buNone/>
            </a:pPr>
            <a:r>
              <a:rPr lang="en-GB" dirty="0">
                <a:ea typeface="+mn-lt"/>
                <a:cs typeface="+mn-lt"/>
              </a:rPr>
              <a:t>Chemotherapy uses powerful medications to handle cancer. There are numerous chemotherapy medications available. The majority are administered via a vein. Chemotherapy is typically ineffective against kidney malignancies. On the other hand, it might be applied to some uncommon forms of kidney cancer.</a:t>
            </a:r>
          </a:p>
          <a:p>
            <a:pPr marL="0" indent="0">
              <a:buNone/>
            </a:pPr>
            <a:endParaRPr lang="en-GB"/>
          </a:p>
          <a:p>
            <a:pPr>
              <a:buNone/>
            </a:pPr>
            <a:endParaRPr lang="en-GB"/>
          </a:p>
          <a:p>
            <a:pPr>
              <a:buNone/>
            </a:pPr>
            <a:endParaRPr lang="en-GB"/>
          </a:p>
          <a:p>
            <a:pPr>
              <a:buNone/>
            </a:pPr>
            <a:endParaRPr lang="en-GB"/>
          </a:p>
          <a:p>
            <a:pPr marL="0" indent="0">
              <a:buNone/>
            </a:pPr>
            <a:endParaRPr lang="en-GB"/>
          </a:p>
          <a:p>
            <a:endParaRPr lang="en-GB"/>
          </a:p>
        </p:txBody>
      </p:sp>
      <p:pic>
        <p:nvPicPr>
          <p:cNvPr id="5" name="Recorded Sound">
            <a:hlinkClick r:id="" action="ppaction://media"/>
            <a:extLst>
              <a:ext uri="{FF2B5EF4-FFF2-40B4-BE49-F238E27FC236}">
                <a16:creationId xmlns:a16="http://schemas.microsoft.com/office/drawing/2014/main" id="{3F12F738-5ED6-804B-8FF0-EF81CE6DE1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09007" y="5883275"/>
            <a:ext cx="609600" cy="609600"/>
          </a:xfrm>
          <a:prstGeom prst="rect">
            <a:avLst/>
          </a:prstGeom>
        </p:spPr>
      </p:pic>
    </p:spTree>
    <p:extLst>
      <p:ext uri="{BB962C8B-B14F-4D97-AF65-F5344CB8AC3E}">
        <p14:creationId xmlns:p14="http://schemas.microsoft.com/office/powerpoint/2010/main" val="177429593"/>
      </p:ext>
    </p:extLst>
  </p:cSld>
  <p:clrMapOvr>
    <a:masterClrMapping/>
  </p:clrMapOvr>
  <mc:AlternateContent xmlns:mc="http://schemas.openxmlformats.org/markup-compatibility/2006">
    <mc:Choice xmlns:p14="http://schemas.microsoft.com/office/powerpoint/2010/main" Requires="p14">
      <p:transition spd="slow" p14:dur="2000" advTm="129856"/>
    </mc:Choice>
    <mc:Fallback>
      <p:transition spd="slow" advTm="129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985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49BD6-F773-8106-A296-7D1104D61105}"/>
              </a:ext>
            </a:extLst>
          </p:cNvPr>
          <p:cNvSpPr>
            <a:spLocks noGrp="1"/>
          </p:cNvSpPr>
          <p:nvPr>
            <p:ph type="title"/>
          </p:nvPr>
        </p:nvSpPr>
        <p:spPr/>
        <p:txBody>
          <a:bodyPr/>
          <a:lstStyle/>
          <a:p>
            <a:r>
              <a:rPr lang="en-GB"/>
              <a:t> Risk factors of kidney cancer</a:t>
            </a:r>
          </a:p>
        </p:txBody>
      </p:sp>
      <p:sp>
        <p:nvSpPr>
          <p:cNvPr id="3" name="Content Placeholder 2">
            <a:extLst>
              <a:ext uri="{FF2B5EF4-FFF2-40B4-BE49-F238E27FC236}">
                <a16:creationId xmlns:a16="http://schemas.microsoft.com/office/drawing/2014/main" id="{A8EFDBFA-7BEE-3D3E-AAFF-0F6E3468DDF9}"/>
              </a:ext>
            </a:extLst>
          </p:cNvPr>
          <p:cNvSpPr>
            <a:spLocks noGrp="1"/>
          </p:cNvSpPr>
          <p:nvPr>
            <p:ph idx="1"/>
          </p:nvPr>
        </p:nvSpPr>
        <p:spPr>
          <a:xfrm>
            <a:off x="838200" y="1929384"/>
            <a:ext cx="11233296" cy="4251960"/>
          </a:xfrm>
        </p:spPr>
        <p:txBody>
          <a:bodyPr vert="horz" lIns="91440" tIns="45720" rIns="91440" bIns="45720" rtlCol="0" anchor="t">
            <a:noAutofit/>
          </a:bodyPr>
          <a:lstStyle/>
          <a:p>
            <a:pPr marL="0" indent="0">
              <a:buNone/>
            </a:pPr>
            <a:r>
              <a:rPr lang="en-GB" sz="1300" dirty="0">
                <a:ea typeface="+mn-lt"/>
                <a:cs typeface="+mn-lt"/>
              </a:rPr>
              <a:t>Age. The majority of kidney cancer patients are 55 years of age or older. Although this cancer can strike at any age, the risk rises with age. Youngsters and teenage adults may also be impacted.</a:t>
            </a:r>
          </a:p>
          <a:p>
            <a:pPr marL="0" indent="0">
              <a:buNone/>
            </a:pPr>
            <a:r>
              <a:rPr lang="en-GB" sz="1300" dirty="0">
                <a:ea typeface="+mn-lt"/>
                <a:cs typeface="+mn-lt"/>
              </a:rPr>
              <a:t>Gender. Kidney cancer is increasingly frequent in</a:t>
            </a:r>
            <a:r>
              <a:rPr lang="en-GB" sz="1300">
                <a:ea typeface="+mn-lt"/>
                <a:cs typeface="+mn-lt"/>
              </a:rPr>
              <a:t> men compared to women.</a:t>
            </a:r>
            <a:endParaRPr lang="en-GB" sz="1300" dirty="0">
              <a:ea typeface="+mn-lt"/>
              <a:cs typeface="+mn-lt"/>
            </a:endParaRPr>
          </a:p>
          <a:p>
            <a:pPr>
              <a:buNone/>
            </a:pPr>
            <a:r>
              <a:rPr lang="en-GB" sz="1300" dirty="0">
                <a:ea typeface="+mn-lt"/>
                <a:cs typeface="+mn-lt"/>
              </a:rPr>
              <a:t>Race. Black people have a marginally </a:t>
            </a:r>
            <a:r>
              <a:rPr lang="en-GB" sz="1300">
                <a:ea typeface="+mn-lt"/>
                <a:cs typeface="+mn-lt"/>
              </a:rPr>
              <a:t>huge threat</a:t>
            </a:r>
            <a:r>
              <a:rPr lang="en-GB" sz="1300" dirty="0">
                <a:ea typeface="+mn-lt"/>
                <a:cs typeface="+mn-lt"/>
              </a:rPr>
              <a:t> of kidney cancer.</a:t>
            </a:r>
            <a:endParaRPr lang="en-GB" sz="1300" dirty="0"/>
          </a:p>
          <a:p>
            <a:pPr>
              <a:buNone/>
            </a:pPr>
            <a:r>
              <a:rPr lang="en-GB" sz="1300">
                <a:ea typeface="+mn-lt"/>
                <a:cs typeface="+mn-lt"/>
              </a:rPr>
              <a:t>Cigarettes. The probability of developing kidney cancer increases with the duration of smoking.</a:t>
            </a:r>
            <a:endParaRPr lang="en-GB" sz="1300" dirty="0"/>
          </a:p>
          <a:p>
            <a:pPr>
              <a:buNone/>
            </a:pPr>
            <a:r>
              <a:rPr lang="en-GB" sz="1300" dirty="0">
                <a:ea typeface="+mn-lt"/>
                <a:cs typeface="+mn-lt"/>
              </a:rPr>
              <a:t>Obesity. Compared to people at a healthy weight, those who are extremely </a:t>
            </a:r>
            <a:r>
              <a:rPr lang="en-GB" sz="1300">
                <a:ea typeface="+mn-lt"/>
                <a:cs typeface="+mn-lt"/>
              </a:rPr>
              <a:t>obese have </a:t>
            </a:r>
            <a:r>
              <a:rPr lang="en-GB" sz="1300" dirty="0">
                <a:ea typeface="+mn-lt"/>
                <a:cs typeface="+mn-lt"/>
              </a:rPr>
              <a:t>a higher risk of developing</a:t>
            </a:r>
          </a:p>
          <a:p>
            <a:pPr>
              <a:buNone/>
            </a:pPr>
            <a:r>
              <a:rPr lang="en-GB" sz="1300">
                <a:ea typeface="+mn-lt"/>
                <a:cs typeface="+mn-lt"/>
              </a:rPr>
              <a:t>kidney cancer.</a:t>
            </a:r>
            <a:endParaRPr lang="en-GB" sz="1300" dirty="0"/>
          </a:p>
          <a:p>
            <a:pPr>
              <a:buNone/>
            </a:pPr>
            <a:r>
              <a:rPr lang="en-GB" sz="1300" dirty="0"/>
              <a:t>Medicines. </a:t>
            </a:r>
            <a:r>
              <a:rPr lang="en-GB" sz="1300" dirty="0">
                <a:ea typeface="+mn-lt"/>
                <a:cs typeface="+mn-lt"/>
              </a:rPr>
              <a:t>Kidney cancer has been connected to lifelong usage of some drugs. paracetamol, aspirin, and ibuprofen are examples of nonp</a:t>
            </a:r>
            <a:r>
              <a:rPr lang="en-GB" sz="1300">
                <a:ea typeface="+mn-lt"/>
                <a:cs typeface="+mn-lt"/>
              </a:rPr>
              <a:t>rescription medicine painkillers, as are water tablets (diuretics).</a:t>
            </a:r>
            <a:endParaRPr lang="en-GB" sz="1300" dirty="0"/>
          </a:p>
          <a:p>
            <a:pPr>
              <a:buNone/>
            </a:pPr>
            <a:r>
              <a:rPr lang="en-GB" sz="1300" dirty="0"/>
              <a:t>Contact with chemicals. </a:t>
            </a:r>
            <a:r>
              <a:rPr lang="en-GB" sz="1300" dirty="0">
                <a:ea typeface="+mn-lt"/>
                <a:cs typeface="+mn-lt"/>
              </a:rPr>
              <a:t>You are more likely to get kidney cancer if you encounter with several toxins. This comprises chemicals and materials such as carbon-based solvents, particularly trichloroethylene, toxicants, and the metal cadmium.</a:t>
            </a:r>
            <a:endParaRPr lang="en-GB" sz="1300" dirty="0"/>
          </a:p>
          <a:p>
            <a:pPr>
              <a:buNone/>
            </a:pPr>
            <a:r>
              <a:rPr lang="en-GB" sz="1300" dirty="0">
                <a:ea typeface="+mn-lt"/>
                <a:cs typeface="+mn-lt"/>
              </a:rPr>
              <a:t>High blood pressure. Individuals who have hypertension are more presumably to get kidney cancer. It's unclear if the danger stems from the illness, the medications utilized to treat it, or both.</a:t>
            </a:r>
            <a:endParaRPr lang="en-GB" sz="1300" dirty="0"/>
          </a:p>
          <a:p>
            <a:pPr>
              <a:buNone/>
            </a:pPr>
            <a:r>
              <a:rPr lang="en-GB" sz="1300" dirty="0">
                <a:solidFill>
                  <a:srgbClr val="000000"/>
                </a:solidFill>
              </a:rPr>
              <a:t>Advanced or chronic kidney disease. </a:t>
            </a:r>
            <a:r>
              <a:rPr lang="en-GB" sz="1300" dirty="0">
                <a:solidFill>
                  <a:srgbClr val="000000"/>
                </a:solidFill>
                <a:ea typeface="+mn-lt"/>
                <a:cs typeface="+mn-lt"/>
              </a:rPr>
              <a:t>This enhances</a:t>
            </a:r>
            <a:r>
              <a:rPr lang="en-GB" sz="1300">
                <a:solidFill>
                  <a:srgbClr val="000000"/>
                </a:solidFill>
                <a:ea typeface="+mn-lt"/>
                <a:cs typeface="+mn-lt"/>
              </a:rPr>
              <a:t> your danger of being subjected to kidney cancer. Individuals receiving dialysis are especially more vulnerable.</a:t>
            </a:r>
            <a:endParaRPr lang="en-GB" sz="1300" dirty="0">
              <a:solidFill>
                <a:srgbClr val="000000"/>
              </a:solidFill>
            </a:endParaRPr>
          </a:p>
          <a:p>
            <a:pPr>
              <a:buNone/>
            </a:pPr>
            <a:r>
              <a:rPr lang="en-GB" sz="1300" dirty="0">
                <a:solidFill>
                  <a:srgbClr val="000000"/>
                </a:solidFill>
                <a:ea typeface="+mn-lt"/>
                <a:cs typeface="+mn-lt"/>
              </a:rPr>
              <a:t>Certain inherited conditions. Your risk of kidney cancer is influenced by specific ailments associated with chromosomes transmitted via families. For example, kidney cancer is more common in individuals with von Hippel-Lindau (VHL) disease. Birt-Hogg-Dube syndrome, hereditary papillary renal cell carcinoma, Cowden syndrome, and hereditary </a:t>
            </a:r>
            <a:r>
              <a:rPr lang="en-GB" sz="1300" dirty="0" err="1">
                <a:solidFill>
                  <a:srgbClr val="000000"/>
                </a:solidFill>
                <a:ea typeface="+mn-lt"/>
                <a:cs typeface="+mn-lt"/>
              </a:rPr>
              <a:t>leiomyomatosis</a:t>
            </a:r>
            <a:r>
              <a:rPr lang="en-GB" sz="1300" dirty="0">
                <a:solidFill>
                  <a:srgbClr val="000000"/>
                </a:solidFill>
                <a:ea typeface="+mn-lt"/>
                <a:cs typeface="+mn-lt"/>
              </a:rPr>
              <a:t> are further disorders corresponding with kidney cancer.</a:t>
            </a:r>
            <a:endParaRPr lang="en-GB" sz="1300" dirty="0"/>
          </a:p>
          <a:p>
            <a:pPr marL="0" indent="0">
              <a:buNone/>
            </a:pPr>
            <a:r>
              <a:rPr lang="en-GB" sz="1300" dirty="0">
                <a:solidFill>
                  <a:srgbClr val="000000"/>
                </a:solidFill>
              </a:rPr>
              <a:t>Family history of kidney cancer. </a:t>
            </a:r>
            <a:r>
              <a:rPr lang="en-GB" sz="1300">
                <a:solidFill>
                  <a:srgbClr val="000000"/>
                </a:solidFill>
                <a:ea typeface="+mn-lt"/>
                <a:cs typeface="+mn-lt"/>
              </a:rPr>
              <a:t>The risk of kidney cancer is increased in those who have a family history of the illness. Siblings of those with kidney cancer are at extreme danger..</a:t>
            </a:r>
            <a:endParaRPr lang="en-GB" sz="1300" dirty="0"/>
          </a:p>
          <a:p>
            <a:pPr marL="0" indent="0">
              <a:buNone/>
            </a:pPr>
            <a:r>
              <a:rPr lang="en-GB" sz="1200" dirty="0"/>
              <a:t>In Lucy's </a:t>
            </a:r>
            <a:r>
              <a:rPr lang="en-GB" sz="1200" dirty="0" err="1"/>
              <a:t>situatio</a:t>
            </a:r>
            <a:r>
              <a:rPr lang="en-GB" sz="1200" dirty="0"/>
              <a:t>n, obesity caused her to develop kidney cancer as over time as she wasn't at a healthy weight due to her not incorporating exercise in her daily routine, which became dangerous and impacted her life.</a:t>
            </a:r>
          </a:p>
          <a:p>
            <a:pPr>
              <a:buNone/>
            </a:pPr>
            <a:endParaRPr lang="en-GB" sz="1200" dirty="0">
              <a:solidFill>
                <a:srgbClr val="000000"/>
              </a:solidFill>
            </a:endParaRPr>
          </a:p>
          <a:p>
            <a:pPr>
              <a:buNone/>
            </a:pPr>
            <a:endParaRPr lang="en-GB" sz="1200" b="1" dirty="0">
              <a:solidFill>
                <a:srgbClr val="333230"/>
              </a:solidFill>
            </a:endParaRPr>
          </a:p>
          <a:p>
            <a:pPr>
              <a:buNone/>
            </a:pPr>
            <a:endParaRPr lang="en-GB" sz="1200" dirty="0"/>
          </a:p>
          <a:p>
            <a:pPr>
              <a:buNone/>
            </a:pPr>
            <a:endParaRPr lang="en-GB" sz="1200" dirty="0"/>
          </a:p>
          <a:p>
            <a:pPr>
              <a:buNone/>
            </a:pPr>
            <a:endParaRPr lang="en-GB" sz="1200" dirty="0"/>
          </a:p>
          <a:p>
            <a:pPr marL="0" indent="0">
              <a:buNone/>
            </a:pPr>
            <a:endParaRPr lang="en-GB" sz="1200" dirty="0"/>
          </a:p>
        </p:txBody>
      </p:sp>
      <p:pic>
        <p:nvPicPr>
          <p:cNvPr id="4" name="Recorded Sound">
            <a:hlinkClick r:id="" action="ppaction://media"/>
            <a:extLst>
              <a:ext uri="{FF2B5EF4-FFF2-40B4-BE49-F238E27FC236}">
                <a16:creationId xmlns:a16="http://schemas.microsoft.com/office/drawing/2014/main" id="{7E917498-9C85-A0A9-D6DD-9F46DC4E45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49000" y="418306"/>
            <a:ext cx="609600" cy="609600"/>
          </a:xfrm>
          <a:prstGeom prst="rect">
            <a:avLst/>
          </a:prstGeom>
        </p:spPr>
      </p:pic>
    </p:spTree>
    <p:extLst>
      <p:ext uri="{BB962C8B-B14F-4D97-AF65-F5344CB8AC3E}">
        <p14:creationId xmlns:p14="http://schemas.microsoft.com/office/powerpoint/2010/main" val="1591212200"/>
      </p:ext>
    </p:extLst>
  </p:cSld>
  <p:clrMapOvr>
    <a:masterClrMapping/>
  </p:clrMapOvr>
  <mc:AlternateContent xmlns:mc="http://schemas.openxmlformats.org/markup-compatibility/2006">
    <mc:Choice xmlns:p14="http://schemas.microsoft.com/office/powerpoint/2010/main" Requires="p14">
      <p:transition spd="slow" p14:dur="2000" advTm="178808"/>
    </mc:Choice>
    <mc:Fallback>
      <p:transition spd="slow" advTm="178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88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5DB3C-8E2D-B64C-2A36-1E2215A0D790}"/>
              </a:ext>
            </a:extLst>
          </p:cNvPr>
          <p:cNvSpPr>
            <a:spLocks noGrp="1"/>
          </p:cNvSpPr>
          <p:nvPr>
            <p:ph type="title"/>
          </p:nvPr>
        </p:nvSpPr>
        <p:spPr/>
        <p:txBody>
          <a:bodyPr/>
          <a:lstStyle/>
          <a:p>
            <a:r>
              <a:rPr lang="en-GB"/>
              <a:t>Anatomy of the urinary system</a:t>
            </a:r>
          </a:p>
        </p:txBody>
      </p:sp>
      <p:sp>
        <p:nvSpPr>
          <p:cNvPr id="3" name="Content Placeholder 2">
            <a:extLst>
              <a:ext uri="{FF2B5EF4-FFF2-40B4-BE49-F238E27FC236}">
                <a16:creationId xmlns:a16="http://schemas.microsoft.com/office/drawing/2014/main" id="{95DB9EBF-DFDE-CE71-D5E4-A2F67A9380B6}"/>
              </a:ext>
            </a:extLst>
          </p:cNvPr>
          <p:cNvSpPr>
            <a:spLocks noGrp="1"/>
          </p:cNvSpPr>
          <p:nvPr>
            <p:ph idx="1"/>
          </p:nvPr>
        </p:nvSpPr>
        <p:spPr/>
        <p:txBody>
          <a:bodyPr vert="horz" lIns="91440" tIns="45720" rIns="91440" bIns="45720" rtlCol="0" anchor="t">
            <a:normAutofit fontScale="40000" lnSpcReduction="20000"/>
          </a:bodyPr>
          <a:lstStyle/>
          <a:p>
            <a:pPr>
              <a:buNone/>
            </a:pPr>
            <a:r>
              <a:rPr lang="en-US"/>
              <a:t>kidney</a:t>
            </a:r>
          </a:p>
          <a:p>
            <a:pPr marL="0" indent="0">
              <a:buNone/>
            </a:pPr>
            <a:r>
              <a:rPr lang="en-GB" dirty="0">
                <a:ea typeface="+mn-lt"/>
                <a:cs typeface="+mn-lt"/>
              </a:rPr>
              <a:t>Urine is generated by the kidney, an organ that filters waste from the blood. Beyond the peritoneal cavity, on each side of the backbone, are the kidneys, which are shielded by muscle, fat, and ribs. They are referred to as retroperitoneal since they are situated dorsal to the serous membrane. Your fist is about the size of them. Usually, a man's kidney is slightly bigger than a woman's. The kidneys acquire roughly 25% of the blood that the heart pumps out with every single pulse because they are well-vascularized.</a:t>
            </a:r>
          </a:p>
          <a:p>
            <a:pPr>
              <a:buNone/>
            </a:pPr>
            <a:r>
              <a:rPr lang="en-GB"/>
              <a:t>Ureters </a:t>
            </a:r>
            <a:endParaRPr lang="en-GB">
              <a:ea typeface="+mn-lt"/>
              <a:cs typeface="+mn-lt"/>
            </a:endParaRPr>
          </a:p>
          <a:p>
            <a:pPr marL="0" indent="0">
              <a:buNone/>
            </a:pPr>
            <a:r>
              <a:rPr lang="en-GB" dirty="0">
                <a:ea typeface="+mn-lt"/>
                <a:cs typeface="+mn-lt"/>
              </a:rPr>
              <a:t>Urine is generated and drains into the kidney's calyces, which combine to create the renal pelvis, which is structured like a funnel in every kidney's hilum. Each kidney's urethra is formed as the hilum slender. Urine is driven by waves of peristalsis as it travels between the ureter rather than inactively leaking into the </a:t>
            </a:r>
            <a:r>
              <a:rPr lang="en-GB">
                <a:ea typeface="+mn-lt"/>
                <a:cs typeface="+mn-lt"/>
              </a:rPr>
              <a:t>vesica. The ureters have a length of about thirty centimetres. Without the help of gravity, the ureter's muscular layer produces the </a:t>
            </a:r>
            <a:r>
              <a:rPr lang="en-GB" dirty="0">
                <a:ea typeface="+mn-lt"/>
                <a:cs typeface="+mn-lt"/>
              </a:rPr>
              <a:t>peristaltic contractions that transfer urine into the bladder.</a:t>
            </a:r>
          </a:p>
          <a:p>
            <a:pPr>
              <a:buNone/>
            </a:pPr>
            <a:r>
              <a:rPr lang="en-GB"/>
              <a:t>Bladder </a:t>
            </a:r>
          </a:p>
          <a:p>
            <a:pPr marL="0" indent="0">
              <a:buNone/>
            </a:pPr>
            <a:r>
              <a:rPr lang="en-GB" dirty="0">
                <a:ea typeface="+mn-lt"/>
                <a:cs typeface="+mn-lt"/>
              </a:rPr>
              <a:t>Both ureters provide urine to the bladder. In Women, the bladder is situated prior to the rectum, rearward to the </a:t>
            </a:r>
            <a:r>
              <a:rPr lang="en-GB" dirty="0" err="1">
                <a:ea typeface="+mn-lt"/>
                <a:cs typeface="+mn-lt"/>
              </a:rPr>
              <a:t>pubi</a:t>
            </a:r>
            <a:r>
              <a:rPr lang="en-GB" dirty="0">
                <a:ea typeface="+mn-lt"/>
                <a:cs typeface="+mn-lt"/>
              </a:rPr>
              <a:t>s, and prior to the uterus. Its volume is diminished in the latter stages of pregnancy in view of compaction by the growing uterus, which leads to more regular urination. Men have a resembling configuration except for the uterus and the prostate, which is located behind the bladder. The bladder's peritoneal-covered "dome" protrudes into the belly when it becomes enlarged with urine, making it largely retroperitoneal (surface of the peritoneal cavity).</a:t>
            </a:r>
          </a:p>
          <a:p>
            <a:pPr>
              <a:buNone/>
            </a:pPr>
            <a:r>
              <a:rPr lang="en-GB"/>
              <a:t>Urethra </a:t>
            </a:r>
          </a:p>
          <a:p>
            <a:pPr marL="0" indent="0">
              <a:buNone/>
            </a:pPr>
            <a:r>
              <a:rPr lang="en-GB" dirty="0">
                <a:ea typeface="+mn-lt"/>
                <a:cs typeface="+mn-lt"/>
              </a:rPr>
              <a:t>When urinating, the urethra moves urine from the bladder to the exterior of the body. Every remaining urine transport structures are the same in men and women, with the exception of the urethra, which is solely the urinary tract that diverges meaningfully. women are more susceptible to urinary tract infections because their urethras are lower and nearer to the rectum.</a:t>
            </a:r>
            <a:endParaRPr lang="en-GB" dirty="0"/>
          </a:p>
        </p:txBody>
      </p:sp>
      <p:pic>
        <p:nvPicPr>
          <p:cNvPr id="4" name="Recorded Sound">
            <a:hlinkClick r:id="" action="ppaction://media"/>
            <a:extLst>
              <a:ext uri="{FF2B5EF4-FFF2-40B4-BE49-F238E27FC236}">
                <a16:creationId xmlns:a16="http://schemas.microsoft.com/office/drawing/2014/main" id="{CB9BF078-8965-5151-B488-2B6F97B0838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53800" y="5768653"/>
            <a:ext cx="609600" cy="609600"/>
          </a:xfrm>
          <a:prstGeom prst="rect">
            <a:avLst/>
          </a:prstGeom>
        </p:spPr>
      </p:pic>
    </p:spTree>
    <p:extLst>
      <p:ext uri="{BB962C8B-B14F-4D97-AF65-F5344CB8AC3E}">
        <p14:creationId xmlns:p14="http://schemas.microsoft.com/office/powerpoint/2010/main" val="2762125635"/>
      </p:ext>
    </p:extLst>
  </p:cSld>
  <p:clrMapOvr>
    <a:masterClrMapping/>
  </p:clrMapOvr>
  <mc:AlternateContent xmlns:mc="http://schemas.openxmlformats.org/markup-compatibility/2006">
    <mc:Choice xmlns:p14="http://schemas.microsoft.com/office/powerpoint/2010/main" Requires="p14">
      <p:transition spd="slow" p14:dur="2000" advTm="186404"/>
    </mc:Choice>
    <mc:Fallback>
      <p:transition spd="slow" advTm="1864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64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B3403-79ED-51BF-45BE-94D0D70F6656}"/>
              </a:ext>
            </a:extLst>
          </p:cNvPr>
          <p:cNvSpPr>
            <a:spLocks noGrp="1"/>
          </p:cNvSpPr>
          <p:nvPr>
            <p:ph type="title"/>
          </p:nvPr>
        </p:nvSpPr>
        <p:spPr/>
        <p:txBody>
          <a:bodyPr/>
          <a:lstStyle/>
          <a:p>
            <a:r>
              <a:rPr lang="en-GB"/>
              <a:t>Physiology of the urinary system</a:t>
            </a:r>
          </a:p>
        </p:txBody>
      </p:sp>
      <p:sp>
        <p:nvSpPr>
          <p:cNvPr id="3" name="Content Placeholder 2">
            <a:extLst>
              <a:ext uri="{FF2B5EF4-FFF2-40B4-BE49-F238E27FC236}">
                <a16:creationId xmlns:a16="http://schemas.microsoft.com/office/drawing/2014/main" id="{71D8B2B6-F2A8-F06E-2235-09352D397EE8}"/>
              </a:ext>
            </a:extLst>
          </p:cNvPr>
          <p:cNvSpPr>
            <a:spLocks noGrp="1"/>
          </p:cNvSpPr>
          <p:nvPr>
            <p:ph idx="1"/>
          </p:nvPr>
        </p:nvSpPr>
        <p:spPr>
          <a:xfrm>
            <a:off x="838200" y="1929384"/>
            <a:ext cx="11215576" cy="4251960"/>
          </a:xfrm>
        </p:spPr>
        <p:txBody>
          <a:bodyPr vert="horz" lIns="91440" tIns="45720" rIns="91440" bIns="45720" rtlCol="0" anchor="t">
            <a:normAutofit fontScale="77500" lnSpcReduction="20000"/>
          </a:bodyPr>
          <a:lstStyle/>
          <a:p>
            <a:pPr marL="0" indent="0">
              <a:buNone/>
            </a:pPr>
            <a:r>
              <a:rPr lang="en-GB" sz="1800" dirty="0">
                <a:latin typeface="The Hand Bold"/>
                <a:cs typeface="Segoe UI"/>
              </a:rPr>
              <a:t>Every thirty minutes, kidneys purify blood, generating</a:t>
            </a:r>
            <a:r>
              <a:rPr lang="en-GB" sz="1800">
                <a:latin typeface="The Hand Bold"/>
                <a:cs typeface="Segoe UI"/>
              </a:rPr>
              <a:t> urine while controlling electrolytes, hormones, blood pressure, red blood cells synthesis and vitamin D activation for bone support. The renal arteries deliver blood to </a:t>
            </a:r>
            <a:r>
              <a:rPr lang="en-GB" sz="1800" dirty="0">
                <a:latin typeface="The Hand Bold"/>
                <a:cs typeface="Segoe UI"/>
              </a:rPr>
              <a:t>nephrons, where filtration, reabsorption, and secretion occur. Nephrons also produce erythropoietin for red blood cells, renin for blood pressure, and activate vitamin D. urine generation involves three processes: glomerular filtration in the glomerulus, tubular reabsorption of water and electrolytes, and tubular secretion, resulting in filtered fluid known as urine.</a:t>
            </a:r>
            <a:endParaRPr lang="en-GB" dirty="0"/>
          </a:p>
          <a:p>
            <a:pPr marL="0" indent="0">
              <a:buNone/>
            </a:pPr>
            <a:r>
              <a:rPr lang="en-GB" sz="1800">
                <a:latin typeface="The Hand Bold"/>
                <a:cs typeface="Segoe UI"/>
              </a:rPr>
              <a:t>Filtration</a:t>
            </a:r>
          </a:p>
          <a:p>
            <a:pPr marL="0" indent="0">
              <a:buNone/>
            </a:pPr>
            <a:r>
              <a:rPr lang="en-GB" sz="1800" dirty="0">
                <a:ea typeface="+mn-lt"/>
                <a:cs typeface="+mn-lt"/>
              </a:rPr>
              <a:t>Glomerular filtration is the first stage of urine production, during which water and blood solutes enter the glomerular capsule and renal tubule to generate glomerular filtrate. Although 99% of the filtrate is reabsorbed, the glomerular filtration rate (GFR), which measures kidney function, is about 115 mL/min, meaning that 1-2 litres of urine are produced each day. Osmotic, oncotic, and hydrostatic pressures all have an impact on GFR. Osmotic pressure controls water flow based on solute concentration, whereas hydrostatic pressure propels filtration by pushing fluid through the glomerular capillary membrane. Blood proteins provide oncotic pressure, which aids in the retention of water in capillaries. When there is too much protein in the filtrate, blood protein levels drop, osmotic pressure drops, and urine volume increases. As water builds up in tissues, oedema may result.</a:t>
            </a:r>
            <a:endParaRPr lang="en-GB" dirty="0"/>
          </a:p>
          <a:p>
            <a:pPr marL="0" indent="0">
              <a:buNone/>
            </a:pPr>
            <a:r>
              <a:rPr lang="en-GB" sz="1800">
                <a:latin typeface="The Hand Bold"/>
                <a:cs typeface="Segoe UI"/>
              </a:rPr>
              <a:t>Tubular reabsorption and secretion</a:t>
            </a:r>
          </a:p>
          <a:p>
            <a:pPr marL="0" indent="0">
              <a:buNone/>
            </a:pPr>
            <a:r>
              <a:rPr lang="en-GB" sz="1800" dirty="0">
                <a:ea typeface="+mn-lt"/>
                <a:cs typeface="+mn-lt"/>
              </a:rPr>
              <a:t>Following glomerular filtration, secretion and reabsorption in the renal tubules further alter the filtrate. With the help of a neighbouring blood vessel, the majority of the solutes and around 99% of the water are reabsorbed after filtering. At first, the proximal tubule reabsorbs between 60 and 70 percent of water and salt. After that, the filtrate goes through the ascending and descending loops of </a:t>
            </a:r>
            <a:r>
              <a:rPr lang="en-GB" sz="1800" dirty="0" err="1">
                <a:ea typeface="+mn-lt"/>
                <a:cs typeface="+mn-lt"/>
              </a:rPr>
              <a:t>Henele</a:t>
            </a:r>
            <a:r>
              <a:rPr lang="en-GB" sz="1800" dirty="0">
                <a:ea typeface="+mn-lt"/>
                <a:cs typeface="+mn-lt"/>
              </a:rPr>
              <a:t>, where an extra 20–25% of the sodium is reabsorbed. In the distal tubule, aldosterone influences the exchange of sodium for potassium or hydrogen ions. The colleting duct completes the production of urine by reabsorbing water and other solutes under the control of antidiuretic hormone (ADH).</a:t>
            </a:r>
            <a:endParaRPr lang="en-GB" dirty="0"/>
          </a:p>
        </p:txBody>
      </p:sp>
      <p:pic>
        <p:nvPicPr>
          <p:cNvPr id="4" name="Recorded Sound">
            <a:hlinkClick r:id="" action="ppaction://media"/>
            <a:extLst>
              <a:ext uri="{FF2B5EF4-FFF2-40B4-BE49-F238E27FC236}">
                <a16:creationId xmlns:a16="http://schemas.microsoft.com/office/drawing/2014/main" id="{B5CD61EF-95F0-9B16-14B4-18A7A12F28E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38271" y="5883275"/>
            <a:ext cx="609600" cy="609600"/>
          </a:xfrm>
          <a:prstGeom prst="rect">
            <a:avLst/>
          </a:prstGeom>
        </p:spPr>
      </p:pic>
    </p:spTree>
    <p:extLst>
      <p:ext uri="{BB962C8B-B14F-4D97-AF65-F5344CB8AC3E}">
        <p14:creationId xmlns:p14="http://schemas.microsoft.com/office/powerpoint/2010/main" val="3320140795"/>
      </p:ext>
    </p:extLst>
  </p:cSld>
  <p:clrMapOvr>
    <a:masterClrMapping/>
  </p:clrMapOvr>
  <mc:AlternateContent xmlns:mc="http://schemas.openxmlformats.org/markup-compatibility/2006">
    <mc:Choice xmlns:p14="http://schemas.microsoft.com/office/powerpoint/2010/main" Requires="p14">
      <p:transition spd="slow" p14:dur="2000" advTm="204703"/>
    </mc:Choice>
    <mc:Fallback>
      <p:transition spd="slow" advTm="204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47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6FE4D-BA5F-5C4A-50D1-22914C97088B}"/>
              </a:ext>
            </a:extLst>
          </p:cNvPr>
          <p:cNvSpPr>
            <a:spLocks noGrp="1"/>
          </p:cNvSpPr>
          <p:nvPr>
            <p:ph type="title"/>
          </p:nvPr>
        </p:nvSpPr>
        <p:spPr/>
        <p:txBody>
          <a:bodyPr/>
          <a:lstStyle/>
          <a:p>
            <a:r>
              <a:rPr lang="en-GB"/>
              <a:t>How the urinary system is affected by kidney cancer</a:t>
            </a:r>
          </a:p>
        </p:txBody>
      </p:sp>
      <p:sp>
        <p:nvSpPr>
          <p:cNvPr id="3" name="Content Placeholder 2">
            <a:extLst>
              <a:ext uri="{FF2B5EF4-FFF2-40B4-BE49-F238E27FC236}">
                <a16:creationId xmlns:a16="http://schemas.microsoft.com/office/drawing/2014/main" id="{87FCADC7-C631-0F19-F34D-DAAD07706889}"/>
              </a:ext>
            </a:extLst>
          </p:cNvPr>
          <p:cNvSpPr>
            <a:spLocks noGrp="1"/>
          </p:cNvSpPr>
          <p:nvPr>
            <p:ph idx="1"/>
          </p:nvPr>
        </p:nvSpPr>
        <p:spPr>
          <a:xfrm>
            <a:off x="838200" y="1929384"/>
            <a:ext cx="11109251" cy="4251960"/>
          </a:xfrm>
        </p:spPr>
        <p:txBody>
          <a:bodyPr vert="horz" lIns="91440" tIns="45720" rIns="91440" bIns="45720" rtlCol="0" anchor="t">
            <a:noAutofit/>
          </a:bodyPr>
          <a:lstStyle/>
          <a:p>
            <a:pPr marL="0" indent="0">
              <a:buNone/>
            </a:pPr>
            <a:r>
              <a:rPr lang="en-GB" sz="3200" dirty="0">
                <a:ea typeface="+mn-lt"/>
                <a:cs typeface="+mn-lt"/>
              </a:rPr>
              <a:t>Initial period signs are not often present in kidney cancer. Quantity of people receive a cancer diagnosis when the disease is unintentionally discovered through imaging examinations for another medical condition. As the cancer spreads, you could observe: The most typical symptom is blood in the urine, which can appear pink, red, or cola-coloured.</a:t>
            </a:r>
          </a:p>
          <a:p>
            <a:pPr>
              <a:buNone/>
            </a:pPr>
            <a:r>
              <a:rPr lang="en-GB" sz="3200">
                <a:ea typeface="+mn-lt"/>
                <a:cs typeface="+mn-lt"/>
              </a:rPr>
              <a:t>Blood in the urine is one of the most prevalent and obvious signs of kidney cancer. Kidney cancer is discovered in about 1 in 5 individuals who have blood in their urine.</a:t>
            </a:r>
            <a:endParaRPr lang="en-GB" sz="3200"/>
          </a:p>
          <a:p>
            <a:pPr marL="0" indent="0">
              <a:buNone/>
            </a:pPr>
            <a:r>
              <a:rPr lang="en-GB" sz="3200" dirty="0">
                <a:ea typeface="+mn-lt"/>
                <a:cs typeface="+mn-lt"/>
              </a:rPr>
              <a:t>This occurs as a result of the tumour's blood arteries being weak. These weak blood arteries may burst when the kidney tumour grows, allowing blood to seep into the urinary system.</a:t>
            </a:r>
            <a:endParaRPr lang="en-GB" sz="3200" dirty="0"/>
          </a:p>
          <a:p>
            <a:pPr marL="0" indent="0">
              <a:buNone/>
            </a:pPr>
            <a:endParaRPr lang="en-GB" sz="3200"/>
          </a:p>
          <a:p>
            <a:pPr marL="0" indent="0">
              <a:buNone/>
            </a:pPr>
            <a:endParaRPr lang="en-GB" sz="3200"/>
          </a:p>
        </p:txBody>
      </p:sp>
      <p:pic>
        <p:nvPicPr>
          <p:cNvPr id="4" name="Recorded Sound">
            <a:hlinkClick r:id="" action="ppaction://media"/>
            <a:extLst>
              <a:ext uri="{FF2B5EF4-FFF2-40B4-BE49-F238E27FC236}">
                <a16:creationId xmlns:a16="http://schemas.microsoft.com/office/drawing/2014/main" id="{5B0E3229-1D93-D42C-B5E6-5D129C3E6B0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37851" y="723106"/>
            <a:ext cx="609600" cy="609600"/>
          </a:xfrm>
          <a:prstGeom prst="rect">
            <a:avLst/>
          </a:prstGeom>
        </p:spPr>
      </p:pic>
    </p:spTree>
    <p:extLst>
      <p:ext uri="{BB962C8B-B14F-4D97-AF65-F5344CB8AC3E}">
        <p14:creationId xmlns:p14="http://schemas.microsoft.com/office/powerpoint/2010/main" val="4112960095"/>
      </p:ext>
    </p:extLst>
  </p:cSld>
  <p:clrMapOvr>
    <a:masterClrMapping/>
  </p:clrMapOvr>
  <mc:AlternateContent xmlns:mc="http://schemas.openxmlformats.org/markup-compatibility/2006">
    <mc:Choice xmlns:p14="http://schemas.microsoft.com/office/powerpoint/2010/main" Requires="p14">
      <p:transition spd="slow" p14:dur="2000" advTm="52758"/>
    </mc:Choice>
    <mc:Fallback>
      <p:transition spd="slow" advTm="527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7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AC81F-2CC4-7E2E-11CF-35EE6BED0EE6}"/>
              </a:ext>
            </a:extLst>
          </p:cNvPr>
          <p:cNvSpPr>
            <a:spLocks noGrp="1"/>
          </p:cNvSpPr>
          <p:nvPr>
            <p:ph type="title"/>
          </p:nvPr>
        </p:nvSpPr>
        <p:spPr/>
        <p:txBody>
          <a:bodyPr/>
          <a:lstStyle/>
          <a:p>
            <a:r>
              <a:rPr lang="en-GB" dirty="0"/>
              <a:t>Personal care plan for someone with </a:t>
            </a:r>
            <a:r>
              <a:rPr lang="en-GB"/>
              <a:t>kidney cancer</a:t>
            </a:r>
            <a:endParaRPr lang="en-GB" dirty="0"/>
          </a:p>
        </p:txBody>
      </p:sp>
      <p:sp>
        <p:nvSpPr>
          <p:cNvPr id="3" name="Content Placeholder 2">
            <a:extLst>
              <a:ext uri="{FF2B5EF4-FFF2-40B4-BE49-F238E27FC236}">
                <a16:creationId xmlns:a16="http://schemas.microsoft.com/office/drawing/2014/main" id="{7340A38B-231A-9E44-1993-58C14FFC8754}"/>
              </a:ext>
            </a:extLst>
          </p:cNvPr>
          <p:cNvSpPr>
            <a:spLocks noGrp="1"/>
          </p:cNvSpPr>
          <p:nvPr>
            <p:ph idx="1"/>
          </p:nvPr>
        </p:nvSpPr>
        <p:spPr/>
        <p:txBody>
          <a:bodyPr vert="horz" lIns="91440" tIns="45720" rIns="91440" bIns="45720" rtlCol="0" anchor="t">
            <a:normAutofit/>
          </a:bodyPr>
          <a:lstStyle/>
          <a:p>
            <a:pPr marL="0" indent="0">
              <a:buNone/>
            </a:pPr>
            <a:r>
              <a:rPr lang="en-GB" dirty="0"/>
              <a:t>Service User Name- Lucy Stone</a:t>
            </a:r>
          </a:p>
          <a:p>
            <a:pPr marL="0" indent="0">
              <a:buNone/>
            </a:pPr>
            <a:r>
              <a:rPr lang="en-GB"/>
              <a:t>Age-34</a:t>
            </a:r>
          </a:p>
          <a:p>
            <a:pPr marL="0" indent="0">
              <a:buNone/>
            </a:pPr>
            <a:r>
              <a:rPr lang="en-GB"/>
              <a:t>Gender- Female</a:t>
            </a:r>
            <a:endParaRPr lang="en-GB" dirty="0"/>
          </a:p>
          <a:p>
            <a:pPr marL="0" indent="0">
              <a:buNone/>
            </a:pPr>
            <a:r>
              <a:rPr lang="en-GB" dirty="0"/>
              <a:t>Living Situation- Lives wi</a:t>
            </a:r>
            <a:r>
              <a:rPr lang="en-GB"/>
              <a:t>th partner in a home </a:t>
            </a:r>
            <a:endParaRPr lang="en-GB" dirty="0"/>
          </a:p>
          <a:p>
            <a:pPr marL="0" indent="0">
              <a:buNone/>
            </a:pPr>
            <a:r>
              <a:rPr lang="en-GB" dirty="0"/>
              <a:t>Primary H</a:t>
            </a:r>
            <a:r>
              <a:rPr lang="en-GB"/>
              <a:t>ealthcare Provider- National Health Service</a:t>
            </a: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2C4EF77E-06CE-CCC2-1272-307ED5F21E0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49000" y="5719917"/>
            <a:ext cx="609600" cy="609600"/>
          </a:xfrm>
          <a:prstGeom prst="rect">
            <a:avLst/>
          </a:prstGeom>
        </p:spPr>
      </p:pic>
    </p:spTree>
    <p:extLst>
      <p:ext uri="{BB962C8B-B14F-4D97-AF65-F5344CB8AC3E}">
        <p14:creationId xmlns:p14="http://schemas.microsoft.com/office/powerpoint/2010/main" val="46347989"/>
      </p:ext>
    </p:extLst>
  </p:cSld>
  <p:clrMapOvr>
    <a:masterClrMapping/>
  </p:clrMapOvr>
  <mc:AlternateContent xmlns:mc="http://schemas.openxmlformats.org/markup-compatibility/2006">
    <mc:Choice xmlns:p14="http://schemas.microsoft.com/office/powerpoint/2010/main" Requires="p14">
      <p:transition spd="slow" p14:dur="2000" advTm="25156"/>
    </mc:Choice>
    <mc:Fallback>
      <p:transition spd="slow" advTm="251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1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A2218-40E9-E2BA-D9D7-93FA6528101C}"/>
              </a:ext>
            </a:extLst>
          </p:cNvPr>
          <p:cNvSpPr>
            <a:spLocks noGrp="1"/>
          </p:cNvSpPr>
          <p:nvPr>
            <p:ph type="title"/>
          </p:nvPr>
        </p:nvSpPr>
        <p:spPr/>
        <p:txBody>
          <a:bodyPr/>
          <a:lstStyle/>
          <a:p>
            <a:r>
              <a:rPr lang="en-GB"/>
              <a:t>Care plan </a:t>
            </a:r>
          </a:p>
        </p:txBody>
      </p:sp>
      <p:sp>
        <p:nvSpPr>
          <p:cNvPr id="3" name="Content Placeholder 2">
            <a:extLst>
              <a:ext uri="{FF2B5EF4-FFF2-40B4-BE49-F238E27FC236}">
                <a16:creationId xmlns:a16="http://schemas.microsoft.com/office/drawing/2014/main" id="{B5BAECA0-2B7E-500B-7855-3407DDBEED82}"/>
              </a:ext>
            </a:extLst>
          </p:cNvPr>
          <p:cNvSpPr>
            <a:spLocks noGrp="1"/>
          </p:cNvSpPr>
          <p:nvPr>
            <p:ph idx="1"/>
          </p:nvPr>
        </p:nvSpPr>
        <p:spPr>
          <a:xfrm>
            <a:off x="377456" y="1973686"/>
            <a:ext cx="3834810" cy="4251960"/>
          </a:xfrm>
        </p:spPr>
        <p:txBody>
          <a:bodyPr vert="horz" lIns="91440" tIns="45720" rIns="91440" bIns="45720" rtlCol="0" anchor="t">
            <a:normAutofit fontScale="77500" lnSpcReduction="20000"/>
          </a:bodyPr>
          <a:lstStyle/>
          <a:p>
            <a:pPr marL="0" indent="0">
              <a:buNone/>
            </a:pPr>
            <a:r>
              <a:rPr lang="en-GB" sz="2000" dirty="0">
                <a:ea typeface="+mn-lt"/>
                <a:cs typeface="+mn-lt"/>
              </a:rPr>
              <a:t>Identified Need: Lucy Stone has a history of high blood pressure and a kidney cancer diagnosis. she feels exhausted, has less appetite, and occasionally has lower back pain.</a:t>
            </a:r>
          </a:p>
          <a:p>
            <a:pPr marL="0" indent="0">
              <a:buNone/>
            </a:pPr>
            <a:r>
              <a:rPr lang="en-GB" sz="2000" dirty="0">
                <a:ea typeface="+mn-lt"/>
                <a:cs typeface="+mn-lt"/>
              </a:rPr>
              <a:t>Goal: To maintain the best possible health and welfare by making sure the illness is properly monitored and treatment is administered.</a:t>
            </a:r>
          </a:p>
          <a:p>
            <a:pPr>
              <a:buNone/>
            </a:pPr>
            <a:r>
              <a:rPr lang="en-GB" sz="2000">
                <a:ea typeface="+mn-lt"/>
                <a:cs typeface="+mn-lt"/>
              </a:rPr>
              <a:t>Interventions and Planned Actions:</a:t>
            </a:r>
            <a:endParaRPr lang="en-GB" sz="2000" dirty="0"/>
          </a:p>
          <a:p>
            <a:pPr>
              <a:buNone/>
            </a:pPr>
            <a:r>
              <a:rPr lang="en-GB" sz="2000" dirty="0">
                <a:ea typeface="+mn-lt"/>
                <a:cs typeface="+mn-lt"/>
              </a:rPr>
              <a:t>-Encourage Lucy Stone to go to doctor's and hospital visits.</a:t>
            </a:r>
            <a:endParaRPr lang="en-GB" sz="2000" dirty="0"/>
          </a:p>
          <a:p>
            <a:pPr>
              <a:buNone/>
            </a:pPr>
            <a:r>
              <a:rPr lang="en-GB" sz="2000">
                <a:ea typeface="+mn-lt"/>
                <a:cs typeface="+mn-lt"/>
              </a:rPr>
              <a:t>-Encourage taking prescription drugs as directed.</a:t>
            </a:r>
            <a:endParaRPr lang="en-GB" sz="2000" dirty="0"/>
          </a:p>
          <a:p>
            <a:pPr>
              <a:buNone/>
            </a:pPr>
            <a:r>
              <a:rPr lang="en-GB" sz="2000">
                <a:ea typeface="+mn-lt"/>
                <a:cs typeface="+mn-lt"/>
              </a:rPr>
              <a:t>-Keep an eye on signs like discomfort, exhaustion, or blood in the urine.</a:t>
            </a:r>
            <a:endParaRPr lang="en-GB" sz="2000" dirty="0"/>
          </a:p>
          <a:p>
            <a:pPr>
              <a:buNone/>
            </a:pPr>
            <a:endParaRPr lang="en-GB" sz="2000" dirty="0"/>
          </a:p>
          <a:p>
            <a:pPr marL="0" indent="0">
              <a:buNone/>
            </a:pPr>
            <a:endParaRPr lang="en-GB" dirty="0">
              <a:ea typeface="+mn-lt"/>
              <a:cs typeface="+mn-lt"/>
            </a:endParaRPr>
          </a:p>
          <a:p>
            <a:pPr>
              <a:buNone/>
            </a:pPr>
            <a:endParaRPr lang="en-GB" dirty="0"/>
          </a:p>
        </p:txBody>
      </p:sp>
      <p:sp>
        <p:nvSpPr>
          <p:cNvPr id="5" name="TextBox 4">
            <a:extLst>
              <a:ext uri="{FF2B5EF4-FFF2-40B4-BE49-F238E27FC236}">
                <a16:creationId xmlns:a16="http://schemas.microsoft.com/office/drawing/2014/main" id="{51692488-E998-15D9-7EAF-3BADFE0FD56F}"/>
              </a:ext>
            </a:extLst>
          </p:cNvPr>
          <p:cNvSpPr txBox="1"/>
          <p:nvPr/>
        </p:nvSpPr>
        <p:spPr>
          <a:xfrm>
            <a:off x="4470263" y="2039067"/>
            <a:ext cx="350674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Identified Need: The condition causes Lucy Stone to occasionally experience pain and discomfort.</a:t>
            </a:r>
            <a:endParaRPr lang="en-US" dirty="0"/>
          </a:p>
          <a:p>
            <a:r>
              <a:rPr lang="en-GB">
                <a:ea typeface="+mn-lt"/>
                <a:cs typeface="+mn-lt"/>
              </a:rPr>
              <a:t>Goal: To successfully manage pain and preserve everyday comfort.</a:t>
            </a:r>
            <a:endParaRPr lang="en-GB"/>
          </a:p>
          <a:p>
            <a:r>
              <a:rPr lang="en-GB">
                <a:ea typeface="+mn-lt"/>
                <a:cs typeface="+mn-lt"/>
              </a:rPr>
              <a:t>Planned Interventions and Actions:</a:t>
            </a:r>
            <a:endParaRPr lang="en-GB"/>
          </a:p>
          <a:p>
            <a:endParaRPr lang="en-GB"/>
          </a:p>
          <a:p>
            <a:r>
              <a:rPr lang="en-GB">
                <a:ea typeface="+mn-lt"/>
                <a:cs typeface="+mn-lt"/>
              </a:rPr>
              <a:t>Urge the service user to take her prescription painkillers as </a:t>
            </a:r>
            <a:r>
              <a:rPr lang="en-GB" dirty="0">
                <a:ea typeface="+mn-lt"/>
                <a:cs typeface="+mn-lt"/>
              </a:rPr>
              <a:t>directed.</a:t>
            </a:r>
            <a:endParaRPr lang="en-GB" dirty="0"/>
          </a:p>
          <a:p>
            <a:endParaRPr lang="en-GB"/>
          </a:p>
          <a:p>
            <a:r>
              <a:rPr lang="en-GB">
                <a:ea typeface="+mn-lt"/>
                <a:cs typeface="+mn-lt"/>
              </a:rPr>
              <a:t>Keep an eye on your pain levels and note any changes.</a:t>
            </a:r>
            <a:endParaRPr lang="en-GB"/>
          </a:p>
          <a:p>
            <a:endParaRPr lang="en-GB"/>
          </a:p>
          <a:p>
            <a:r>
              <a:rPr lang="en-GB">
                <a:ea typeface="+mn-lt"/>
                <a:cs typeface="+mn-lt"/>
              </a:rPr>
              <a:t>Make sure you take enough breaks during the day.</a:t>
            </a:r>
            <a:endParaRPr lang="en-GB"/>
          </a:p>
          <a:p>
            <a:endParaRPr lang="en-GB"/>
          </a:p>
          <a:p>
            <a:r>
              <a:rPr lang="en-GB">
                <a:ea typeface="+mn-lt"/>
                <a:cs typeface="+mn-lt"/>
              </a:rPr>
              <a:t>If your discomfort gets worse, let medical specialists know.</a:t>
            </a:r>
            <a:endParaRPr lang="en-GB"/>
          </a:p>
          <a:p>
            <a:endParaRPr lang="en-US"/>
          </a:p>
        </p:txBody>
      </p:sp>
      <p:sp>
        <p:nvSpPr>
          <p:cNvPr id="7" name="TextBox 6">
            <a:extLst>
              <a:ext uri="{FF2B5EF4-FFF2-40B4-BE49-F238E27FC236}">
                <a16:creationId xmlns:a16="http://schemas.microsoft.com/office/drawing/2014/main" id="{835D4574-3BDC-1E5A-5A6C-5B8DAE406AB7}"/>
              </a:ext>
            </a:extLst>
          </p:cNvPr>
          <p:cNvSpPr txBox="1"/>
          <p:nvPr/>
        </p:nvSpPr>
        <p:spPr>
          <a:xfrm>
            <a:off x="7932196" y="2072678"/>
            <a:ext cx="362998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Identified Need: The service user may be at danger of losing weight and has a decreased appetite.</a:t>
            </a:r>
            <a:br>
              <a:rPr lang="en-US" b="1" dirty="0">
                <a:ea typeface="+mn-lt"/>
                <a:cs typeface="+mn-lt"/>
              </a:rPr>
            </a:br>
            <a:r>
              <a:rPr lang="en-US" dirty="0">
                <a:ea typeface="+mn-lt"/>
                <a:cs typeface="+mn-lt"/>
              </a:rPr>
              <a:t>Goal: To keep a healthy diet and drink enough water.</a:t>
            </a:r>
          </a:p>
          <a:p>
            <a:endParaRPr lang="en-US" dirty="0">
              <a:ea typeface="+mn-lt"/>
              <a:cs typeface="+mn-lt"/>
            </a:endParaRPr>
          </a:p>
          <a:p>
            <a:r>
              <a:rPr lang="en-US">
                <a:ea typeface="+mn-lt"/>
                <a:cs typeface="+mn-lt"/>
              </a:rPr>
              <a:t>Planned Interventions and Actions:</a:t>
            </a:r>
            <a:endParaRPr lang="en-US"/>
          </a:p>
          <a:p>
            <a:endParaRPr lang="en-US"/>
          </a:p>
          <a:p>
            <a:r>
              <a:rPr lang="en-US">
                <a:ea typeface="+mn-lt"/>
                <a:cs typeface="+mn-lt"/>
              </a:rPr>
              <a:t>Promote wholesome, well-balanced meals on a regular basis.</a:t>
            </a:r>
            <a:endParaRPr lang="en-US"/>
          </a:p>
          <a:p>
            <a:endParaRPr lang="en-US"/>
          </a:p>
          <a:p>
            <a:r>
              <a:rPr lang="en-US">
                <a:ea typeface="+mn-lt"/>
                <a:cs typeface="+mn-lt"/>
              </a:rPr>
              <a:t>Encourage drinking enough water.</a:t>
            </a:r>
            <a:endParaRPr lang="en-US"/>
          </a:p>
          <a:p>
            <a:endParaRPr lang="en-US"/>
          </a:p>
          <a:p>
            <a:r>
              <a:rPr lang="en-US">
                <a:ea typeface="+mn-lt"/>
                <a:cs typeface="+mn-lt"/>
              </a:rPr>
              <a:t>Keep an eye on changes in appetite and weight.</a:t>
            </a:r>
            <a:endParaRPr lang="en-US"/>
          </a:p>
        </p:txBody>
      </p:sp>
      <p:pic>
        <p:nvPicPr>
          <p:cNvPr id="4" name="Recorded Sound">
            <a:hlinkClick r:id="" action="ppaction://media"/>
            <a:extLst>
              <a:ext uri="{FF2B5EF4-FFF2-40B4-BE49-F238E27FC236}">
                <a16:creationId xmlns:a16="http://schemas.microsoft.com/office/drawing/2014/main" id="{06906776-89FD-1071-32C3-3ABE520249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43968" y="6113206"/>
            <a:ext cx="609600" cy="609600"/>
          </a:xfrm>
          <a:prstGeom prst="rect">
            <a:avLst/>
          </a:prstGeom>
        </p:spPr>
      </p:pic>
    </p:spTree>
    <p:extLst>
      <p:ext uri="{BB962C8B-B14F-4D97-AF65-F5344CB8AC3E}">
        <p14:creationId xmlns:p14="http://schemas.microsoft.com/office/powerpoint/2010/main" val="3741591854"/>
      </p:ext>
    </p:extLst>
  </p:cSld>
  <p:clrMapOvr>
    <a:masterClrMapping/>
  </p:clrMapOvr>
  <mc:AlternateContent xmlns:mc="http://schemas.openxmlformats.org/markup-compatibility/2006">
    <mc:Choice xmlns:p14="http://schemas.microsoft.com/office/powerpoint/2010/main" Requires="p14">
      <p:transition spd="slow" p14:dur="2000" advTm="103402"/>
    </mc:Choice>
    <mc:Fallback>
      <p:transition spd="slow" advTm="103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4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B8B6C-49E6-812B-6E57-32ECFEB0134F}"/>
              </a:ext>
            </a:extLst>
          </p:cNvPr>
          <p:cNvSpPr>
            <a:spLocks noGrp="1"/>
          </p:cNvSpPr>
          <p:nvPr>
            <p:ph type="title"/>
          </p:nvPr>
        </p:nvSpPr>
        <p:spPr/>
        <p:txBody>
          <a:bodyPr/>
          <a:lstStyle/>
          <a:p>
            <a:r>
              <a:rPr lang="en-GB"/>
              <a:t>Further Care</a:t>
            </a:r>
            <a:r>
              <a:rPr lang="en-GB" dirty="0"/>
              <a:t> plan</a:t>
            </a:r>
          </a:p>
        </p:txBody>
      </p:sp>
      <p:sp>
        <p:nvSpPr>
          <p:cNvPr id="3" name="Content Placeholder 2">
            <a:extLst>
              <a:ext uri="{FF2B5EF4-FFF2-40B4-BE49-F238E27FC236}">
                <a16:creationId xmlns:a16="http://schemas.microsoft.com/office/drawing/2014/main" id="{07EA5EC7-335D-ACA9-AC9E-3A6B25A8263A}"/>
              </a:ext>
            </a:extLst>
          </p:cNvPr>
          <p:cNvSpPr>
            <a:spLocks noGrp="1"/>
          </p:cNvSpPr>
          <p:nvPr>
            <p:ph idx="1"/>
          </p:nvPr>
        </p:nvSpPr>
        <p:spPr/>
        <p:txBody>
          <a:bodyPr vert="horz" lIns="91440" tIns="45720" rIns="91440" bIns="45720" rtlCol="0" anchor="t">
            <a:noAutofit/>
          </a:bodyPr>
          <a:lstStyle/>
          <a:p>
            <a:pPr marL="0" indent="0">
              <a:buNone/>
            </a:pPr>
            <a:r>
              <a:rPr lang="en-GB" sz="2000" dirty="0">
                <a:ea typeface="+mn-lt"/>
                <a:cs typeface="+mn-lt"/>
              </a:rPr>
              <a:t>Identified Need: After receiving the diagnosis, Lucy Stone may feel stressed, anxious, or emotionally distressed.</a:t>
            </a:r>
          </a:p>
          <a:p>
            <a:pPr marL="0" indent="0">
              <a:buNone/>
            </a:pPr>
            <a:r>
              <a:rPr lang="en-GB" sz="2000"/>
              <a:t>Goal: </a:t>
            </a:r>
            <a:r>
              <a:rPr lang="en-GB" sz="2000">
                <a:ea typeface="+mn-lt"/>
                <a:cs typeface="+mn-lt"/>
              </a:rPr>
              <a:t>To lessen feelings of loneliness and promote emotional health.</a:t>
            </a:r>
            <a:endParaRPr lang="en-GB" sz="2000" dirty="0">
              <a:ea typeface="+mn-lt"/>
              <a:cs typeface="+mn-lt"/>
            </a:endParaRPr>
          </a:p>
          <a:p>
            <a:pPr>
              <a:buNone/>
            </a:pPr>
            <a:r>
              <a:rPr lang="en-GB" sz="2000">
                <a:ea typeface="+mn-lt"/>
                <a:cs typeface="+mn-lt"/>
              </a:rPr>
              <a:t>Interventions and Planned Actions:</a:t>
            </a:r>
            <a:endParaRPr lang="en-GB" sz="2000" dirty="0"/>
          </a:p>
          <a:p>
            <a:pPr>
              <a:buNone/>
            </a:pPr>
            <a:r>
              <a:rPr lang="en-GB" sz="2000">
                <a:ea typeface="+mn-lt"/>
                <a:cs typeface="+mn-lt"/>
              </a:rPr>
              <a:t>-Give Lucy Stone a chance to voice her worries and emotions.</a:t>
            </a:r>
            <a:endParaRPr lang="en-GB" sz="2000" dirty="0"/>
          </a:p>
          <a:p>
            <a:pPr>
              <a:buNone/>
            </a:pPr>
            <a:r>
              <a:rPr lang="en-GB" sz="2000">
                <a:ea typeface="+mn-lt"/>
                <a:cs typeface="+mn-lt"/>
              </a:rPr>
              <a:t>-Encourage your family to communicate on a frequent basis.</a:t>
            </a:r>
            <a:endParaRPr lang="en-GB" sz="2000" dirty="0"/>
          </a:p>
          <a:p>
            <a:pPr>
              <a:buNone/>
            </a:pPr>
            <a:r>
              <a:rPr lang="en-GB" sz="2000">
                <a:ea typeface="+mn-lt"/>
                <a:cs typeface="+mn-lt"/>
              </a:rPr>
              <a:t>-If necessary, recommend counselling services or support groups.</a:t>
            </a:r>
            <a:endParaRPr lang="en-GB" sz="2000" dirty="0"/>
          </a:p>
          <a:p>
            <a:pPr marL="0" indent="0">
              <a:buNone/>
            </a:pPr>
            <a:r>
              <a:rPr lang="en-GB" sz="2000">
                <a:ea typeface="+mn-lt"/>
                <a:cs typeface="+mn-lt"/>
              </a:rPr>
              <a:t>-Provide emotional support and assurance.</a:t>
            </a:r>
            <a:endParaRPr lang="en-GB" sz="2000" dirty="0"/>
          </a:p>
        </p:txBody>
      </p:sp>
      <p:pic>
        <p:nvPicPr>
          <p:cNvPr id="4" name="Recorded Sound">
            <a:hlinkClick r:id="" action="ppaction://media"/>
            <a:extLst>
              <a:ext uri="{FF2B5EF4-FFF2-40B4-BE49-F238E27FC236}">
                <a16:creationId xmlns:a16="http://schemas.microsoft.com/office/drawing/2014/main" id="{5747DC32-7B4B-16CF-28AB-DDFECB4E86C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53800" y="5955890"/>
            <a:ext cx="609600" cy="609600"/>
          </a:xfrm>
          <a:prstGeom prst="rect">
            <a:avLst/>
          </a:prstGeom>
        </p:spPr>
      </p:pic>
    </p:spTree>
    <p:extLst>
      <p:ext uri="{BB962C8B-B14F-4D97-AF65-F5344CB8AC3E}">
        <p14:creationId xmlns:p14="http://schemas.microsoft.com/office/powerpoint/2010/main" val="4130090952"/>
      </p:ext>
    </p:extLst>
  </p:cSld>
  <p:clrMapOvr>
    <a:masterClrMapping/>
  </p:clrMapOvr>
  <mc:AlternateContent xmlns:mc="http://schemas.openxmlformats.org/markup-compatibility/2006">
    <mc:Choice xmlns:p14="http://schemas.microsoft.com/office/powerpoint/2010/main" Requires="p14">
      <p:transition spd="slow" p14:dur="2000" advTm="39177"/>
    </mc:Choice>
    <mc:Fallback>
      <p:transition spd="slow" advTm="39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1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7B04C-1A72-289C-A585-6DAB1E2824F2}"/>
              </a:ext>
            </a:extLst>
          </p:cNvPr>
          <p:cNvSpPr>
            <a:spLocks noGrp="1"/>
          </p:cNvSpPr>
          <p:nvPr>
            <p:ph type="title"/>
          </p:nvPr>
        </p:nvSpPr>
        <p:spPr/>
        <p:txBody>
          <a:bodyPr/>
          <a:lstStyle/>
          <a:p>
            <a:r>
              <a:rPr lang="en-GB" dirty="0"/>
              <a:t>Evidence-based </a:t>
            </a:r>
            <a:r>
              <a:rPr lang="en-GB"/>
              <a:t>recommendations</a:t>
            </a:r>
            <a:endParaRPr lang="en-GB" dirty="0"/>
          </a:p>
        </p:txBody>
      </p:sp>
      <p:sp>
        <p:nvSpPr>
          <p:cNvPr id="3" name="Content Placeholder 2">
            <a:extLst>
              <a:ext uri="{FF2B5EF4-FFF2-40B4-BE49-F238E27FC236}">
                <a16:creationId xmlns:a16="http://schemas.microsoft.com/office/drawing/2014/main" id="{6392A758-8A25-BE4F-3E46-EBBBEF8E73BC}"/>
              </a:ext>
            </a:extLst>
          </p:cNvPr>
          <p:cNvSpPr>
            <a:spLocks noGrp="1"/>
          </p:cNvSpPr>
          <p:nvPr>
            <p:ph idx="1"/>
          </p:nvPr>
        </p:nvSpPr>
        <p:spPr>
          <a:xfrm>
            <a:off x="286871" y="2067859"/>
            <a:ext cx="11066928" cy="4113484"/>
          </a:xfrm>
        </p:spPr>
        <p:txBody>
          <a:bodyPr vert="horz" lIns="91440" tIns="45720" rIns="91440" bIns="45720" rtlCol="0" anchor="t">
            <a:normAutofit fontScale="47500" lnSpcReduction="20000"/>
          </a:bodyPr>
          <a:lstStyle/>
          <a:p>
            <a:pPr marL="0" indent="0">
              <a:buNone/>
            </a:pPr>
            <a:r>
              <a:rPr lang="en-GB" b="0" i="0" dirty="0">
                <a:solidFill>
                  <a:srgbClr val="172B4D"/>
                </a:solidFill>
                <a:effectLst/>
                <a:latin typeface="Open Sans" panose="020B0606030504020204" pitchFamily="34" charset="0"/>
              </a:rPr>
              <a:t>Eat healthy You can </a:t>
            </a:r>
            <a:r>
              <a:rPr lang="en-GB" b="0" i="0" dirty="0">
                <a:solidFill>
                  <a:srgbClr val="008847"/>
                </a:solidFill>
                <a:effectLst/>
                <a:latin typeface="Open Sans" panose="020B0606030504020204" pitchFamily="34" charset="0"/>
              </a:rPr>
              <a:t>maintain </a:t>
            </a:r>
            <a:r>
              <a:rPr lang="en-GB" b="0" i="0" dirty="0">
                <a:solidFill>
                  <a:srgbClr val="172B4D"/>
                </a:solidFill>
                <a:effectLst/>
                <a:latin typeface="Open Sans" panose="020B0606030504020204" pitchFamily="34" charset="0"/>
              </a:rPr>
              <a:t>your </a:t>
            </a:r>
            <a:r>
              <a:rPr lang="en-GB" b="0" i="0" dirty="0">
                <a:solidFill>
                  <a:srgbClr val="008847"/>
                </a:solidFill>
                <a:effectLst/>
                <a:latin typeface="Open Sans" panose="020B0606030504020204" pitchFamily="34" charset="0"/>
              </a:rPr>
              <a:t>vigour, lower </a:t>
            </a:r>
            <a:r>
              <a:rPr lang="en-GB" b="0" i="0" dirty="0">
                <a:solidFill>
                  <a:srgbClr val="172B4D"/>
                </a:solidFill>
                <a:effectLst/>
                <a:latin typeface="Open Sans" panose="020B0606030504020204" pitchFamily="34" charset="0"/>
              </a:rPr>
              <a:t>your risk of infection, and </a:t>
            </a:r>
            <a:r>
              <a:rPr lang="en-GB" b="0" i="0" dirty="0">
                <a:solidFill>
                  <a:srgbClr val="008847"/>
                </a:solidFill>
                <a:effectLst/>
                <a:latin typeface="Open Sans" panose="020B0606030504020204" pitchFamily="34" charset="0"/>
              </a:rPr>
              <a:t>improve </a:t>
            </a:r>
            <a:r>
              <a:rPr lang="en-GB" b="0" i="0" dirty="0">
                <a:solidFill>
                  <a:srgbClr val="172B4D"/>
                </a:solidFill>
                <a:effectLst/>
                <a:latin typeface="Open Sans" panose="020B0606030504020204" pitchFamily="34" charset="0"/>
              </a:rPr>
              <a:t>your </a:t>
            </a:r>
            <a:r>
              <a:rPr lang="en-GB" b="0" i="0" dirty="0">
                <a:solidFill>
                  <a:srgbClr val="008847"/>
                </a:solidFill>
                <a:effectLst/>
                <a:latin typeface="Open Sans" panose="020B0606030504020204" pitchFamily="34" charset="0"/>
              </a:rPr>
              <a:t>general </a:t>
            </a:r>
            <a:r>
              <a:rPr lang="en-GB" b="0" i="0" dirty="0">
                <a:solidFill>
                  <a:srgbClr val="172B4D"/>
                </a:solidFill>
                <a:effectLst/>
                <a:latin typeface="Open Sans" panose="020B0606030504020204" pitchFamily="34" charset="0"/>
              </a:rPr>
              <a:t>health </a:t>
            </a:r>
            <a:r>
              <a:rPr lang="en-GB" b="0" i="0" dirty="0">
                <a:solidFill>
                  <a:srgbClr val="008847"/>
                </a:solidFill>
                <a:effectLst/>
                <a:latin typeface="Open Sans" panose="020B0606030504020204" pitchFamily="34" charset="0"/>
              </a:rPr>
              <a:t>by </a:t>
            </a:r>
            <a:r>
              <a:rPr lang="en-GB" b="0" i="0" dirty="0">
                <a:solidFill>
                  <a:srgbClr val="172B4D"/>
                </a:solidFill>
                <a:effectLst/>
                <a:latin typeface="Open Sans" panose="020B0606030504020204" pitchFamily="34" charset="0"/>
              </a:rPr>
              <a:t>eating a diet </a:t>
            </a:r>
            <a:r>
              <a:rPr lang="en-GB" b="0" i="0" dirty="0">
                <a:solidFill>
                  <a:srgbClr val="008847"/>
                </a:solidFill>
                <a:effectLst/>
                <a:latin typeface="Open Sans" panose="020B0606030504020204" pitchFamily="34" charset="0"/>
              </a:rPr>
              <a:t>rich </a:t>
            </a:r>
            <a:r>
              <a:rPr lang="en-GB" b="0" i="0" dirty="0">
                <a:solidFill>
                  <a:srgbClr val="172B4D"/>
                </a:solidFill>
                <a:effectLst/>
                <a:latin typeface="Open Sans" panose="020B0606030504020204" pitchFamily="34" charset="0"/>
              </a:rPr>
              <a:t>in fruits and vegetables. During </a:t>
            </a:r>
            <a:r>
              <a:rPr lang="en-GB" b="0" i="0" dirty="0">
                <a:solidFill>
                  <a:srgbClr val="008847"/>
                </a:solidFill>
                <a:effectLst/>
                <a:latin typeface="Open Sans" panose="020B0606030504020204" pitchFamily="34" charset="0"/>
              </a:rPr>
              <a:t>treatments </a:t>
            </a:r>
            <a:r>
              <a:rPr lang="en-GB" b="0" i="0" dirty="0">
                <a:solidFill>
                  <a:srgbClr val="172B4D"/>
                </a:solidFill>
                <a:effectLst/>
                <a:latin typeface="Open Sans" panose="020B0606030504020204" pitchFamily="34" charset="0"/>
              </a:rPr>
              <a:t>that </a:t>
            </a:r>
            <a:r>
              <a:rPr lang="en-GB" b="0" i="0" dirty="0">
                <a:solidFill>
                  <a:srgbClr val="008847"/>
                </a:solidFill>
                <a:effectLst/>
                <a:latin typeface="Open Sans" panose="020B0606030504020204" pitchFamily="34" charset="0"/>
              </a:rPr>
              <a:t>may impair </a:t>
            </a:r>
            <a:r>
              <a:rPr lang="en-GB" b="0" i="0" dirty="0">
                <a:solidFill>
                  <a:srgbClr val="172B4D"/>
                </a:solidFill>
                <a:effectLst/>
                <a:latin typeface="Open Sans" panose="020B0606030504020204" pitchFamily="34" charset="0"/>
              </a:rPr>
              <a:t>your immune system, </a:t>
            </a:r>
            <a:r>
              <a:rPr lang="en-GB" b="0" i="0" dirty="0">
                <a:solidFill>
                  <a:srgbClr val="008847"/>
                </a:solidFill>
                <a:effectLst/>
                <a:latin typeface="Open Sans" panose="020B0606030504020204" pitchFamily="34" charset="0"/>
              </a:rPr>
              <a:t>it </a:t>
            </a:r>
            <a:r>
              <a:rPr lang="en-GB" b="0" i="0" dirty="0">
                <a:solidFill>
                  <a:srgbClr val="172B4D"/>
                </a:solidFill>
                <a:effectLst/>
                <a:latin typeface="Open Sans" panose="020B0606030504020204" pitchFamily="34" charset="0"/>
              </a:rPr>
              <a:t>is especially </a:t>
            </a:r>
            <a:r>
              <a:rPr lang="en-GB" b="0" i="0" dirty="0">
                <a:solidFill>
                  <a:srgbClr val="008847"/>
                </a:solidFill>
                <a:effectLst/>
                <a:latin typeface="Open Sans" panose="020B0606030504020204" pitchFamily="34" charset="0"/>
              </a:rPr>
              <a:t>crucial </a:t>
            </a:r>
            <a:r>
              <a:rPr lang="en-GB" b="0" i="0" dirty="0">
                <a:solidFill>
                  <a:srgbClr val="172B4D"/>
                </a:solidFill>
                <a:effectLst/>
                <a:latin typeface="Open Sans" panose="020B0606030504020204" pitchFamily="34" charset="0"/>
              </a:rPr>
              <a:t>to </a:t>
            </a:r>
            <a:r>
              <a:rPr lang="en-GB" b="0" i="0" dirty="0">
                <a:solidFill>
                  <a:srgbClr val="008847"/>
                </a:solidFill>
                <a:effectLst/>
                <a:latin typeface="Open Sans" panose="020B0606030504020204" pitchFamily="34" charset="0"/>
              </a:rPr>
              <a:t>maintain </a:t>
            </a:r>
            <a:r>
              <a:rPr lang="en-GB" b="0" i="0" dirty="0">
                <a:solidFill>
                  <a:srgbClr val="172B4D"/>
                </a:solidFill>
                <a:effectLst/>
                <a:latin typeface="Open Sans" panose="020B0606030504020204" pitchFamily="34" charset="0"/>
              </a:rPr>
              <a:t>a healthy weight and </a:t>
            </a:r>
            <a:r>
              <a:rPr lang="en-GB" b="0" i="0" dirty="0">
                <a:solidFill>
                  <a:srgbClr val="008847"/>
                </a:solidFill>
                <a:effectLst/>
                <a:latin typeface="Open Sans" panose="020B0606030504020204" pitchFamily="34" charset="0"/>
              </a:rPr>
              <a:t>consume </a:t>
            </a:r>
            <a:r>
              <a:rPr lang="en-GB" b="0" i="0" dirty="0">
                <a:solidFill>
                  <a:srgbClr val="172B4D"/>
                </a:solidFill>
                <a:effectLst/>
                <a:latin typeface="Open Sans" panose="020B0606030504020204" pitchFamily="34" charset="0"/>
              </a:rPr>
              <a:t>enough calories.</a:t>
            </a:r>
          </a:p>
          <a:p>
            <a:pPr marL="0" indent="0">
              <a:buNone/>
            </a:pPr>
            <a:r>
              <a:rPr lang="en-GB" b="0" i="0" dirty="0">
                <a:solidFill>
                  <a:srgbClr val="172B4D"/>
                </a:solidFill>
                <a:effectLst/>
                <a:latin typeface="Open Sans" panose="020B0606030504020204" pitchFamily="34" charset="0"/>
              </a:rPr>
              <a:t>Manage your stress</a:t>
            </a:r>
          </a:p>
          <a:p>
            <a:pPr marL="0" indent="0">
              <a:buNone/>
            </a:pPr>
            <a:r>
              <a:rPr lang="en-GB" dirty="0">
                <a:solidFill>
                  <a:srgbClr val="172B4D"/>
                </a:solidFill>
                <a:latin typeface="Open Sans" panose="020B0606030504020204" pitchFamily="34" charset="0"/>
              </a:rPr>
              <a:t>There are numerous reasons why you might be feeling stressed up about RCC. People with RCC may experience stress, worry, or depression as a result of seemingly never-ending medical appointments, uncertainty about the future, fear of metastasis (cancer spreading), financial issues, family concerns, pain, and discomfort. When they are first diagnosed, over 25% of RCC patients already have advanced RCC (metastatic RCC), which </a:t>
            </a:r>
            <a:r>
              <a:rPr lang="en-GB" b="0" i="0" dirty="0">
                <a:solidFill>
                  <a:srgbClr val="172B4D"/>
                </a:solidFill>
                <a:effectLst/>
                <a:latin typeface="Open Sans" panose="020B0606030504020204" pitchFamily="34" charset="0"/>
              </a:rPr>
              <a:t>can </a:t>
            </a:r>
            <a:r>
              <a:rPr lang="en-GB" b="0" i="0" dirty="0">
                <a:solidFill>
                  <a:srgbClr val="008847"/>
                </a:solidFill>
                <a:effectLst/>
                <a:latin typeface="Open Sans" panose="020B0606030504020204" pitchFamily="34" charset="0"/>
              </a:rPr>
              <a:t>be extremely stressful </a:t>
            </a:r>
            <a:r>
              <a:rPr lang="en-GB" b="0" i="0" dirty="0">
                <a:solidFill>
                  <a:srgbClr val="172B4D"/>
                </a:solidFill>
                <a:effectLst/>
                <a:latin typeface="Open Sans" panose="020B0606030504020204" pitchFamily="34" charset="0"/>
              </a:rPr>
              <a:t>and </a:t>
            </a:r>
            <a:r>
              <a:rPr lang="en-GB" b="0" i="0" dirty="0">
                <a:solidFill>
                  <a:srgbClr val="008847"/>
                </a:solidFill>
                <a:effectLst/>
                <a:latin typeface="Open Sans" panose="020B0606030504020204" pitchFamily="34" charset="0"/>
              </a:rPr>
              <a:t>anxiety-inducing.</a:t>
            </a:r>
            <a:r>
              <a:rPr lang="en-GB" b="0" i="0" dirty="0">
                <a:solidFill>
                  <a:srgbClr val="172B4D"/>
                </a:solidFill>
                <a:effectLst/>
                <a:latin typeface="Open Sans" panose="020B0606030504020204" pitchFamily="34" charset="0"/>
              </a:rPr>
              <a:t> </a:t>
            </a:r>
            <a:br>
              <a:rPr lang="en-GB" dirty="0"/>
            </a:br>
            <a:r>
              <a:rPr lang="en-GB" dirty="0"/>
              <a:t>Consider palliative care </a:t>
            </a:r>
          </a:p>
          <a:p>
            <a:pPr marL="0" indent="0">
              <a:buNone/>
            </a:pPr>
            <a:r>
              <a:rPr lang="en-GB" dirty="0"/>
              <a:t>Palliative care is intended to enhance your quality of life by reducing the stress and symptoms of severe illnesses like RCC. It aims to improve quality of life and alleviate symptoms at any stage of sickness, not only in the final stages of life. People with RCC at any stage, regardless of age, can get palliative treatment. Palliative care teams can assist with problems you may be having with RCC, such as pain, mental discomfort, and sleep disruptions.</a:t>
            </a:r>
          </a:p>
          <a:p>
            <a:pPr marL="0" indent="0">
              <a:buNone/>
            </a:pPr>
            <a:endParaRPr lang="en-GB" b="0" i="0" dirty="0">
              <a:solidFill>
                <a:srgbClr val="172B4D"/>
              </a:solidFill>
              <a:effectLst/>
              <a:latin typeface="Open Sans" panose="020B0606030504020204" pitchFamily="34" charset="0"/>
            </a:endParaRPr>
          </a:p>
          <a:p>
            <a:pPr marL="0" indent="0">
              <a:buNone/>
            </a:pPr>
            <a:r>
              <a:rPr lang="en-GB" dirty="0"/>
              <a:t>Work with your healthcare team to manage treatment side effects </a:t>
            </a:r>
          </a:p>
          <a:p>
            <a:pPr marL="0" indent="0">
              <a:buNone/>
            </a:pPr>
            <a:r>
              <a:rPr lang="en-GB" dirty="0"/>
              <a:t>Make sure to talk about any possible adverse effects with your urologist, nephrologist, or oncologist before thinking about a new treatment for your RCC. Side effects are a danger associated with all treatments, including radiation therapy, immunotherapy, and chemotherapy, but they are frequently manageable. If you experience any unpleasant side effects, let your doctor know. You can monitor side effects, including when they occur, what you’re doing, and the time of day, by keeping a journal.</a:t>
            </a:r>
          </a:p>
        </p:txBody>
      </p:sp>
      <p:pic>
        <p:nvPicPr>
          <p:cNvPr id="4" name="Recorded Sound">
            <a:hlinkClick r:id="" action="ppaction://media"/>
            <a:extLst>
              <a:ext uri="{FF2B5EF4-FFF2-40B4-BE49-F238E27FC236}">
                <a16:creationId xmlns:a16="http://schemas.microsoft.com/office/drawing/2014/main" id="{BD164050-93C9-917D-B647-D10BE0D7FC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3631" y="6024716"/>
            <a:ext cx="609600" cy="609600"/>
          </a:xfrm>
          <a:prstGeom prst="rect">
            <a:avLst/>
          </a:prstGeom>
        </p:spPr>
      </p:pic>
    </p:spTree>
    <p:extLst>
      <p:ext uri="{BB962C8B-B14F-4D97-AF65-F5344CB8AC3E}">
        <p14:creationId xmlns:p14="http://schemas.microsoft.com/office/powerpoint/2010/main" val="3644849190"/>
      </p:ext>
    </p:extLst>
  </p:cSld>
  <p:clrMapOvr>
    <a:masterClrMapping/>
  </p:clrMapOvr>
  <mc:AlternateContent xmlns:mc="http://schemas.openxmlformats.org/markup-compatibility/2006">
    <mc:Choice xmlns:p14="http://schemas.microsoft.com/office/powerpoint/2010/main" Requires="p14">
      <p:transition spd="slow" p14:dur="2000" advTm="167302"/>
    </mc:Choice>
    <mc:Fallback>
      <p:transition spd="slow" advTm="167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73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44C51-DE33-8BE5-5AED-1759114C5CE5}"/>
              </a:ext>
            </a:extLst>
          </p:cNvPr>
          <p:cNvSpPr>
            <a:spLocks noGrp="1"/>
          </p:cNvSpPr>
          <p:nvPr>
            <p:ph type="title"/>
          </p:nvPr>
        </p:nvSpPr>
        <p:spPr/>
        <p:txBody>
          <a:bodyPr/>
          <a:lstStyle/>
          <a:p>
            <a:r>
              <a:rPr lang="en-GB"/>
              <a:t>Ethical</a:t>
            </a:r>
            <a:r>
              <a:rPr lang="en-GB" dirty="0"/>
              <a:t> considerations</a:t>
            </a:r>
          </a:p>
        </p:txBody>
      </p:sp>
      <p:sp>
        <p:nvSpPr>
          <p:cNvPr id="3" name="Content Placeholder 2">
            <a:extLst>
              <a:ext uri="{FF2B5EF4-FFF2-40B4-BE49-F238E27FC236}">
                <a16:creationId xmlns:a16="http://schemas.microsoft.com/office/drawing/2014/main" id="{9B6ADA2E-DEA4-2C53-87E5-0775B4C9AAB0}"/>
              </a:ext>
            </a:extLst>
          </p:cNvPr>
          <p:cNvSpPr>
            <a:spLocks noGrp="1"/>
          </p:cNvSpPr>
          <p:nvPr>
            <p:ph idx="1"/>
          </p:nvPr>
        </p:nvSpPr>
        <p:spPr/>
        <p:txBody>
          <a:bodyPr vert="horz" lIns="91440" tIns="45720" rIns="91440" bIns="45720" rtlCol="0" anchor="t">
            <a:normAutofit fontScale="40000" lnSpcReduction="20000"/>
          </a:bodyPr>
          <a:lstStyle/>
          <a:p>
            <a:pPr marL="0" indent="0">
              <a:buNone/>
            </a:pPr>
            <a:r>
              <a:rPr lang="en-GB" dirty="0"/>
              <a:t>For individuals with kidney cancer (renal cell carcinoma) who live at home, ethical considerations </a:t>
            </a:r>
            <a:r>
              <a:rPr lang="en-GB" dirty="0" err="1"/>
              <a:t>center</a:t>
            </a:r>
            <a:r>
              <a:rPr lang="en-GB" dirty="0"/>
              <a:t> on striking a balance between beneficence (acting in the patient’s best interest), non-maleficence (doing no harm), and patient autonomy (the freedom to choose). Managing complicated therapy at home, making sure decisions are well-informed, and alleviating carer obligations are important concerns.</a:t>
            </a:r>
          </a:p>
          <a:p>
            <a:pPr marL="0" indent="0">
              <a:buNone/>
            </a:pPr>
            <a:r>
              <a:rPr lang="en-GB" dirty="0"/>
              <a:t>Important Ethical Issues
Autonomy vs. Risk: Respecting a patient’s wish to remain at home, even when doing so entails severe risks, including refusing treatment or managing symptoms of an advanced illness without round-the-clock care, is a major conundrum.</a:t>
            </a:r>
          </a:p>
          <a:p>
            <a:pPr marL="0" indent="0">
              <a:buNone/>
            </a:pPr>
            <a:r>
              <a:rPr lang="en-GB" dirty="0"/>
              <a:t>Informed Consent at Home: When selecting between curative, life-prolonging, or palliative care, patients must be fully informed about their prognosis and the consequences of treatment options. Understanding the dangers of non-guideline-concordant care is part of this.</a:t>
            </a:r>
          </a:p>
          <a:p>
            <a:pPr marL="0" indent="0">
              <a:buNone/>
            </a:pPr>
            <a:endParaRPr lang="en-GB" dirty="0"/>
          </a:p>
          <a:p>
            <a:pPr marL="0" indent="0">
              <a:buNone/>
            </a:pPr>
            <a:r>
              <a:rPr lang="en-GB" dirty="0"/>
              <a:t>Typical Issues in Home Health Care
Refusing Care: Handling circumstances in which people with physical or cognitive deterioration refuse essential medication or assistance in an ethical manner.</a:t>
            </a:r>
          </a:p>
          <a:p>
            <a:pPr marL="0" indent="0">
              <a:buNone/>
            </a:pPr>
            <a:r>
              <a:rPr lang="en-GB" dirty="0"/>
              <a:t>Alternative Therapy: Handling the moral dilemma of patients who reject conventional therapy in favour of unproven alternatives, which calls for striking a balance between honouring their decision and delivering evidence-based care</a:t>
            </a:r>
          </a:p>
          <a:p>
            <a:pPr marL="0" indent="0">
              <a:buNone/>
            </a:pPr>
            <a:r>
              <a:rPr lang="en-GB" dirty="0"/>
              <a:t>.</a:t>
            </a:r>
          </a:p>
          <a:p>
            <a:pPr marL="0" indent="0">
              <a:buNone/>
            </a:pPr>
            <a:r>
              <a:rPr lang="en-GB" dirty="0"/>
              <a:t>Important Home Care Ethics
Involving the patient and their family actively in decisions about their care to make sure the course of treatment is in line with their values and personal objectives is known as shared decision-making.</a:t>
            </a:r>
          </a:p>
          <a:p>
            <a:pPr marL="0" indent="0">
              <a:buNone/>
            </a:pPr>
            <a:r>
              <a:rPr lang="en-GB" dirty="0"/>
              <a:t>Building trust over time is necessary to handle care issues without using coercion, particularly when the patient is taking risks.</a:t>
            </a:r>
          </a:p>
        </p:txBody>
      </p:sp>
      <p:pic>
        <p:nvPicPr>
          <p:cNvPr id="4" name="Recorded Sound">
            <a:hlinkClick r:id="" action="ppaction://media"/>
            <a:extLst>
              <a:ext uri="{FF2B5EF4-FFF2-40B4-BE49-F238E27FC236}">
                <a16:creationId xmlns:a16="http://schemas.microsoft.com/office/drawing/2014/main" id="{A422163A-6098-6847-B22D-C8791692A6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53800" y="5883275"/>
            <a:ext cx="609600" cy="609600"/>
          </a:xfrm>
          <a:prstGeom prst="rect">
            <a:avLst/>
          </a:prstGeom>
        </p:spPr>
      </p:pic>
    </p:spTree>
    <p:extLst>
      <p:ext uri="{BB962C8B-B14F-4D97-AF65-F5344CB8AC3E}">
        <p14:creationId xmlns:p14="http://schemas.microsoft.com/office/powerpoint/2010/main" val="3193999442"/>
      </p:ext>
    </p:extLst>
  </p:cSld>
  <p:clrMapOvr>
    <a:masterClrMapping/>
  </p:clrMapOvr>
  <mc:AlternateContent xmlns:mc="http://schemas.openxmlformats.org/markup-compatibility/2006">
    <mc:Choice xmlns:p14="http://schemas.microsoft.com/office/powerpoint/2010/main" Requires="p14">
      <p:transition spd="slow" p14:dur="2000" advTm="149556"/>
    </mc:Choice>
    <mc:Fallback>
      <p:transition spd="slow" advTm="149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95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16021-4BD0-1972-86FA-31964C40ED57}"/>
              </a:ext>
            </a:extLst>
          </p:cNvPr>
          <p:cNvSpPr>
            <a:spLocks noGrp="1"/>
          </p:cNvSpPr>
          <p:nvPr>
            <p:ph type="title"/>
          </p:nvPr>
        </p:nvSpPr>
        <p:spPr/>
        <p:txBody>
          <a:bodyPr/>
          <a:lstStyle/>
          <a:p>
            <a:r>
              <a:rPr lang="en-GB"/>
              <a:t>conclusio</a:t>
            </a:r>
            <a:r>
              <a:rPr lang="en-GB" dirty="0"/>
              <a:t>n</a:t>
            </a:r>
            <a:endParaRPr lang="en-GB"/>
          </a:p>
        </p:txBody>
      </p:sp>
      <p:sp>
        <p:nvSpPr>
          <p:cNvPr id="3" name="Content Placeholder 2">
            <a:extLst>
              <a:ext uri="{FF2B5EF4-FFF2-40B4-BE49-F238E27FC236}">
                <a16:creationId xmlns:a16="http://schemas.microsoft.com/office/drawing/2014/main" id="{CBB4261E-C6F1-5900-1011-4F5121652D09}"/>
              </a:ext>
            </a:extLst>
          </p:cNvPr>
          <p:cNvSpPr>
            <a:spLocks noGrp="1"/>
          </p:cNvSpPr>
          <p:nvPr>
            <p:ph idx="1"/>
          </p:nvPr>
        </p:nvSpPr>
        <p:spPr/>
        <p:txBody>
          <a:bodyPr>
            <a:normAutofit fontScale="92500"/>
          </a:bodyPr>
          <a:lstStyle/>
          <a:p>
            <a:pPr marL="0" indent="0">
              <a:buNone/>
            </a:pPr>
            <a:r>
              <a:rPr lang="en-GB" dirty="0"/>
              <a:t>Kidney cancer is a dangerous condition that frequently shows no symptoms at all. </a:t>
            </a:r>
            <a:r>
              <a:rPr lang="en-GB"/>
              <a:t>It is brought on by aberrant cell proliferation in the kidneys, which usually results in tumours like Renal Cell Carcinoma (RCC).</a:t>
            </a:r>
          </a:p>
          <a:p>
            <a:pPr marL="0" indent="0">
              <a:buNone/>
            </a:pPr>
            <a:endParaRPr lang="en-GB"/>
          </a:p>
          <a:p>
            <a:pPr marL="0" indent="0">
              <a:buNone/>
            </a:pPr>
            <a:r>
              <a:rPr lang="en-GB" dirty="0"/>
              <a:t>For patients with kidney cancer, a care plan is essential for managing treatment side effects, organising complex care, and coordinating medical interventions with individual objectives to lower anxiety. It improves quality of life by enabling proactive management of symptoms like pain or weariness and ensuring long-term surveillance for recurrence.</a:t>
            </a:r>
          </a:p>
        </p:txBody>
      </p:sp>
      <p:pic>
        <p:nvPicPr>
          <p:cNvPr id="4" name="Recorded Sound">
            <a:hlinkClick r:id="" action="ppaction://media"/>
            <a:extLst>
              <a:ext uri="{FF2B5EF4-FFF2-40B4-BE49-F238E27FC236}">
                <a16:creationId xmlns:a16="http://schemas.microsoft.com/office/drawing/2014/main" id="{145EA784-1ECD-458A-A42A-93A1E1CAB9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98942" y="5975555"/>
            <a:ext cx="609600" cy="609600"/>
          </a:xfrm>
          <a:prstGeom prst="rect">
            <a:avLst/>
          </a:prstGeom>
        </p:spPr>
      </p:pic>
    </p:spTree>
    <p:extLst>
      <p:ext uri="{BB962C8B-B14F-4D97-AF65-F5344CB8AC3E}">
        <p14:creationId xmlns:p14="http://schemas.microsoft.com/office/powerpoint/2010/main" val="2462184155"/>
      </p:ext>
    </p:extLst>
  </p:cSld>
  <p:clrMapOvr>
    <a:masterClrMapping/>
  </p:clrMapOvr>
  <mc:AlternateContent xmlns:mc="http://schemas.openxmlformats.org/markup-compatibility/2006">
    <mc:Choice xmlns:p14="http://schemas.microsoft.com/office/powerpoint/2010/main" Requires="p14">
      <p:transition spd="slow" p14:dur="2000" advTm="53419"/>
    </mc:Choice>
    <mc:Fallback>
      <p:transition spd="slow" advTm="534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4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6B8EA-56D8-A6EF-A25A-FC8EF4AA8876}"/>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CF4AC21D-2EAA-3DCC-718E-429B04A8A587}"/>
              </a:ext>
            </a:extLst>
          </p:cNvPr>
          <p:cNvSpPr>
            <a:spLocks noGrp="1"/>
          </p:cNvSpPr>
          <p:nvPr>
            <p:ph idx="1"/>
          </p:nvPr>
        </p:nvSpPr>
        <p:spPr>
          <a:xfrm>
            <a:off x="748552" y="2240915"/>
            <a:ext cx="10515600" cy="4251960"/>
          </a:xfrm>
        </p:spPr>
        <p:txBody>
          <a:bodyPr vert="horz" lIns="91440" tIns="45720" rIns="91440" bIns="45720" rtlCol="0" anchor="t">
            <a:normAutofit fontScale="70000" lnSpcReduction="20000"/>
          </a:bodyPr>
          <a:lstStyle/>
          <a:p>
            <a:pPr marL="0" indent="0">
              <a:buNone/>
            </a:pPr>
            <a:r>
              <a:rPr lang="en-GB" sz="1800" dirty="0"/>
              <a:t>Macmillan cancer support What is kidney cancer? Available at: </a:t>
            </a:r>
            <a:r>
              <a:rPr lang="en-GB" sz="1800" dirty="0">
                <a:ea typeface="+mn-lt"/>
                <a:cs typeface="+mn-lt"/>
                <a:hlinkClick r:id="rId2"/>
              </a:rPr>
              <a:t>https://www.macmillan.org.uk/cancer-information-and-support/kidney-cancer</a:t>
            </a:r>
            <a:r>
              <a:rPr lang="en-GB" sz="1800" dirty="0">
                <a:ea typeface="+mn-lt"/>
                <a:cs typeface="+mn-lt"/>
              </a:rPr>
              <a:t> (Accessed 21st of March 2026)</a:t>
            </a:r>
          </a:p>
          <a:p>
            <a:pPr marL="0" indent="0">
              <a:buNone/>
            </a:pPr>
            <a:r>
              <a:rPr lang="en-GB" sz="1800" dirty="0"/>
              <a:t>Spire Healthcare (2024) Understanding kidney cancer: risk factors, symptoms and treatment Available at: </a:t>
            </a:r>
            <a:r>
              <a:rPr lang="en-GB" sz="1800" dirty="0">
                <a:ea typeface="+mn-lt"/>
                <a:cs typeface="+mn-lt"/>
                <a:hlinkClick r:id="rId3"/>
              </a:rPr>
              <a:t>https://www.spirehealthcare.com/health-hub/specialties/liver-kidney-and-pancreas/understanding-kidney-cancer-risk-factors-symptoms-and-treatment/</a:t>
            </a:r>
            <a:r>
              <a:rPr lang="en-GB" sz="1800" dirty="0">
                <a:ea typeface="+mn-lt"/>
                <a:cs typeface="+mn-lt"/>
              </a:rPr>
              <a:t> (Accessed 21st of March 2026)</a:t>
            </a:r>
          </a:p>
          <a:p>
            <a:pPr marL="0" indent="0">
              <a:buNone/>
            </a:pPr>
            <a:r>
              <a:rPr lang="en-GB" sz="1800" dirty="0">
                <a:ea typeface="+mn-lt"/>
                <a:cs typeface="+mn-lt"/>
              </a:rPr>
              <a:t>Mayo clinic (2024) Kidney cancer Available at: </a:t>
            </a:r>
            <a:r>
              <a:rPr lang="en-GB" sz="1800" dirty="0">
                <a:ea typeface="+mn-lt"/>
                <a:cs typeface="+mn-lt"/>
                <a:hlinkClick r:id="rId4"/>
              </a:rPr>
              <a:t>https://www.mayoclinic.org/diseases-conditions/kidney-cancer/diagnosis-treatment/drc-20352669</a:t>
            </a:r>
            <a:r>
              <a:rPr lang="en-GB" sz="1800" dirty="0">
                <a:ea typeface="+mn-lt"/>
                <a:cs typeface="+mn-lt"/>
              </a:rPr>
              <a:t> (Accessed 21st of March 2026)</a:t>
            </a:r>
          </a:p>
          <a:p>
            <a:pPr marL="0" indent="0">
              <a:buNone/>
            </a:pPr>
            <a:r>
              <a:rPr lang="en-GB" sz="1800" dirty="0"/>
              <a:t>OSF Healthcare cancer institute Kidney cancer Available at: </a:t>
            </a:r>
            <a:r>
              <a:rPr lang="en-GB" sz="1800" dirty="0">
                <a:ea typeface="+mn-lt"/>
                <a:cs typeface="+mn-lt"/>
                <a:hlinkClick r:id="rId5"/>
              </a:rPr>
              <a:t>https://www.osfhealthcare.org/services/specialties/cancer/conditions-treatments/conditions/kidney</a:t>
            </a:r>
            <a:r>
              <a:rPr lang="en-GB" sz="1800" dirty="0">
                <a:ea typeface="+mn-lt"/>
                <a:cs typeface="+mn-lt"/>
              </a:rPr>
              <a:t> (Accessed 21st of March 2026) </a:t>
            </a:r>
          </a:p>
          <a:p>
            <a:pPr marL="0" indent="0">
              <a:buNone/>
            </a:pPr>
            <a:r>
              <a:rPr lang="en-GB" sz="1800" dirty="0" err="1"/>
              <a:t>Wistech</a:t>
            </a:r>
            <a:r>
              <a:rPr lang="en-GB" sz="1800" dirty="0"/>
              <a:t> open 8.2 Review of anatomy and physiology of the urinary system Available at: </a:t>
            </a:r>
            <a:r>
              <a:rPr lang="en-GB" sz="1800" dirty="0">
                <a:ea typeface="+mn-lt"/>
                <a:cs typeface="+mn-lt"/>
                <a:hlinkClick r:id="rId6"/>
              </a:rPr>
              <a:t>https://wtcs.pressbooks.pub/healthalts/chapter/8-2-review-of-anatomy-physiology-of-the-urinary-system/#footnote-2406-9</a:t>
            </a:r>
            <a:r>
              <a:rPr lang="en-GB" sz="1800" dirty="0">
                <a:ea typeface="+mn-lt"/>
                <a:cs typeface="+mn-lt"/>
              </a:rPr>
              <a:t> (Accessed 21st of March 2026)</a:t>
            </a:r>
          </a:p>
          <a:p>
            <a:pPr marL="0" indent="0">
              <a:buNone/>
            </a:pPr>
            <a:r>
              <a:rPr lang="en-GB" sz="2000" dirty="0"/>
              <a:t>National kidney foundation (2025) Kidney cancer Available at: </a:t>
            </a:r>
            <a:r>
              <a:rPr lang="en-GB" sz="2000" dirty="0">
                <a:ea typeface="+mn-lt"/>
                <a:cs typeface="+mn-lt"/>
                <a:hlinkClick r:id="rId7"/>
              </a:rPr>
              <a:t>https://www.kidney.org/kidney-topics/kidney-cancer#:~:text=Kidney%20cancer%20does%20not%20always,red%2C%20or%20cola%2Dcolored.(Accessed</a:t>
            </a:r>
            <a:r>
              <a:rPr lang="en-GB" sz="2000" dirty="0">
                <a:ea typeface="+mn-lt"/>
                <a:cs typeface="+mn-lt"/>
              </a:rPr>
              <a:t> (21st of March 2026)</a:t>
            </a:r>
            <a:endParaRPr lang="en-GB" sz="2000" dirty="0"/>
          </a:p>
          <a:p>
            <a:pPr marL="0" indent="0">
              <a:buNone/>
            </a:pPr>
            <a:r>
              <a:rPr lang="en-GB" sz="2000" dirty="0"/>
              <a:t>The royal </a:t>
            </a:r>
            <a:r>
              <a:rPr lang="en-GB" sz="2000" dirty="0" err="1"/>
              <a:t>marsden</a:t>
            </a:r>
            <a:r>
              <a:rPr lang="en-GB" sz="2000" dirty="0"/>
              <a:t> (2025) How to check for early signs of kidney cancer</a:t>
            </a:r>
          </a:p>
          <a:p>
            <a:pPr marL="0" indent="0">
              <a:buNone/>
            </a:pPr>
            <a:r>
              <a:rPr lang="en-GB" sz="2000" dirty="0" err="1"/>
              <a:t>Mykidneycancerteam</a:t>
            </a:r>
            <a:r>
              <a:rPr lang="en-GB" sz="2000" dirty="0"/>
              <a:t> (2025) Quality of life with renal cell Carcinoma: 7 tips for living well Available at: </a:t>
            </a:r>
            <a:r>
              <a:rPr lang="en-GB" sz="2000" dirty="0">
                <a:hlinkClick r:id="rId8"/>
              </a:rPr>
              <a:t>https://www.mykidneycancerteam.com/resources/</a:t>
            </a:r>
            <a:r>
              <a:rPr lang="en-GB" sz="2000">
                <a:hlinkClick r:id="rId8"/>
              </a:rPr>
              <a:t>quality-of-life-with-renal-cell-carcinoma-tips-for-living-well</a:t>
            </a:r>
            <a:r>
              <a:rPr lang="en-GB" sz="2000"/>
              <a:t> (Accessed 21st of March 2026)</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1800" dirty="0"/>
          </a:p>
        </p:txBody>
      </p:sp>
    </p:spTree>
    <p:extLst>
      <p:ext uri="{BB962C8B-B14F-4D97-AF65-F5344CB8AC3E}">
        <p14:creationId xmlns:p14="http://schemas.microsoft.com/office/powerpoint/2010/main" val="2184747129"/>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3331</Words>
  <Application>Microsoft Office PowerPoint</Application>
  <PresentationFormat>Widescreen</PresentationFormat>
  <Paragraphs>139</Paragraphs>
  <Slides>15</Slides>
  <Notes>0</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The Hand Bold</vt:lpstr>
      <vt:lpstr>Arial</vt:lpstr>
      <vt:lpstr>Open Sans</vt:lpstr>
      <vt:lpstr>The Serif Hand Black</vt:lpstr>
      <vt:lpstr>SketchyVTI</vt:lpstr>
      <vt:lpstr>Component 2- presentation (voiceover)</vt:lpstr>
      <vt:lpstr>Introduction to kidney cancer</vt:lpstr>
      <vt:lpstr>Medical intervention of kidney cancer</vt:lpstr>
      <vt:lpstr>Other Treatments for kidney cancer</vt:lpstr>
      <vt:lpstr> Risk factors of kidney cancer</vt:lpstr>
      <vt:lpstr>Anatomy of the urinary system</vt:lpstr>
      <vt:lpstr>Physiology of the urinary system</vt:lpstr>
      <vt:lpstr>How the urinary system is affected by kidney cancer</vt:lpstr>
      <vt:lpstr>Personal care plan for someone with kidney cancer</vt:lpstr>
      <vt:lpstr>Care plan </vt:lpstr>
      <vt:lpstr>Further Care plan</vt:lpstr>
      <vt:lpstr>Evidence-based recommendations</vt:lpstr>
      <vt:lpstr>Ethical considerations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2- presentation (voiceover)</dc:title>
  <dc:creator/>
  <cp:lastModifiedBy>Labeeqa Shoukat (2319083)</cp:lastModifiedBy>
  <cp:revision>618</cp:revision>
  <dcterms:created xsi:type="dcterms:W3CDTF">2026-03-10T21:47:30Z</dcterms:created>
  <dcterms:modified xsi:type="dcterms:W3CDTF">2026-03-22T20:19:13Z</dcterms:modified>
</cp:coreProperties>
</file>