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01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5109"/>
  </p:normalViewPr>
  <p:slideViewPr>
    <p:cSldViewPr snapToGrid="0">
      <p:cViewPr varScale="1">
        <p:scale>
          <a:sx n="94" d="100"/>
          <a:sy n="94" d="100"/>
        </p:scale>
        <p:origin x="7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AAF38-3299-D033-721B-066876B21E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16602-242D-7BAB-B267-6594B714EE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01B36-E8DD-491A-086C-B48FC621A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19C94-F7FA-ACC9-6A7B-06D615975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6BAFF-34C7-A048-F34D-1927E3FCD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1177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06959-D7D1-3C16-183F-7423ED302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C4D73-0D60-30EE-95A6-5FFB52883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142D5-31B3-BF9C-D477-C327FB888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79C1A-0C7C-5E18-E3B5-DD4E2CE60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92B18-4D0A-DDD6-4D8D-E48740E6B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946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9943E-CD90-9A7F-93D2-1B807026D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8286F-38FD-76C5-399A-691434BDC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948A8-7F64-04F0-1C11-A7CBBFCB1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51F9C-5BAA-A7C8-1C26-BAA3072A2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DDC4D-DF49-3E88-7765-0206AC427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8909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21BC-02C7-BCE4-3C15-B72D59D22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C7B5C-5A38-A42D-895E-78D68D1EF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86FC2F-ED49-2E2C-1744-B160543C6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1E13-709E-43D5-ADAB-221717EB1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5909A-7529-3FE5-2B37-1B2DAB971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6E67F-1924-9BEF-1C67-0F100A215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89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BE74E-2A74-5F15-CF09-1D86CC499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EA837-C3FC-9123-4FF5-0BC5B256C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E45073-0A1A-8566-07F2-D9A052D94C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0EF30D-3CC6-2CCD-880F-57D7482A60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3C5789-10DC-D017-695E-587CFAC352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9FB27D-B611-0ECF-B5BF-587AAD45C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7D1BB-C5C1-9CBD-5B06-CCA8945E2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E416F8-41D9-E496-3D13-AD965F82A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0830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4263F-920D-6C70-DD47-955F5C494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D1B7F5-AFDA-8C45-65F7-6FCF2EB7E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4EA7CE-3F62-7D55-C3EB-29CCF89D1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59CB49-4276-F332-C1DC-C326D503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0591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224651-ED16-9C56-48B3-BA946B408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733A49-7D61-08BE-A50B-EBCEA1CD6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E3AFB-539C-EE03-0B7A-9A9ADCBDA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4852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0F166-8D7A-36BA-AA56-74EF6A2C3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BFF48-10AD-302E-5132-483373D42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C1A292-587D-1360-FAE8-22199A66C6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6F4A5-84AC-440E-6536-C706DA1D6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379875-A811-14DB-19F9-005B031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20B924-E8A5-A75E-F8EC-532234CE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922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A010-F367-2A16-3C3C-7334C106B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E1B7FB-7852-B2C3-9A15-A0A8763FB6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8A8864-E192-5CDF-AB4B-4B237CFD20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CC381F-AF11-1827-08D4-4476A107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7DF27-C5DA-3F44-9AAF-33A864290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2C1F32-7B31-143E-0DAF-9DE2C554A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5999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F5F26-4C66-2F59-212B-E93FFD6B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76C10E-2BE4-8F8B-5DBE-3919213525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611A4-BFF3-A67D-ABDD-83F0BF953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8564B-9CB9-2A90-FFED-2B54B22B8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E2A08-0EEB-7716-4BB5-30B2FE2FA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209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792999-9551-7D26-4BF8-31A9D7F6AB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98FC35-B5F5-7773-6C34-CF98A1A131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3D112-3028-B3DB-0FEE-1F4D2E3AC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034F3-D81E-B65F-F846-31773E99B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B479E-7D01-6181-2256-025B8565C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36161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1058BA-241F-642E-6E43-030E068E7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37375-32A9-CD8A-1F39-51B263849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F41F4-6256-8F24-4EA4-AD6C559A4A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BCEF4-F24B-E244-8C0B-1D21563EA9E8}" type="datetimeFigureOut">
              <a:rPr lang="cy-GB" smtClean="0"/>
              <a:t>30/01/25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8712A-3E10-CB72-AB25-FEACD696FB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A0529-D043-AFF1-8360-F637D3AD04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2C2D2-5036-8946-8535-6098E0FC770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1918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627820"/>
              </p:ext>
            </p:extLst>
          </p:nvPr>
        </p:nvGraphicFramePr>
        <p:xfrm>
          <a:off x="0" y="663527"/>
          <a:ext cx="12196202" cy="54849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7354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522640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186208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81835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107754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95346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2" y="-4435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4DBD951-4650-B27D-2790-E2D706C08D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445"/>
          <a:stretch/>
        </p:blipFill>
        <p:spPr>
          <a:xfrm>
            <a:off x="4088" y="6148463"/>
            <a:ext cx="12192115" cy="80467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81840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58</Words>
  <Application>Microsoft Macintosh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 Hart-Lewis</dc:creator>
  <cp:lastModifiedBy>Susan Hart-Lewis</cp:lastModifiedBy>
  <cp:revision>1</cp:revision>
  <dcterms:created xsi:type="dcterms:W3CDTF">2025-01-30T09:57:46Z</dcterms:created>
  <dcterms:modified xsi:type="dcterms:W3CDTF">2025-01-30T09:59:02Z</dcterms:modified>
</cp:coreProperties>
</file>