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7"/>
  </p:notesMasterIdLst>
  <p:sldIdLst>
    <p:sldId id="256" r:id="rId2"/>
    <p:sldId id="290" r:id="rId3"/>
    <p:sldId id="389" r:id="rId4"/>
    <p:sldId id="258" r:id="rId5"/>
    <p:sldId id="304" r:id="rId6"/>
    <p:sldId id="305" r:id="rId7"/>
    <p:sldId id="306" r:id="rId8"/>
    <p:sldId id="307" r:id="rId9"/>
    <p:sldId id="303" r:id="rId10"/>
    <p:sldId id="471" r:id="rId11"/>
    <p:sldId id="312" r:id="rId12"/>
    <p:sldId id="317" r:id="rId13"/>
    <p:sldId id="316" r:id="rId14"/>
    <p:sldId id="318" r:id="rId15"/>
    <p:sldId id="319" r:id="rId16"/>
    <p:sldId id="314" r:id="rId17"/>
    <p:sldId id="334" r:id="rId18"/>
    <p:sldId id="335" r:id="rId19"/>
    <p:sldId id="336" r:id="rId20"/>
    <p:sldId id="337" r:id="rId21"/>
    <p:sldId id="390" r:id="rId22"/>
    <p:sldId id="452" r:id="rId23"/>
    <p:sldId id="363" r:id="rId24"/>
    <p:sldId id="341" r:id="rId25"/>
    <p:sldId id="350" r:id="rId26"/>
    <p:sldId id="364" r:id="rId27"/>
    <p:sldId id="392" r:id="rId28"/>
    <p:sldId id="365" r:id="rId29"/>
    <p:sldId id="367" r:id="rId30"/>
    <p:sldId id="482" r:id="rId31"/>
    <p:sldId id="338" r:id="rId32"/>
    <p:sldId id="393" r:id="rId33"/>
    <p:sldId id="394" r:id="rId34"/>
    <p:sldId id="451" r:id="rId35"/>
    <p:sldId id="399" r:id="rId36"/>
    <p:sldId id="400" r:id="rId37"/>
    <p:sldId id="401" r:id="rId38"/>
    <p:sldId id="402" r:id="rId39"/>
    <p:sldId id="483" r:id="rId40"/>
    <p:sldId id="477" r:id="rId41"/>
    <p:sldId id="349" r:id="rId42"/>
    <p:sldId id="404" r:id="rId43"/>
    <p:sldId id="405" r:id="rId44"/>
    <p:sldId id="406" r:id="rId45"/>
    <p:sldId id="408" r:id="rId46"/>
    <p:sldId id="409" r:id="rId47"/>
    <p:sldId id="410" r:id="rId48"/>
    <p:sldId id="411" r:id="rId49"/>
    <p:sldId id="412" r:id="rId50"/>
    <p:sldId id="413" r:id="rId51"/>
    <p:sldId id="414" r:id="rId52"/>
    <p:sldId id="415" r:id="rId53"/>
    <p:sldId id="416" r:id="rId54"/>
    <p:sldId id="417" r:id="rId55"/>
    <p:sldId id="418" r:id="rId56"/>
    <p:sldId id="419" r:id="rId57"/>
    <p:sldId id="420" r:id="rId58"/>
    <p:sldId id="421" r:id="rId59"/>
    <p:sldId id="422" r:id="rId60"/>
    <p:sldId id="423" r:id="rId61"/>
    <p:sldId id="424" r:id="rId62"/>
    <p:sldId id="475" r:id="rId63"/>
    <p:sldId id="476" r:id="rId64"/>
    <p:sldId id="426" r:id="rId65"/>
    <p:sldId id="427" r:id="rId66"/>
    <p:sldId id="435" r:id="rId67"/>
    <p:sldId id="474" r:id="rId68"/>
    <p:sldId id="437" r:id="rId69"/>
    <p:sldId id="438" r:id="rId70"/>
    <p:sldId id="439" r:id="rId71"/>
    <p:sldId id="440" r:id="rId72"/>
    <p:sldId id="478" r:id="rId73"/>
    <p:sldId id="441" r:id="rId74"/>
    <p:sldId id="472" r:id="rId75"/>
    <p:sldId id="442" r:id="rId76"/>
    <p:sldId id="473" r:id="rId77"/>
    <p:sldId id="339" r:id="rId78"/>
    <p:sldId id="445" r:id="rId79"/>
    <p:sldId id="446" r:id="rId80"/>
    <p:sldId id="480" r:id="rId81"/>
    <p:sldId id="481" r:id="rId82"/>
    <p:sldId id="387" r:id="rId83"/>
    <p:sldId id="342" r:id="rId84"/>
    <p:sldId id="376" r:id="rId85"/>
    <p:sldId id="479" r:id="rId86"/>
    <p:sldId id="388" r:id="rId87"/>
    <p:sldId id="385" r:id="rId88"/>
    <p:sldId id="347" r:id="rId89"/>
    <p:sldId id="345" r:id="rId90"/>
    <p:sldId id="279" r:id="rId91"/>
    <p:sldId id="280" r:id="rId92"/>
    <p:sldId id="281" r:id="rId93"/>
    <p:sldId id="282" r:id="rId94"/>
    <p:sldId id="283" r:id="rId95"/>
    <p:sldId id="284" r:id="rId9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7688FB-BAF9-46E3-A08F-4F7386EC3513}">
          <p14:sldIdLst>
            <p14:sldId id="256"/>
            <p14:sldId id="290"/>
            <p14:sldId id="389"/>
          </p14:sldIdLst>
        </p14:section>
        <p14:section name="Untitled Section" id="{B2D2A07D-2A24-45B9-AAC6-6852D477A8CD}">
          <p14:sldIdLst>
            <p14:sldId id="258"/>
            <p14:sldId id="304"/>
            <p14:sldId id="305"/>
            <p14:sldId id="306"/>
            <p14:sldId id="307"/>
            <p14:sldId id="303"/>
            <p14:sldId id="471"/>
            <p14:sldId id="312"/>
            <p14:sldId id="317"/>
            <p14:sldId id="316"/>
            <p14:sldId id="318"/>
            <p14:sldId id="319"/>
            <p14:sldId id="314"/>
            <p14:sldId id="334"/>
            <p14:sldId id="335"/>
            <p14:sldId id="336"/>
          </p14:sldIdLst>
        </p14:section>
        <p14:section name="Untitled Section" id="{42399C43-389D-49BB-8917-5358E2006EBE}">
          <p14:sldIdLst>
            <p14:sldId id="337"/>
            <p14:sldId id="390"/>
            <p14:sldId id="452"/>
            <p14:sldId id="363"/>
            <p14:sldId id="341"/>
            <p14:sldId id="350"/>
            <p14:sldId id="364"/>
            <p14:sldId id="392"/>
            <p14:sldId id="365"/>
            <p14:sldId id="367"/>
            <p14:sldId id="482"/>
            <p14:sldId id="338"/>
            <p14:sldId id="393"/>
            <p14:sldId id="394"/>
            <p14:sldId id="451"/>
            <p14:sldId id="399"/>
            <p14:sldId id="400"/>
            <p14:sldId id="401"/>
            <p14:sldId id="402"/>
            <p14:sldId id="483"/>
            <p14:sldId id="477"/>
            <p14:sldId id="349"/>
            <p14:sldId id="404"/>
            <p14:sldId id="405"/>
            <p14:sldId id="406"/>
            <p14:sldId id="408"/>
            <p14:sldId id="409"/>
            <p14:sldId id="410"/>
            <p14:sldId id="411"/>
            <p14:sldId id="412"/>
            <p14:sldId id="413"/>
            <p14:sldId id="414"/>
            <p14:sldId id="415"/>
            <p14:sldId id="416"/>
            <p14:sldId id="417"/>
            <p14:sldId id="418"/>
            <p14:sldId id="419"/>
            <p14:sldId id="420"/>
            <p14:sldId id="421"/>
            <p14:sldId id="422"/>
            <p14:sldId id="423"/>
            <p14:sldId id="424"/>
            <p14:sldId id="475"/>
            <p14:sldId id="476"/>
            <p14:sldId id="426"/>
            <p14:sldId id="427"/>
            <p14:sldId id="435"/>
            <p14:sldId id="474"/>
            <p14:sldId id="437"/>
            <p14:sldId id="438"/>
            <p14:sldId id="439"/>
            <p14:sldId id="440"/>
            <p14:sldId id="478"/>
            <p14:sldId id="441"/>
            <p14:sldId id="472"/>
            <p14:sldId id="442"/>
            <p14:sldId id="473"/>
            <p14:sldId id="339"/>
            <p14:sldId id="445"/>
            <p14:sldId id="446"/>
            <p14:sldId id="480"/>
            <p14:sldId id="481"/>
            <p14:sldId id="387"/>
            <p14:sldId id="342"/>
            <p14:sldId id="376"/>
            <p14:sldId id="479"/>
            <p14:sldId id="388"/>
            <p14:sldId id="385"/>
            <p14:sldId id="347"/>
            <p14:sldId id="345"/>
            <p14:sldId id="279"/>
            <p14:sldId id="280"/>
            <p14:sldId id="281"/>
            <p14:sldId id="282"/>
            <p14:sldId id="283"/>
            <p14:sldId id="28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41" autoAdjust="0"/>
    <p:restoredTop sz="94671" autoAdjust="0"/>
  </p:normalViewPr>
  <p:slideViewPr>
    <p:cSldViewPr>
      <p:cViewPr>
        <p:scale>
          <a:sx n="89" d="100"/>
          <a:sy n="89" d="100"/>
        </p:scale>
        <p:origin x="33" y="96"/>
      </p:cViewPr>
      <p:guideLst>
        <p:guide orient="horz" pos="2160"/>
        <p:guide pos="2880"/>
      </p:guideLst>
    </p:cSldViewPr>
  </p:slideViewPr>
  <p:outlineViewPr>
    <p:cViewPr>
      <p:scale>
        <a:sx n="33" d="100"/>
        <a:sy n="33" d="100"/>
      </p:scale>
      <p:origin x="0" y="4860"/>
    </p:cViewPr>
  </p:outlineViewPr>
  <p:notesTextViewPr>
    <p:cViewPr>
      <p:scale>
        <a:sx n="1" d="1"/>
        <a:sy n="1" d="1"/>
      </p:scale>
      <p:origin x="0" y="0"/>
    </p:cViewPr>
  </p:notesTextViewPr>
  <p:sorterViewPr>
    <p:cViewPr>
      <p:scale>
        <a:sx n="100" d="100"/>
        <a:sy n="100" d="100"/>
      </p:scale>
      <p:origin x="0" y="2872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C2ABFB3A-1773-4E1F-8385-32832398392A}"/>
    <pc:docChg chg="undo custSel addSld delSld modSld sldOrd modSection">
      <pc:chgData name="Ralph Haeussler" userId="a33031a8bc7a0d8c" providerId="LiveId" clId="{C2ABFB3A-1773-4E1F-8385-32832398392A}" dt="2018-03-07T03:59:24.703" v="701"/>
      <pc:docMkLst>
        <pc:docMk/>
      </pc:docMkLst>
      <pc:sldChg chg="modTransition">
        <pc:chgData name="Ralph Haeussler" userId="a33031a8bc7a0d8c" providerId="LiveId" clId="{C2ABFB3A-1773-4E1F-8385-32832398392A}" dt="2018-03-07T02:11:46.436" v="19"/>
        <pc:sldMkLst>
          <pc:docMk/>
          <pc:sldMk cId="3360792602" sldId="258"/>
        </pc:sldMkLst>
      </pc:sldChg>
      <pc:sldChg chg="del">
        <pc:chgData name="Ralph Haeussler" userId="a33031a8bc7a0d8c" providerId="LiveId" clId="{C2ABFB3A-1773-4E1F-8385-32832398392A}" dt="2018-03-07T02:39:47.311" v="270" actId="2696"/>
        <pc:sldMkLst>
          <pc:docMk/>
          <pc:sldMk cId="572809470" sldId="285"/>
        </pc:sldMkLst>
      </pc:sldChg>
      <pc:sldChg chg="del">
        <pc:chgData name="Ralph Haeussler" userId="a33031a8bc7a0d8c" providerId="LiveId" clId="{C2ABFB3A-1773-4E1F-8385-32832398392A}" dt="2018-03-07T02:39:44.207" v="269" actId="2696"/>
        <pc:sldMkLst>
          <pc:docMk/>
          <pc:sldMk cId="1581529924" sldId="286"/>
        </pc:sldMkLst>
      </pc:sldChg>
      <pc:sldChg chg="del">
        <pc:chgData name="Ralph Haeussler" userId="a33031a8bc7a0d8c" providerId="LiveId" clId="{C2ABFB3A-1773-4E1F-8385-32832398392A}" dt="2018-03-07T02:39:44.154" v="268" actId="2696"/>
        <pc:sldMkLst>
          <pc:docMk/>
          <pc:sldMk cId="3921179670" sldId="287"/>
        </pc:sldMkLst>
      </pc:sldChg>
      <pc:sldChg chg="del">
        <pc:chgData name="Ralph Haeussler" userId="a33031a8bc7a0d8c" providerId="LiveId" clId="{C2ABFB3A-1773-4E1F-8385-32832398392A}" dt="2018-03-07T02:39:44.091" v="267" actId="2696"/>
        <pc:sldMkLst>
          <pc:docMk/>
          <pc:sldMk cId="3900896545" sldId="288"/>
        </pc:sldMkLst>
      </pc:sldChg>
      <pc:sldChg chg="addSp delSp modSp delAnim modAnim">
        <pc:chgData name="Ralph Haeussler" userId="a33031a8bc7a0d8c" providerId="LiveId" clId="{C2ABFB3A-1773-4E1F-8385-32832398392A}" dt="2018-03-07T03:17:26.443" v="541"/>
        <pc:sldMkLst>
          <pc:docMk/>
          <pc:sldMk cId="2700171177" sldId="290"/>
        </pc:sldMkLst>
        <pc:spChg chg="add del mod">
          <ac:chgData name="Ralph Haeussler" userId="a33031a8bc7a0d8c" providerId="LiveId" clId="{C2ABFB3A-1773-4E1F-8385-32832398392A}" dt="2018-03-07T02:10:26.837" v="2" actId="478"/>
          <ac:spMkLst>
            <pc:docMk/>
            <pc:sldMk cId="2700171177" sldId="290"/>
            <ac:spMk id="3" creationId="{CDAB0579-8BCE-4668-8D80-AD40225C254B}"/>
          </ac:spMkLst>
        </pc:spChg>
        <pc:spChg chg="del">
          <ac:chgData name="Ralph Haeussler" userId="a33031a8bc7a0d8c" providerId="LiveId" clId="{C2ABFB3A-1773-4E1F-8385-32832398392A}" dt="2018-03-07T02:10:21.133" v="0" actId="478"/>
          <ac:spMkLst>
            <pc:docMk/>
            <pc:sldMk cId="2700171177" sldId="290"/>
            <ac:spMk id="6" creationId="{00000000-0000-0000-0000-000000000000}"/>
          </ac:spMkLst>
        </pc:spChg>
        <pc:spChg chg="del mod">
          <ac:chgData name="Ralph Haeussler" userId="a33031a8bc7a0d8c" providerId="LiveId" clId="{C2ABFB3A-1773-4E1F-8385-32832398392A}" dt="2018-03-07T02:10:30.124" v="4" actId="478"/>
          <ac:spMkLst>
            <pc:docMk/>
            <pc:sldMk cId="2700171177" sldId="290"/>
            <ac:spMk id="7" creationId="{00000000-0000-0000-0000-000000000000}"/>
          </ac:spMkLst>
        </pc:spChg>
      </pc:sldChg>
      <pc:sldChg chg="modAnim">
        <pc:chgData name="Ralph Haeussler" userId="a33031a8bc7a0d8c" providerId="LiveId" clId="{C2ABFB3A-1773-4E1F-8385-32832398392A}" dt="2018-03-07T03:18:44.578" v="543"/>
        <pc:sldMkLst>
          <pc:docMk/>
          <pc:sldMk cId="1338736240" sldId="304"/>
        </pc:sldMkLst>
      </pc:sldChg>
      <pc:sldChg chg="modSp">
        <pc:chgData name="Ralph Haeussler" userId="a33031a8bc7a0d8c" providerId="LiveId" clId="{C2ABFB3A-1773-4E1F-8385-32832398392A}" dt="2018-03-07T02:12:11.258" v="21" actId="1076"/>
        <pc:sldMkLst>
          <pc:docMk/>
          <pc:sldMk cId="95721773" sldId="305"/>
        </pc:sldMkLst>
        <pc:picChg chg="mod">
          <ac:chgData name="Ralph Haeussler" userId="a33031a8bc7a0d8c" providerId="LiveId" clId="{C2ABFB3A-1773-4E1F-8385-32832398392A}" dt="2018-03-07T02:12:11.258" v="21" actId="1076"/>
          <ac:picMkLst>
            <pc:docMk/>
            <pc:sldMk cId="95721773" sldId="305"/>
            <ac:picMk id="6" creationId="{00000000-0000-0000-0000-000000000000}"/>
          </ac:picMkLst>
        </pc:picChg>
      </pc:sldChg>
      <pc:sldChg chg="modSp modAnim">
        <pc:chgData name="Ralph Haeussler" userId="a33031a8bc7a0d8c" providerId="LiveId" clId="{C2ABFB3A-1773-4E1F-8385-32832398392A}" dt="2018-03-07T02:14:41.977" v="39"/>
        <pc:sldMkLst>
          <pc:docMk/>
          <pc:sldMk cId="3943582035" sldId="307"/>
        </pc:sldMkLst>
        <pc:picChg chg="mod ord">
          <ac:chgData name="Ralph Haeussler" userId="a33031a8bc7a0d8c" providerId="LiveId" clId="{C2ABFB3A-1773-4E1F-8385-32832398392A}" dt="2018-03-07T02:13:26.618" v="27" actId="167"/>
          <ac:picMkLst>
            <pc:docMk/>
            <pc:sldMk cId="3943582035" sldId="307"/>
            <ac:picMk id="9" creationId="{00000000-0000-0000-0000-000000000000}"/>
          </ac:picMkLst>
        </pc:picChg>
      </pc:sldChg>
      <pc:sldChg chg="del">
        <pc:chgData name="Ralph Haeussler" userId="a33031a8bc7a0d8c" providerId="LiveId" clId="{C2ABFB3A-1773-4E1F-8385-32832398392A}" dt="2018-03-07T02:14:25.415" v="36" actId="2696"/>
        <pc:sldMkLst>
          <pc:docMk/>
          <pc:sldMk cId="3070196030" sldId="308"/>
        </pc:sldMkLst>
      </pc:sldChg>
      <pc:sldChg chg="del">
        <pc:chgData name="Ralph Haeussler" userId="a33031a8bc7a0d8c" providerId="LiveId" clId="{C2ABFB3A-1773-4E1F-8385-32832398392A}" dt="2018-03-07T02:14:25.468" v="38" actId="2696"/>
        <pc:sldMkLst>
          <pc:docMk/>
          <pc:sldMk cId="3738689265" sldId="309"/>
        </pc:sldMkLst>
      </pc:sldChg>
      <pc:sldChg chg="del">
        <pc:chgData name="Ralph Haeussler" userId="a33031a8bc7a0d8c" providerId="LiveId" clId="{C2ABFB3A-1773-4E1F-8385-32832398392A}" dt="2018-03-07T02:16:59.774" v="51" actId="2696"/>
        <pc:sldMkLst>
          <pc:docMk/>
          <pc:sldMk cId="4166839746" sldId="310"/>
        </pc:sldMkLst>
      </pc:sldChg>
      <pc:sldChg chg="del">
        <pc:chgData name="Ralph Haeussler" userId="a33031a8bc7a0d8c" providerId="LiveId" clId="{C2ABFB3A-1773-4E1F-8385-32832398392A}" dt="2018-03-07T02:12:47.873" v="22" actId="2696"/>
        <pc:sldMkLst>
          <pc:docMk/>
          <pc:sldMk cId="2994605072" sldId="311"/>
        </pc:sldMkLst>
      </pc:sldChg>
      <pc:sldChg chg="addSp modSp modAnim">
        <pc:chgData name="Ralph Haeussler" userId="a33031a8bc7a0d8c" providerId="LiveId" clId="{C2ABFB3A-1773-4E1F-8385-32832398392A}" dt="2018-03-07T02:18:25.244" v="67"/>
        <pc:sldMkLst>
          <pc:docMk/>
          <pc:sldMk cId="3718926141" sldId="312"/>
        </pc:sldMkLst>
        <pc:spChg chg="mod">
          <ac:chgData name="Ralph Haeussler" userId="a33031a8bc7a0d8c" providerId="LiveId" clId="{C2ABFB3A-1773-4E1F-8385-32832398392A}" dt="2018-03-07T02:17:58.635" v="63" actId="313"/>
          <ac:spMkLst>
            <pc:docMk/>
            <pc:sldMk cId="3718926141" sldId="312"/>
            <ac:spMk id="6" creationId="{00000000-0000-0000-0000-000000000000}"/>
          </ac:spMkLst>
        </pc:spChg>
        <pc:picChg chg="add ord">
          <ac:chgData name="Ralph Haeussler" userId="a33031a8bc7a0d8c" providerId="LiveId" clId="{C2ABFB3A-1773-4E1F-8385-32832398392A}" dt="2018-03-07T02:17:09.354" v="53" actId="167"/>
          <ac:picMkLst>
            <pc:docMk/>
            <pc:sldMk cId="3718926141" sldId="312"/>
            <ac:picMk id="7" creationId="{851CA6EC-EDCF-4D79-B47C-2D73FFC47952}"/>
          </ac:picMkLst>
        </pc:picChg>
      </pc:sldChg>
      <pc:sldChg chg="modTransition">
        <pc:chgData name="Ralph Haeussler" userId="a33031a8bc7a0d8c" providerId="LiveId" clId="{C2ABFB3A-1773-4E1F-8385-32832398392A}" dt="2018-03-07T02:19:16.461" v="75"/>
        <pc:sldMkLst>
          <pc:docMk/>
          <pc:sldMk cId="169571858" sldId="317"/>
        </pc:sldMkLst>
      </pc:sldChg>
      <pc:sldChg chg="del">
        <pc:chgData name="Ralph Haeussler" userId="a33031a8bc7a0d8c" providerId="LiveId" clId="{C2ABFB3A-1773-4E1F-8385-32832398392A}" dt="2018-03-07T02:20:07.679" v="78" actId="2696"/>
        <pc:sldMkLst>
          <pc:docMk/>
          <pc:sldMk cId="3597845706" sldId="320"/>
        </pc:sldMkLst>
      </pc:sldChg>
      <pc:sldChg chg="del">
        <pc:chgData name="Ralph Haeussler" userId="a33031a8bc7a0d8c" providerId="LiveId" clId="{C2ABFB3A-1773-4E1F-8385-32832398392A}" dt="2018-03-07T02:19:54.653" v="76" actId="2696"/>
        <pc:sldMkLst>
          <pc:docMk/>
          <pc:sldMk cId="1142224518" sldId="321"/>
        </pc:sldMkLst>
      </pc:sldChg>
      <pc:sldChg chg="del">
        <pc:chgData name="Ralph Haeussler" userId="a33031a8bc7a0d8c" providerId="LiveId" clId="{C2ABFB3A-1773-4E1F-8385-32832398392A}" dt="2018-03-07T02:20:07.722" v="80" actId="2696"/>
        <pc:sldMkLst>
          <pc:docMk/>
          <pc:sldMk cId="1215559330" sldId="323"/>
        </pc:sldMkLst>
      </pc:sldChg>
      <pc:sldChg chg="del">
        <pc:chgData name="Ralph Haeussler" userId="a33031a8bc7a0d8c" providerId="LiveId" clId="{C2ABFB3A-1773-4E1F-8385-32832398392A}" dt="2018-03-07T02:39:55.902" v="271" actId="2696"/>
        <pc:sldMkLst>
          <pc:docMk/>
          <pc:sldMk cId="2594941823" sldId="324"/>
        </pc:sldMkLst>
      </pc:sldChg>
      <pc:sldChg chg="del">
        <pc:chgData name="Ralph Haeussler" userId="a33031a8bc7a0d8c" providerId="LiveId" clId="{C2ABFB3A-1773-4E1F-8385-32832398392A}" dt="2018-03-07T02:22:05.226" v="93" actId="2696"/>
        <pc:sldMkLst>
          <pc:docMk/>
          <pc:sldMk cId="1537201806" sldId="325"/>
        </pc:sldMkLst>
      </pc:sldChg>
      <pc:sldChg chg="del">
        <pc:chgData name="Ralph Haeussler" userId="a33031a8bc7a0d8c" providerId="LiveId" clId="{C2ABFB3A-1773-4E1F-8385-32832398392A}" dt="2018-03-07T02:14:25.446" v="37" actId="2696"/>
        <pc:sldMkLst>
          <pc:docMk/>
          <pc:sldMk cId="620408889" sldId="326"/>
        </pc:sldMkLst>
      </pc:sldChg>
      <pc:sldChg chg="del">
        <pc:chgData name="Ralph Haeussler" userId="a33031a8bc7a0d8c" providerId="LiveId" clId="{C2ABFB3A-1773-4E1F-8385-32832398392A}" dt="2018-03-07T02:18:33.684" v="69" actId="2696"/>
        <pc:sldMkLst>
          <pc:docMk/>
          <pc:sldMk cId="1332564515" sldId="327"/>
        </pc:sldMkLst>
      </pc:sldChg>
      <pc:sldChg chg="del">
        <pc:chgData name="Ralph Haeussler" userId="a33031a8bc7a0d8c" providerId="LiveId" clId="{C2ABFB3A-1773-4E1F-8385-32832398392A}" dt="2018-03-07T02:18:33.637" v="68" actId="2696"/>
        <pc:sldMkLst>
          <pc:docMk/>
          <pc:sldMk cId="1217536" sldId="328"/>
        </pc:sldMkLst>
      </pc:sldChg>
      <pc:sldChg chg="del">
        <pc:chgData name="Ralph Haeussler" userId="a33031a8bc7a0d8c" providerId="LiveId" clId="{C2ABFB3A-1773-4E1F-8385-32832398392A}" dt="2018-03-07T02:20:07.698" v="79" actId="2696"/>
        <pc:sldMkLst>
          <pc:docMk/>
          <pc:sldMk cId="2175282480" sldId="329"/>
        </pc:sldMkLst>
      </pc:sldChg>
      <pc:sldChg chg="del">
        <pc:chgData name="Ralph Haeussler" userId="a33031a8bc7a0d8c" providerId="LiveId" clId="{C2ABFB3A-1773-4E1F-8385-32832398392A}" dt="2018-03-07T02:19:54.722" v="77" actId="2696"/>
        <pc:sldMkLst>
          <pc:docMk/>
          <pc:sldMk cId="925359779" sldId="330"/>
        </pc:sldMkLst>
      </pc:sldChg>
      <pc:sldChg chg="del">
        <pc:chgData name="Ralph Haeussler" userId="a33031a8bc7a0d8c" providerId="LiveId" clId="{C2ABFB3A-1773-4E1F-8385-32832398392A}" dt="2018-03-07T02:20:07.744" v="81" actId="2696"/>
        <pc:sldMkLst>
          <pc:docMk/>
          <pc:sldMk cId="2713250406" sldId="331"/>
        </pc:sldMkLst>
      </pc:sldChg>
      <pc:sldChg chg="del">
        <pc:chgData name="Ralph Haeussler" userId="a33031a8bc7a0d8c" providerId="LiveId" clId="{C2ABFB3A-1773-4E1F-8385-32832398392A}" dt="2018-03-07T02:20:07.767" v="82" actId="2696"/>
        <pc:sldMkLst>
          <pc:docMk/>
          <pc:sldMk cId="1453779766" sldId="332"/>
        </pc:sldMkLst>
      </pc:sldChg>
      <pc:sldChg chg="del">
        <pc:chgData name="Ralph Haeussler" userId="a33031a8bc7a0d8c" providerId="LiveId" clId="{C2ABFB3A-1773-4E1F-8385-32832398392A}" dt="2018-03-07T02:20:07.791" v="83" actId="2696"/>
        <pc:sldMkLst>
          <pc:docMk/>
          <pc:sldMk cId="4192449342" sldId="333"/>
        </pc:sldMkLst>
      </pc:sldChg>
      <pc:sldChg chg="addSp modSp modAnim">
        <pc:chgData name="Ralph Haeussler" userId="a33031a8bc7a0d8c" providerId="LiveId" clId="{C2ABFB3A-1773-4E1F-8385-32832398392A}" dt="2018-03-07T03:47:55.891" v="650"/>
        <pc:sldMkLst>
          <pc:docMk/>
          <pc:sldMk cId="4253090854" sldId="336"/>
        </pc:sldMkLst>
        <pc:picChg chg="add mod modCrop">
          <ac:chgData name="Ralph Haeussler" userId="a33031a8bc7a0d8c" providerId="LiveId" clId="{C2ABFB3A-1773-4E1F-8385-32832398392A}" dt="2018-03-07T03:47:43.710" v="639" actId="1076"/>
          <ac:picMkLst>
            <pc:docMk/>
            <pc:sldMk cId="4253090854" sldId="336"/>
            <ac:picMk id="3" creationId="{03C53F41-AB81-46F4-9D28-77BC2120F358}"/>
          </ac:picMkLst>
        </pc:picChg>
      </pc:sldChg>
      <pc:sldChg chg="modTransition">
        <pc:chgData name="Ralph Haeussler" userId="a33031a8bc7a0d8c" providerId="LiveId" clId="{C2ABFB3A-1773-4E1F-8385-32832398392A}" dt="2018-03-07T02:28:03.023" v="146"/>
        <pc:sldMkLst>
          <pc:docMk/>
          <pc:sldMk cId="2875675523" sldId="338"/>
        </pc:sldMkLst>
      </pc:sldChg>
      <pc:sldChg chg="del">
        <pc:chgData name="Ralph Haeussler" userId="a33031a8bc7a0d8c" providerId="LiveId" clId="{C2ABFB3A-1773-4E1F-8385-32832398392A}" dt="2018-03-07T02:39:58.669" v="272" actId="2696"/>
        <pc:sldMkLst>
          <pc:docMk/>
          <pc:sldMk cId="3569074818" sldId="340"/>
        </pc:sldMkLst>
      </pc:sldChg>
      <pc:sldChg chg="addSp modSp">
        <pc:chgData name="Ralph Haeussler" userId="a33031a8bc7a0d8c" providerId="LiveId" clId="{C2ABFB3A-1773-4E1F-8385-32832398392A}" dt="2018-03-07T02:23:32.691" v="94" actId="113"/>
        <pc:sldMkLst>
          <pc:docMk/>
          <pc:sldMk cId="924951137" sldId="341"/>
        </pc:sldMkLst>
        <pc:spChg chg="mod">
          <ac:chgData name="Ralph Haeussler" userId="a33031a8bc7a0d8c" providerId="LiveId" clId="{C2ABFB3A-1773-4E1F-8385-32832398392A}" dt="2018-03-07T02:23:32.691" v="94" actId="113"/>
          <ac:spMkLst>
            <pc:docMk/>
            <pc:sldMk cId="924951137" sldId="341"/>
            <ac:spMk id="3" creationId="{00000000-0000-0000-0000-000000000000}"/>
          </ac:spMkLst>
        </pc:spChg>
        <pc:picChg chg="add ord">
          <ac:chgData name="Ralph Haeussler" userId="a33031a8bc7a0d8c" providerId="LiveId" clId="{C2ABFB3A-1773-4E1F-8385-32832398392A}" dt="2018-03-07T02:21:37.279" v="89" actId="167"/>
          <ac:picMkLst>
            <pc:docMk/>
            <pc:sldMk cId="924951137" sldId="341"/>
            <ac:picMk id="6" creationId="{724503E7-5E80-4F10-ADB2-0744F940566A}"/>
          </ac:picMkLst>
        </pc:picChg>
      </pc:sldChg>
      <pc:sldChg chg="addSp delSp modSp ord modTransition modAnim">
        <pc:chgData name="Ralph Haeussler" userId="a33031a8bc7a0d8c" providerId="LiveId" clId="{C2ABFB3A-1773-4E1F-8385-32832398392A}" dt="2018-03-07T03:05:56.169" v="440"/>
        <pc:sldMkLst>
          <pc:docMk/>
          <pc:sldMk cId="3303342502" sldId="349"/>
        </pc:sldMkLst>
        <pc:spChg chg="del mod">
          <ac:chgData name="Ralph Haeussler" userId="a33031a8bc7a0d8c" providerId="LiveId" clId="{C2ABFB3A-1773-4E1F-8385-32832398392A}" dt="2018-03-07T02:54:02.076" v="342" actId="478"/>
          <ac:spMkLst>
            <pc:docMk/>
            <pc:sldMk cId="3303342502" sldId="349"/>
            <ac:spMk id="2" creationId="{00000000-0000-0000-0000-000000000000}"/>
          </ac:spMkLst>
        </pc:spChg>
        <pc:spChg chg="del mod">
          <ac:chgData name="Ralph Haeussler" userId="a33031a8bc7a0d8c" providerId="LiveId" clId="{C2ABFB3A-1773-4E1F-8385-32832398392A}" dt="2018-03-07T02:50:50.233" v="322" actId="478"/>
          <ac:spMkLst>
            <pc:docMk/>
            <pc:sldMk cId="3303342502" sldId="349"/>
            <ac:spMk id="3" creationId="{00000000-0000-0000-0000-000000000000}"/>
          </ac:spMkLst>
        </pc:spChg>
        <pc:spChg chg="mod">
          <ac:chgData name="Ralph Haeussler" userId="a33031a8bc7a0d8c" providerId="LiveId" clId="{C2ABFB3A-1773-4E1F-8385-32832398392A}" dt="2018-03-07T03:05:23.300" v="434"/>
          <ac:spMkLst>
            <pc:docMk/>
            <pc:sldMk cId="3303342502" sldId="349"/>
            <ac:spMk id="5" creationId="{00000000-0000-0000-0000-000000000000}"/>
          </ac:spMkLst>
        </pc:spChg>
        <pc:spChg chg="add del mod">
          <ac:chgData name="Ralph Haeussler" userId="a33031a8bc7a0d8c" providerId="LiveId" clId="{C2ABFB3A-1773-4E1F-8385-32832398392A}" dt="2018-03-07T02:52:30.827" v="337" actId="478"/>
          <ac:spMkLst>
            <pc:docMk/>
            <pc:sldMk cId="3303342502" sldId="349"/>
            <ac:spMk id="7" creationId="{D35C2C88-5D0C-472C-B014-1A17614481C3}"/>
          </ac:spMkLst>
        </pc:spChg>
        <pc:spChg chg="add del mod">
          <ac:chgData name="Ralph Haeussler" userId="a33031a8bc7a0d8c" providerId="LiveId" clId="{C2ABFB3A-1773-4E1F-8385-32832398392A}" dt="2018-03-07T02:54:07.751" v="344" actId="478"/>
          <ac:spMkLst>
            <pc:docMk/>
            <pc:sldMk cId="3303342502" sldId="349"/>
            <ac:spMk id="11" creationId="{862871B9-4228-4012-BFBC-03C67966C4D9}"/>
          </ac:spMkLst>
        </pc:spChg>
        <pc:spChg chg="add mod">
          <ac:chgData name="Ralph Haeussler" userId="a33031a8bc7a0d8c" providerId="LiveId" clId="{C2ABFB3A-1773-4E1F-8385-32832398392A}" dt="2018-03-07T02:57:32.325" v="361" actId="1076"/>
          <ac:spMkLst>
            <pc:docMk/>
            <pc:sldMk cId="3303342502" sldId="349"/>
            <ac:spMk id="12" creationId="{65368C26-C157-4711-B2DF-EA4C49AEBDD6}"/>
          </ac:spMkLst>
        </pc:spChg>
        <pc:picChg chg="del">
          <ac:chgData name="Ralph Haeussler" userId="a33031a8bc7a0d8c" providerId="LiveId" clId="{C2ABFB3A-1773-4E1F-8385-32832398392A}" dt="2018-03-07T02:54:30.129" v="348" actId="478"/>
          <ac:picMkLst>
            <pc:docMk/>
            <pc:sldMk cId="3303342502" sldId="349"/>
            <ac:picMk id="4" creationId="{00000000-0000-0000-0000-000000000000}"/>
          </ac:picMkLst>
        </pc:picChg>
        <pc:picChg chg="add mod ord">
          <ac:chgData name="Ralph Haeussler" userId="a33031a8bc7a0d8c" providerId="LiveId" clId="{C2ABFB3A-1773-4E1F-8385-32832398392A}" dt="2018-03-07T02:55:02.723" v="352" actId="14100"/>
          <ac:picMkLst>
            <pc:docMk/>
            <pc:sldMk cId="3303342502" sldId="349"/>
            <ac:picMk id="9" creationId="{7867F0E1-5FE1-4A5B-8691-8759687696A6}"/>
          </ac:picMkLst>
        </pc:picChg>
        <pc:picChg chg="mod">
          <ac:chgData name="Ralph Haeussler" userId="a33031a8bc7a0d8c" providerId="LiveId" clId="{C2ABFB3A-1773-4E1F-8385-32832398392A}" dt="2018-03-07T03:05:04.025" v="432" actId="14100"/>
          <ac:picMkLst>
            <pc:docMk/>
            <pc:sldMk cId="3303342502" sldId="349"/>
            <ac:picMk id="1026" creationId="{00000000-0000-0000-0000-000000000000}"/>
          </ac:picMkLst>
        </pc:picChg>
      </pc:sldChg>
      <pc:sldChg chg="modSp">
        <pc:chgData name="Ralph Haeussler" userId="a33031a8bc7a0d8c" providerId="LiveId" clId="{C2ABFB3A-1773-4E1F-8385-32832398392A}" dt="2018-03-07T02:24:54.399" v="100" actId="13926"/>
        <pc:sldMkLst>
          <pc:docMk/>
          <pc:sldMk cId="2639404307" sldId="350"/>
        </pc:sldMkLst>
        <pc:spChg chg="mod">
          <ac:chgData name="Ralph Haeussler" userId="a33031a8bc7a0d8c" providerId="LiveId" clId="{C2ABFB3A-1773-4E1F-8385-32832398392A}" dt="2018-03-07T02:24:54.399" v="100" actId="13926"/>
          <ac:spMkLst>
            <pc:docMk/>
            <pc:sldMk cId="2639404307" sldId="350"/>
            <ac:spMk id="3" creationId="{00000000-0000-0000-0000-000000000000}"/>
          </ac:spMkLst>
        </pc:spChg>
      </pc:sldChg>
      <pc:sldChg chg="del">
        <pc:chgData name="Ralph Haeussler" userId="a33031a8bc7a0d8c" providerId="LiveId" clId="{C2ABFB3A-1773-4E1F-8385-32832398392A}" dt="2018-03-07T02:27:33.641" v="119" actId="2696"/>
        <pc:sldMkLst>
          <pc:docMk/>
          <pc:sldMk cId="837377443" sldId="351"/>
        </pc:sldMkLst>
      </pc:sldChg>
      <pc:sldChg chg="del">
        <pc:chgData name="Ralph Haeussler" userId="a33031a8bc7a0d8c" providerId="LiveId" clId="{C2ABFB3A-1773-4E1F-8385-32832398392A}" dt="2018-03-07T02:27:33.719" v="122" actId="2696"/>
        <pc:sldMkLst>
          <pc:docMk/>
          <pc:sldMk cId="4014735492" sldId="352"/>
        </pc:sldMkLst>
      </pc:sldChg>
      <pc:sldChg chg="del">
        <pc:chgData name="Ralph Haeussler" userId="a33031a8bc7a0d8c" providerId="LiveId" clId="{C2ABFB3A-1773-4E1F-8385-32832398392A}" dt="2018-03-07T02:25:04.771" v="101" actId="2696"/>
        <pc:sldMkLst>
          <pc:docMk/>
          <pc:sldMk cId="1316936844" sldId="353"/>
        </pc:sldMkLst>
      </pc:sldChg>
      <pc:sldChg chg="del">
        <pc:chgData name="Ralph Haeussler" userId="a33031a8bc7a0d8c" providerId="LiveId" clId="{C2ABFB3A-1773-4E1F-8385-32832398392A}" dt="2018-03-07T02:27:33.540" v="116" actId="2696"/>
        <pc:sldMkLst>
          <pc:docMk/>
          <pc:sldMk cId="2143997489" sldId="354"/>
        </pc:sldMkLst>
      </pc:sldChg>
      <pc:sldChg chg="del">
        <pc:chgData name="Ralph Haeussler" userId="a33031a8bc7a0d8c" providerId="LiveId" clId="{C2ABFB3A-1773-4E1F-8385-32832398392A}" dt="2018-03-07T02:27:33.657" v="120" actId="2696"/>
        <pc:sldMkLst>
          <pc:docMk/>
          <pc:sldMk cId="506136105" sldId="355"/>
        </pc:sldMkLst>
      </pc:sldChg>
      <pc:sldChg chg="addSp modSp">
        <pc:chgData name="Ralph Haeussler" userId="a33031a8bc7a0d8c" providerId="LiveId" clId="{C2ABFB3A-1773-4E1F-8385-32832398392A}" dt="2018-03-07T02:21:29.978" v="87" actId="17032"/>
        <pc:sldMkLst>
          <pc:docMk/>
          <pc:sldMk cId="4254520818" sldId="363"/>
        </pc:sldMkLst>
        <pc:spChg chg="mod">
          <ac:chgData name="Ralph Haeussler" userId="a33031a8bc7a0d8c" providerId="LiveId" clId="{C2ABFB3A-1773-4E1F-8385-32832398392A}" dt="2018-03-07T02:21:29.978" v="87" actId="17032"/>
          <ac:spMkLst>
            <pc:docMk/>
            <pc:sldMk cId="4254520818" sldId="363"/>
            <ac:spMk id="7" creationId="{00000000-0000-0000-0000-000000000000}"/>
          </ac:spMkLst>
        </pc:spChg>
        <pc:picChg chg="add ord">
          <ac:chgData name="Ralph Haeussler" userId="a33031a8bc7a0d8c" providerId="LiveId" clId="{C2ABFB3A-1773-4E1F-8385-32832398392A}" dt="2018-03-07T02:21:18.230" v="86" actId="167"/>
          <ac:picMkLst>
            <pc:docMk/>
            <pc:sldMk cId="4254520818" sldId="363"/>
            <ac:picMk id="9" creationId="{2155ED3B-531E-4BFC-88A7-AF02909E8C26}"/>
          </ac:picMkLst>
        </pc:picChg>
      </pc:sldChg>
      <pc:sldChg chg="modSp modAnim">
        <pc:chgData name="Ralph Haeussler" userId="a33031a8bc7a0d8c" providerId="LiveId" clId="{C2ABFB3A-1773-4E1F-8385-32832398392A}" dt="2018-03-07T03:22:55.546" v="546"/>
        <pc:sldMkLst>
          <pc:docMk/>
          <pc:sldMk cId="1439566299" sldId="364"/>
        </pc:sldMkLst>
        <pc:picChg chg="mod">
          <ac:chgData name="Ralph Haeussler" userId="a33031a8bc7a0d8c" providerId="LiveId" clId="{C2ABFB3A-1773-4E1F-8385-32832398392A}" dt="2018-03-07T02:25:28.045" v="106" actId="14100"/>
          <ac:picMkLst>
            <pc:docMk/>
            <pc:sldMk cId="1439566299" sldId="364"/>
            <ac:picMk id="14338" creationId="{00000000-0000-0000-0000-000000000000}"/>
          </ac:picMkLst>
        </pc:picChg>
        <pc:picChg chg="mod ord">
          <ac:chgData name="Ralph Haeussler" userId="a33031a8bc7a0d8c" providerId="LiveId" clId="{C2ABFB3A-1773-4E1F-8385-32832398392A}" dt="2018-03-07T02:25:38.455" v="108" actId="1076"/>
          <ac:picMkLst>
            <pc:docMk/>
            <pc:sldMk cId="1439566299" sldId="364"/>
            <ac:picMk id="14340" creationId="{00000000-0000-0000-0000-000000000000}"/>
          </ac:picMkLst>
        </pc:picChg>
      </pc:sldChg>
      <pc:sldChg chg="modSp">
        <pc:chgData name="Ralph Haeussler" userId="a33031a8bc7a0d8c" providerId="LiveId" clId="{C2ABFB3A-1773-4E1F-8385-32832398392A}" dt="2018-03-07T02:26:18.465" v="111"/>
        <pc:sldMkLst>
          <pc:docMk/>
          <pc:sldMk cId="3356992599" sldId="365"/>
        </pc:sldMkLst>
        <pc:spChg chg="mod">
          <ac:chgData name="Ralph Haeussler" userId="a33031a8bc7a0d8c" providerId="LiveId" clId="{C2ABFB3A-1773-4E1F-8385-32832398392A}" dt="2018-03-07T02:26:18.465" v="111"/>
          <ac:spMkLst>
            <pc:docMk/>
            <pc:sldMk cId="3356992599" sldId="365"/>
            <ac:spMk id="12" creationId="{00000000-0000-0000-0000-000000000000}"/>
          </ac:spMkLst>
        </pc:spChg>
        <pc:picChg chg="mod">
          <ac:chgData name="Ralph Haeussler" userId="a33031a8bc7a0d8c" providerId="LiveId" clId="{C2ABFB3A-1773-4E1F-8385-32832398392A}" dt="2018-03-07T02:25:55.677" v="109" actId="14100"/>
          <ac:picMkLst>
            <pc:docMk/>
            <pc:sldMk cId="3356992599" sldId="365"/>
            <ac:picMk id="11" creationId="{00000000-0000-0000-0000-000000000000}"/>
          </ac:picMkLst>
        </pc:picChg>
      </pc:sldChg>
      <pc:sldChg chg="addSp delSp modSp modAnim">
        <pc:chgData name="Ralph Haeussler" userId="a33031a8bc7a0d8c" providerId="LiveId" clId="{C2ABFB3A-1773-4E1F-8385-32832398392A}" dt="2018-03-07T03:24:02.745" v="547"/>
        <pc:sldMkLst>
          <pc:docMk/>
          <pc:sldMk cId="2034533361" sldId="367"/>
        </pc:sldMkLst>
        <pc:picChg chg="add mod ord modCrop">
          <ac:chgData name="Ralph Haeussler" userId="a33031a8bc7a0d8c" providerId="LiveId" clId="{C2ABFB3A-1773-4E1F-8385-32832398392A}" dt="2018-03-07T02:27:06.045" v="115" actId="167"/>
          <ac:picMkLst>
            <pc:docMk/>
            <pc:sldMk cId="2034533361" sldId="367"/>
            <ac:picMk id="8" creationId="{FBCAC81E-23CC-4C07-B4F3-022F1BA57472}"/>
          </ac:picMkLst>
        </pc:picChg>
        <pc:picChg chg="del">
          <ac:chgData name="Ralph Haeussler" userId="a33031a8bc7a0d8c" providerId="LiveId" clId="{C2ABFB3A-1773-4E1F-8385-32832398392A}" dt="2018-03-07T02:26:47.439" v="112" actId="478"/>
          <ac:picMkLst>
            <pc:docMk/>
            <pc:sldMk cId="2034533361" sldId="367"/>
            <ac:picMk id="10" creationId="{00000000-0000-0000-0000-000000000000}"/>
          </ac:picMkLst>
        </pc:picChg>
      </pc:sldChg>
      <pc:sldChg chg="del">
        <pc:chgData name="Ralph Haeussler" userId="a33031a8bc7a0d8c" providerId="LiveId" clId="{C2ABFB3A-1773-4E1F-8385-32832398392A}" dt="2018-03-07T02:27:33.603" v="117" actId="2696"/>
        <pc:sldMkLst>
          <pc:docMk/>
          <pc:sldMk cId="584368364" sldId="368"/>
        </pc:sldMkLst>
      </pc:sldChg>
      <pc:sldChg chg="del">
        <pc:chgData name="Ralph Haeussler" userId="a33031a8bc7a0d8c" providerId="LiveId" clId="{C2ABFB3A-1773-4E1F-8385-32832398392A}" dt="2018-03-07T02:27:33.637" v="118" actId="2696"/>
        <pc:sldMkLst>
          <pc:docMk/>
          <pc:sldMk cId="2987444545" sldId="369"/>
        </pc:sldMkLst>
      </pc:sldChg>
      <pc:sldChg chg="del">
        <pc:chgData name="Ralph Haeussler" userId="a33031a8bc7a0d8c" providerId="LiveId" clId="{C2ABFB3A-1773-4E1F-8385-32832398392A}" dt="2018-03-07T02:39:23.582" v="263" actId="2696"/>
        <pc:sldMkLst>
          <pc:docMk/>
          <pc:sldMk cId="1492249379" sldId="377"/>
        </pc:sldMkLst>
      </pc:sldChg>
      <pc:sldChg chg="del">
        <pc:chgData name="Ralph Haeussler" userId="a33031a8bc7a0d8c" providerId="LiveId" clId="{C2ABFB3A-1773-4E1F-8385-32832398392A}" dt="2018-03-07T02:39:23.667" v="264" actId="2696"/>
        <pc:sldMkLst>
          <pc:docMk/>
          <pc:sldMk cId="1103901326" sldId="379"/>
        </pc:sldMkLst>
      </pc:sldChg>
      <pc:sldChg chg="del">
        <pc:chgData name="Ralph Haeussler" userId="a33031a8bc7a0d8c" providerId="LiveId" clId="{C2ABFB3A-1773-4E1F-8385-32832398392A}" dt="2018-03-07T02:39:18.958" v="262" actId="2696"/>
        <pc:sldMkLst>
          <pc:docMk/>
          <pc:sldMk cId="1316398547" sldId="380"/>
        </pc:sldMkLst>
      </pc:sldChg>
      <pc:sldChg chg="del">
        <pc:chgData name="Ralph Haeussler" userId="a33031a8bc7a0d8c" providerId="LiveId" clId="{C2ABFB3A-1773-4E1F-8385-32832398392A}" dt="2018-03-07T02:39:23.698" v="265" actId="2696"/>
        <pc:sldMkLst>
          <pc:docMk/>
          <pc:sldMk cId="3287642716" sldId="381"/>
        </pc:sldMkLst>
      </pc:sldChg>
      <pc:sldChg chg="del">
        <pc:chgData name="Ralph Haeussler" userId="a33031a8bc7a0d8c" providerId="LiveId" clId="{C2ABFB3A-1773-4E1F-8385-32832398392A}" dt="2018-03-07T02:39:23.714" v="266" actId="2696"/>
        <pc:sldMkLst>
          <pc:docMk/>
          <pc:sldMk cId="962256266" sldId="382"/>
        </pc:sldMkLst>
      </pc:sldChg>
      <pc:sldChg chg="modSp ord modTransition">
        <pc:chgData name="Ralph Haeussler" userId="a33031a8bc7a0d8c" providerId="LiveId" clId="{C2ABFB3A-1773-4E1F-8385-32832398392A}" dt="2018-03-07T03:38:11.894" v="597" actId="6549"/>
        <pc:sldMkLst>
          <pc:docMk/>
          <pc:sldMk cId="2867342766" sldId="387"/>
        </pc:sldMkLst>
        <pc:spChg chg="mod">
          <ac:chgData name="Ralph Haeussler" userId="a33031a8bc7a0d8c" providerId="LiveId" clId="{C2ABFB3A-1773-4E1F-8385-32832398392A}" dt="2018-03-07T03:38:11.894" v="597" actId="6549"/>
          <ac:spMkLst>
            <pc:docMk/>
            <pc:sldMk cId="2867342766" sldId="387"/>
            <ac:spMk id="4" creationId="{00000000-0000-0000-0000-000000000000}"/>
          </ac:spMkLst>
        </pc:spChg>
      </pc:sldChg>
      <pc:sldChg chg="addSp delSp modSp modAnim">
        <pc:chgData name="Ralph Haeussler" userId="a33031a8bc7a0d8c" providerId="LiveId" clId="{C2ABFB3A-1773-4E1F-8385-32832398392A}" dt="2018-03-07T03:17:10.752" v="539" actId="478"/>
        <pc:sldMkLst>
          <pc:docMk/>
          <pc:sldMk cId="1346937690" sldId="389"/>
        </pc:sldMkLst>
        <pc:spChg chg="add mod">
          <ac:chgData name="Ralph Haeussler" userId="a33031a8bc7a0d8c" providerId="LiveId" clId="{C2ABFB3A-1773-4E1F-8385-32832398392A}" dt="2018-03-07T03:17:10.752" v="539" actId="478"/>
          <ac:spMkLst>
            <pc:docMk/>
            <pc:sldMk cId="1346937690" sldId="389"/>
            <ac:spMk id="3" creationId="{5DF753F4-7007-40EE-B987-1064E210327A}"/>
          </ac:spMkLst>
        </pc:spChg>
        <pc:spChg chg="del mod">
          <ac:chgData name="Ralph Haeussler" userId="a33031a8bc7a0d8c" providerId="LiveId" clId="{C2ABFB3A-1773-4E1F-8385-32832398392A}" dt="2018-03-07T03:17:10.752" v="539" actId="478"/>
          <ac:spMkLst>
            <pc:docMk/>
            <pc:sldMk cId="1346937690" sldId="389"/>
            <ac:spMk id="7" creationId="{00000000-0000-0000-0000-000000000000}"/>
          </ac:spMkLst>
        </pc:spChg>
      </pc:sldChg>
      <pc:sldChg chg="del">
        <pc:chgData name="Ralph Haeussler" userId="a33031a8bc7a0d8c" providerId="LiveId" clId="{C2ABFB3A-1773-4E1F-8385-32832398392A}" dt="2018-03-07T02:23:55.612" v="95" actId="2696"/>
        <pc:sldMkLst>
          <pc:docMk/>
          <pc:sldMk cId="352805269" sldId="391"/>
        </pc:sldMkLst>
      </pc:sldChg>
      <pc:sldChg chg="modSp">
        <pc:chgData name="Ralph Haeussler" userId="a33031a8bc7a0d8c" providerId="LiveId" clId="{C2ABFB3A-1773-4E1F-8385-32832398392A}" dt="2018-03-07T03:22:44.950" v="545" actId="1038"/>
        <pc:sldMkLst>
          <pc:docMk/>
          <pc:sldMk cId="500289548" sldId="392"/>
        </pc:sldMkLst>
        <pc:picChg chg="mod">
          <ac:chgData name="Ralph Haeussler" userId="a33031a8bc7a0d8c" providerId="LiveId" clId="{C2ABFB3A-1773-4E1F-8385-32832398392A}" dt="2018-03-07T03:22:44.950" v="545" actId="1038"/>
          <ac:picMkLst>
            <pc:docMk/>
            <pc:sldMk cId="500289548" sldId="392"/>
            <ac:picMk id="2050" creationId="{00000000-0000-0000-0000-000000000000}"/>
          </ac:picMkLst>
        </pc:picChg>
      </pc:sldChg>
      <pc:sldChg chg="del">
        <pc:chgData name="Ralph Haeussler" userId="a33031a8bc7a0d8c" providerId="LiveId" clId="{C2ABFB3A-1773-4E1F-8385-32832398392A}" dt="2018-03-07T02:27:56.136" v="141" actId="2696"/>
        <pc:sldMkLst>
          <pc:docMk/>
          <pc:sldMk cId="1797017541" sldId="395"/>
        </pc:sldMkLst>
      </pc:sldChg>
      <pc:sldChg chg="del">
        <pc:chgData name="Ralph Haeussler" userId="a33031a8bc7a0d8c" providerId="LiveId" clId="{C2ABFB3A-1773-4E1F-8385-32832398392A}" dt="2018-03-07T02:27:55.266" v="124" actId="2696"/>
        <pc:sldMkLst>
          <pc:docMk/>
          <pc:sldMk cId="3618201314" sldId="396"/>
        </pc:sldMkLst>
      </pc:sldChg>
      <pc:sldChg chg="del">
        <pc:chgData name="Ralph Haeussler" userId="a33031a8bc7a0d8c" providerId="LiveId" clId="{C2ABFB3A-1773-4E1F-8385-32832398392A}" dt="2018-03-07T02:27:55.313" v="125" actId="2696"/>
        <pc:sldMkLst>
          <pc:docMk/>
          <pc:sldMk cId="1860093965" sldId="397"/>
        </pc:sldMkLst>
      </pc:sldChg>
      <pc:sldChg chg="del">
        <pc:chgData name="Ralph Haeussler" userId="a33031a8bc7a0d8c" providerId="LiveId" clId="{C2ABFB3A-1773-4E1F-8385-32832398392A}" dt="2018-03-07T02:27:55.197" v="123" actId="2696"/>
        <pc:sldMkLst>
          <pc:docMk/>
          <pc:sldMk cId="720665611" sldId="398"/>
        </pc:sldMkLst>
      </pc:sldChg>
      <pc:sldChg chg="modSp">
        <pc:chgData name="Ralph Haeussler" userId="a33031a8bc7a0d8c" providerId="LiveId" clId="{C2ABFB3A-1773-4E1F-8385-32832398392A}" dt="2018-03-07T02:28:56.984" v="189" actId="20577"/>
        <pc:sldMkLst>
          <pc:docMk/>
          <pc:sldMk cId="2360081786" sldId="400"/>
        </pc:sldMkLst>
        <pc:spChg chg="mod">
          <ac:chgData name="Ralph Haeussler" userId="a33031a8bc7a0d8c" providerId="LiveId" clId="{C2ABFB3A-1773-4E1F-8385-32832398392A}" dt="2018-03-07T02:28:56.984" v="189" actId="20577"/>
          <ac:spMkLst>
            <pc:docMk/>
            <pc:sldMk cId="2360081786" sldId="400"/>
            <ac:spMk id="3" creationId="{00000000-0000-0000-0000-000000000000}"/>
          </ac:spMkLst>
        </pc:spChg>
      </pc:sldChg>
      <pc:sldChg chg="delSp modTransition delAnim modAnim">
        <pc:chgData name="Ralph Haeussler" userId="a33031a8bc7a0d8c" providerId="LiveId" clId="{C2ABFB3A-1773-4E1F-8385-32832398392A}" dt="2018-03-07T02:52:21.836" v="335"/>
        <pc:sldMkLst>
          <pc:docMk/>
          <pc:sldMk cId="192596044" sldId="404"/>
        </pc:sldMkLst>
        <pc:picChg chg="del">
          <ac:chgData name="Ralph Haeussler" userId="a33031a8bc7a0d8c" providerId="LiveId" clId="{C2ABFB3A-1773-4E1F-8385-32832398392A}" dt="2018-03-07T02:51:29.928" v="327" actId="478"/>
          <ac:picMkLst>
            <pc:docMk/>
            <pc:sldMk cId="192596044" sldId="404"/>
            <ac:picMk id="9" creationId="{00000000-0000-0000-0000-000000000000}"/>
          </ac:picMkLst>
        </pc:picChg>
      </pc:sldChg>
      <pc:sldChg chg="modTransition">
        <pc:chgData name="Ralph Haeussler" userId="a33031a8bc7a0d8c" providerId="LiveId" clId="{C2ABFB3A-1773-4E1F-8385-32832398392A}" dt="2018-03-07T02:29:25.950" v="193"/>
        <pc:sldMkLst>
          <pc:docMk/>
          <pc:sldMk cId="2203602272" sldId="405"/>
        </pc:sldMkLst>
      </pc:sldChg>
      <pc:sldChg chg="del">
        <pc:chgData name="Ralph Haeussler" userId="a33031a8bc7a0d8c" providerId="LiveId" clId="{C2ABFB3A-1773-4E1F-8385-32832398392A}" dt="2018-03-07T02:29:42.624" v="194" actId="2696"/>
        <pc:sldMkLst>
          <pc:docMk/>
          <pc:sldMk cId="2718784579" sldId="407"/>
        </pc:sldMkLst>
      </pc:sldChg>
      <pc:sldChg chg="modAnim">
        <pc:chgData name="Ralph Haeussler" userId="a33031a8bc7a0d8c" providerId="LiveId" clId="{C2ABFB3A-1773-4E1F-8385-32832398392A}" dt="2018-03-07T02:29:53.170" v="196"/>
        <pc:sldMkLst>
          <pc:docMk/>
          <pc:sldMk cId="285455873" sldId="408"/>
        </pc:sldMkLst>
      </pc:sldChg>
      <pc:sldChg chg="modSp">
        <pc:chgData name="Ralph Haeussler" userId="a33031a8bc7a0d8c" providerId="LiveId" clId="{C2ABFB3A-1773-4E1F-8385-32832398392A}" dt="2018-03-07T02:30:21.270" v="197" actId="13926"/>
        <pc:sldMkLst>
          <pc:docMk/>
          <pc:sldMk cId="693905941" sldId="409"/>
        </pc:sldMkLst>
        <pc:spChg chg="mod">
          <ac:chgData name="Ralph Haeussler" userId="a33031a8bc7a0d8c" providerId="LiveId" clId="{C2ABFB3A-1773-4E1F-8385-32832398392A}" dt="2018-03-07T02:30:21.270" v="197" actId="13926"/>
          <ac:spMkLst>
            <pc:docMk/>
            <pc:sldMk cId="693905941" sldId="409"/>
            <ac:spMk id="5" creationId="{00000000-0000-0000-0000-000000000000}"/>
          </ac:spMkLst>
        </pc:spChg>
      </pc:sldChg>
      <pc:sldChg chg="modSp">
        <pc:chgData name="Ralph Haeussler" userId="a33031a8bc7a0d8c" providerId="LiveId" clId="{C2ABFB3A-1773-4E1F-8385-32832398392A}" dt="2018-03-07T02:31:12.253" v="199" actId="113"/>
        <pc:sldMkLst>
          <pc:docMk/>
          <pc:sldMk cId="3031037415" sldId="410"/>
        </pc:sldMkLst>
        <pc:spChg chg="mod">
          <ac:chgData name="Ralph Haeussler" userId="a33031a8bc7a0d8c" providerId="LiveId" clId="{C2ABFB3A-1773-4E1F-8385-32832398392A}" dt="2018-03-07T02:31:12.253" v="199" actId="113"/>
          <ac:spMkLst>
            <pc:docMk/>
            <pc:sldMk cId="3031037415" sldId="410"/>
            <ac:spMk id="3" creationId="{00000000-0000-0000-0000-000000000000}"/>
          </ac:spMkLst>
        </pc:spChg>
      </pc:sldChg>
      <pc:sldChg chg="modSp modTransition modAnim">
        <pc:chgData name="Ralph Haeussler" userId="a33031a8bc7a0d8c" providerId="LiveId" clId="{C2ABFB3A-1773-4E1F-8385-32832398392A}" dt="2018-03-07T03:27:34.237" v="548"/>
        <pc:sldMkLst>
          <pc:docMk/>
          <pc:sldMk cId="4125622156" sldId="414"/>
        </pc:sldMkLst>
        <pc:spChg chg="mod">
          <ac:chgData name="Ralph Haeussler" userId="a33031a8bc7a0d8c" providerId="LiveId" clId="{C2ABFB3A-1773-4E1F-8385-32832398392A}" dt="2018-03-07T02:31:47.047" v="200"/>
          <ac:spMkLst>
            <pc:docMk/>
            <pc:sldMk cId="4125622156" sldId="414"/>
            <ac:spMk id="5" creationId="{00000000-0000-0000-0000-000000000000}"/>
          </ac:spMkLst>
        </pc:spChg>
      </pc:sldChg>
      <pc:sldChg chg="modSp">
        <pc:chgData name="Ralph Haeussler" userId="a33031a8bc7a0d8c" providerId="LiveId" clId="{C2ABFB3A-1773-4E1F-8385-32832398392A}" dt="2018-03-07T02:31:53.954" v="201"/>
        <pc:sldMkLst>
          <pc:docMk/>
          <pc:sldMk cId="250022267" sldId="415"/>
        </pc:sldMkLst>
        <pc:spChg chg="mod">
          <ac:chgData name="Ralph Haeussler" userId="a33031a8bc7a0d8c" providerId="LiveId" clId="{C2ABFB3A-1773-4E1F-8385-32832398392A}" dt="2018-03-07T02:31:53.954" v="201"/>
          <ac:spMkLst>
            <pc:docMk/>
            <pc:sldMk cId="250022267" sldId="415"/>
            <ac:spMk id="7" creationId="{00000000-0000-0000-0000-000000000000}"/>
          </ac:spMkLst>
        </pc:spChg>
      </pc:sldChg>
      <pc:sldChg chg="modSp">
        <pc:chgData name="Ralph Haeussler" userId="a33031a8bc7a0d8c" providerId="LiveId" clId="{C2ABFB3A-1773-4E1F-8385-32832398392A}" dt="2018-03-07T03:07:00.964" v="442"/>
        <pc:sldMkLst>
          <pc:docMk/>
          <pc:sldMk cId="3137052326" sldId="416"/>
        </pc:sldMkLst>
        <pc:spChg chg="mod">
          <ac:chgData name="Ralph Haeussler" userId="a33031a8bc7a0d8c" providerId="LiveId" clId="{C2ABFB3A-1773-4E1F-8385-32832398392A}" dt="2018-03-07T03:07:00.964" v="442"/>
          <ac:spMkLst>
            <pc:docMk/>
            <pc:sldMk cId="3137052326" sldId="416"/>
            <ac:spMk id="7" creationId="{00000000-0000-0000-0000-000000000000}"/>
          </ac:spMkLst>
        </pc:spChg>
      </pc:sldChg>
      <pc:sldChg chg="modSp modAnim">
        <pc:chgData name="Ralph Haeussler" userId="a33031a8bc7a0d8c" providerId="LiveId" clId="{C2ABFB3A-1773-4E1F-8385-32832398392A}" dt="2018-03-07T03:07:52.142" v="450"/>
        <pc:sldMkLst>
          <pc:docMk/>
          <pc:sldMk cId="1347756166" sldId="417"/>
        </pc:sldMkLst>
        <pc:picChg chg="mod modCrop">
          <ac:chgData name="Ralph Haeussler" userId="a33031a8bc7a0d8c" providerId="LiveId" clId="{C2ABFB3A-1773-4E1F-8385-32832398392A}" dt="2018-03-07T03:07:42.642" v="447" actId="14100"/>
          <ac:picMkLst>
            <pc:docMk/>
            <pc:sldMk cId="1347756166" sldId="417"/>
            <ac:picMk id="6146" creationId="{00000000-0000-0000-0000-000000000000}"/>
          </ac:picMkLst>
        </pc:picChg>
      </pc:sldChg>
      <pc:sldChg chg="modSp">
        <pc:chgData name="Ralph Haeussler" userId="a33031a8bc7a0d8c" providerId="LiveId" clId="{C2ABFB3A-1773-4E1F-8385-32832398392A}" dt="2018-03-07T02:32:50.205" v="208" actId="13926"/>
        <pc:sldMkLst>
          <pc:docMk/>
          <pc:sldMk cId="1166659557" sldId="420"/>
        </pc:sldMkLst>
        <pc:spChg chg="mod">
          <ac:chgData name="Ralph Haeussler" userId="a33031a8bc7a0d8c" providerId="LiveId" clId="{C2ABFB3A-1773-4E1F-8385-32832398392A}" dt="2018-03-07T02:32:50.205" v="208" actId="13926"/>
          <ac:spMkLst>
            <pc:docMk/>
            <pc:sldMk cId="1166659557" sldId="420"/>
            <ac:spMk id="8" creationId="{00000000-0000-0000-0000-000000000000}"/>
          </ac:spMkLst>
        </pc:spChg>
      </pc:sldChg>
      <pc:sldChg chg="modSp">
        <pc:chgData name="Ralph Haeussler" userId="a33031a8bc7a0d8c" providerId="LiveId" clId="{C2ABFB3A-1773-4E1F-8385-32832398392A}" dt="2018-03-07T03:08:36.857" v="454" actId="14100"/>
        <pc:sldMkLst>
          <pc:docMk/>
          <pc:sldMk cId="569080112" sldId="422"/>
        </pc:sldMkLst>
        <pc:spChg chg="mod">
          <ac:chgData name="Ralph Haeussler" userId="a33031a8bc7a0d8c" providerId="LiveId" clId="{C2ABFB3A-1773-4E1F-8385-32832398392A}" dt="2018-03-07T03:08:21.340" v="451" actId="13926"/>
          <ac:spMkLst>
            <pc:docMk/>
            <pc:sldMk cId="569080112" sldId="422"/>
            <ac:spMk id="8" creationId="{00000000-0000-0000-0000-000000000000}"/>
          </ac:spMkLst>
        </pc:spChg>
        <pc:picChg chg="mod">
          <ac:chgData name="Ralph Haeussler" userId="a33031a8bc7a0d8c" providerId="LiveId" clId="{C2ABFB3A-1773-4E1F-8385-32832398392A}" dt="2018-03-07T03:08:36.857" v="454" actId="14100"/>
          <ac:picMkLst>
            <pc:docMk/>
            <pc:sldMk cId="569080112" sldId="422"/>
            <ac:picMk id="7" creationId="{00000000-0000-0000-0000-000000000000}"/>
          </ac:picMkLst>
        </pc:picChg>
      </pc:sldChg>
      <pc:sldChg chg="modSp">
        <pc:chgData name="Ralph Haeussler" userId="a33031a8bc7a0d8c" providerId="LiveId" clId="{C2ABFB3A-1773-4E1F-8385-32832398392A}" dt="2018-03-07T03:09:00.811" v="457" actId="14100"/>
        <pc:sldMkLst>
          <pc:docMk/>
          <pc:sldMk cId="2438589517" sldId="424"/>
        </pc:sldMkLst>
        <pc:picChg chg="mod">
          <ac:chgData name="Ralph Haeussler" userId="a33031a8bc7a0d8c" providerId="LiveId" clId="{C2ABFB3A-1773-4E1F-8385-32832398392A}" dt="2018-03-07T03:09:00.811" v="457" actId="14100"/>
          <ac:picMkLst>
            <pc:docMk/>
            <pc:sldMk cId="2438589517" sldId="424"/>
            <ac:picMk id="5122" creationId="{00000000-0000-0000-0000-000000000000}"/>
          </ac:picMkLst>
        </pc:picChg>
        <pc:picChg chg="mod">
          <ac:chgData name="Ralph Haeussler" userId="a33031a8bc7a0d8c" providerId="LiveId" clId="{C2ABFB3A-1773-4E1F-8385-32832398392A}" dt="2018-03-07T03:08:57.206" v="455" actId="14100"/>
          <ac:picMkLst>
            <pc:docMk/>
            <pc:sldMk cId="2438589517" sldId="424"/>
            <ac:picMk id="21507" creationId="{00000000-0000-0000-0000-000000000000}"/>
          </ac:picMkLst>
        </pc:picChg>
      </pc:sldChg>
      <pc:sldChg chg="del">
        <pc:chgData name="Ralph Haeussler" userId="a33031a8bc7a0d8c" providerId="LiveId" clId="{C2ABFB3A-1773-4E1F-8385-32832398392A}" dt="2018-03-07T02:33:22.774" v="209" actId="2696"/>
        <pc:sldMkLst>
          <pc:docMk/>
          <pc:sldMk cId="2520193585" sldId="425"/>
        </pc:sldMkLst>
      </pc:sldChg>
      <pc:sldChg chg="modSp modTransition">
        <pc:chgData name="Ralph Haeussler" userId="a33031a8bc7a0d8c" providerId="LiveId" clId="{C2ABFB3A-1773-4E1F-8385-32832398392A}" dt="2018-03-07T02:46:51.519" v="311" actId="1076"/>
        <pc:sldMkLst>
          <pc:docMk/>
          <pc:sldMk cId="2761045068" sldId="426"/>
        </pc:sldMkLst>
        <pc:spChg chg="mod">
          <ac:chgData name="Ralph Haeussler" userId="a33031a8bc7a0d8c" providerId="LiveId" clId="{C2ABFB3A-1773-4E1F-8385-32832398392A}" dt="2018-03-07T02:44:05.822" v="291"/>
          <ac:spMkLst>
            <pc:docMk/>
            <pc:sldMk cId="2761045068" sldId="426"/>
            <ac:spMk id="5" creationId="{00000000-0000-0000-0000-000000000000}"/>
          </ac:spMkLst>
        </pc:spChg>
        <pc:spChg chg="mod">
          <ac:chgData name="Ralph Haeussler" userId="a33031a8bc7a0d8c" providerId="LiveId" clId="{C2ABFB3A-1773-4E1F-8385-32832398392A}" dt="2018-03-07T02:46:51.519" v="311" actId="1076"/>
          <ac:spMkLst>
            <pc:docMk/>
            <pc:sldMk cId="2761045068" sldId="426"/>
            <ac:spMk id="6" creationId="{00000000-0000-0000-0000-000000000000}"/>
          </ac:spMkLst>
        </pc:spChg>
      </pc:sldChg>
      <pc:sldChg chg="modSp modTransition">
        <pc:chgData name="Ralph Haeussler" userId="a33031a8bc7a0d8c" providerId="LiveId" clId="{C2ABFB3A-1773-4E1F-8385-32832398392A}" dt="2018-03-07T03:09:26.509" v="458" actId="14100"/>
        <pc:sldMkLst>
          <pc:docMk/>
          <pc:sldMk cId="1697574161" sldId="435"/>
        </pc:sldMkLst>
        <pc:picChg chg="mod">
          <ac:chgData name="Ralph Haeussler" userId="a33031a8bc7a0d8c" providerId="LiveId" clId="{C2ABFB3A-1773-4E1F-8385-32832398392A}" dt="2018-03-07T03:09:26.509" v="458" actId="14100"/>
          <ac:picMkLst>
            <pc:docMk/>
            <pc:sldMk cId="1697574161" sldId="435"/>
            <ac:picMk id="6" creationId="{00000000-0000-0000-0000-000000000000}"/>
          </ac:picMkLst>
        </pc:picChg>
      </pc:sldChg>
      <pc:sldChg chg="del">
        <pc:chgData name="Ralph Haeussler" userId="a33031a8bc7a0d8c" providerId="LiveId" clId="{C2ABFB3A-1773-4E1F-8385-32832398392A}" dt="2018-03-07T02:33:56.162" v="216" actId="2696"/>
        <pc:sldMkLst>
          <pc:docMk/>
          <pc:sldMk cId="1740996412" sldId="436"/>
        </pc:sldMkLst>
      </pc:sldChg>
      <pc:sldChg chg="modTransition modAnim">
        <pc:chgData name="Ralph Haeussler" userId="a33031a8bc7a0d8c" providerId="LiveId" clId="{C2ABFB3A-1773-4E1F-8385-32832398392A}" dt="2018-03-07T03:09:59.482" v="462"/>
        <pc:sldMkLst>
          <pc:docMk/>
          <pc:sldMk cId="503273952" sldId="437"/>
        </pc:sldMkLst>
      </pc:sldChg>
      <pc:sldChg chg="modSp modAnim">
        <pc:chgData name="Ralph Haeussler" userId="a33031a8bc7a0d8c" providerId="LiveId" clId="{C2ABFB3A-1773-4E1F-8385-32832398392A}" dt="2018-03-07T03:10:45.372" v="470"/>
        <pc:sldMkLst>
          <pc:docMk/>
          <pc:sldMk cId="1365389554" sldId="438"/>
        </pc:sldMkLst>
        <pc:picChg chg="mod">
          <ac:chgData name="Ralph Haeussler" userId="a33031a8bc7a0d8c" providerId="LiveId" clId="{C2ABFB3A-1773-4E1F-8385-32832398392A}" dt="2018-03-07T03:10:36.583" v="469" actId="1076"/>
          <ac:picMkLst>
            <pc:docMk/>
            <pc:sldMk cId="1365389554" sldId="438"/>
            <ac:picMk id="1026" creationId="{00000000-0000-0000-0000-000000000000}"/>
          </ac:picMkLst>
        </pc:picChg>
      </pc:sldChg>
      <pc:sldChg chg="modSp">
        <pc:chgData name="Ralph Haeussler" userId="a33031a8bc7a0d8c" providerId="LiveId" clId="{C2ABFB3A-1773-4E1F-8385-32832398392A}" dt="2018-03-07T03:10:52.974" v="471" actId="14100"/>
        <pc:sldMkLst>
          <pc:docMk/>
          <pc:sldMk cId="765657593" sldId="439"/>
        </pc:sldMkLst>
        <pc:picChg chg="mod">
          <ac:chgData name="Ralph Haeussler" userId="a33031a8bc7a0d8c" providerId="LiveId" clId="{C2ABFB3A-1773-4E1F-8385-32832398392A}" dt="2018-03-07T03:10:52.974" v="471" actId="14100"/>
          <ac:picMkLst>
            <pc:docMk/>
            <pc:sldMk cId="765657593" sldId="439"/>
            <ac:picMk id="9" creationId="{00000000-0000-0000-0000-000000000000}"/>
          </ac:picMkLst>
        </pc:picChg>
      </pc:sldChg>
      <pc:sldChg chg="modTransition">
        <pc:chgData name="Ralph Haeussler" userId="a33031a8bc7a0d8c" providerId="LiveId" clId="{C2ABFB3A-1773-4E1F-8385-32832398392A}" dt="2018-03-07T02:35:34.919" v="225"/>
        <pc:sldMkLst>
          <pc:docMk/>
          <pc:sldMk cId="3887370803" sldId="441"/>
        </pc:sldMkLst>
      </pc:sldChg>
      <pc:sldChg chg="delSp modSp modAnim">
        <pc:chgData name="Ralph Haeussler" userId="a33031a8bc7a0d8c" providerId="LiveId" clId="{C2ABFB3A-1773-4E1F-8385-32832398392A}" dt="2018-03-07T02:37:18.677" v="244"/>
        <pc:sldMkLst>
          <pc:docMk/>
          <pc:sldMk cId="3461469428" sldId="442"/>
        </pc:sldMkLst>
        <pc:picChg chg="mod ord modCrop">
          <ac:chgData name="Ralph Haeussler" userId="a33031a8bc7a0d8c" providerId="LiveId" clId="{C2ABFB3A-1773-4E1F-8385-32832398392A}" dt="2018-03-07T02:36:54.843" v="241" actId="167"/>
          <ac:picMkLst>
            <pc:docMk/>
            <pc:sldMk cId="3461469428" sldId="442"/>
            <ac:picMk id="5" creationId="{00000000-0000-0000-0000-000000000000}"/>
          </ac:picMkLst>
        </pc:picChg>
        <pc:picChg chg="del">
          <ac:chgData name="Ralph Haeussler" userId="a33031a8bc7a0d8c" providerId="LiveId" clId="{C2ABFB3A-1773-4E1F-8385-32832398392A}" dt="2018-03-07T02:37:10.583" v="242" actId="478"/>
          <ac:picMkLst>
            <pc:docMk/>
            <pc:sldMk cId="3461469428" sldId="442"/>
            <ac:picMk id="6" creationId="{00000000-0000-0000-0000-000000000000}"/>
          </ac:picMkLst>
        </pc:picChg>
      </pc:sldChg>
      <pc:sldChg chg="del">
        <pc:chgData name="Ralph Haeussler" userId="a33031a8bc7a0d8c" providerId="LiveId" clId="{C2ABFB3A-1773-4E1F-8385-32832398392A}" dt="2018-03-07T02:38:32.031" v="254" actId="2696"/>
        <pc:sldMkLst>
          <pc:docMk/>
          <pc:sldMk cId="26719365" sldId="443"/>
        </pc:sldMkLst>
      </pc:sldChg>
      <pc:sldChg chg="del">
        <pc:chgData name="Ralph Haeussler" userId="a33031a8bc7a0d8c" providerId="LiveId" clId="{C2ABFB3A-1773-4E1F-8385-32832398392A}" dt="2018-03-07T02:38:40.458" v="255" actId="2696"/>
        <pc:sldMkLst>
          <pc:docMk/>
          <pc:sldMk cId="3219478593" sldId="444"/>
        </pc:sldMkLst>
      </pc:sldChg>
      <pc:sldChg chg="del">
        <pc:chgData name="Ralph Haeussler" userId="a33031a8bc7a0d8c" providerId="LiveId" clId="{C2ABFB3A-1773-4E1F-8385-32832398392A}" dt="2018-03-07T02:38:48.626" v="256" actId="2696"/>
        <pc:sldMkLst>
          <pc:docMk/>
          <pc:sldMk cId="174107314" sldId="447"/>
        </pc:sldMkLst>
      </pc:sldChg>
      <pc:sldChg chg="del">
        <pc:chgData name="Ralph Haeussler" userId="a33031a8bc7a0d8c" providerId="LiveId" clId="{C2ABFB3A-1773-4E1F-8385-32832398392A}" dt="2018-03-07T02:38:49.374" v="257" actId="2696"/>
        <pc:sldMkLst>
          <pc:docMk/>
          <pc:sldMk cId="6145003" sldId="448"/>
        </pc:sldMkLst>
      </pc:sldChg>
      <pc:sldChg chg="del">
        <pc:chgData name="Ralph Haeussler" userId="a33031a8bc7a0d8c" providerId="LiveId" clId="{C2ABFB3A-1773-4E1F-8385-32832398392A}" dt="2018-03-07T02:38:50.160" v="258" actId="2696"/>
        <pc:sldMkLst>
          <pc:docMk/>
          <pc:sldMk cId="284688558" sldId="449"/>
        </pc:sldMkLst>
      </pc:sldChg>
      <pc:sldChg chg="del">
        <pc:chgData name="Ralph Haeussler" userId="a33031a8bc7a0d8c" providerId="LiveId" clId="{C2ABFB3A-1773-4E1F-8385-32832398392A}" dt="2018-03-07T02:38:53.393" v="259" actId="2696"/>
        <pc:sldMkLst>
          <pc:docMk/>
          <pc:sldMk cId="1755752234" sldId="450"/>
        </pc:sldMkLst>
      </pc:sldChg>
      <pc:sldChg chg="del">
        <pc:chgData name="Ralph Haeussler" userId="a33031a8bc7a0d8c" providerId="LiveId" clId="{C2ABFB3A-1773-4E1F-8385-32832398392A}" dt="2018-03-07T02:20:58.822" v="84" actId="2696"/>
        <pc:sldMkLst>
          <pc:docMk/>
          <pc:sldMk cId="3595061999" sldId="453"/>
        </pc:sldMkLst>
      </pc:sldChg>
      <pc:sldChg chg="del">
        <pc:chgData name="Ralph Haeussler" userId="a33031a8bc7a0d8c" providerId="LiveId" clId="{C2ABFB3A-1773-4E1F-8385-32832398392A}" dt="2018-03-07T02:27:33.688" v="121" actId="2696"/>
        <pc:sldMkLst>
          <pc:docMk/>
          <pc:sldMk cId="1416345719" sldId="454"/>
        </pc:sldMkLst>
      </pc:sldChg>
      <pc:sldChg chg="del">
        <pc:chgData name="Ralph Haeussler" userId="a33031a8bc7a0d8c" providerId="LiveId" clId="{C2ABFB3A-1773-4E1F-8385-32832398392A}" dt="2018-03-07T02:27:55.767" v="133" actId="2696"/>
        <pc:sldMkLst>
          <pc:docMk/>
          <pc:sldMk cId="3183667384" sldId="455"/>
        </pc:sldMkLst>
      </pc:sldChg>
      <pc:sldChg chg="del">
        <pc:chgData name="Ralph Haeussler" userId="a33031a8bc7a0d8c" providerId="LiveId" clId="{C2ABFB3A-1773-4E1F-8385-32832398392A}" dt="2018-03-07T02:27:55.798" v="134" actId="2696"/>
        <pc:sldMkLst>
          <pc:docMk/>
          <pc:sldMk cId="880340838" sldId="456"/>
        </pc:sldMkLst>
      </pc:sldChg>
      <pc:sldChg chg="del">
        <pc:chgData name="Ralph Haeussler" userId="a33031a8bc7a0d8c" providerId="LiveId" clId="{C2ABFB3A-1773-4E1F-8385-32832398392A}" dt="2018-03-07T02:27:55.836" v="135" actId="2696"/>
        <pc:sldMkLst>
          <pc:docMk/>
          <pc:sldMk cId="79227873" sldId="457"/>
        </pc:sldMkLst>
      </pc:sldChg>
      <pc:sldChg chg="del">
        <pc:chgData name="Ralph Haeussler" userId="a33031a8bc7a0d8c" providerId="LiveId" clId="{C2ABFB3A-1773-4E1F-8385-32832398392A}" dt="2018-03-07T02:27:55.867" v="136" actId="2696"/>
        <pc:sldMkLst>
          <pc:docMk/>
          <pc:sldMk cId="1677048011" sldId="458"/>
        </pc:sldMkLst>
      </pc:sldChg>
      <pc:sldChg chg="del">
        <pc:chgData name="Ralph Haeussler" userId="a33031a8bc7a0d8c" providerId="LiveId" clId="{C2ABFB3A-1773-4E1F-8385-32832398392A}" dt="2018-03-07T02:27:55.914" v="137" actId="2696"/>
        <pc:sldMkLst>
          <pc:docMk/>
          <pc:sldMk cId="3270431083" sldId="459"/>
        </pc:sldMkLst>
      </pc:sldChg>
      <pc:sldChg chg="del">
        <pc:chgData name="Ralph Haeussler" userId="a33031a8bc7a0d8c" providerId="LiveId" clId="{C2ABFB3A-1773-4E1F-8385-32832398392A}" dt="2018-03-07T02:27:55.998" v="138" actId="2696"/>
        <pc:sldMkLst>
          <pc:docMk/>
          <pc:sldMk cId="705898279" sldId="460"/>
        </pc:sldMkLst>
      </pc:sldChg>
      <pc:sldChg chg="del">
        <pc:chgData name="Ralph Haeussler" userId="a33031a8bc7a0d8c" providerId="LiveId" clId="{C2ABFB3A-1773-4E1F-8385-32832398392A}" dt="2018-03-07T02:27:55.351" v="126" actId="2696"/>
        <pc:sldMkLst>
          <pc:docMk/>
          <pc:sldMk cId="3404260985" sldId="461"/>
        </pc:sldMkLst>
      </pc:sldChg>
      <pc:sldChg chg="del">
        <pc:chgData name="Ralph Haeussler" userId="a33031a8bc7a0d8c" providerId="LiveId" clId="{C2ABFB3A-1773-4E1F-8385-32832398392A}" dt="2018-03-07T02:27:55.451" v="127" actId="2696"/>
        <pc:sldMkLst>
          <pc:docMk/>
          <pc:sldMk cId="201062118" sldId="462"/>
        </pc:sldMkLst>
      </pc:sldChg>
      <pc:sldChg chg="del">
        <pc:chgData name="Ralph Haeussler" userId="a33031a8bc7a0d8c" providerId="LiveId" clId="{C2ABFB3A-1773-4E1F-8385-32832398392A}" dt="2018-03-07T02:27:55.535" v="128" actId="2696"/>
        <pc:sldMkLst>
          <pc:docMk/>
          <pc:sldMk cId="341053310" sldId="463"/>
        </pc:sldMkLst>
      </pc:sldChg>
      <pc:sldChg chg="del">
        <pc:chgData name="Ralph Haeussler" userId="a33031a8bc7a0d8c" providerId="LiveId" clId="{C2ABFB3A-1773-4E1F-8385-32832398392A}" dt="2018-03-07T02:27:55.566" v="129" actId="2696"/>
        <pc:sldMkLst>
          <pc:docMk/>
          <pc:sldMk cId="1215752851" sldId="464"/>
        </pc:sldMkLst>
      </pc:sldChg>
      <pc:sldChg chg="del">
        <pc:chgData name="Ralph Haeussler" userId="a33031a8bc7a0d8c" providerId="LiveId" clId="{C2ABFB3A-1773-4E1F-8385-32832398392A}" dt="2018-03-07T02:27:55.651" v="130" actId="2696"/>
        <pc:sldMkLst>
          <pc:docMk/>
          <pc:sldMk cId="2409562822" sldId="465"/>
        </pc:sldMkLst>
      </pc:sldChg>
      <pc:sldChg chg="del">
        <pc:chgData name="Ralph Haeussler" userId="a33031a8bc7a0d8c" providerId="LiveId" clId="{C2ABFB3A-1773-4E1F-8385-32832398392A}" dt="2018-03-07T02:27:55.735" v="131" actId="2696"/>
        <pc:sldMkLst>
          <pc:docMk/>
          <pc:sldMk cId="1752052108" sldId="466"/>
        </pc:sldMkLst>
      </pc:sldChg>
      <pc:sldChg chg="del">
        <pc:chgData name="Ralph Haeussler" userId="a33031a8bc7a0d8c" providerId="LiveId" clId="{C2ABFB3A-1773-4E1F-8385-32832398392A}" dt="2018-03-07T02:27:55.751" v="132" actId="2696"/>
        <pc:sldMkLst>
          <pc:docMk/>
          <pc:sldMk cId="462348796" sldId="467"/>
        </pc:sldMkLst>
      </pc:sldChg>
      <pc:sldChg chg="del">
        <pc:chgData name="Ralph Haeussler" userId="a33031a8bc7a0d8c" providerId="LiveId" clId="{C2ABFB3A-1773-4E1F-8385-32832398392A}" dt="2018-03-07T02:27:56.083" v="139" actId="2696"/>
        <pc:sldMkLst>
          <pc:docMk/>
          <pc:sldMk cId="3399360465" sldId="468"/>
        </pc:sldMkLst>
      </pc:sldChg>
      <pc:sldChg chg="del">
        <pc:chgData name="Ralph Haeussler" userId="a33031a8bc7a0d8c" providerId="LiveId" clId="{C2ABFB3A-1773-4E1F-8385-32832398392A}" dt="2018-03-07T02:27:56.098" v="140" actId="2696"/>
        <pc:sldMkLst>
          <pc:docMk/>
          <pc:sldMk cId="743583064" sldId="469"/>
        </pc:sldMkLst>
      </pc:sldChg>
      <pc:sldChg chg="del">
        <pc:chgData name="Ralph Haeussler" userId="a33031a8bc7a0d8c" providerId="LiveId" clId="{C2ABFB3A-1773-4E1F-8385-32832398392A}" dt="2018-03-07T02:39:18.836" v="261" actId="2696"/>
        <pc:sldMkLst>
          <pc:docMk/>
          <pc:sldMk cId="2651307366" sldId="470"/>
        </pc:sldMkLst>
      </pc:sldChg>
      <pc:sldChg chg="modSp add modAnim">
        <pc:chgData name="Ralph Haeussler" userId="a33031a8bc7a0d8c" providerId="LiveId" clId="{C2ABFB3A-1773-4E1F-8385-32832398392A}" dt="2018-03-07T02:15:43.472" v="47"/>
        <pc:sldMkLst>
          <pc:docMk/>
          <pc:sldMk cId="4051228242" sldId="471"/>
        </pc:sldMkLst>
        <pc:picChg chg="mod ord">
          <ac:chgData name="Ralph Haeussler" userId="a33031a8bc7a0d8c" providerId="LiveId" clId="{C2ABFB3A-1773-4E1F-8385-32832398392A}" dt="2018-03-07T02:15:40.085" v="45" actId="1076"/>
          <ac:picMkLst>
            <pc:docMk/>
            <pc:sldMk cId="4051228242" sldId="471"/>
            <ac:picMk id="59394" creationId="{00000000-0000-0000-0000-000000000000}"/>
          </ac:picMkLst>
        </pc:picChg>
      </pc:sldChg>
      <pc:sldChg chg="modSp add modAnim">
        <pc:chgData name="Ralph Haeussler" userId="a33031a8bc7a0d8c" providerId="LiveId" clId="{C2ABFB3A-1773-4E1F-8385-32832398392A}" dt="2018-03-07T02:35:18.340" v="219" actId="13926"/>
        <pc:sldMkLst>
          <pc:docMk/>
          <pc:sldMk cId="887336442" sldId="472"/>
        </pc:sldMkLst>
        <pc:spChg chg="mod">
          <ac:chgData name="Ralph Haeussler" userId="a33031a8bc7a0d8c" providerId="LiveId" clId="{C2ABFB3A-1773-4E1F-8385-32832398392A}" dt="2018-03-07T02:35:18.340" v="219" actId="13926"/>
          <ac:spMkLst>
            <pc:docMk/>
            <pc:sldMk cId="887336442" sldId="472"/>
            <ac:spMk id="4" creationId="{00000000-0000-0000-0000-000000000000}"/>
          </ac:spMkLst>
        </pc:spChg>
      </pc:sldChg>
      <pc:sldChg chg="addSp add del">
        <pc:chgData name="Ralph Haeussler" userId="a33031a8bc7a0d8c" providerId="LiveId" clId="{C2ABFB3A-1773-4E1F-8385-32832398392A}" dt="2018-03-07T02:16:38.767" v="50" actId="2696"/>
        <pc:sldMkLst>
          <pc:docMk/>
          <pc:sldMk cId="1123756784" sldId="472"/>
        </pc:sldMkLst>
        <pc:picChg chg="add">
          <ac:chgData name="Ralph Haeussler" userId="a33031a8bc7a0d8c" providerId="LiveId" clId="{C2ABFB3A-1773-4E1F-8385-32832398392A}" dt="2018-03-07T02:15:50.612" v="49"/>
          <ac:picMkLst>
            <pc:docMk/>
            <pc:sldMk cId="1123756784" sldId="472"/>
            <ac:picMk id="4" creationId="{F1540B49-4CCE-4F61-9061-59FF33EECE8A}"/>
          </ac:picMkLst>
        </pc:picChg>
      </pc:sldChg>
      <pc:sldChg chg="addSp modSp add modAnim">
        <pc:chgData name="Ralph Haeussler" userId="a33031a8bc7a0d8c" providerId="LiveId" clId="{C2ABFB3A-1773-4E1F-8385-32832398392A}" dt="2018-03-07T02:38:28.656" v="253" actId="1076"/>
        <pc:sldMkLst>
          <pc:docMk/>
          <pc:sldMk cId="591169675" sldId="473"/>
        </pc:sldMkLst>
        <pc:spChg chg="mod">
          <ac:chgData name="Ralph Haeussler" userId="a33031a8bc7a0d8c" providerId="LiveId" clId="{C2ABFB3A-1773-4E1F-8385-32832398392A}" dt="2018-03-07T02:38:00.887" v="249"/>
          <ac:spMkLst>
            <pc:docMk/>
            <pc:sldMk cId="591169675" sldId="473"/>
            <ac:spMk id="2" creationId="{AFD3D549-AB4C-488F-95EB-32C5D30888C8}"/>
          </ac:spMkLst>
        </pc:spChg>
        <pc:spChg chg="add mod">
          <ac:chgData name="Ralph Haeussler" userId="a33031a8bc7a0d8c" providerId="LiveId" clId="{C2ABFB3A-1773-4E1F-8385-32832398392A}" dt="2018-03-07T02:38:28.656" v="253" actId="1076"/>
          <ac:spMkLst>
            <pc:docMk/>
            <pc:sldMk cId="591169675" sldId="473"/>
            <ac:spMk id="5" creationId="{AEBABB54-FAF4-4DDA-A7A1-5FAF87F63002}"/>
          </ac:spMkLst>
        </pc:spChg>
        <pc:picChg chg="add ord">
          <ac:chgData name="Ralph Haeussler" userId="a33031a8bc7a0d8c" providerId="LiveId" clId="{C2ABFB3A-1773-4E1F-8385-32832398392A}" dt="2018-03-07T02:37:58.168" v="248" actId="167"/>
          <ac:picMkLst>
            <pc:docMk/>
            <pc:sldMk cId="591169675" sldId="473"/>
            <ac:picMk id="4" creationId="{8B87B12F-7CF4-4A72-9805-69B8D0E3D566}"/>
          </ac:picMkLst>
        </pc:picChg>
      </pc:sldChg>
      <pc:sldChg chg="addSp delSp modSp add modTransition">
        <pc:chgData name="Ralph Haeussler" userId="a33031a8bc7a0d8c" providerId="LiveId" clId="{C2ABFB3A-1773-4E1F-8385-32832398392A}" dt="2018-03-07T02:47:07.733" v="313"/>
        <pc:sldMkLst>
          <pc:docMk/>
          <pc:sldMk cId="3334746770" sldId="474"/>
        </pc:sldMkLst>
        <pc:spChg chg="del">
          <ac:chgData name="Ralph Haeussler" userId="a33031a8bc7a0d8c" providerId="LiveId" clId="{C2ABFB3A-1773-4E1F-8385-32832398392A}" dt="2018-03-07T02:41:06.088" v="274"/>
          <ac:spMkLst>
            <pc:docMk/>
            <pc:sldMk cId="3334746770" sldId="474"/>
            <ac:spMk id="3" creationId="{C8562D20-3680-4673-AD72-31C4FBADD3C6}"/>
          </ac:spMkLst>
        </pc:spChg>
        <pc:picChg chg="add mod">
          <ac:chgData name="Ralph Haeussler" userId="a33031a8bc7a0d8c" providerId="LiveId" clId="{C2ABFB3A-1773-4E1F-8385-32832398392A}" dt="2018-03-07T02:41:18.806" v="278" actId="14100"/>
          <ac:picMkLst>
            <pc:docMk/>
            <pc:sldMk cId="3334746770" sldId="474"/>
            <ac:picMk id="5" creationId="{EEF12D7C-397E-4DC1-8B27-EAD28E0F6C7F}"/>
          </ac:picMkLst>
        </pc:picChg>
      </pc:sldChg>
      <pc:sldChg chg="addSp delSp modSp add">
        <pc:chgData name="Ralph Haeussler" userId="a33031a8bc7a0d8c" providerId="LiveId" clId="{C2ABFB3A-1773-4E1F-8385-32832398392A}" dt="2018-03-07T02:44:00.991" v="290"/>
        <pc:sldMkLst>
          <pc:docMk/>
          <pc:sldMk cId="2248303726" sldId="475"/>
        </pc:sldMkLst>
        <pc:spChg chg="mod">
          <ac:chgData name="Ralph Haeussler" userId="a33031a8bc7a0d8c" providerId="LiveId" clId="{C2ABFB3A-1773-4E1F-8385-32832398392A}" dt="2018-03-07T02:44:00.991" v="290"/>
          <ac:spMkLst>
            <pc:docMk/>
            <pc:sldMk cId="2248303726" sldId="475"/>
            <ac:spMk id="2" creationId="{617FE8BB-B147-4762-B467-F79B22820A0B}"/>
          </ac:spMkLst>
        </pc:spChg>
        <pc:spChg chg="del">
          <ac:chgData name="Ralph Haeussler" userId="a33031a8bc7a0d8c" providerId="LiveId" clId="{C2ABFB3A-1773-4E1F-8385-32832398392A}" dt="2018-03-07T02:43:31.773" v="283"/>
          <ac:spMkLst>
            <pc:docMk/>
            <pc:sldMk cId="2248303726" sldId="475"/>
            <ac:spMk id="3" creationId="{E23C2EFB-5A83-43FC-8A5A-6A6D74C259D6}"/>
          </ac:spMkLst>
        </pc:spChg>
        <pc:picChg chg="add mod ord">
          <ac:chgData name="Ralph Haeussler" userId="a33031a8bc7a0d8c" providerId="LiveId" clId="{C2ABFB3A-1773-4E1F-8385-32832398392A}" dt="2018-03-07T02:43:48.597" v="288" actId="167"/>
          <ac:picMkLst>
            <pc:docMk/>
            <pc:sldMk cId="2248303726" sldId="475"/>
            <ac:picMk id="5" creationId="{DF353E23-EF8B-407D-B940-8FDBBCB6AC3C}"/>
          </ac:picMkLst>
        </pc:picChg>
      </pc:sldChg>
      <pc:sldChg chg="addSp delSp modSp add modTransition">
        <pc:chgData name="Ralph Haeussler" userId="a33031a8bc7a0d8c" providerId="LiveId" clId="{C2ABFB3A-1773-4E1F-8385-32832398392A}" dt="2018-03-07T02:46:27.893" v="308"/>
        <pc:sldMkLst>
          <pc:docMk/>
          <pc:sldMk cId="788691798" sldId="476"/>
        </pc:sldMkLst>
        <pc:spChg chg="del">
          <ac:chgData name="Ralph Haeussler" userId="a33031a8bc7a0d8c" providerId="LiveId" clId="{C2ABFB3A-1773-4E1F-8385-32832398392A}" dt="2018-03-07T02:46:03.073" v="297" actId="931"/>
          <ac:spMkLst>
            <pc:docMk/>
            <pc:sldMk cId="788691798" sldId="476"/>
            <ac:spMk id="3" creationId="{62E114F3-D48B-4858-8A7C-CA6150D897D3}"/>
          </ac:spMkLst>
        </pc:spChg>
        <pc:graphicFrameChg chg="add del mod">
          <ac:chgData name="Ralph Haeussler" userId="a33031a8bc7a0d8c" providerId="LiveId" clId="{C2ABFB3A-1773-4E1F-8385-32832398392A}" dt="2018-03-07T02:44:55.675" v="294"/>
          <ac:graphicFrameMkLst>
            <pc:docMk/>
            <pc:sldMk cId="788691798" sldId="476"/>
            <ac:graphicFrameMk id="4" creationId="{74535CF0-1BF1-457E-81FD-AFD87F85A015}"/>
          </ac:graphicFrameMkLst>
        </pc:graphicFrameChg>
        <pc:graphicFrameChg chg="add del mod">
          <ac:chgData name="Ralph Haeussler" userId="a33031a8bc7a0d8c" providerId="LiveId" clId="{C2ABFB3A-1773-4E1F-8385-32832398392A}" dt="2018-03-07T02:45:31.346" v="296"/>
          <ac:graphicFrameMkLst>
            <pc:docMk/>
            <pc:sldMk cId="788691798" sldId="476"/>
            <ac:graphicFrameMk id="5" creationId="{F49E703D-951A-434A-81D4-440659D58932}"/>
          </ac:graphicFrameMkLst>
        </pc:graphicFrameChg>
        <pc:picChg chg="add mod">
          <ac:chgData name="Ralph Haeussler" userId="a33031a8bc7a0d8c" providerId="LiveId" clId="{C2ABFB3A-1773-4E1F-8385-32832398392A}" dt="2018-03-07T02:46:17.961" v="302" actId="1037"/>
          <ac:picMkLst>
            <pc:docMk/>
            <pc:sldMk cId="788691798" sldId="476"/>
            <ac:picMk id="7" creationId="{526D762F-203C-4F2F-8C29-F34E82C2481A}"/>
          </ac:picMkLst>
        </pc:picChg>
      </pc:sldChg>
      <pc:sldChg chg="addSp delSp modSp add modTransition">
        <pc:chgData name="Ralph Haeussler" userId="a33031a8bc7a0d8c" providerId="LiveId" clId="{C2ABFB3A-1773-4E1F-8385-32832398392A}" dt="2018-03-07T03:59:24.703" v="701"/>
        <pc:sldMkLst>
          <pc:docMk/>
          <pc:sldMk cId="3948415394" sldId="477"/>
        </pc:sldMkLst>
        <pc:spChg chg="mod">
          <ac:chgData name="Ralph Haeussler" userId="a33031a8bc7a0d8c" providerId="LiveId" clId="{C2ABFB3A-1773-4E1F-8385-32832398392A}" dt="2018-03-07T03:04:12.040" v="383" actId="20577"/>
          <ac:spMkLst>
            <pc:docMk/>
            <pc:sldMk cId="3948415394" sldId="477"/>
            <ac:spMk id="2" creationId="{2C293E29-295A-4C1C-9A27-736BD597B90D}"/>
          </ac:spMkLst>
        </pc:spChg>
        <pc:spChg chg="mod">
          <ac:chgData name="Ralph Haeussler" userId="a33031a8bc7a0d8c" providerId="LiveId" clId="{C2ABFB3A-1773-4E1F-8385-32832398392A}" dt="2018-03-07T03:04:33.423" v="430" actId="20577"/>
          <ac:spMkLst>
            <pc:docMk/>
            <pc:sldMk cId="3948415394" sldId="477"/>
            <ac:spMk id="3" creationId="{880F8AE2-E2CF-4B3B-822F-F1D477F918F2}"/>
          </ac:spMkLst>
        </pc:spChg>
        <pc:spChg chg="del">
          <ac:chgData name="Ralph Haeussler" userId="a33031a8bc7a0d8c" providerId="LiveId" clId="{C2ABFB3A-1773-4E1F-8385-32832398392A}" dt="2018-03-07T03:02:29.229" v="367"/>
          <ac:spMkLst>
            <pc:docMk/>
            <pc:sldMk cId="3948415394" sldId="477"/>
            <ac:spMk id="4" creationId="{4D27314C-0419-4786-9DD1-17D43812CEFD}"/>
          </ac:spMkLst>
        </pc:spChg>
        <pc:picChg chg="add mod modCrop">
          <ac:chgData name="Ralph Haeussler" userId="a33031a8bc7a0d8c" providerId="LiveId" clId="{C2ABFB3A-1773-4E1F-8385-32832398392A}" dt="2018-03-07T03:04:43.030" v="431" actId="1440"/>
          <ac:picMkLst>
            <pc:docMk/>
            <pc:sldMk cId="3948415394" sldId="477"/>
            <ac:picMk id="6" creationId="{1C481904-7280-4040-AE08-31833077AC85}"/>
          </ac:picMkLst>
        </pc:picChg>
        <pc:picChg chg="add mod ord">
          <ac:chgData name="Ralph Haeussler" userId="a33031a8bc7a0d8c" providerId="LiveId" clId="{C2ABFB3A-1773-4E1F-8385-32832398392A}" dt="2018-03-07T03:03:38.395" v="372" actId="167"/>
          <ac:picMkLst>
            <pc:docMk/>
            <pc:sldMk cId="3948415394" sldId="477"/>
            <ac:picMk id="8" creationId="{32D2860A-E478-417C-95E0-B352A821DC82}"/>
          </ac:picMkLst>
        </pc:picChg>
      </pc:sldChg>
      <pc:sldChg chg="addSp modSp add modAnim">
        <pc:chgData name="Ralph Haeussler" userId="a33031a8bc7a0d8c" providerId="LiveId" clId="{C2ABFB3A-1773-4E1F-8385-32832398392A}" dt="2018-03-07T03:14:55.555" v="500"/>
        <pc:sldMkLst>
          <pc:docMk/>
          <pc:sldMk cId="819227993" sldId="478"/>
        </pc:sldMkLst>
        <pc:picChg chg="add mod">
          <ac:chgData name="Ralph Haeussler" userId="a33031a8bc7a0d8c" providerId="LiveId" clId="{C2ABFB3A-1773-4E1F-8385-32832398392A}" dt="2018-03-07T03:14:42.182" v="498" actId="1076"/>
          <ac:picMkLst>
            <pc:docMk/>
            <pc:sldMk cId="819227993" sldId="478"/>
            <ac:picMk id="3" creationId="{222923FB-9C11-42D5-8FE4-7C55994D5675}"/>
          </ac:picMkLst>
        </pc:picChg>
      </pc:sldChg>
      <pc:sldChg chg="add">
        <pc:chgData name="Ralph Haeussler" userId="a33031a8bc7a0d8c" providerId="LiveId" clId="{C2ABFB3A-1773-4E1F-8385-32832398392A}" dt="2018-03-07T03:16:21.538" v="537"/>
        <pc:sldMkLst>
          <pc:docMk/>
          <pc:sldMk cId="2844042201" sldId="479"/>
        </pc:sldMkLst>
      </pc:sldChg>
      <pc:sldChg chg="addSp delSp modSp add modTransition modAnim">
        <pc:chgData name="Ralph Haeussler" userId="a33031a8bc7a0d8c" providerId="LiveId" clId="{C2ABFB3A-1773-4E1F-8385-32832398392A}" dt="2018-03-07T03:37:55.857" v="595"/>
        <pc:sldMkLst>
          <pc:docMk/>
          <pc:sldMk cId="1770687417" sldId="480"/>
        </pc:sldMkLst>
        <pc:graphicFrameChg chg="add del mod">
          <ac:chgData name="Ralph Haeussler" userId="a33031a8bc7a0d8c" providerId="LiveId" clId="{C2ABFB3A-1773-4E1F-8385-32832398392A}" dt="2018-03-07T03:36:18.909" v="569"/>
          <ac:graphicFrameMkLst>
            <pc:docMk/>
            <pc:sldMk cId="1770687417" sldId="480"/>
            <ac:graphicFrameMk id="7" creationId="{43264A4C-A9C7-4559-9D9D-2EE5027D0419}"/>
          </ac:graphicFrameMkLst>
        </pc:graphicFrameChg>
        <pc:picChg chg="add mod">
          <ac:chgData name="Ralph Haeussler" userId="a33031a8bc7a0d8c" providerId="LiveId" clId="{C2ABFB3A-1773-4E1F-8385-32832398392A}" dt="2018-03-07T03:33:27.275" v="553" actId="14100"/>
          <ac:picMkLst>
            <pc:docMk/>
            <pc:sldMk cId="1770687417" sldId="480"/>
            <ac:picMk id="4" creationId="{64A6AE1A-3A38-496F-A17D-6E719595F130}"/>
          </ac:picMkLst>
        </pc:picChg>
        <pc:picChg chg="add mod">
          <ac:chgData name="Ralph Haeussler" userId="a33031a8bc7a0d8c" providerId="LiveId" clId="{C2ABFB3A-1773-4E1F-8385-32832398392A}" dt="2018-03-07T03:34:48.384" v="567" actId="14100"/>
          <ac:picMkLst>
            <pc:docMk/>
            <pc:sldMk cId="1770687417" sldId="480"/>
            <ac:picMk id="6" creationId="{941D7559-5166-4EAE-B6C6-0EFCF46DF0F4}"/>
          </ac:picMkLst>
        </pc:picChg>
        <pc:picChg chg="add mod">
          <ac:chgData name="Ralph Haeussler" userId="a33031a8bc7a0d8c" providerId="LiveId" clId="{C2ABFB3A-1773-4E1F-8385-32832398392A}" dt="2018-03-07T03:37:22.998" v="579" actId="1076"/>
          <ac:picMkLst>
            <pc:docMk/>
            <pc:sldMk cId="1770687417" sldId="480"/>
            <ac:picMk id="9" creationId="{B6FD7E9F-6793-4313-AA25-5DE46FFAF682}"/>
          </ac:picMkLst>
        </pc:picChg>
      </pc:sldChg>
      <pc:sldChg chg="addSp modSp add modAnim">
        <pc:chgData name="Ralph Haeussler" userId="a33031a8bc7a0d8c" providerId="LiveId" clId="{C2ABFB3A-1773-4E1F-8385-32832398392A}" dt="2018-03-07T03:44:20.003" v="632"/>
        <pc:sldMkLst>
          <pc:docMk/>
          <pc:sldMk cId="2196012254" sldId="481"/>
        </pc:sldMkLst>
        <pc:spChg chg="add mod">
          <ac:chgData name="Ralph Haeussler" userId="a33031a8bc7a0d8c" providerId="LiveId" clId="{C2ABFB3A-1773-4E1F-8385-32832398392A}" dt="2018-03-07T03:42:50.199" v="617" actId="1076"/>
          <ac:spMkLst>
            <pc:docMk/>
            <pc:sldMk cId="2196012254" sldId="481"/>
            <ac:spMk id="5" creationId="{1822240D-CB71-402F-B635-F8B1B98116DA}"/>
          </ac:spMkLst>
        </pc:spChg>
        <pc:picChg chg="add mod ord modCrop">
          <ac:chgData name="Ralph Haeussler" userId="a33031a8bc7a0d8c" providerId="LiveId" clId="{C2ABFB3A-1773-4E1F-8385-32832398392A}" dt="2018-03-07T03:43:01.487" v="619" actId="1076"/>
          <ac:picMkLst>
            <pc:docMk/>
            <pc:sldMk cId="2196012254" sldId="481"/>
            <ac:picMk id="4" creationId="{C3830FB2-9103-4034-8FA5-EA20325D3433}"/>
          </ac:picMkLst>
        </pc:picChg>
        <pc:picChg chg="add mod">
          <ac:chgData name="Ralph Haeussler" userId="a33031a8bc7a0d8c" providerId="LiveId" clId="{C2ABFB3A-1773-4E1F-8385-32832398392A}" dt="2018-03-07T03:43:55.125" v="623" actId="1076"/>
          <ac:picMkLst>
            <pc:docMk/>
            <pc:sldMk cId="2196012254" sldId="481"/>
            <ac:picMk id="7" creationId="{E0C1BF42-99C9-40FD-A4B7-442546B01E2C}"/>
          </ac:picMkLst>
        </pc:picChg>
      </pc:sldChg>
      <pc:sldChg chg="addSp delSp modSp add modTransition delAnim modAnim">
        <pc:chgData name="Ralph Haeussler" userId="a33031a8bc7a0d8c" providerId="LiveId" clId="{C2ABFB3A-1773-4E1F-8385-32832398392A}" dt="2018-03-07T03:54:00.700" v="672"/>
        <pc:sldMkLst>
          <pc:docMk/>
          <pc:sldMk cId="3723120845" sldId="482"/>
        </pc:sldMkLst>
        <pc:graphicFrameChg chg="add del mod">
          <ac:chgData name="Ralph Haeussler" userId="a33031a8bc7a0d8c" providerId="LiveId" clId="{C2ABFB3A-1773-4E1F-8385-32832398392A}" dt="2018-03-07T03:49:32.317" v="654"/>
          <ac:graphicFrameMkLst>
            <pc:docMk/>
            <pc:sldMk cId="3723120845" sldId="482"/>
            <ac:graphicFrameMk id="2" creationId="{1DC407D3-1049-438F-9AB5-7C4AD1AB56A9}"/>
          </ac:graphicFrameMkLst>
        </pc:graphicFrameChg>
        <pc:picChg chg="del">
          <ac:chgData name="Ralph Haeussler" userId="a33031a8bc7a0d8c" providerId="LiveId" clId="{C2ABFB3A-1773-4E1F-8385-32832398392A}" dt="2018-03-07T03:49:22.264" v="652" actId="478"/>
          <ac:picMkLst>
            <pc:docMk/>
            <pc:sldMk cId="3723120845" sldId="482"/>
            <ac:picMk id="5" creationId="{00000000-0000-0000-0000-000000000000}"/>
          </ac:picMkLst>
        </pc:picChg>
        <pc:picChg chg="add mod modCrop">
          <ac:chgData name="Ralph Haeussler" userId="a33031a8bc7a0d8c" providerId="LiveId" clId="{C2ABFB3A-1773-4E1F-8385-32832398392A}" dt="2018-03-07T03:51:43.535" v="659" actId="732"/>
          <ac:picMkLst>
            <pc:docMk/>
            <pc:sldMk cId="3723120845" sldId="482"/>
            <ac:picMk id="9" creationId="{F9447DF1-3E4F-42B5-AE15-C19F7B305C61}"/>
          </ac:picMkLst>
        </pc:picChg>
        <pc:picChg chg="add mod">
          <ac:chgData name="Ralph Haeussler" userId="a33031a8bc7a0d8c" providerId="LiveId" clId="{C2ABFB3A-1773-4E1F-8385-32832398392A}" dt="2018-03-07T03:53:46.849" v="666" actId="1036"/>
          <ac:picMkLst>
            <pc:docMk/>
            <pc:sldMk cId="3723120845" sldId="482"/>
            <ac:picMk id="12" creationId="{60EB2EA7-F517-4DDA-AEDF-DF24EE95C725}"/>
          </ac:picMkLst>
        </pc:picChg>
      </pc:sldChg>
      <pc:sldChg chg="addSp delSp modSp add modAnim">
        <pc:chgData name="Ralph Haeussler" userId="a33031a8bc7a0d8c" providerId="LiveId" clId="{C2ABFB3A-1773-4E1F-8385-32832398392A}" dt="2018-03-07T03:58:58.470" v="697"/>
        <pc:sldMkLst>
          <pc:docMk/>
          <pc:sldMk cId="297649498" sldId="483"/>
        </pc:sldMkLst>
        <pc:spChg chg="del">
          <ac:chgData name="Ralph Haeussler" userId="a33031a8bc7a0d8c" providerId="LiveId" clId="{C2ABFB3A-1773-4E1F-8385-32832398392A}" dt="2018-03-07T03:56:36.985" v="675"/>
          <ac:spMkLst>
            <pc:docMk/>
            <pc:sldMk cId="297649498" sldId="483"/>
            <ac:spMk id="4" creationId="{00000000-0000-0000-0000-000000000000}"/>
          </ac:spMkLst>
        </pc:spChg>
        <pc:spChg chg="add mod">
          <ac:chgData name="Ralph Haeussler" userId="a33031a8bc7a0d8c" providerId="LiveId" clId="{C2ABFB3A-1773-4E1F-8385-32832398392A}" dt="2018-03-07T03:58:40.374" v="695" actId="14100"/>
          <ac:spMkLst>
            <pc:docMk/>
            <pc:sldMk cId="297649498" sldId="483"/>
            <ac:spMk id="11" creationId="{A821581E-A761-4EC3-939F-8A925FF1C768}"/>
          </ac:spMkLst>
        </pc:spChg>
        <pc:picChg chg="add mod ord modCrop">
          <ac:chgData name="Ralph Haeussler" userId="a33031a8bc7a0d8c" providerId="LiveId" clId="{C2ABFB3A-1773-4E1F-8385-32832398392A}" dt="2018-03-07T03:57:50.902" v="684" actId="1076"/>
          <ac:picMkLst>
            <pc:docMk/>
            <pc:sldMk cId="297649498" sldId="483"/>
            <ac:picMk id="9" creationId="{FEB8BD75-BE15-4C5E-A755-1DC7B1CAF5BF}"/>
          </ac:picMkLst>
        </pc:picChg>
        <pc:picChg chg="ord">
          <ac:chgData name="Ralph Haeussler" userId="a33031a8bc7a0d8c" providerId="LiveId" clId="{C2ABFB3A-1773-4E1F-8385-32832398392A}" dt="2018-03-07T03:56:43.831" v="677" actId="167"/>
          <ac:picMkLst>
            <pc:docMk/>
            <pc:sldMk cId="297649498" sldId="483"/>
            <ac:picMk id="2050"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0687A7-9112-4710-84F4-6C753C2010BC}" type="datetimeFigureOut">
              <a:rPr lang="en-GB" smtClean="0"/>
              <a:t>07/03/2018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B5E3FB-880E-40A6-830F-0AC2931B9A34}" type="slidenum">
              <a:rPr lang="en-GB" smtClean="0"/>
              <a:t>‹#›</a:t>
            </a:fld>
            <a:endParaRPr lang="en-GB"/>
          </a:p>
        </p:txBody>
      </p:sp>
    </p:spTree>
    <p:extLst>
      <p:ext uri="{BB962C8B-B14F-4D97-AF65-F5344CB8AC3E}">
        <p14:creationId xmlns:p14="http://schemas.microsoft.com/office/powerpoint/2010/main" val="21248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Horace </a:t>
            </a:r>
            <a:r>
              <a:rPr lang="en-GB" i="1" dirty="0"/>
              <a:t>(</a:t>
            </a:r>
            <a:r>
              <a:rPr lang="en-GB" i="1" dirty="0" err="1"/>
              <a:t>Carm</a:t>
            </a:r>
            <a:r>
              <a:rPr lang="en-GB" i="1" dirty="0"/>
              <a:t>. </a:t>
            </a:r>
            <a:r>
              <a:rPr lang="en-GB" dirty="0"/>
              <a:t>3.6.1-4) pronounced that </a:t>
            </a:r>
            <a:r>
              <a:rPr lang="en-GB" i="1" dirty="0" err="1"/>
              <a:t>delicta</a:t>
            </a:r>
            <a:r>
              <a:rPr lang="en-GB" i="1" dirty="0"/>
              <a:t> </a:t>
            </a:r>
            <a:r>
              <a:rPr lang="en-GB" i="1" dirty="0" err="1"/>
              <a:t>maiorum</a:t>
            </a:r>
            <a:r>
              <a:rPr lang="en-GB" i="1" dirty="0"/>
              <a:t> </a:t>
            </a:r>
            <a:r>
              <a:rPr lang="en-GB" i="1" dirty="0" err="1"/>
              <a:t>immeritus</a:t>
            </a:r>
            <a:r>
              <a:rPr lang="en-GB" i="1" dirty="0"/>
              <a:t> </a:t>
            </a:r>
            <a:r>
              <a:rPr lang="en-GB" i="1" dirty="0" err="1"/>
              <a:t>lues</a:t>
            </a:r>
            <a:r>
              <a:rPr lang="en-GB" i="1" dirty="0"/>
              <a:t>, </a:t>
            </a:r>
            <a:r>
              <a:rPr lang="en-GB" i="1" dirty="0" err="1"/>
              <a:t>Romane</a:t>
            </a:r>
            <a:r>
              <a:rPr lang="en-GB" i="1" dirty="0"/>
              <a:t>, </a:t>
            </a:r>
            <a:r>
              <a:rPr lang="en-GB" i="1" dirty="0" err="1"/>
              <a:t>donee</a:t>
            </a:r>
            <a:endParaRPr lang="en-GB" i="1" dirty="0"/>
          </a:p>
          <a:p>
            <a:r>
              <a:rPr lang="en-GB" i="1" dirty="0" err="1"/>
              <a:t>templa</a:t>
            </a:r>
            <a:r>
              <a:rPr lang="en-GB" i="1" dirty="0"/>
              <a:t> </a:t>
            </a:r>
            <a:r>
              <a:rPr lang="en-GB" i="1" dirty="0" err="1"/>
              <a:t>refeceris</a:t>
            </a:r>
            <a:r>
              <a:rPr lang="en-GB" i="1" dirty="0"/>
              <a:t> </a:t>
            </a:r>
            <a:r>
              <a:rPr lang="en-GB" i="1" dirty="0" err="1"/>
              <a:t>aedesque</a:t>
            </a:r>
            <a:r>
              <a:rPr lang="en-GB" i="1" dirty="0"/>
              <a:t> </a:t>
            </a:r>
            <a:r>
              <a:rPr lang="en-GB" i="1" dirty="0" err="1"/>
              <a:t>labentis</a:t>
            </a:r>
            <a:r>
              <a:rPr lang="en-GB" i="1" dirty="0"/>
              <a:t> </a:t>
            </a:r>
            <a:r>
              <a:rPr lang="en-GB" i="1" dirty="0" err="1"/>
              <a:t>deorum</a:t>
            </a:r>
            <a:r>
              <a:rPr lang="en-GB" i="1" dirty="0"/>
              <a:t> et </a:t>
            </a:r>
            <a:r>
              <a:rPr lang="en-GB" i="1" dirty="0" err="1"/>
              <a:t>foeda</a:t>
            </a:r>
            <a:r>
              <a:rPr lang="en-GB" i="1" dirty="0"/>
              <a:t> </a:t>
            </a:r>
            <a:r>
              <a:rPr lang="en-GB" i="1" dirty="0" err="1"/>
              <a:t>nigra</a:t>
            </a:r>
            <a:r>
              <a:rPr lang="en-GB" i="1" dirty="0"/>
              <a:t> simulacra </a:t>
            </a:r>
            <a:r>
              <a:rPr lang="en-GB" i="1" dirty="0" err="1"/>
              <a:t>fomo</a:t>
            </a:r>
            <a:r>
              <a:rPr lang="en-GB" i="1" dirty="0"/>
              <a:t> </a:t>
            </a:r>
            <a:r>
              <a:rPr lang="en-GB" dirty="0"/>
              <a:t>('although undeserving, you,</a:t>
            </a:r>
          </a:p>
          <a:p>
            <a:r>
              <a:rPr lang="en-GB" dirty="0"/>
              <a:t>Romans, shall suffer for the transgressions of your ancestors until you have repaired the temples and</a:t>
            </a:r>
          </a:p>
          <a:p>
            <a:r>
              <a:rPr lang="en-GB" dirty="0"/>
              <a:t>falling shrines of the gods and statues filthy from the black smoke').</a:t>
            </a:r>
          </a:p>
          <a:p>
            <a:endParaRPr lang="en-GB" dirty="0"/>
          </a:p>
        </p:txBody>
      </p:sp>
      <p:sp>
        <p:nvSpPr>
          <p:cNvPr id="4" name="Slide Number Placeholder 3"/>
          <p:cNvSpPr>
            <a:spLocks noGrp="1"/>
          </p:cNvSpPr>
          <p:nvPr>
            <p:ph type="sldNum" sz="quarter" idx="10"/>
          </p:nvPr>
        </p:nvSpPr>
        <p:spPr/>
        <p:txBody>
          <a:bodyPr/>
          <a:lstStyle/>
          <a:p>
            <a:fld id="{7C4DE624-9E1E-472A-B5A3-748121FC3F0D}" type="slidenum">
              <a:rPr lang="en-GB" smtClean="0"/>
              <a:pPr/>
              <a:t>47</a:t>
            </a:fld>
            <a:endParaRPr lang="en-GB"/>
          </a:p>
        </p:txBody>
      </p:sp>
    </p:spTree>
    <p:extLst>
      <p:ext uri="{BB962C8B-B14F-4D97-AF65-F5344CB8AC3E}">
        <p14:creationId xmlns:p14="http://schemas.microsoft.com/office/powerpoint/2010/main" val="79550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26646BD4-E1C5-4BFC-987A-A1B6C38DCC0B}" type="datetimeFigureOut">
              <a:rPr lang="en-GB" smtClean="0"/>
              <a:t>07/03/2018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26646BD4-E1C5-4BFC-987A-A1B6C38DCC0B}"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CBADBFA6-EFFB-430A-9EEB-B7C99A13E2A9}"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6646BD4-E1C5-4BFC-987A-A1B6C38DCC0B}" type="datetimeFigureOut">
              <a:rPr lang="en-GB" smtClean="0"/>
              <a:t>07/03/2018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26646BD4-E1C5-4BFC-987A-A1B6C38DCC0B}"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26646BD4-E1C5-4BFC-987A-A1B6C38DCC0B}" type="datetimeFigureOut">
              <a:rPr lang="en-GB" smtClean="0"/>
              <a:t>07/03/2018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BADBFA6-EFFB-430A-9EEB-B7C99A13E2A9}"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6646BD4-E1C5-4BFC-987A-A1B6C38DCC0B}" type="datetimeFigureOut">
              <a:rPr lang="en-GB" smtClean="0"/>
              <a:t>07/03/2018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6646BD4-E1C5-4BFC-987A-A1B6C38DCC0B}" type="datetimeFigureOut">
              <a:rPr lang="en-GB" smtClean="0"/>
              <a:t>07/03/2018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6646BD4-E1C5-4BFC-987A-A1B6C38DCC0B}" type="datetimeFigureOut">
              <a:rPr lang="en-GB" smtClean="0"/>
              <a:t>07/03/2018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BADBFA6-EFFB-430A-9EEB-B7C99A13E2A9}"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6646BD4-E1C5-4BFC-987A-A1B6C38DCC0B}" type="datetimeFigureOut">
              <a:rPr lang="en-GB" smtClean="0"/>
              <a:t>07/03/2018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BADBFA6-EFFB-430A-9EEB-B7C99A13E2A9}"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6646BD4-E1C5-4BFC-987A-A1B6C38DCC0B}" type="datetimeFigureOut">
              <a:rPr lang="en-GB" smtClean="0"/>
              <a:t>07/03/2018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BADBFA6-EFFB-430A-9EEB-B7C99A13E2A9}"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randomBar dir="vert"/>
  </p:transition>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8.wdp"/></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3.jpe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9.wdp"/></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9.wdp"/></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9.wdp"/></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jpeg"/><Relationship Id="rId1" Type="http://schemas.openxmlformats.org/officeDocument/2006/relationships/slideLayout" Target="../slideLayouts/slideLayout2.xml"/><Relationship Id="rId4" Type="http://schemas.microsoft.com/office/2007/relationships/hdphoto" Target="../media/hdphoto11.wdp"/></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microsoft.com/office/2007/relationships/hdphoto" Target="../media/hdphoto12.wdp"/><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1.jpeg"/><Relationship Id="rId1" Type="http://schemas.openxmlformats.org/officeDocument/2006/relationships/slideLayout" Target="../slideLayouts/slideLayout2.xml"/><Relationship Id="rId4" Type="http://schemas.microsoft.com/office/2007/relationships/hdphoto" Target="../media/hdphoto12.wdp"/></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png"/><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3.wdp"/></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2.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4.wdp"/></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5.wdp"/><Relationship Id="rId7" Type="http://schemas.microsoft.com/office/2007/relationships/hdphoto" Target="../media/hdphoto2.wdp"/><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16.wdp"/><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microsoft.com/office/2007/relationships/hdphoto" Target="../media/hdphoto15.wdp"/><Relationship Id="rId7" Type="http://schemas.openxmlformats.org/officeDocument/2006/relationships/image" Target="../media/image34.jp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3.jpg"/><Relationship Id="rId5" Type="http://schemas.microsoft.com/office/2007/relationships/hdphoto" Target="../media/hdphoto16.wdp"/><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8.jpeg"/><Relationship Id="rId1" Type="http://schemas.openxmlformats.org/officeDocument/2006/relationships/slideLayout" Target="../slideLayouts/slideLayout8.xml"/><Relationship Id="rId4" Type="http://schemas.microsoft.com/office/2007/relationships/hdphoto" Target="../media/hdphoto17.wdp"/></Relationships>
</file>

<file path=ppt/slides/_rels/slide3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microsoft.com/office/2007/relationships/hdphoto" Target="../media/hdphoto18.wdp"/></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microsoft.com/office/2007/relationships/hdphoto" Target="../media/hdphoto18.wdp"/></Relationships>
</file>

<file path=ppt/slides/_rels/slide4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8.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9.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 Id="rId4" Type="http://schemas.microsoft.com/office/2007/relationships/hdphoto" Target="../media/hdphoto22.wdp"/></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 Id="rId4" Type="http://schemas.microsoft.com/office/2007/relationships/hdphoto" Target="../media/hdphoto22.wdp"/></Relationships>
</file>

<file path=ppt/slides/_rels/slide5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5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5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7.jpeg"/><Relationship Id="rId1" Type="http://schemas.openxmlformats.org/officeDocument/2006/relationships/slideLayout" Target="../slideLayouts/slideLayout2.xml"/><Relationship Id="rId4" Type="http://schemas.microsoft.com/office/2007/relationships/hdphoto" Target="../media/hdphoto23.wdp"/></Relationships>
</file>

<file path=ppt/slides/_rels/slide6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5" Type="http://schemas.microsoft.com/office/2007/relationships/hdphoto" Target="../media/hdphoto16.wdp"/><Relationship Id="rId4" Type="http://schemas.openxmlformats.org/officeDocument/2006/relationships/image" Target="../media/image71.png"/></Relationships>
</file>

<file path=ppt/slides/_rels/slide67.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5.jpeg"/></Relationships>
</file>

<file path=ppt/slides/_rels/slide7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4.png"/><Relationship Id="rId1" Type="http://schemas.openxmlformats.org/officeDocument/2006/relationships/slideLayout" Target="../slideLayouts/slideLayout2.xml"/><Relationship Id="rId5" Type="http://schemas.openxmlformats.org/officeDocument/2006/relationships/image" Target="../media/image77.jpeg"/><Relationship Id="rId4" Type="http://schemas.openxmlformats.org/officeDocument/2006/relationships/image" Target="../media/image76.png"/></Relationships>
</file>

<file path=ppt/slides/_rels/slide7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7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4.png"/><Relationship Id="rId1" Type="http://schemas.openxmlformats.org/officeDocument/2006/relationships/slideLayout" Target="../slideLayouts/slideLayout2.xml"/><Relationship Id="rId6" Type="http://schemas.microsoft.com/office/2007/relationships/hdphoto" Target="../media/hdphoto24.wdp"/><Relationship Id="rId5" Type="http://schemas.openxmlformats.org/officeDocument/2006/relationships/image" Target="../media/image80.png"/><Relationship Id="rId4" Type="http://schemas.openxmlformats.org/officeDocument/2006/relationships/image" Target="../media/image79.png"/></Relationships>
</file>

<file path=ppt/slides/_rels/slide7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7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7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74.png"/><Relationship Id="rId1" Type="http://schemas.openxmlformats.org/officeDocument/2006/relationships/slideLayout" Target="../slideLayouts/slideLayout7.xml"/><Relationship Id="rId4" Type="http://schemas.openxmlformats.org/officeDocument/2006/relationships/image" Target="../media/image84.jpeg"/></Relationships>
</file>

<file path=ppt/slides/_rels/slide79.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74.png"/><Relationship Id="rId1" Type="http://schemas.openxmlformats.org/officeDocument/2006/relationships/slideLayout" Target="../slideLayouts/slideLayout6.xml"/><Relationship Id="rId4" Type="http://schemas.openxmlformats.org/officeDocument/2006/relationships/image" Target="../media/image86.jpeg"/></Relationships>
</file>

<file path=ppt/slides/_rels/slide8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g"/><Relationship Id="rId1" Type="http://schemas.openxmlformats.org/officeDocument/2006/relationships/slideLayout" Target="../slideLayouts/slideLayout6.xml"/><Relationship Id="rId5" Type="http://schemas.openxmlformats.org/officeDocument/2006/relationships/image" Target="../media/image89.jpg"/><Relationship Id="rId4" Type="http://schemas.microsoft.com/office/2007/relationships/hdphoto" Target="../media/hdphoto25.wdp"/></Relationships>
</file>

<file path=ppt/slides/_rels/slide81.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image" Target="../media/image90.jp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microsoft.com/office/2007/relationships/hdphoto" Target="../media/hdphoto26.wdp"/><Relationship Id="rId2" Type="http://schemas.openxmlformats.org/officeDocument/2006/relationships/image" Target="../media/image92.png"/><Relationship Id="rId1" Type="http://schemas.openxmlformats.org/officeDocument/2006/relationships/slideLayout" Target="../slideLayouts/slideLayout8.xml"/></Relationships>
</file>

<file path=ppt/slides/_rels/slide83.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6.xml.rels><?xml version="1.0" encoding="UTF-8" standalone="yes"?>
<Relationships xmlns="http://schemas.openxmlformats.org/package/2006/relationships"><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95.jpeg"/><Relationship Id="rId1" Type="http://schemas.openxmlformats.org/officeDocument/2006/relationships/slideLayout" Target="../slideLayouts/slideLayout6.xml"/><Relationship Id="rId5" Type="http://schemas.openxmlformats.org/officeDocument/2006/relationships/image" Target="../media/image97.jpeg"/><Relationship Id="rId4" Type="http://schemas.openxmlformats.org/officeDocument/2006/relationships/image" Target="../media/image96.jpeg"/></Relationships>
</file>

<file path=ppt/slides/_rels/slide9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74.png"/><Relationship Id="rId1" Type="http://schemas.openxmlformats.org/officeDocument/2006/relationships/slideLayout" Target="../slideLayouts/slideLayout6.xml"/><Relationship Id="rId4" Type="http://schemas.openxmlformats.org/officeDocument/2006/relationships/image" Target="../media/image98.png"/></Relationships>
</file>

<file path=ppt/slides/_rels/slide9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74.png"/><Relationship Id="rId1" Type="http://schemas.openxmlformats.org/officeDocument/2006/relationships/slideLayout" Target="../slideLayouts/slideLayout6.xml"/><Relationship Id="rId4" Type="http://schemas.openxmlformats.org/officeDocument/2006/relationships/image" Target="../media/image99.jpeg"/></Relationships>
</file>

<file path=ppt/slides/_rels/slide93.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0.png"/><Relationship Id="rId1" Type="http://schemas.openxmlformats.org/officeDocument/2006/relationships/slideLayout" Target="../slideLayouts/slideLayout6.xml"/><Relationship Id="rId5" Type="http://schemas.openxmlformats.org/officeDocument/2006/relationships/image" Target="../media/image104.jpeg"/><Relationship Id="rId4" Type="http://schemas.openxmlformats.org/officeDocument/2006/relationships/image" Target="../media/image10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socalcoins.com/collection/caesars/images/ClipeusImage_300.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67" b="94000" l="4000" r="93000">
                        <a14:foregroundMark x1="53667" y1="6000" x2="53667" y2="6000"/>
                        <a14:foregroundMark x1="7333" y1="30333" x2="7333" y2="30333"/>
                        <a14:foregroundMark x1="40667" y1="667" x2="40667" y2="667"/>
                        <a14:foregroundMark x1="86667" y1="64000" x2="86667" y2="64000"/>
                        <a14:foregroundMark x1="4333" y1="57667" x2="4333" y2="57667"/>
                        <a14:foregroundMark x1="36000" y1="86333" x2="36000" y2="86333"/>
                        <a14:foregroundMark x1="49667" y1="94000" x2="49667" y2="94000"/>
                        <a14:foregroundMark x1="93000" y1="54000" x2="93000" y2="54000"/>
                      </a14:backgroundRemoval>
                    </a14:imgEffect>
                  </a14:imgLayer>
                </a14:imgProps>
              </a:ext>
              <a:ext uri="{28A0092B-C50C-407E-A947-70E740481C1C}">
                <a14:useLocalDpi xmlns:a14="http://schemas.microsoft.com/office/drawing/2010/main" val="0"/>
              </a:ext>
            </a:extLst>
          </a:blip>
          <a:srcRect/>
          <a:stretch>
            <a:fillRect/>
          </a:stretch>
        </p:blipFill>
        <p:spPr bwMode="auto">
          <a:xfrm>
            <a:off x="2051720" y="2996952"/>
            <a:ext cx="4968552" cy="4968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79512" y="58848"/>
            <a:ext cx="4966320" cy="2399928"/>
          </a:xfrm>
          <a:solidFill>
            <a:schemeClr val="dk1">
              <a:alpha val="16000"/>
            </a:schemeClr>
          </a:solidFill>
        </p:spPr>
        <p:style>
          <a:lnRef idx="3">
            <a:schemeClr val="lt1"/>
          </a:lnRef>
          <a:fillRef idx="1">
            <a:schemeClr val="dk1"/>
          </a:fillRef>
          <a:effectRef idx="1">
            <a:schemeClr val="dk1"/>
          </a:effectRef>
          <a:fontRef idx="minor">
            <a:schemeClr val="lt1"/>
          </a:fontRef>
        </p:style>
        <p:txBody>
          <a:bodyPr>
            <a:normAutofit/>
          </a:bodyPr>
          <a:lstStyle/>
          <a:p>
            <a:pPr algn="l"/>
            <a:r>
              <a:rPr lang="en-GB" dirty="0">
                <a:solidFill>
                  <a:srgbClr val="C00000"/>
                </a:solidFill>
              </a:rPr>
              <a:t>Augustus</a:t>
            </a:r>
            <a:br>
              <a:rPr lang="en-GB" dirty="0">
                <a:solidFill>
                  <a:srgbClr val="C00000"/>
                </a:solidFill>
              </a:rPr>
            </a:br>
            <a:r>
              <a:rPr lang="en-GB" dirty="0">
                <a:solidFill>
                  <a:srgbClr val="C00000"/>
                </a:solidFill>
              </a:rPr>
              <a:t>&amp; the establishment</a:t>
            </a:r>
            <a:br>
              <a:rPr lang="en-GB" dirty="0">
                <a:solidFill>
                  <a:srgbClr val="C00000"/>
                </a:solidFill>
              </a:rPr>
            </a:br>
            <a:r>
              <a:rPr lang="en-GB" dirty="0">
                <a:solidFill>
                  <a:srgbClr val="C00000"/>
                </a:solidFill>
              </a:rPr>
              <a:t>of the Principate</a:t>
            </a:r>
          </a:p>
        </p:txBody>
      </p:sp>
      <p:pic>
        <p:nvPicPr>
          <p:cNvPr id="4" name="Picture 4" descr="C:\Eigene Dateien\TEACHING MATERIAL\CITIES &amp; SETTLEMENTS\AUGUSTUS ROM\Augustus Statue Primaporta 19 17 BC.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6" name="Subtitle 5"/>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72271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Tree>
    <p:extLst>
      <p:ext uri="{BB962C8B-B14F-4D97-AF65-F5344CB8AC3E}">
        <p14:creationId xmlns:p14="http://schemas.microsoft.com/office/powerpoint/2010/main" val="27001711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500"/>
                                  </p:stCondLst>
                                  <p:childTnLst>
                                    <p:animEffect transition="out" filter="fade">
                                      <p:cBhvr>
                                        <p:cTn id="6" dur="1750"/>
                                        <p:tgtEl>
                                          <p:spTgt spid="4"/>
                                        </p:tgtEl>
                                      </p:cBhvr>
                                    </p:animEffect>
                                    <p:anim calcmode="lin" valueType="num">
                                      <p:cBhvr>
                                        <p:cTn id="7" dur="1750"/>
                                        <p:tgtEl>
                                          <p:spTgt spid="4"/>
                                        </p:tgtEl>
                                        <p:attrNameLst>
                                          <p:attrName>ppt_x</p:attrName>
                                        </p:attrNameLst>
                                      </p:cBhvr>
                                      <p:tavLst>
                                        <p:tav tm="0">
                                          <p:val>
                                            <p:strVal val="ppt_x"/>
                                          </p:val>
                                        </p:tav>
                                        <p:tav tm="100000">
                                          <p:val>
                                            <p:strVal val="ppt_x"/>
                                          </p:val>
                                        </p:tav>
                                      </p:tavLst>
                                    </p:anim>
                                    <p:anim calcmode="lin" valueType="num">
                                      <p:cBhvr>
                                        <p:cTn id="8" dur="1750"/>
                                        <p:tgtEl>
                                          <p:spTgt spid="4"/>
                                        </p:tgtEl>
                                        <p:attrNameLst>
                                          <p:attrName>ppt_y</p:attrName>
                                        </p:attrNameLst>
                                      </p:cBhvr>
                                      <p:tavLst>
                                        <p:tav tm="0">
                                          <p:val>
                                            <p:strVal val="ppt_y"/>
                                          </p:val>
                                        </p:tav>
                                        <p:tav tm="100000">
                                          <p:val>
                                            <p:strVal val="ppt_y+.1"/>
                                          </p:val>
                                        </p:tav>
                                      </p:tavLst>
                                    </p:anim>
                                    <p:set>
                                      <p:cBhvr>
                                        <p:cTn id="9" dur="1" fill="hold">
                                          <p:stCondLst>
                                            <p:cond delay="1749"/>
                                          </p:stCondLst>
                                        </p:cTn>
                                        <p:tgtEl>
                                          <p:spTgt spid="4"/>
                                        </p:tgtEl>
                                        <p:attrNameLst>
                                          <p:attrName>style.visibility</p:attrName>
                                        </p:attrNameLst>
                                      </p:cBhvr>
                                      <p:to>
                                        <p:strVal val="hidden"/>
                                      </p:to>
                                    </p:set>
                                  </p:childTnLst>
                                </p:cTn>
                              </p:par>
                            </p:childTnLst>
                          </p:cTn>
                        </p:par>
                        <p:par>
                          <p:cTn id="10" fill="hold">
                            <p:stCondLst>
                              <p:cond delay="2250"/>
                            </p:stCondLst>
                            <p:childTnLst>
                              <p:par>
                                <p:cTn id="11" presetID="42" presetClass="exit" presetSubtype="0" fill="hold" grpId="0" nodeType="afterEffect">
                                  <p:stCondLst>
                                    <p:cond delay="0"/>
                                  </p:stCondLst>
                                  <p:childTnLst>
                                    <p:animEffect transition="out" filter="fade">
                                      <p:cBhvr>
                                        <p:cTn id="12" dur="1000"/>
                                        <p:tgtEl>
                                          <p:spTgt spid="5"/>
                                        </p:tgtEl>
                                      </p:cBhvr>
                                    </p:animEffect>
                                    <p:anim calcmode="lin" valueType="num">
                                      <p:cBhvr>
                                        <p:cTn id="13" dur="1000"/>
                                        <p:tgtEl>
                                          <p:spTgt spid="5"/>
                                        </p:tgtEl>
                                        <p:attrNameLst>
                                          <p:attrName>ppt_x</p:attrName>
                                        </p:attrNameLst>
                                      </p:cBhvr>
                                      <p:tavLst>
                                        <p:tav tm="0">
                                          <p:val>
                                            <p:strVal val="ppt_x"/>
                                          </p:val>
                                        </p:tav>
                                        <p:tav tm="100000">
                                          <p:val>
                                            <p:strVal val="ppt_x"/>
                                          </p:val>
                                        </p:tav>
                                      </p:tavLst>
                                    </p:anim>
                                    <p:anim calcmode="lin" valueType="num">
                                      <p:cBhvr>
                                        <p:cTn id="14" dur="1000"/>
                                        <p:tgtEl>
                                          <p:spTgt spid="5"/>
                                        </p:tgtEl>
                                        <p:attrNameLst>
                                          <p:attrName>ppt_y</p:attrName>
                                        </p:attrNameLst>
                                      </p:cBhvr>
                                      <p:tavLst>
                                        <p:tav tm="0">
                                          <p:val>
                                            <p:strVal val="ppt_y"/>
                                          </p:val>
                                        </p:tav>
                                        <p:tav tm="100000">
                                          <p:val>
                                            <p:strVal val="ppt_y+.1"/>
                                          </p:val>
                                        </p:tav>
                                      </p:tavLst>
                                    </p:anim>
                                    <p:set>
                                      <p:cBhvr>
                                        <p:cTn id="15"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8" name="TextBox 7"/>
          <p:cNvSpPr txBox="1"/>
          <p:nvPr/>
        </p:nvSpPr>
        <p:spPr>
          <a:xfrm rot="21138922">
            <a:off x="431183" y="2290512"/>
            <a:ext cx="5818418" cy="3416320"/>
          </a:xfrm>
          <a:prstGeom prst="rect">
            <a:avLst/>
          </a:prstGeom>
          <a:solidFill>
            <a:schemeClr val="accent2">
              <a:alpha val="48000"/>
            </a:schemeClr>
          </a:solidFill>
        </p:spPr>
        <p:txBody>
          <a:bodyPr wrap="square" rtlCol="0">
            <a:spAutoFit/>
          </a:bodyPr>
          <a:lstStyle/>
          <a:p>
            <a:r>
              <a:rPr lang="en-GB" b="1" dirty="0"/>
              <a:t>Principate</a:t>
            </a:r>
          </a:p>
          <a:p>
            <a:pPr marL="285750" indent="-285750">
              <a:buFont typeface="Wingdings" panose="05000000000000000000" pitchFamily="2" charset="2"/>
              <a:buChar char="q"/>
            </a:pPr>
            <a:r>
              <a:rPr lang="en-GB" b="1" dirty="0"/>
              <a:t>27 B.C. to A.D. 284</a:t>
            </a:r>
          </a:p>
          <a:p>
            <a:pPr marL="285750" indent="-285750">
              <a:buFont typeface="Wingdings" panose="05000000000000000000" pitchFamily="2" charset="2"/>
              <a:buChar char="q"/>
            </a:pPr>
            <a:r>
              <a:rPr lang="en-GB" b="1" dirty="0"/>
              <a:t>Augustus devised a particular system: </a:t>
            </a:r>
            <a:br>
              <a:rPr lang="en-GB" b="1" dirty="0"/>
            </a:br>
            <a:r>
              <a:rPr lang="en-GB" b="1" dirty="0"/>
              <a:t>no monarchy, dictatorship or kingdom</a:t>
            </a:r>
          </a:p>
          <a:p>
            <a:pPr marL="285750" indent="-285750">
              <a:buFont typeface="Wingdings" panose="05000000000000000000" pitchFamily="2" charset="2"/>
              <a:buChar char="q"/>
            </a:pPr>
            <a:r>
              <a:rPr lang="en-GB" b="1" i="1" dirty="0"/>
              <a:t>princeps </a:t>
            </a:r>
            <a:r>
              <a:rPr lang="en-GB" b="1" i="1" dirty="0" err="1"/>
              <a:t>senatus</a:t>
            </a:r>
            <a:r>
              <a:rPr lang="en-GB" b="1" dirty="0"/>
              <a:t> / </a:t>
            </a:r>
            <a:r>
              <a:rPr lang="en-GB" b="1" i="1" dirty="0"/>
              <a:t>princeps </a:t>
            </a:r>
            <a:r>
              <a:rPr lang="en-GB" b="1" i="1" dirty="0" err="1"/>
              <a:t>civitatis</a:t>
            </a:r>
            <a:r>
              <a:rPr lang="en-GB" b="1" dirty="0"/>
              <a:t> </a:t>
            </a:r>
            <a:br>
              <a:rPr lang="en-GB" b="1" dirty="0"/>
            </a:br>
            <a:r>
              <a:rPr lang="en-GB" b="1" dirty="0"/>
              <a:t>(= first amongst the senators / amongst the citizens) </a:t>
            </a:r>
            <a:br>
              <a:rPr lang="en-GB" b="1" dirty="0"/>
            </a:br>
            <a:r>
              <a:rPr lang="en-GB" b="1" dirty="0"/>
              <a:t>– </a:t>
            </a:r>
            <a:r>
              <a:rPr lang="en-GB" b="1" i="1" dirty="0"/>
              <a:t>primus inter pares </a:t>
            </a:r>
            <a:r>
              <a:rPr lang="en-GB" b="1" dirty="0"/>
              <a:t>“first among equals”</a:t>
            </a:r>
          </a:p>
          <a:p>
            <a:pPr marL="285750" indent="-285750">
              <a:buFont typeface="Wingdings" panose="05000000000000000000" pitchFamily="2" charset="2"/>
              <a:buChar char="q"/>
            </a:pPr>
            <a:r>
              <a:rPr lang="en-GB" b="1" dirty="0"/>
              <a:t>de facto monarchy within the constitutional framework of the Roman Republic</a:t>
            </a:r>
          </a:p>
          <a:p>
            <a:pPr marL="285750" indent="-285750">
              <a:buFont typeface="Wingdings" panose="05000000000000000000" pitchFamily="2" charset="2"/>
              <a:buChar char="q"/>
            </a:pPr>
            <a:r>
              <a:rPr lang="en-GB" b="1" i="1" dirty="0"/>
              <a:t>princeps</a:t>
            </a:r>
            <a:r>
              <a:rPr lang="en-GB" b="1" dirty="0"/>
              <a:t> as the very incarnation of all virtues attributed to the ideal ruler </a:t>
            </a:r>
            <a:endParaRPr lang="en-GB" b="1" i="1" dirty="0"/>
          </a:p>
        </p:txBody>
      </p:sp>
      <p:sp>
        <p:nvSpPr>
          <p:cNvPr id="3" name="Content Placeholder 2">
            <a:extLst>
              <a:ext uri="{FF2B5EF4-FFF2-40B4-BE49-F238E27FC236}">
                <a16:creationId xmlns:a16="http://schemas.microsoft.com/office/drawing/2014/main" id="{5DF753F4-7007-40EE-B987-1064E210327A}"/>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13469376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500"/>
                                        <p:tgtEl>
                                          <p:spTgt spid="8"/>
                                        </p:tgtEl>
                                      </p:cBhvr>
                                    </p:animEffect>
                                    <p:anim calcmode="lin" valueType="num">
                                      <p:cBhvr>
                                        <p:cTn id="8" dur="1500" fill="hold"/>
                                        <p:tgtEl>
                                          <p:spTgt spid="8"/>
                                        </p:tgtEl>
                                        <p:attrNameLst>
                                          <p:attrName>ppt_x</p:attrName>
                                        </p:attrNameLst>
                                      </p:cBhvr>
                                      <p:tavLst>
                                        <p:tav tm="0">
                                          <p:val>
                                            <p:strVal val="#ppt_x"/>
                                          </p:val>
                                        </p:tav>
                                        <p:tav tm="100000">
                                          <p:val>
                                            <p:strVal val="#ppt_x"/>
                                          </p:val>
                                        </p:tav>
                                      </p:tavLst>
                                    </p:anim>
                                    <p:anim calcmode="lin" valueType="num">
                                      <p:cBhvr>
                                        <p:cTn id="9" dur="15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07504" y="6041975"/>
            <a:ext cx="9036496" cy="771401"/>
          </a:xfrm>
        </p:spPr>
        <p:txBody>
          <a:bodyPr/>
          <a:lstStyle/>
          <a:p>
            <a:r>
              <a:rPr lang="en-GB" dirty="0"/>
              <a:t>44 B.C. – 27 B.C.</a:t>
            </a:r>
          </a:p>
          <a:p>
            <a:r>
              <a:rPr lang="en-GB" dirty="0"/>
              <a:t>C IVLIVS CAESAR </a:t>
            </a:r>
            <a:r>
              <a:rPr lang="en-GB" dirty="0" err="1"/>
              <a:t>OctavianVS</a:t>
            </a:r>
            <a:r>
              <a:rPr lang="en-GB" dirty="0"/>
              <a:t>, Caesar’s adoptive Son</a:t>
            </a:r>
          </a:p>
        </p:txBody>
      </p:sp>
      <p:sp>
        <p:nvSpPr>
          <p:cNvPr id="2" name="Title 1"/>
          <p:cNvSpPr>
            <a:spLocks noGrp="1"/>
          </p:cNvSpPr>
          <p:nvPr>
            <p:ph type="title"/>
          </p:nvPr>
        </p:nvSpPr>
        <p:spPr/>
        <p:txBody>
          <a:bodyPr/>
          <a:lstStyle/>
          <a:p>
            <a:r>
              <a:rPr lang="en-GB" dirty="0"/>
              <a:t>Octavian’s Rise to Power</a:t>
            </a:r>
          </a:p>
        </p:txBody>
      </p:sp>
      <p:pic>
        <p:nvPicPr>
          <p:cNvPr id="39938" name="Picture 2" descr="http://www.coinarchives.com/2aaceb3e073c090c35ac2e6b9619e1b2/img/goldberg/075/image02563.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881232"/>
            <a:ext cx="8819275" cy="442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7926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Caesar’s assassination 44 B.C.</a:t>
            </a:r>
          </a:p>
        </p:txBody>
      </p:sp>
      <p:sp>
        <p:nvSpPr>
          <p:cNvPr id="5" name="Content Placeholder 4"/>
          <p:cNvSpPr>
            <a:spLocks noGrp="1"/>
          </p:cNvSpPr>
          <p:nvPr>
            <p:ph sz="quarter" idx="1"/>
          </p:nvPr>
        </p:nvSpPr>
        <p:spPr>
          <a:xfrm>
            <a:off x="4788024" y="1268760"/>
            <a:ext cx="4017648" cy="4830288"/>
          </a:xfrm>
        </p:spPr>
        <p:txBody>
          <a:bodyPr/>
          <a:lstStyle/>
          <a:p>
            <a:r>
              <a:rPr lang="en-GB" dirty="0"/>
              <a:t>Caesar</a:t>
            </a:r>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http://www.coinarchives.com/2aaceb3e073c090c35ac2e6b9619e1b2/img/goldberg/075/image02563.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l="50000"/>
          <a:stretch/>
        </p:blipFill>
        <p:spPr bwMode="auto">
          <a:xfrm>
            <a:off x="4517141" y="1881232"/>
            <a:ext cx="4409638" cy="44280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13387362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28600"/>
            <a:ext cx="8534400" cy="758952"/>
          </a:xfrm>
        </p:spPr>
        <p:txBody>
          <a:bodyPr/>
          <a:lstStyle/>
          <a:p>
            <a:r>
              <a:rPr lang="en-GB" dirty="0"/>
              <a:t>Caesar’s assassination 44 B.C.</a:t>
            </a:r>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5" descr="C:\Eigene Dateien\TEACHING MATERIAL\HELLENISMUS Sommer 2005\Marius bust.gif"/>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286" b="95429" l="0" r="100000">
                        <a14:backgroundMark x1="88889" y1="56571" x2="88889" y2="56571"/>
                        <a14:backgroundMark x1="10185" y1="60571" x2="10185" y2="60571"/>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84784"/>
            <a:ext cx="1971217" cy="319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C:\Eigene Dateien\TEACHING MATERIAL\HELLENISMUS Sommer 2005\Sulla Bust 90BC Rome.gif"/>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455" b="93182" l="11039" r="87013"/>
                    </a14:imgEffect>
                  </a14:imgLayer>
                </a14:imgProps>
              </a:ext>
              <a:ext uri="{28A0092B-C50C-407E-A947-70E740481C1C}">
                <a14:useLocalDpi xmlns:a14="http://schemas.microsoft.com/office/drawing/2010/main" val="0"/>
              </a:ext>
            </a:extLst>
          </a:blip>
          <a:srcRect l="10390" t="5455" r="11688" b="7272"/>
          <a:stretch>
            <a:fillRect/>
          </a:stretch>
        </p:blipFill>
        <p:spPr bwMode="auto">
          <a:xfrm>
            <a:off x="5802336" y="1820100"/>
            <a:ext cx="1905663" cy="3049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8"/>
          <p:cNvSpPr txBox="1">
            <a:spLocks noChangeArrowheads="1"/>
          </p:cNvSpPr>
          <p:nvPr/>
        </p:nvSpPr>
        <p:spPr bwMode="auto">
          <a:xfrm rot="16200000">
            <a:off x="7001040" y="2671683"/>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800" dirty="0"/>
              <a:t>Sulla</a:t>
            </a:r>
          </a:p>
        </p:txBody>
      </p:sp>
      <p:pic>
        <p:nvPicPr>
          <p:cNvPr id="12" name="Picture 11" descr="C:\Eigene Dateien\TEACHING MATERIAL\HELLENISMUS Sommer 2005\Mark Antony.gif"/>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765" b="97059" l="0" r="100000">
                        <a14:foregroundMark x1="36697" y1="85882" x2="36697" y2="85882"/>
                      </a14:backgroundRemoval>
                    </a14:imgEffect>
                  </a14:imgLayer>
                </a14:imgProps>
              </a:ext>
              <a:ext uri="{28A0092B-C50C-407E-A947-70E740481C1C}">
                <a14:useLocalDpi xmlns:a14="http://schemas.microsoft.com/office/drawing/2010/main" val="0"/>
              </a:ext>
            </a:extLst>
          </a:blip>
          <a:srcRect/>
          <a:stretch>
            <a:fillRect/>
          </a:stretch>
        </p:blipFill>
        <p:spPr bwMode="auto">
          <a:xfrm>
            <a:off x="7052454" y="3717032"/>
            <a:ext cx="1889086" cy="2947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Box 12"/>
          <p:cNvSpPr txBox="1">
            <a:spLocks noChangeArrowheads="1"/>
          </p:cNvSpPr>
          <p:nvPr/>
        </p:nvSpPr>
        <p:spPr bwMode="auto">
          <a:xfrm rot="16200000">
            <a:off x="6290455" y="5246861"/>
            <a:ext cx="1524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Marc Antony</a:t>
            </a:r>
          </a:p>
        </p:txBody>
      </p:sp>
      <p:pic>
        <p:nvPicPr>
          <p:cNvPr id="14" name="Picture 13" descr="C:\Eigene Dateien\TEACHING MATERIAL\HELLENISMUS Sommer 2005\Pompey.gif"/>
          <p:cNvPicPr>
            <a:picLocks noChangeAspect="1" noChangeArrowheads="1"/>
          </p:cNvPicPr>
          <p:nvPr/>
        </p:nvPicPr>
        <p:blipFill rotWithShape="1">
          <a:blip r:embed="rId9">
            <a:lum bright="-24000" contrast="18000"/>
            <a:extLst>
              <a:ext uri="{BEBA8EAE-BF5A-486C-A8C5-ECC9F3942E4B}">
                <a14:imgProps xmlns:a14="http://schemas.microsoft.com/office/drawing/2010/main">
                  <a14:imgLayer r:embed="rId10">
                    <a14:imgEffect>
                      <a14:backgroundRemoval t="1143" b="96000" l="0" r="100000">
                        <a14:backgroundMark x1="94915" y1="77714" x2="94915" y2="77714"/>
                        <a14:backgroundMark x1="93220" y1="84000" x2="93220" y2="84000"/>
                      </a14:backgroundRemoval>
                    </a14:imgEffect>
                  </a14:imgLayer>
                </a14:imgProps>
              </a:ext>
              <a:ext uri="{28A0092B-C50C-407E-A947-70E740481C1C}">
                <a14:useLocalDpi xmlns:a14="http://schemas.microsoft.com/office/drawing/2010/main" val="0"/>
              </a:ext>
            </a:extLst>
          </a:blip>
          <a:srcRect b="15312"/>
          <a:stretch/>
        </p:blipFill>
        <p:spPr bwMode="auto">
          <a:xfrm>
            <a:off x="4723649" y="4027884"/>
            <a:ext cx="2160531" cy="2713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4"/>
          <p:cNvSpPr txBox="1">
            <a:spLocks noChangeArrowheads="1"/>
          </p:cNvSpPr>
          <p:nvPr/>
        </p:nvSpPr>
        <p:spPr bwMode="auto">
          <a:xfrm rot="16200000">
            <a:off x="3999750" y="5208761"/>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err="1"/>
              <a:t>Pompeius</a:t>
            </a:r>
            <a:endParaRPr lang="en-US" altLang="en-US" sz="1600" dirty="0"/>
          </a:p>
        </p:txBody>
      </p:sp>
      <p:sp>
        <p:nvSpPr>
          <p:cNvPr id="8" name="Text Box 16"/>
          <p:cNvSpPr txBox="1">
            <a:spLocks noChangeArrowheads="1"/>
          </p:cNvSpPr>
          <p:nvPr/>
        </p:nvSpPr>
        <p:spPr bwMode="auto">
          <a:xfrm rot="16200000">
            <a:off x="4777003" y="3007417"/>
            <a:ext cx="108067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Marius</a:t>
            </a:r>
          </a:p>
        </p:txBody>
      </p:sp>
      <p:sp>
        <p:nvSpPr>
          <p:cNvPr id="5" name="Content Placeholder 4"/>
          <p:cNvSpPr>
            <a:spLocks noGrp="1"/>
          </p:cNvSpPr>
          <p:nvPr>
            <p:ph sz="quarter" idx="1"/>
          </p:nvPr>
        </p:nvSpPr>
        <p:spPr>
          <a:xfrm>
            <a:off x="2313781" y="1268760"/>
            <a:ext cx="6491891" cy="846955"/>
          </a:xfrm>
        </p:spPr>
        <p:txBody>
          <a:bodyPr>
            <a:normAutofit/>
          </a:bodyPr>
          <a:lstStyle/>
          <a:p>
            <a:pPr algn="r"/>
            <a:r>
              <a:rPr lang="en-GB" sz="2000" dirty="0"/>
              <a:t>1</a:t>
            </a:r>
            <a:r>
              <a:rPr lang="en-GB" sz="2000" baseline="30000" dirty="0"/>
              <a:t>st</a:t>
            </a:r>
            <a:r>
              <a:rPr lang="en-GB" sz="2000" dirty="0"/>
              <a:t> B.C.: charismatic politicians and generals </a:t>
            </a:r>
            <a:r>
              <a:rPr lang="en-GB" sz="2000" dirty="0">
                <a:sym typeface="Wingdings" panose="05000000000000000000" pitchFamily="2" charset="2"/>
              </a:rPr>
              <a:t></a:t>
            </a:r>
            <a:r>
              <a:rPr lang="en-GB" sz="2000" b="1" dirty="0">
                <a:sym typeface="Wingdings" panose="05000000000000000000" pitchFamily="2" charset="2"/>
              </a:rPr>
              <a:t>autocracy</a:t>
            </a:r>
            <a:endParaRPr lang="en-GB" sz="2000" b="1" dirty="0"/>
          </a:p>
        </p:txBody>
      </p:sp>
      <p:sp>
        <p:nvSpPr>
          <p:cNvPr id="1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95721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randombar(horizontal)">
                                      <p:cBhvr>
                                        <p:cTn id="19" dur="500"/>
                                        <p:tgtEl>
                                          <p:spTgt spid="15"/>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randombar(horizontal)">
                                      <p:cBhvr>
                                        <p:cTn id="23" dur="500"/>
                                        <p:tgtEl>
                                          <p:spTgt spid="12"/>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P spid="13" grpId="0" autoUpdateAnimBg="0"/>
      <p:bldP spid="1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43010" name="Picture 2" descr="http://www.coinarchives.com/1e61db3c0064a98ca035abaf40952263/img/heritage/3030/image23904.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355976" y="6224736"/>
            <a:ext cx="4336925" cy="400110"/>
          </a:xfrm>
          <a:prstGeom prst="rect">
            <a:avLst/>
          </a:prstGeom>
          <a:noFill/>
        </p:spPr>
        <p:txBody>
          <a:bodyPr wrap="square" rtlCol="0">
            <a:spAutoFit/>
          </a:bodyPr>
          <a:lstStyle/>
          <a:p>
            <a:pPr algn="ctr"/>
            <a:r>
              <a:rPr lang="en-GB" sz="2000" dirty="0">
                <a:solidFill>
                  <a:srgbClr val="C00000"/>
                </a:solidFill>
                <a:effectLst>
                  <a:outerShdw blurRad="38100" dist="38100" dir="2700000" algn="tl">
                    <a:srgbClr val="000000">
                      <a:alpha val="43137"/>
                    </a:srgbClr>
                  </a:outerShdw>
                </a:effectLst>
                <a:latin typeface="AR JULIAN" panose="02000000000000000000" pitchFamily="2" charset="0"/>
              </a:rPr>
              <a:t>CAESAR DICTATOR PERPETUO</a:t>
            </a:r>
          </a:p>
        </p:txBody>
      </p:sp>
      <p:sp>
        <p:nvSpPr>
          <p:cNvPr id="13" name="Title 3"/>
          <p:cNvSpPr>
            <a:spLocks noGrp="1"/>
          </p:cNvSpPr>
          <p:nvPr>
            <p:ph type="title"/>
          </p:nvPr>
        </p:nvSpPr>
        <p:spPr>
          <a:xfrm>
            <a:off x="301752" y="228600"/>
            <a:ext cx="8534400" cy="758952"/>
          </a:xfrm>
        </p:spPr>
        <p:txBody>
          <a:bodyPr/>
          <a:lstStyle/>
          <a:p>
            <a:r>
              <a:rPr lang="en-GB" dirty="0"/>
              <a:t>Caesar’s assassination 44 B.C.</a:t>
            </a:r>
          </a:p>
        </p:txBody>
      </p:sp>
    </p:spTree>
    <p:extLst>
      <p:ext uri="{BB962C8B-B14F-4D97-AF65-F5344CB8AC3E}">
        <p14:creationId xmlns:p14="http://schemas.microsoft.com/office/powerpoint/2010/main" val="15993076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3" descr="C:\Eigene Dateien\TEACHING MATERIAL\HELLENISMUS Sommer 2005\Caesar Ermordung Richard Harr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9108504" cy="688770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6" name="Picture 2" descr="http://www.coinarchives.com/1e61db3c0064a98ca035abaf40952263/img/heritage/3030/image23904.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355976" y="6224736"/>
            <a:ext cx="4336925" cy="400110"/>
          </a:xfrm>
          <a:prstGeom prst="rect">
            <a:avLst/>
          </a:prstGeom>
          <a:noFill/>
        </p:spPr>
        <p:txBody>
          <a:bodyPr wrap="square" rtlCol="0">
            <a:spAutoFit/>
          </a:bodyPr>
          <a:lstStyle/>
          <a:p>
            <a:pPr algn="ctr"/>
            <a:r>
              <a:rPr lang="en-GB" sz="2000" dirty="0">
                <a:solidFill>
                  <a:schemeClr val="bg2">
                    <a:lumMod val="50000"/>
                  </a:schemeClr>
                </a:solidFill>
                <a:effectLst>
                  <a:outerShdw blurRad="38100" dist="38100" dir="2700000" algn="tl">
                    <a:srgbClr val="000000">
                      <a:alpha val="43137"/>
                    </a:srgbClr>
                  </a:outerShdw>
                </a:effectLst>
                <a:latin typeface="AR JULIAN" panose="02000000000000000000" pitchFamily="2" charset="0"/>
              </a:rPr>
              <a:t>CAESAR DICTATOR PERPETUO</a:t>
            </a:r>
          </a:p>
        </p:txBody>
      </p:sp>
      <p:sp>
        <p:nvSpPr>
          <p:cNvPr id="8" name="Title 3"/>
          <p:cNvSpPr>
            <a:spLocks noGrp="1"/>
          </p:cNvSpPr>
          <p:nvPr>
            <p:ph type="title"/>
          </p:nvPr>
        </p:nvSpPr>
        <p:spPr>
          <a:xfrm>
            <a:off x="301752" y="228600"/>
            <a:ext cx="8534400" cy="758952"/>
          </a:xfrm>
        </p:spPr>
        <p:txBody>
          <a:bodyPr/>
          <a:lstStyle/>
          <a:p>
            <a:r>
              <a:rPr lang="en-GB" dirty="0"/>
              <a:t>Caesar’s assassination 44 B.C.</a:t>
            </a:r>
          </a:p>
        </p:txBody>
      </p:sp>
    </p:spTree>
    <p:extLst>
      <p:ext uri="{BB962C8B-B14F-4D97-AF65-F5344CB8AC3E}">
        <p14:creationId xmlns:p14="http://schemas.microsoft.com/office/powerpoint/2010/main" val="39435820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16" fill="hold" nodeType="afterEffect">
                                  <p:stCondLst>
                                    <p:cond delay="0"/>
                                  </p:stCondLst>
                                  <p:childTnLst>
                                    <p:animEffect transition="out" filter="circle(in)">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Eigene Dateien\TEACHING MATERIAL\HELLENISMUS Sommer 2005\Caesar bust white background.JPG"/>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p:nvPr>
        </p:nvSpPr>
        <p:spPr/>
        <p:txBody>
          <a:bodyPr/>
          <a:lstStyle/>
          <a:p>
            <a:r>
              <a:rPr lang="en-GB" dirty="0"/>
              <a:t>Octavian</a:t>
            </a:r>
          </a:p>
        </p:txBody>
      </p:sp>
      <p:sp>
        <p:nvSpPr>
          <p:cNvPr id="7" name="Content Placeholder 6"/>
          <p:cNvSpPr>
            <a:spLocks noGrp="1"/>
          </p:cNvSpPr>
          <p:nvPr>
            <p:ph sz="quarter" idx="1"/>
          </p:nvPr>
        </p:nvSpPr>
        <p:spPr/>
        <p:txBody>
          <a:bodyPr/>
          <a:lstStyle/>
          <a:p>
            <a:endParaRPr lang="en-GB"/>
          </a:p>
        </p:txBody>
      </p:sp>
    </p:spTree>
    <p:extLst>
      <p:ext uri="{BB962C8B-B14F-4D97-AF65-F5344CB8AC3E}">
        <p14:creationId xmlns:p14="http://schemas.microsoft.com/office/powerpoint/2010/main" val="5669586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1000"/>
                                        <p:tgtEl>
                                          <p:spTgt spid="50178"/>
                                        </p:tgtEl>
                                      </p:cBhvr>
                                    </p:animEffect>
                                    <p:anim calcmode="lin" valueType="num">
                                      <p:cBhvr>
                                        <p:cTn id="8" dur="1000" fill="hold"/>
                                        <p:tgtEl>
                                          <p:spTgt spid="50178"/>
                                        </p:tgtEl>
                                        <p:attrNameLst>
                                          <p:attrName>ppt_x</p:attrName>
                                        </p:attrNameLst>
                                      </p:cBhvr>
                                      <p:tavLst>
                                        <p:tav tm="0">
                                          <p:val>
                                            <p:strVal val="#ppt_x"/>
                                          </p:val>
                                        </p:tav>
                                        <p:tav tm="100000">
                                          <p:val>
                                            <p:strVal val="#ppt_x"/>
                                          </p:val>
                                        </p:tav>
                                      </p:tavLst>
                                    </p:anim>
                                    <p:anim calcmode="lin" valueType="num">
                                      <p:cBhvr>
                                        <p:cTn id="9" dur="1000" fill="hold"/>
                                        <p:tgtEl>
                                          <p:spTgt spid="501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228242"/>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a:extLst>
              <a:ext uri="{FF2B5EF4-FFF2-40B4-BE49-F238E27FC236}">
                <a16:creationId xmlns:a16="http://schemas.microsoft.com/office/drawing/2014/main" id="{851CA6EC-EDCF-4D79-B47C-2D73FFC479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Octavian</a:t>
            </a:r>
          </a:p>
        </p:txBody>
      </p:sp>
      <p:sp>
        <p:nvSpPr>
          <p:cNvPr id="6" name="Content Placeholder 6"/>
          <p:cNvSpPr>
            <a:spLocks noGrp="1"/>
          </p:cNvSpPr>
          <p:nvPr>
            <p:ph sz="quarter" idx="1"/>
          </p:nvPr>
        </p:nvSpPr>
        <p:spPr>
          <a:xfrm>
            <a:off x="32923" y="1751751"/>
            <a:ext cx="6192688" cy="540060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400" dirty="0">
                <a:solidFill>
                  <a:srgbClr val="FFC000"/>
                </a:solidFill>
                <a:effectLst>
                  <a:outerShdw blurRad="38100" dist="38100" dir="2700000" algn="tl">
                    <a:srgbClr val="000000">
                      <a:alpha val="43137"/>
                    </a:srgbClr>
                  </a:outerShdw>
                </a:effectLst>
              </a:rPr>
              <a:t>6</a:t>
            </a:r>
            <a:r>
              <a:rPr lang="en-GB" sz="2400" baseline="30000" dirty="0">
                <a:solidFill>
                  <a:srgbClr val="FFC000"/>
                </a:solidFill>
                <a:effectLst>
                  <a:outerShdw blurRad="38100" dist="38100" dir="2700000" algn="tl">
                    <a:srgbClr val="000000">
                      <a:alpha val="43137"/>
                    </a:srgbClr>
                  </a:outerShdw>
                </a:effectLst>
              </a:rPr>
              <a:t>th</a:t>
            </a:r>
            <a:r>
              <a:rPr lang="en-GB" sz="2400" dirty="0">
                <a:solidFill>
                  <a:srgbClr val="FFC000"/>
                </a:solidFill>
                <a:effectLst>
                  <a:outerShdw blurRad="38100" dist="38100" dir="2700000" algn="tl">
                    <a:srgbClr val="000000">
                      <a:alpha val="43137"/>
                    </a:srgbClr>
                  </a:outerShdw>
                </a:effectLst>
              </a:rPr>
              <a:t> May 44 BC: </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Octavian arrived in Rome as nobody… </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In the same year, he became </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senator &amp; consul at age of 19!</a:t>
            </a:r>
          </a:p>
          <a:p>
            <a:r>
              <a:rPr lang="en-GB" sz="2400" dirty="0">
                <a:solidFill>
                  <a:srgbClr val="FFC000"/>
                </a:solidFill>
                <a:effectLst>
                  <a:outerShdw blurRad="38100" dist="38100" dir="2700000" algn="tl">
                    <a:srgbClr val="000000">
                      <a:alpha val="43137"/>
                    </a:srgbClr>
                  </a:outerShdw>
                </a:effectLst>
              </a:rPr>
              <a:t>From 31 B.C., he ruled the </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whole of the Roman empire</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until his death in A.D. 14</a:t>
            </a:r>
          </a:p>
          <a:p>
            <a:r>
              <a:rPr lang="en-GB" sz="2400" dirty="0">
                <a:solidFill>
                  <a:srgbClr val="FFC000"/>
                </a:solidFill>
                <a:effectLst>
                  <a:outerShdw blurRad="38100" dist="38100" dir="2700000" algn="tl">
                    <a:srgbClr val="000000">
                      <a:alpha val="43137"/>
                    </a:srgbClr>
                  </a:outerShdw>
                </a:effectLst>
              </a:rPr>
              <a:t>He was the (adopted) son of a ‘god’, </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received divine honours,</a:t>
            </a:r>
            <a:br>
              <a:rPr lang="en-GB" sz="2400" dirty="0">
                <a:solidFill>
                  <a:srgbClr val="FFC000"/>
                </a:solidFill>
                <a:effectLst>
                  <a:outerShdw blurRad="38100" dist="38100" dir="2700000" algn="tl">
                    <a:srgbClr val="000000">
                      <a:alpha val="43137"/>
                    </a:srgbClr>
                  </a:outerShdw>
                </a:effectLst>
              </a:rPr>
            </a:br>
            <a:r>
              <a:rPr lang="en-GB" sz="2400" dirty="0">
                <a:solidFill>
                  <a:srgbClr val="FFC000"/>
                </a:solidFill>
                <a:effectLst>
                  <a:outerShdw blurRad="38100" dist="38100" dir="2700000" algn="tl">
                    <a:srgbClr val="000000">
                      <a:alpha val="43137"/>
                    </a:srgbClr>
                  </a:outerShdw>
                </a:effectLst>
              </a:rPr>
              <a:t>even worshipped as a god</a:t>
            </a:r>
          </a:p>
          <a:p>
            <a:r>
              <a:rPr lang="en-GB" sz="2400" i="1" dirty="0">
                <a:solidFill>
                  <a:srgbClr val="FFC000"/>
                </a:solidFill>
                <a:effectLst>
                  <a:outerShdw blurRad="38100" dist="38100" dir="2700000" algn="tl">
                    <a:srgbClr val="000000">
                      <a:alpha val="43137"/>
                    </a:srgbClr>
                  </a:outerShdw>
                </a:effectLst>
              </a:rPr>
              <a:t>Pontifex Maximus </a:t>
            </a:r>
            <a:r>
              <a:rPr lang="en-GB" sz="2400" dirty="0">
                <a:solidFill>
                  <a:srgbClr val="FFC000"/>
                </a:solidFill>
                <a:effectLst>
                  <a:outerShdw blurRad="38100" dist="38100" dir="2700000" algn="tl">
                    <a:srgbClr val="000000">
                      <a:alpha val="43137"/>
                    </a:srgbClr>
                  </a:outerShdw>
                </a:effectLst>
              </a:rPr>
              <a:t>“High priest”</a:t>
            </a:r>
          </a:p>
          <a:p>
            <a:r>
              <a:rPr lang="en-GB" sz="2400" i="1" dirty="0">
                <a:solidFill>
                  <a:srgbClr val="FFC000"/>
                </a:solidFill>
                <a:effectLst>
                  <a:outerShdw blurRad="38100" dist="38100" dir="2700000" algn="tl">
                    <a:srgbClr val="000000">
                      <a:alpha val="43137"/>
                    </a:srgbClr>
                  </a:outerShdw>
                </a:effectLst>
              </a:rPr>
              <a:t>Pater </a:t>
            </a:r>
            <a:r>
              <a:rPr lang="en-GB" sz="2400" i="1" dirty="0" err="1">
                <a:solidFill>
                  <a:srgbClr val="FFC000"/>
                </a:solidFill>
                <a:effectLst>
                  <a:outerShdw blurRad="38100" dist="38100" dir="2700000" algn="tl">
                    <a:srgbClr val="000000">
                      <a:alpha val="43137"/>
                    </a:srgbClr>
                  </a:outerShdw>
                </a:effectLst>
              </a:rPr>
              <a:t>Patriae</a:t>
            </a:r>
            <a:r>
              <a:rPr lang="en-GB" sz="2400" i="1" dirty="0">
                <a:solidFill>
                  <a:srgbClr val="FFC000"/>
                </a:solidFill>
                <a:effectLst>
                  <a:outerShdw blurRad="38100" dist="38100" dir="2700000" algn="tl">
                    <a:srgbClr val="000000">
                      <a:alpha val="43137"/>
                    </a:srgbClr>
                  </a:outerShdw>
                </a:effectLst>
              </a:rPr>
              <a:t> </a:t>
            </a:r>
            <a:r>
              <a:rPr lang="en-GB" sz="2400" dirty="0">
                <a:solidFill>
                  <a:srgbClr val="FFC000"/>
                </a:solidFill>
                <a:effectLst>
                  <a:outerShdw blurRad="38100" dist="38100" dir="2700000" algn="tl">
                    <a:srgbClr val="000000">
                      <a:alpha val="43137"/>
                    </a:srgbClr>
                  </a:outerShdw>
                </a:effectLst>
              </a:rPr>
              <a:t>“Father of the Fatherland”</a:t>
            </a:r>
          </a:p>
        </p:txBody>
      </p:sp>
    </p:spTree>
    <p:extLst>
      <p:ext uri="{BB962C8B-B14F-4D97-AF65-F5344CB8AC3E}">
        <p14:creationId xmlns:p14="http://schemas.microsoft.com/office/powerpoint/2010/main" val="3718926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anim calcmode="lin" valueType="num">
                                      <p:cBhvr>
                                        <p:cTn id="8" dur="1000" fill="hold"/>
                                        <p:tgtEl>
                                          <p:spTgt spid="6">
                                            <p:bg/>
                                          </p:spTgt>
                                        </p:tgtEl>
                                        <p:attrNameLst>
                                          <p:attrName>ppt_x</p:attrName>
                                        </p:attrNameLst>
                                      </p:cBhvr>
                                      <p:tavLst>
                                        <p:tav tm="0">
                                          <p:val>
                                            <p:strVal val="#ppt_x"/>
                                          </p:val>
                                        </p:tav>
                                        <p:tav tm="100000">
                                          <p:val>
                                            <p:strVal val="#ppt_x"/>
                                          </p:val>
                                        </p:tav>
                                      </p:tavLst>
                                    </p:anim>
                                    <p:anim calcmode="lin" valueType="num">
                                      <p:cBhvr>
                                        <p:cTn id="9"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grpId="0" nodeType="afterEffect">
                                  <p:stCondLst>
                                    <p:cond delay="125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500"/>
                                        <p:tgtEl>
                                          <p:spTgt spid="6">
                                            <p:txEl>
                                              <p:pRg st="1" end="1"/>
                                            </p:txEl>
                                          </p:spTgt>
                                        </p:tgtEl>
                                      </p:cBhvr>
                                    </p:animEffect>
                                    <p:anim calcmode="lin" valueType="num">
                                      <p:cBhvr>
                                        <p:cTn id="20" dur="15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5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5000"/>
                            </p:stCondLst>
                            <p:childTnLst>
                              <p:par>
                                <p:cTn id="23" presetID="42" presetClass="entr" presetSubtype="0" fill="hold" grpId="0" nodeType="afterEffect">
                                  <p:stCondLst>
                                    <p:cond delay="125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500"/>
                                        <p:tgtEl>
                                          <p:spTgt spid="6">
                                            <p:txEl>
                                              <p:pRg st="2" end="2"/>
                                            </p:txEl>
                                          </p:spTgt>
                                        </p:tgtEl>
                                      </p:cBhvr>
                                    </p:animEffect>
                                    <p:anim calcmode="lin" valueType="num">
                                      <p:cBhvr>
                                        <p:cTn id="26" dur="15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5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7750"/>
                            </p:stCondLst>
                            <p:childTnLst>
                              <p:par>
                                <p:cTn id="29" presetID="42" presetClass="entr" presetSubtype="0" fill="hold" grpId="0" nodeType="afterEffect">
                                  <p:stCondLst>
                                    <p:cond delay="1250"/>
                                  </p:stCondLst>
                                  <p:childTnLst>
                                    <p:set>
                                      <p:cBhvr>
                                        <p:cTn id="30" dur="1" fill="hold">
                                          <p:stCondLst>
                                            <p:cond delay="0"/>
                                          </p:stCondLst>
                                        </p:cTn>
                                        <p:tgtEl>
                                          <p:spTgt spid="6">
                                            <p:txEl>
                                              <p:pRg st="3" end="3"/>
                                            </p:txEl>
                                          </p:spTgt>
                                        </p:tgtEl>
                                        <p:attrNameLst>
                                          <p:attrName>style.visibility</p:attrName>
                                        </p:attrNameLst>
                                      </p:cBhvr>
                                      <p:to>
                                        <p:strVal val="visible"/>
                                      </p:to>
                                    </p:set>
                                    <p:animEffect transition="in" filter="fade">
                                      <p:cBhvr>
                                        <p:cTn id="31" dur="1500"/>
                                        <p:tgtEl>
                                          <p:spTgt spid="6">
                                            <p:txEl>
                                              <p:pRg st="3" end="3"/>
                                            </p:txEl>
                                          </p:spTgt>
                                        </p:tgtEl>
                                      </p:cBhvr>
                                    </p:animEffect>
                                    <p:anim calcmode="lin" valueType="num">
                                      <p:cBhvr>
                                        <p:cTn id="32" dur="15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3" dur="15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500"/>
                            </p:stCondLst>
                            <p:childTnLst>
                              <p:par>
                                <p:cTn id="35" presetID="42" presetClass="entr" presetSubtype="0" fill="hold" grpId="0" nodeType="afterEffect">
                                  <p:stCondLst>
                                    <p:cond delay="125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1500"/>
                                        <p:tgtEl>
                                          <p:spTgt spid="6">
                                            <p:txEl>
                                              <p:pRg st="4" end="4"/>
                                            </p:txEl>
                                          </p:spTgt>
                                        </p:tgtEl>
                                      </p:cBhvr>
                                    </p:animEffect>
                                    <p:anim calcmode="lin" valueType="num">
                                      <p:cBhvr>
                                        <p:cTn id="38" dur="15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9" dur="15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71858"/>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50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Octavian</a:t>
            </a:r>
          </a:p>
        </p:txBody>
      </p:sp>
      <p:sp>
        <p:nvSpPr>
          <p:cNvPr id="3"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nineteen [44 BC] on my own responsibility and at my own expense I raised an army, with which I successfully championed the liberty of the Republic when it was oppressed by the tyranny of a faction. 2 On that account the senate passed decrees in my honour enrolling me in its order 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C0000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that the Republic should come to no harm. 4 In the same year, when both consuls had fallen in battle, the people appointed me consul and triumvir for the organisation of the Republic.</a:t>
            </a:r>
          </a:p>
        </p:txBody>
      </p:sp>
    </p:spTree>
    <p:extLst>
      <p:ext uri="{BB962C8B-B14F-4D97-AF65-F5344CB8AC3E}">
        <p14:creationId xmlns:p14="http://schemas.microsoft.com/office/powerpoint/2010/main" val="1381979889"/>
      </p:ext>
    </p:extLst>
  </p:cSld>
  <p:clrMapOvr>
    <a:masterClrMapping/>
  </p:clrMapOvr>
  <p:transition spd="slow" advClick="0" advTm="2000">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Republic 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Republic 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organisation of the Republic</a:t>
            </a:r>
            <a:r>
              <a:rPr lang="en-GB" dirty="0">
                <a:solidFill>
                  <a:srgbClr val="C00000"/>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831029336"/>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Republic 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Republic 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organisation of the Republic</a:t>
            </a:r>
            <a:r>
              <a:rPr lang="en-GB" dirty="0">
                <a:solidFill>
                  <a:srgbClr val="C00000"/>
                </a:solidFill>
                <a:effectLst>
                  <a:outerShdw blurRad="38100" dist="38100" dir="2700000" algn="tl">
                    <a:srgbClr val="000000">
                      <a:alpha val="43137"/>
                    </a:srgbClr>
                  </a:outerShdw>
                </a:effectLst>
              </a:rPr>
              <a:t>.</a:t>
            </a:r>
          </a:p>
        </p:txBody>
      </p:sp>
      <p:pic>
        <p:nvPicPr>
          <p:cNvPr id="7" name="Picture 2" descr="http://polari.polariarts.netdna-cdn.com/wp-content/uploads/2012/08/Mark-Anton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2184517" y="1"/>
            <a:ext cx="4971472" cy="4716252"/>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p:nvCxnSpPr>
        <p:spPr>
          <a:xfrm flipH="1" flipV="1">
            <a:off x="1636501" y="3124621"/>
            <a:ext cx="2053401" cy="448395"/>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2987824" y="3933056"/>
            <a:ext cx="1404156" cy="187220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539552" y="2708920"/>
            <a:ext cx="1296144" cy="864096"/>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988096" y="5517232"/>
            <a:ext cx="2079848" cy="720080"/>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77383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randombar(horizontal)">
                                      <p:cBhvr>
                                        <p:cTn id="19" dur="500"/>
                                        <p:tgtEl>
                                          <p:spTgt spid="13"/>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randombar(horizontal)">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8370"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Triumvirate</a:t>
            </a:r>
          </a:p>
        </p:txBody>
      </p:sp>
      <p:sp>
        <p:nvSpPr>
          <p:cNvPr id="6" name="Content Placeholder 6"/>
          <p:cNvSpPr>
            <a:spLocks noGrp="1"/>
          </p:cNvSpPr>
          <p:nvPr>
            <p:ph sz="quarter" idx="1"/>
          </p:nvPr>
        </p:nvSpPr>
        <p:spPr>
          <a:xfrm>
            <a:off x="184527" y="4509120"/>
            <a:ext cx="8805672" cy="1547664"/>
          </a:xfrm>
          <a:solidFill>
            <a:schemeClr val="accent1">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r>
              <a:rPr lang="en-GB" sz="2400" b="1" dirty="0">
                <a:solidFill>
                  <a:srgbClr val="FFFF00"/>
                </a:solidFill>
              </a:rPr>
              <a:t>The “Second Triumvirate”</a:t>
            </a:r>
          </a:p>
          <a:p>
            <a:r>
              <a:rPr lang="en-GB" sz="2400" b="1" dirty="0">
                <a:solidFill>
                  <a:srgbClr val="FFFF00"/>
                </a:solidFill>
              </a:rPr>
              <a:t>11</a:t>
            </a:r>
            <a:r>
              <a:rPr lang="en-GB" sz="2400" b="1" baseline="30000" dirty="0">
                <a:solidFill>
                  <a:srgbClr val="FFFF00"/>
                </a:solidFill>
              </a:rPr>
              <a:t>th</a:t>
            </a:r>
            <a:r>
              <a:rPr lang="en-GB" sz="2400" b="1" dirty="0">
                <a:solidFill>
                  <a:srgbClr val="FFFF00"/>
                </a:solidFill>
              </a:rPr>
              <a:t> November 43 BC</a:t>
            </a:r>
            <a:r>
              <a:rPr lang="en-GB" sz="2400" b="1" i="1" dirty="0">
                <a:solidFill>
                  <a:srgbClr val="FFFF00"/>
                </a:solidFill>
              </a:rPr>
              <a:t> - </a:t>
            </a:r>
            <a:r>
              <a:rPr lang="en-GB" sz="2400" b="1" i="1" dirty="0" err="1">
                <a:solidFill>
                  <a:srgbClr val="FFFF00"/>
                </a:solidFill>
              </a:rPr>
              <a:t>lex</a:t>
            </a:r>
            <a:r>
              <a:rPr lang="en-GB" sz="2400" b="1" i="1" dirty="0">
                <a:solidFill>
                  <a:srgbClr val="FFFF00"/>
                </a:solidFill>
              </a:rPr>
              <a:t> </a:t>
            </a:r>
            <a:r>
              <a:rPr lang="en-GB" sz="2400" b="1" i="1" dirty="0" err="1">
                <a:solidFill>
                  <a:srgbClr val="FFFF00"/>
                </a:solidFill>
              </a:rPr>
              <a:t>Titia</a:t>
            </a:r>
            <a:r>
              <a:rPr lang="en-GB" sz="2400" b="1" i="1" dirty="0">
                <a:solidFill>
                  <a:srgbClr val="FFFF00"/>
                </a:solidFill>
              </a:rPr>
              <a:t> </a:t>
            </a:r>
            <a:r>
              <a:rPr lang="en-GB" sz="2400" b="1" dirty="0">
                <a:solidFill>
                  <a:srgbClr val="FFFF00"/>
                </a:solidFill>
              </a:rPr>
              <a:t> for 5 years, renewed</a:t>
            </a:r>
            <a:br>
              <a:rPr lang="en-GB" sz="2400" b="1" dirty="0">
                <a:solidFill>
                  <a:srgbClr val="FFFF00"/>
                </a:solidFill>
              </a:rPr>
            </a:br>
            <a:r>
              <a:rPr lang="en-GB" sz="2400" b="1" dirty="0">
                <a:solidFill>
                  <a:srgbClr val="FFFF00"/>
                </a:solidFill>
              </a:rPr>
              <a:t>Octavian, Mark Antony and Lepidus</a:t>
            </a:r>
          </a:p>
          <a:p>
            <a:r>
              <a:rPr lang="en-GB" sz="2600" b="1" dirty="0">
                <a:solidFill>
                  <a:srgbClr val="FFFF00"/>
                </a:solidFill>
              </a:rPr>
              <a:t>“</a:t>
            </a:r>
            <a:r>
              <a:rPr lang="en-GB" sz="2600" b="1" i="1" dirty="0" err="1">
                <a:solidFill>
                  <a:srgbClr val="FFFF00"/>
                </a:solidFill>
              </a:rPr>
              <a:t>tresviri</a:t>
            </a:r>
            <a:r>
              <a:rPr lang="en-GB" sz="2600" b="1" dirty="0">
                <a:solidFill>
                  <a:srgbClr val="FFFF00"/>
                </a:solidFill>
              </a:rPr>
              <a:t> </a:t>
            </a:r>
            <a:r>
              <a:rPr lang="en-GB" sz="2600" b="1" dirty="0" err="1">
                <a:solidFill>
                  <a:srgbClr val="FFFF00"/>
                </a:solidFill>
              </a:rPr>
              <a:t>rei</a:t>
            </a:r>
            <a:r>
              <a:rPr lang="en-GB" sz="2600" b="1" dirty="0">
                <a:solidFill>
                  <a:srgbClr val="FFFF00"/>
                </a:solidFill>
              </a:rPr>
              <a:t> </a:t>
            </a:r>
            <a:r>
              <a:rPr lang="en-GB" sz="2600" b="1" dirty="0" err="1">
                <a:solidFill>
                  <a:srgbClr val="FFFF00"/>
                </a:solidFill>
              </a:rPr>
              <a:t>publicae</a:t>
            </a:r>
            <a:r>
              <a:rPr lang="en-GB" sz="2600" b="1" dirty="0">
                <a:solidFill>
                  <a:srgbClr val="FFFF00"/>
                </a:solidFill>
              </a:rPr>
              <a:t> </a:t>
            </a:r>
            <a:r>
              <a:rPr lang="en-GB" sz="2600" b="1" dirty="0" err="1">
                <a:solidFill>
                  <a:srgbClr val="FFFF00"/>
                </a:solidFill>
              </a:rPr>
              <a:t>constituendae</a:t>
            </a:r>
            <a:r>
              <a:rPr lang="en-GB" sz="2600" b="1" dirty="0">
                <a:solidFill>
                  <a:srgbClr val="FFFF00"/>
                </a:solidFill>
              </a:rPr>
              <a:t> </a:t>
            </a:r>
            <a:r>
              <a:rPr lang="en-GB" sz="2600" b="1" dirty="0" err="1">
                <a:solidFill>
                  <a:srgbClr val="FFFF00"/>
                </a:solidFill>
              </a:rPr>
              <a:t>consulari</a:t>
            </a:r>
            <a:r>
              <a:rPr lang="en-GB" sz="2600" b="1" dirty="0">
                <a:solidFill>
                  <a:srgbClr val="FFFF00"/>
                </a:solidFill>
              </a:rPr>
              <a:t> </a:t>
            </a:r>
            <a:r>
              <a:rPr lang="en-GB" sz="2600" b="1" dirty="0" err="1">
                <a:solidFill>
                  <a:srgbClr val="FFFF00"/>
                </a:solidFill>
              </a:rPr>
              <a:t>potestate</a:t>
            </a:r>
            <a:r>
              <a:rPr lang="en-GB" sz="2600" b="1" dirty="0">
                <a:solidFill>
                  <a:srgbClr val="FFFF00"/>
                </a:solidFill>
              </a:rPr>
              <a:t>” </a:t>
            </a:r>
            <a:br>
              <a:rPr lang="en-GB" sz="2600" b="1" dirty="0">
                <a:solidFill>
                  <a:srgbClr val="FFFF00"/>
                </a:solidFill>
              </a:rPr>
            </a:br>
            <a:r>
              <a:rPr lang="en-GB" sz="2600" b="1" dirty="0">
                <a:solidFill>
                  <a:srgbClr val="FFFF00"/>
                </a:solidFill>
              </a:rPr>
              <a:t>            triumvirate for constituting the res </a:t>
            </a:r>
            <a:r>
              <a:rPr lang="en-GB" sz="2600" b="1" dirty="0" err="1">
                <a:solidFill>
                  <a:srgbClr val="FFFF00"/>
                </a:solidFill>
              </a:rPr>
              <a:t>publica</a:t>
            </a:r>
            <a:endParaRPr lang="en-GB" sz="2600" b="1" dirty="0">
              <a:solidFill>
                <a:srgbClr val="FFFF00"/>
              </a:solidFill>
            </a:endParaRPr>
          </a:p>
        </p:txBody>
      </p:sp>
    </p:spTree>
    <p:extLst>
      <p:ext uri="{BB962C8B-B14F-4D97-AF65-F5344CB8AC3E}">
        <p14:creationId xmlns:p14="http://schemas.microsoft.com/office/powerpoint/2010/main" val="39660030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wheel(1)">
                                      <p:cBhvr>
                                        <p:cTn id="7" dur="2000"/>
                                        <p:tgtEl>
                                          <p:spTgt spid="58370"/>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1000"/>
                                        <p:tgtEl>
                                          <p:spTgt spid="6">
                                            <p:txEl>
                                              <p:pRg st="1" end="1"/>
                                            </p:txEl>
                                          </p:spTgt>
                                        </p:tgtEl>
                                      </p:cBhvr>
                                    </p:animEffect>
                                    <p:anim calcmode="lin" valueType="num">
                                      <p:cBhvr>
                                        <p:cTn id="2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42" presetClass="entr" presetSubtype="0" fill="hold" grpId="0" nodeType="after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Effect transition="in" filter="fade">
                                      <p:cBhvr>
                                        <p:cTn id="29" dur="1000"/>
                                        <p:tgtEl>
                                          <p:spTgt spid="6">
                                            <p:txEl>
                                              <p:pRg st="2" end="2"/>
                                            </p:txEl>
                                          </p:spTgt>
                                        </p:tgtEl>
                                      </p:cBhvr>
                                    </p:animEffect>
                                    <p:anim calcmode="lin" valueType="num">
                                      <p:cBhvr>
                                        <p:cTn id="3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upload.wikimedia.org/wikipedia/commons/9/95/Castro_Battle_of_Act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301752" y="228600"/>
            <a:ext cx="8534400" cy="758952"/>
          </a:xfrm>
        </p:spPr>
        <p:txBody>
          <a:bodyPr/>
          <a:lstStyle/>
          <a:p>
            <a:r>
              <a:rPr lang="en-GB" dirty="0"/>
              <a:t>Political “Propaganda”</a:t>
            </a:r>
          </a:p>
        </p:txBody>
      </p:sp>
      <p:sp>
        <p:nvSpPr>
          <p:cNvPr id="8" name="Content Placeholder 2"/>
          <p:cNvSpPr>
            <a:spLocks noGrp="1"/>
          </p:cNvSpPr>
          <p:nvPr>
            <p:ph sz="quarter"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Battle of Actium, 2</a:t>
            </a:r>
            <a:r>
              <a:rPr lang="en-GB" spc="600" baseline="30000" dirty="0">
                <a:effectLst>
                  <a:outerShdw blurRad="38100" dist="38100" dir="2700000" algn="tl">
                    <a:srgbClr val="000000">
                      <a:alpha val="43137"/>
                    </a:srgbClr>
                  </a:outerShdw>
                </a:effectLst>
              </a:rPr>
              <a:t>nd</a:t>
            </a:r>
            <a:r>
              <a:rPr lang="en-GB" spc="600" dirty="0">
                <a:effectLst>
                  <a:outerShdw blurRad="38100" dist="38100" dir="2700000" algn="tl">
                    <a:srgbClr val="000000">
                      <a:alpha val="43137"/>
                    </a:srgbClr>
                  </a:outerShdw>
                </a:effectLst>
              </a:rPr>
              <a:t> Sep. 31 B.C.</a:t>
            </a:r>
          </a:p>
        </p:txBody>
      </p:sp>
      <p:pic>
        <p:nvPicPr>
          <p:cNvPr id="10" name="Picture 4" descr="http://farm9.staticflickr.com/8342/8155988967_d2836d4837_z.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761157"/>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77826" name="Picture 2" descr="http://s3.amazonaws.com/magnoliasoft.imageweb/bridgeman/supersize/lal2631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10" y="0"/>
            <a:ext cx="91303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farm9.staticflickr.com/8342/8155988967_d2836d4837_z.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pc="600" dirty="0">
                <a:solidFill>
                  <a:schemeClr val="accent5">
                    <a:lumMod val="20000"/>
                    <a:lumOff val="80000"/>
                  </a:schemeClr>
                </a:solidFill>
                <a:effectLst>
                  <a:outerShdw blurRad="38100" dist="38100" dir="2700000" algn="tl">
                    <a:srgbClr val="000000">
                      <a:alpha val="43137"/>
                    </a:srgbClr>
                  </a:outerShdw>
                </a:effectLst>
              </a:rPr>
              <a:t>Suicide of Cleopatra &amp; Mark Antony</a:t>
            </a:r>
            <a:br>
              <a:rPr lang="en-GB" spc="600" dirty="0">
                <a:solidFill>
                  <a:schemeClr val="accent5">
                    <a:lumMod val="20000"/>
                    <a:lumOff val="80000"/>
                  </a:schemeClr>
                </a:solidFill>
                <a:effectLst>
                  <a:outerShdw blurRad="38100" dist="38100" dir="2700000" algn="tl">
                    <a:srgbClr val="000000">
                      <a:alpha val="43137"/>
                    </a:srgbClr>
                  </a:outerShdw>
                </a:effectLst>
              </a:rPr>
            </a:br>
            <a:r>
              <a:rPr lang="en-GB" spc="600" dirty="0">
                <a:solidFill>
                  <a:schemeClr val="accent5">
                    <a:lumMod val="20000"/>
                    <a:lumOff val="80000"/>
                  </a:schemeClr>
                </a:solidFill>
                <a:effectLst>
                  <a:outerShdw blurRad="38100" dist="38100" dir="2700000" algn="tl">
                    <a:srgbClr val="000000">
                      <a:alpha val="43137"/>
                    </a:srgbClr>
                  </a:outerShdw>
                </a:effectLst>
              </a:rPr>
              <a:t>3</a:t>
            </a:r>
            <a:r>
              <a:rPr lang="en-GB" spc="600" baseline="30000" dirty="0">
                <a:solidFill>
                  <a:schemeClr val="accent5">
                    <a:lumMod val="20000"/>
                    <a:lumOff val="80000"/>
                  </a:schemeClr>
                </a:solidFill>
                <a:effectLst>
                  <a:outerShdw blurRad="38100" dist="38100" dir="2700000" algn="tl">
                    <a:srgbClr val="000000">
                      <a:alpha val="43137"/>
                    </a:srgbClr>
                  </a:outerShdw>
                </a:effectLst>
              </a:rPr>
              <a:t>rd</a:t>
            </a:r>
            <a:r>
              <a:rPr lang="en-GB" spc="600" dirty="0">
                <a:solidFill>
                  <a:schemeClr val="accent5">
                    <a:lumMod val="20000"/>
                    <a:lumOff val="80000"/>
                  </a:schemeClr>
                </a:solidFill>
                <a:effectLst>
                  <a:outerShdw blurRad="38100" dist="38100" dir="2700000" algn="tl">
                    <a:srgbClr val="000000">
                      <a:alpha val="43137"/>
                    </a:srgbClr>
                  </a:outerShdw>
                </a:effectLst>
              </a:rPr>
              <a:t> August 30 B.C.</a:t>
            </a:r>
          </a:p>
        </p:txBody>
      </p:sp>
      <p:sp>
        <p:nvSpPr>
          <p:cNvPr id="9" name="Title 1"/>
          <p:cNvSpPr txBox="1">
            <a:spLocks/>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Political “Propaganda”</a:t>
            </a:r>
            <a:endParaRPr lang="en-GB" dirty="0">
              <a:solidFill>
                <a:schemeClr val="accent5">
                  <a:lumMod val="40000"/>
                  <a:lumOff val="60000"/>
                </a:schemeClr>
              </a:solidFill>
            </a:endParaRPr>
          </a:p>
        </p:txBody>
      </p:sp>
    </p:spTree>
    <p:extLst>
      <p:ext uri="{BB962C8B-B14F-4D97-AF65-F5344CB8AC3E}">
        <p14:creationId xmlns:p14="http://schemas.microsoft.com/office/powerpoint/2010/main" val="966537818"/>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Political “Propaganda”</a:t>
            </a:r>
            <a:endParaRPr lang="en-GB" dirty="0">
              <a:solidFill>
                <a:schemeClr val="accent5">
                  <a:lumMod val="40000"/>
                  <a:lumOff val="60000"/>
                </a:schemeClr>
              </a:solidFill>
            </a:endParaRPr>
          </a:p>
        </p:txBody>
      </p:sp>
      <p:sp>
        <p:nvSpPr>
          <p:cNvPr id="6"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b="1" spc="600" dirty="0">
                <a:solidFill>
                  <a:schemeClr val="accent2">
                    <a:lumMod val="20000"/>
                    <a:lumOff val="80000"/>
                  </a:schemeClr>
                </a:solidFill>
                <a:effectLst>
                  <a:outerShdw blurRad="38100" dist="38100" dir="2700000" algn="tl">
                    <a:srgbClr val="000000">
                      <a:alpha val="43137"/>
                    </a:srgbClr>
                  </a:outerShdw>
                </a:effectLst>
              </a:rPr>
              <a:t>Egypt - Roman province</a:t>
            </a:r>
          </a:p>
          <a:p>
            <a:pPr algn="ctr"/>
            <a:r>
              <a:rPr lang="en-GB" b="1" spc="600" dirty="0">
                <a:solidFill>
                  <a:schemeClr val="accent2">
                    <a:lumMod val="20000"/>
                    <a:lumOff val="80000"/>
                  </a:schemeClr>
                </a:solidFill>
                <a:effectLst>
                  <a:outerShdw blurRad="38100" dist="38100" dir="2700000" algn="tl">
                    <a:srgbClr val="000000">
                      <a:alpha val="43137"/>
                    </a:srgbClr>
                  </a:outerShdw>
                </a:effectLst>
              </a:rPr>
              <a:t>Augustus - </a:t>
            </a:r>
            <a:r>
              <a:rPr lang="en-GB" b="1" spc="600" dirty="0" err="1">
                <a:solidFill>
                  <a:schemeClr val="accent2">
                    <a:lumMod val="20000"/>
                    <a:lumOff val="80000"/>
                  </a:schemeClr>
                </a:solidFill>
                <a:effectLst>
                  <a:outerShdw blurRad="38100" dist="38100" dir="2700000" algn="tl">
                    <a:srgbClr val="000000">
                      <a:alpha val="43137"/>
                    </a:srgbClr>
                  </a:outerShdw>
                </a:effectLst>
              </a:rPr>
              <a:t>Pharao</a:t>
            </a:r>
            <a:endParaRPr lang="en-GB" b="1" spc="600" dirty="0">
              <a:solidFill>
                <a:schemeClr val="accent2">
                  <a:lumMod val="20000"/>
                  <a:lumOff val="80000"/>
                </a:schemeClr>
              </a:solidFill>
              <a:effectLst>
                <a:outerShdw blurRad="38100" dist="38100" dir="2700000" algn="tl">
                  <a:srgbClr val="000000">
                    <a:alpha val="43137"/>
                  </a:srgbClr>
                </a:outerShdw>
              </a:effectLst>
            </a:endParaRPr>
          </a:p>
        </p:txBody>
      </p:sp>
      <p:pic>
        <p:nvPicPr>
          <p:cNvPr id="78852" name="Picture 4" descr="http://guenther-eichhorn.com/images/EGYPT/Egypt_1914_1024x153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90519" y="2204864"/>
            <a:ext cx="3102090" cy="46531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statue of a person&#10;&#10;Description generated with very high confidence">
            <a:extLst>
              <a:ext uri="{FF2B5EF4-FFF2-40B4-BE49-F238E27FC236}">
                <a16:creationId xmlns:a16="http://schemas.microsoft.com/office/drawing/2014/main" id="{03C53F41-AB81-46F4-9D28-77BC2120F358}"/>
              </a:ext>
            </a:extLst>
          </p:cNvPr>
          <p:cNvPicPr>
            <a:picLocks noChangeAspect="1"/>
          </p:cNvPicPr>
          <p:nvPr/>
        </p:nvPicPr>
        <p:blipFill rotWithShape="1">
          <a:blip r:embed="rId4">
            <a:extLst>
              <a:ext uri="{28A0092B-C50C-407E-A947-70E740481C1C}">
                <a14:useLocalDpi xmlns:a14="http://schemas.microsoft.com/office/drawing/2010/main" val="0"/>
              </a:ext>
            </a:extLst>
          </a:blip>
          <a:srcRect l="26375" r="29525" b="16801"/>
          <a:stretch/>
        </p:blipFill>
        <p:spPr>
          <a:xfrm>
            <a:off x="164726" y="2304942"/>
            <a:ext cx="3722715" cy="4664741"/>
          </a:xfrm>
          <a:prstGeom prst="rect">
            <a:avLst/>
          </a:prstGeom>
        </p:spPr>
      </p:pic>
    </p:spTree>
    <p:extLst>
      <p:ext uri="{BB962C8B-B14F-4D97-AF65-F5344CB8AC3E}">
        <p14:creationId xmlns:p14="http://schemas.microsoft.com/office/powerpoint/2010/main" val="42530908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2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899592" y="1988840"/>
            <a:ext cx="7906080" cy="4110208"/>
          </a:xfrm>
        </p:spPr>
        <p:txBody>
          <a:bodyPr/>
          <a:lstStyle/>
          <a:p>
            <a:r>
              <a:rPr lang="en-GB" sz="3200" b="1" dirty="0">
                <a:solidFill>
                  <a:srgbClr val="FFFF00"/>
                </a:solidFill>
                <a:effectLst>
                  <a:outerShdw blurRad="38100" dist="38100" dir="2700000" algn="tl">
                    <a:srgbClr val="000000">
                      <a:alpha val="43137"/>
                    </a:srgbClr>
                  </a:outerShdw>
                </a:effectLst>
              </a:rPr>
              <a:t>Autocracy of Octavian</a:t>
            </a:r>
          </a:p>
          <a:p>
            <a:endParaRPr lang="en-GB" b="1" dirty="0">
              <a:solidFill>
                <a:srgbClr val="FFFF00"/>
              </a:solidFill>
              <a:effectLst>
                <a:outerShdw blurRad="38100" dist="38100" dir="2700000" algn="tl">
                  <a:srgbClr val="000000">
                    <a:alpha val="43137"/>
                  </a:srgbClr>
                </a:outerShdw>
              </a:effectLst>
            </a:endParaRPr>
          </a:p>
          <a:p>
            <a:r>
              <a:rPr lang="en-GB" b="1" dirty="0">
                <a:solidFill>
                  <a:srgbClr val="FFFF00"/>
                </a:solidFill>
                <a:effectLst>
                  <a:outerShdw blurRad="38100" dist="38100" dir="2700000" algn="tl">
                    <a:srgbClr val="000000">
                      <a:alpha val="43137"/>
                    </a:srgbClr>
                  </a:outerShdw>
                </a:effectLst>
              </a:rPr>
              <a:t>Who was left to challenge</a:t>
            </a:r>
            <a:br>
              <a:rPr lang="en-GB" b="1" dirty="0">
                <a:solidFill>
                  <a:srgbClr val="FFFF00"/>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Octavian?</a:t>
            </a:r>
          </a:p>
          <a:p>
            <a:pPr lvl="1"/>
            <a:r>
              <a:rPr lang="en-GB" b="1" dirty="0">
                <a:solidFill>
                  <a:srgbClr val="FFFF00"/>
                </a:solidFill>
                <a:effectLst>
                  <a:outerShdw blurRad="38100" dist="38100" dir="2700000" algn="tl">
                    <a:srgbClr val="000000">
                      <a:alpha val="43137"/>
                    </a:srgbClr>
                  </a:outerShdw>
                </a:effectLst>
              </a:rPr>
              <a:t>any senators or knights ? </a:t>
            </a:r>
          </a:p>
          <a:p>
            <a:pPr lvl="1"/>
            <a:r>
              <a:rPr lang="en-GB" b="1" dirty="0">
                <a:solidFill>
                  <a:srgbClr val="FFFF00"/>
                </a:solidFill>
                <a:effectLst>
                  <a:outerShdw blurRad="38100" dist="38100" dir="2700000" algn="tl">
                    <a:srgbClr val="000000">
                      <a:alpha val="43137"/>
                    </a:srgbClr>
                  </a:outerShdw>
                </a:effectLst>
              </a:rPr>
              <a:t>the people of Rome ?</a:t>
            </a:r>
          </a:p>
          <a:p>
            <a:pPr lvl="1"/>
            <a:r>
              <a:rPr lang="en-GB" b="1" dirty="0">
                <a:solidFill>
                  <a:srgbClr val="FFFF00"/>
                </a:solidFill>
                <a:effectLst>
                  <a:outerShdw blurRad="38100" dist="38100" dir="2700000" algn="tl">
                    <a:srgbClr val="000000">
                      <a:alpha val="43137"/>
                    </a:srgbClr>
                  </a:outerShdw>
                </a:effectLst>
              </a:rPr>
              <a:t>…?</a:t>
            </a:r>
          </a:p>
        </p:txBody>
      </p:sp>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2983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endParaRPr lang="en-GB" dirty="0"/>
          </a:p>
        </p:txBody>
      </p:sp>
      <p:sp>
        <p:nvSpPr>
          <p:cNvPr id="6"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528267"/>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301752" y="228600"/>
            <a:ext cx="8534400" cy="758952"/>
          </a:xfrm>
        </p:spPr>
        <p:txBody>
          <a:bodyPr/>
          <a:lstStyle/>
          <a:p>
            <a:endParaRPr lang="en-GB" dirty="0"/>
          </a:p>
        </p:txBody>
      </p:sp>
      <p:sp>
        <p:nvSpPr>
          <p:cNvPr id="10"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11"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5" cstate="print"/>
          <a:srcRect l="53283" t="19840" r="17842" b="9601"/>
          <a:stretch>
            <a:fillRect/>
          </a:stretch>
        </p:blipFill>
        <p:spPr bwMode="auto">
          <a:xfrm rot="20418008">
            <a:off x="545008" y="3918155"/>
            <a:ext cx="2233211" cy="3410721"/>
          </a:xfrm>
          <a:prstGeom prst="rect">
            <a:avLst/>
          </a:prstGeom>
          <a:noFill/>
          <a:ln w="9525">
            <a:noFill/>
            <a:miter lim="800000"/>
            <a:headEnd/>
            <a:tailEnd/>
          </a:ln>
        </p:spPr>
      </p:pic>
      <p:sp>
        <p:nvSpPr>
          <p:cNvPr id="6" name="Inhaltsplatzhalter 3"/>
          <p:cNvSpPr txBox="1">
            <a:spLocks/>
          </p:cNvSpPr>
          <p:nvPr/>
        </p:nvSpPr>
        <p:spPr>
          <a:xfrm>
            <a:off x="899592" y="1772816"/>
            <a:ext cx="7467600" cy="201622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a:t>Ronald </a:t>
            </a:r>
            <a:r>
              <a:rPr lang="en-GB" sz="2000" b="1" dirty="0" err="1"/>
              <a:t>Syme</a:t>
            </a:r>
            <a:r>
              <a:rPr lang="en-GB" sz="2000" b="1" dirty="0"/>
              <a:t>, </a:t>
            </a:r>
            <a:r>
              <a:rPr lang="en-GB" sz="2000" b="1" i="1" dirty="0"/>
              <a:t>Roman Revolution</a:t>
            </a:r>
            <a:r>
              <a:rPr lang="en-GB" sz="2000" b="1" dirty="0"/>
              <a:t>, 1939</a:t>
            </a:r>
          </a:p>
          <a:p>
            <a:r>
              <a:rPr lang="en-GB" sz="2000" b="1" dirty="0"/>
              <a:t>But what ‘revolution’ ?</a:t>
            </a:r>
          </a:p>
          <a:p>
            <a:pPr lvl="1"/>
            <a:r>
              <a:rPr lang="en-GB" sz="2000" b="1" dirty="0">
                <a:solidFill>
                  <a:schemeClr val="tx1">
                    <a:lumMod val="85000"/>
                    <a:lumOff val="15000"/>
                  </a:schemeClr>
                </a:solidFill>
              </a:rPr>
              <a:t>A political revolution ?</a:t>
            </a:r>
          </a:p>
          <a:p>
            <a:pPr lvl="2"/>
            <a:r>
              <a:rPr lang="en-GB" dirty="0"/>
              <a:t>Decay of Republic leading to establishment </a:t>
            </a:r>
            <a:br>
              <a:rPr lang="en-GB" dirty="0"/>
            </a:br>
            <a:r>
              <a:rPr lang="en-GB" dirty="0"/>
              <a:t>of new, autocratic regime ?</a:t>
            </a:r>
            <a:endParaRPr lang="en-GB" sz="2400" dirty="0"/>
          </a:p>
        </p:txBody>
      </p:sp>
    </p:spTree>
    <p:extLst>
      <p:ext uri="{BB962C8B-B14F-4D97-AF65-F5344CB8AC3E}">
        <p14:creationId xmlns:p14="http://schemas.microsoft.com/office/powerpoint/2010/main" val="10524894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www.corbisimages.com/images/Corbis-SN003481.jpg%3Fsize%3D67%26uid%3Db74fa1d0-e26b-414f-b123-9919311f636f">
            <a:extLst>
              <a:ext uri="{FF2B5EF4-FFF2-40B4-BE49-F238E27FC236}">
                <a16:creationId xmlns:a16="http://schemas.microsoft.com/office/drawing/2014/main" id="{2155ED3B-531E-4BFC-88A7-AF02909E8C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File:Ritratto repubblicano dal museo torlonia, roma.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678" b="97830" l="2204" r="98072">
                        <a14:foregroundMark x1="60055" y1="6678" x2="60055" y2="6678"/>
                        <a14:foregroundMark x1="25069" y1="11185" x2="25069" y2="11185"/>
                        <a14:foregroundMark x1="11295" y1="17696" x2="11295" y2="17696"/>
                        <a14:foregroundMark x1="5785" y1="38230" x2="5785" y2="38230"/>
                        <a14:foregroundMark x1="28650" y1="49917" x2="28650" y2="49917"/>
                        <a14:foregroundMark x1="14876" y1="52755" x2="14876" y2="52755"/>
                        <a14:foregroundMark x1="21488" y1="39399" x2="21488" y2="39399"/>
                        <a14:foregroundMark x1="26722" y1="37396" x2="26722" y2="37396"/>
                        <a14:foregroundMark x1="94766" y1="41402" x2="94766" y2="41402"/>
                        <a14:foregroundMark x1="79063" y1="74624" x2="79063" y2="74624"/>
                        <a14:foregroundMark x1="84848" y1="84975" x2="84848" y2="84975"/>
                        <a14:foregroundMark x1="86501" y1="96661" x2="86501" y2="96661"/>
                        <a14:foregroundMark x1="93388" y1="97830" x2="93388" y2="97830"/>
                        <a14:foregroundMark x1="48209" y1="90985" x2="48209" y2="90985"/>
                        <a14:foregroundMark x1="30854" y1="78631" x2="30854" y2="78631"/>
                        <a14:foregroundMark x1="9917" y1="77295" x2="9917" y2="77295"/>
                        <a14:foregroundMark x1="2479" y1="77963" x2="2479" y2="77963"/>
                        <a14:foregroundMark x1="91185" y1="73456" x2="91185" y2="73456"/>
                        <a14:foregroundMark x1="98072" y1="85476" x2="98072" y2="85476"/>
                        <a14:foregroundMark x1="12397" y1="22705" x2="12397" y2="22705"/>
                        <a14:foregroundMark x1="11019" y1="28381" x2="11019" y2="28381"/>
                        <a14:foregroundMark x1="9091" y1="33723" x2="9091" y2="33723"/>
                        <a14:foregroundMark x1="9917" y1="31886" x2="9917" y2="31886"/>
                        <a14:foregroundMark x1="7989" y1="29883" x2="7989" y2="29883"/>
                        <a14:backgroundMark x1="5785" y1="64608" x2="5785" y2="64608"/>
                        <a14:backgroundMark x1="11019" y1="60601" x2="11019" y2="60601"/>
                        <a14:backgroundMark x1="6887" y1="59265" x2="6887" y2="59265"/>
                        <a14:backgroundMark x1="4959" y1="29716" x2="4959" y2="29716"/>
                        <a14:backgroundMark x1="3306" y1="22705" x2="3306" y2="22705"/>
                        <a14:backgroundMark x1="4683" y1="26043" x2="4683" y2="26043"/>
                        <a14:backgroundMark x1="4408" y1="51753" x2="4408" y2="51753"/>
                        <a14:backgroundMark x1="98898" y1="33723" x2="98898" y2="33723"/>
                        <a14:backgroundMark x1="15978" y1="62771" x2="15978" y2="62771"/>
                        <a14:backgroundMark x1="3857" y1="33556" x2="3857" y2="33556"/>
                        <a14:backgroundMark x1="3857" y1="31720" x2="3857" y2="31720"/>
                      </a14:backgroundRemoval>
                    </a14:imgEffect>
                  </a14:imgLayer>
                </a14:imgProps>
              </a:ext>
              <a:ext uri="{28A0092B-C50C-407E-A947-70E740481C1C}">
                <a14:useLocalDpi xmlns:a14="http://schemas.microsoft.com/office/drawing/2010/main" val="0"/>
              </a:ext>
            </a:extLst>
          </a:blip>
          <a:srcRect/>
          <a:stretch>
            <a:fillRect/>
          </a:stretch>
        </p:blipFill>
        <p:spPr bwMode="auto">
          <a:xfrm>
            <a:off x="4095901" y="1700808"/>
            <a:ext cx="3141586" cy="518405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1752" y="228600"/>
            <a:ext cx="8534400" cy="758952"/>
          </a:xfrm>
        </p:spPr>
        <p:txBody>
          <a:bodyPr/>
          <a:lstStyle/>
          <a:p>
            <a:r>
              <a:rPr lang="de-DE" dirty="0"/>
              <a:t>Return to Rome, 29 BC</a:t>
            </a:r>
            <a:endParaRPr lang="en-GB" dirty="0"/>
          </a:p>
        </p:txBody>
      </p:sp>
      <p:sp>
        <p:nvSpPr>
          <p:cNvPr id="7" name="Content Placeholder 2"/>
          <p:cNvSpPr>
            <a:spLocks noGrp="1"/>
          </p:cNvSpPr>
          <p:nvPr>
            <p:ph sz="quarter" idx="1"/>
          </p:nvPr>
        </p:nvSpPr>
        <p:spPr>
          <a:xfrm>
            <a:off x="-36512" y="2564904"/>
            <a:ext cx="4032448" cy="1224136"/>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b="1" dirty="0"/>
              <a:t>idealised image</a:t>
            </a:r>
          </a:p>
        </p:txBody>
      </p:sp>
      <p:pic>
        <p:nvPicPr>
          <p:cNvPr id="8" name="Picture 4" descr="C:\Eigene Dateien\TEACHING MATERIAL\CITIES &amp; SETTLEMENTS\AUGUSTUS ROM\Augustus Statue Primaporta 19 17 BC.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5208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heel(1)">
                                      <p:cBhvr>
                                        <p:cTn id="7" dur="2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corbisimages.com/images/Corbis-SN003481.jpg%3Fsize%3D67%26uid%3Db74fa1d0-e26b-414f-b123-9919311f636f">
            <a:extLst>
              <a:ext uri="{FF2B5EF4-FFF2-40B4-BE49-F238E27FC236}">
                <a16:creationId xmlns:a16="http://schemas.microsoft.com/office/drawing/2014/main" id="{724503E7-5E80-4F10-ADB2-0744F94056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ldmart315.edublogs.org/files/2011/09/chimage.php-19awlxc-923x1024.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516" b="99902" l="3792" r="93608">
                        <a14:foregroundMark x1="3792" y1="5469" x2="3792" y2="5469"/>
                        <a14:foregroundMark x1="69339" y1="3613" x2="69339" y2="3613"/>
                        <a14:foregroundMark x1="61755" y1="6445" x2="61755" y2="6445"/>
                        <a14:foregroundMark x1="59588" y1="6934" x2="59588" y2="6934"/>
                        <a14:foregroundMark x1="58613" y1="8594" x2="58613" y2="8594"/>
                        <a14:foregroundMark x1="58288" y1="10742" x2="58288" y2="10742"/>
                        <a14:foregroundMark x1="58288" y1="12598" x2="58288" y2="12598"/>
                        <a14:foregroundMark x1="61430" y1="12598" x2="61430" y2="12598"/>
                        <a14:foregroundMark x1="62297" y1="4785" x2="62297" y2="4785"/>
                        <a14:foregroundMark x1="93824" y1="55566" x2="93824" y2="55566"/>
                        <a14:foregroundMark x1="72806" y1="95801" x2="72806" y2="95801"/>
                        <a14:foregroundMark x1="73348" y1="99902" x2="73348" y2="99902"/>
                        <a14:foregroundMark x1="56230" y1="98438" x2="56230" y2="98438"/>
                        <a14:foregroundMark x1="87757" y1="37891" x2="87757" y2="37891"/>
                        <a14:foregroundMark x1="87757" y1="33887" x2="87757" y2="33887"/>
                        <a14:foregroundMark x1="90466" y1="20508" x2="90466" y2="20508"/>
                        <a14:foregroundMark x1="90466" y1="24121" x2="90466" y2="24121"/>
                        <a14:foregroundMark x1="89924" y1="29297" x2="89924" y2="29297"/>
                        <a14:foregroundMark x1="91441" y1="15527" x2="91441" y2="15527"/>
                        <a14:foregroundMark x1="84074" y1="67676" x2="84074" y2="67676"/>
                        <a14:foregroundMark x1="88624" y1="32617" x2="88624" y2="32617"/>
                        <a14:foregroundMark x1="88841" y1="30762" x2="88841" y2="30762"/>
                      </a14:backgroundRemoval>
                    </a14:imgEffect>
                  </a14:imgLayer>
                </a14:imgProps>
              </a:ext>
              <a:ext uri="{28A0092B-C50C-407E-A947-70E740481C1C}">
                <a14:useLocalDpi xmlns:a14="http://schemas.microsoft.com/office/drawing/2010/main" val="0"/>
              </a:ext>
            </a:extLst>
          </a:blip>
          <a:srcRect/>
          <a:stretch>
            <a:fillRect/>
          </a:stretch>
        </p:blipFill>
        <p:spPr bwMode="auto">
          <a:xfrm>
            <a:off x="1319027" y="188640"/>
            <a:ext cx="6061285" cy="66967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36512" y="2564904"/>
            <a:ext cx="4032448" cy="4176464"/>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b="1" dirty="0"/>
              <a:t>idealised image</a:t>
            </a:r>
          </a:p>
          <a:p>
            <a:r>
              <a:rPr lang="en-GB" sz="2400" dirty="0"/>
              <a:t>Augustus as </a:t>
            </a:r>
            <a:r>
              <a:rPr lang="en-GB" sz="2400" i="1" dirty="0"/>
              <a:t>imperator,</a:t>
            </a:r>
            <a:br>
              <a:rPr lang="en-GB" sz="2400" i="1" dirty="0"/>
            </a:br>
            <a:r>
              <a:rPr lang="en-GB" sz="2400" dirty="0"/>
              <a:t>as ‘commander-in-chief’ of the army</a:t>
            </a:r>
          </a:p>
          <a:p>
            <a:r>
              <a:rPr lang="en-GB" sz="2400" dirty="0"/>
              <a:t>armoured cuirass:</a:t>
            </a:r>
          </a:p>
          <a:p>
            <a:pPr lvl="1"/>
            <a:r>
              <a:rPr lang="en-GB" sz="1900" dirty="0">
                <a:solidFill>
                  <a:schemeClr val="accent3">
                    <a:lumMod val="20000"/>
                    <a:lumOff val="80000"/>
                  </a:schemeClr>
                </a:solidFill>
              </a:rPr>
              <a:t>Mars</a:t>
            </a:r>
          </a:p>
          <a:p>
            <a:pPr lvl="1"/>
            <a:r>
              <a:rPr lang="en-GB" sz="1900" dirty="0">
                <a:solidFill>
                  <a:schemeClr val="accent3">
                    <a:lumMod val="20000"/>
                    <a:lumOff val="80000"/>
                  </a:schemeClr>
                </a:solidFill>
              </a:rPr>
              <a:t>chariot of Sun</a:t>
            </a:r>
          </a:p>
          <a:p>
            <a:pPr lvl="1"/>
            <a:r>
              <a:rPr lang="en-GB" sz="1900" dirty="0">
                <a:solidFill>
                  <a:schemeClr val="accent3">
                    <a:lumMod val="20000"/>
                    <a:lumOff val="80000"/>
                  </a:schemeClr>
                </a:solidFill>
              </a:rPr>
              <a:t>Hispania, Gaul, Germania, Parthia</a:t>
            </a:r>
          </a:p>
          <a:p>
            <a:pPr lvl="1"/>
            <a:r>
              <a:rPr lang="en-GB" sz="1900" dirty="0" err="1">
                <a:solidFill>
                  <a:schemeClr val="accent3">
                    <a:lumMod val="20000"/>
                    <a:lumOff val="80000"/>
                  </a:schemeClr>
                </a:solidFill>
              </a:rPr>
              <a:t>Cupid</a:t>
            </a:r>
            <a:r>
              <a:rPr lang="en-GB" sz="1900" dirty="0" err="1">
                <a:solidFill>
                  <a:schemeClr val="accent3">
                    <a:lumMod val="20000"/>
                    <a:lumOff val="80000"/>
                  </a:schemeClr>
                </a:solidFill>
                <a:sym typeface="Wingdings" panose="05000000000000000000" pitchFamily="2" charset="2"/>
              </a:rPr>
              <a:t>Venus</a:t>
            </a:r>
            <a:r>
              <a:rPr lang="en-GB" sz="1900" dirty="0">
                <a:solidFill>
                  <a:schemeClr val="accent3">
                    <a:lumMod val="20000"/>
                    <a:lumOff val="80000"/>
                  </a:schemeClr>
                </a:solidFill>
                <a:sym typeface="Wingdings" panose="05000000000000000000" pitchFamily="2" charset="2"/>
              </a:rPr>
              <a:t>: gens Iulia</a:t>
            </a:r>
            <a:endParaRPr lang="en-GB" sz="1900" dirty="0">
              <a:solidFill>
                <a:schemeClr val="accent3">
                  <a:lumMod val="20000"/>
                  <a:lumOff val="80000"/>
                </a:schemeClr>
              </a:solidFill>
            </a:endParaRPr>
          </a:p>
          <a:p>
            <a:pPr lvl="1"/>
            <a:endParaRPr lang="en-GB" sz="1900" dirty="0">
              <a:solidFill>
                <a:srgbClr val="0070C0"/>
              </a:solidFill>
            </a:endParaRPr>
          </a:p>
          <a:p>
            <a:endParaRPr lang="en-GB" sz="2400" i="1" dirty="0"/>
          </a:p>
          <a:p>
            <a:r>
              <a:rPr lang="en-GB" sz="2400" dirty="0"/>
              <a:t>today Vatican Museums</a:t>
            </a:r>
          </a:p>
        </p:txBody>
      </p:sp>
      <p:pic>
        <p:nvPicPr>
          <p:cNvPr id="4" name="Picture 4" descr="C:\Eigene Dateien\TEACHING MATERIAL\CITIES &amp; SETTLEMENTS\AUGUSTUS ROM\Augustus Statue Primaporta 19 17 BC.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9511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0" y="1412776"/>
            <a:ext cx="7092280" cy="5256584"/>
          </a:xfrm>
        </p:spPr>
        <p:txBody>
          <a:bodyPr>
            <a:normAutofit fontScale="85000" lnSpcReduction="10000"/>
          </a:bodyPr>
          <a:lstStyle/>
          <a:p>
            <a:r>
              <a:rPr lang="en-GB" b="1" dirty="0"/>
              <a:t>Augustus </a:t>
            </a:r>
            <a:r>
              <a:rPr lang="en-GB" b="1" i="1" dirty="0"/>
              <a:t>Res </a:t>
            </a:r>
            <a:r>
              <a:rPr lang="en-GB" b="1" i="1" dirty="0" err="1"/>
              <a:t>Gestae</a:t>
            </a:r>
            <a:r>
              <a:rPr lang="en-GB" b="1" dirty="0"/>
              <a:t> 34</a:t>
            </a:r>
            <a:br>
              <a:rPr lang="en-GB" b="1" dirty="0"/>
            </a:br>
            <a:r>
              <a:rPr lang="en-GB" dirty="0"/>
              <a:t>In my sixth and seventh consulships [28-27 BC], after I had extinguished civil wars, and at a time when with universal consent I was in complete control of affairs, </a:t>
            </a:r>
            <a:r>
              <a:rPr lang="en-GB" dirty="0">
                <a:highlight>
                  <a:srgbClr val="FFFF00"/>
                </a:highlight>
              </a:rPr>
              <a:t>I transferred the ‘Republic’ from my power to the dominion of the senate and people of Rome</a:t>
            </a:r>
            <a:r>
              <a:rPr lang="en-GB" dirty="0"/>
              <a:t>. </a:t>
            </a:r>
            <a:r>
              <a:rPr lang="de-DE" dirty="0"/>
              <a:t> </a:t>
            </a:r>
            <a:endParaRPr lang="en-GB" dirty="0"/>
          </a:p>
          <a:p>
            <a:r>
              <a:rPr lang="en-GB" b="1" dirty="0" err="1"/>
              <a:t>Cass.Dio</a:t>
            </a:r>
            <a:r>
              <a:rPr lang="en-GB" b="1" dirty="0"/>
              <a:t> 53.5.4:</a:t>
            </a:r>
            <a:r>
              <a:rPr lang="en-GB" dirty="0"/>
              <a:t> “</a:t>
            </a:r>
            <a:r>
              <a:rPr lang="en-GB" dirty="0">
                <a:highlight>
                  <a:srgbClr val="FFFF00"/>
                </a:highlight>
              </a:rPr>
              <a:t>I have gained nothing </a:t>
            </a:r>
            <a:r>
              <a:rPr lang="en-GB" dirty="0"/>
              <a:t>for myself from all of this except that I have ensured the </a:t>
            </a:r>
            <a:r>
              <a:rPr lang="en-GB" dirty="0">
                <a:highlight>
                  <a:srgbClr val="FFFF00"/>
                </a:highlight>
              </a:rPr>
              <a:t>survival of my country</a:t>
            </a:r>
            <a:r>
              <a:rPr lang="en-GB" dirty="0"/>
              <a:t>, but for you it has meant that you are safe and have come to your senses. Since fortune has smiled on you and, through my agency, has restored to you unsullied </a:t>
            </a:r>
            <a:r>
              <a:rPr lang="en-GB" dirty="0">
                <a:highlight>
                  <a:srgbClr val="FFFF00"/>
                </a:highlight>
              </a:rPr>
              <a:t>peace</a:t>
            </a:r>
            <a:r>
              <a:rPr lang="en-GB" dirty="0"/>
              <a:t> and undisturbed </a:t>
            </a:r>
            <a:r>
              <a:rPr lang="en-GB" dirty="0">
                <a:highlight>
                  <a:srgbClr val="FFFF00"/>
                </a:highlight>
              </a:rPr>
              <a:t>harmony</a:t>
            </a:r>
            <a:r>
              <a:rPr lang="en-GB" dirty="0"/>
              <a:t>, receive back freedom and republican government, take back the armies and the provinces and govern yourself as you used to.”</a:t>
            </a:r>
          </a:p>
        </p:txBody>
      </p:sp>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404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sp>
        <p:nvSpPr>
          <p:cNvPr id="5"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4338" name="Picture 2" descr="http://ancientrome.ru/art/artwork/sculp/rom/imp/augustus/aug115.jpg"/>
          <p:cNvPicPr>
            <a:picLocks noChangeAspect="1" noChangeArrowheads="1"/>
          </p:cNvPicPr>
          <p:nvPr/>
        </p:nvPicPr>
        <p:blipFill rotWithShape="1">
          <a:blip r:embed="rId2">
            <a:extLst>
              <a:ext uri="{28A0092B-C50C-407E-A947-70E740481C1C}">
                <a14:useLocalDpi xmlns:a14="http://schemas.microsoft.com/office/drawing/2010/main" val="0"/>
              </a:ext>
            </a:extLst>
          </a:blip>
          <a:srcRect l="8163" r="7583"/>
          <a:stretch/>
        </p:blipFill>
        <p:spPr bwMode="auto">
          <a:xfrm>
            <a:off x="5058246" y="44625"/>
            <a:ext cx="4025623" cy="67687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pic>
        <p:nvPicPr>
          <p:cNvPr id="14340" name="Picture 4" descr="http://www.conservapedia.com/images/0/00/CivicCrow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2852936"/>
            <a:ext cx="2544217" cy="25442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5662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4340"/>
                                        </p:tgtEl>
                                        <p:attrNameLst>
                                          <p:attrName>style.visibility</p:attrName>
                                        </p:attrNameLst>
                                      </p:cBhvr>
                                      <p:to>
                                        <p:strVal val="visible"/>
                                      </p:to>
                                    </p:set>
                                    <p:animEffect transition="in" filter="wheel(1)">
                                      <p:cBhvr>
                                        <p:cTn id="7" dur="2000"/>
                                        <p:tgtEl>
                                          <p:spTgt spid="1434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4338"/>
                                        </p:tgtEl>
                                        <p:attrNameLst>
                                          <p:attrName>style.visibility</p:attrName>
                                        </p:attrNameLst>
                                      </p:cBhvr>
                                      <p:to>
                                        <p:strVal val="visible"/>
                                      </p:to>
                                    </p:set>
                                    <p:animEffect transition="in" filter="fade">
                                      <p:cBhvr>
                                        <p:cTn id="12" dur="1000"/>
                                        <p:tgtEl>
                                          <p:spTgt spid="14338"/>
                                        </p:tgtEl>
                                      </p:cBhvr>
                                    </p:animEffect>
                                    <p:anim calcmode="lin" valueType="num">
                                      <p:cBhvr>
                                        <p:cTn id="13" dur="1000" fill="hold"/>
                                        <p:tgtEl>
                                          <p:spTgt spid="14338"/>
                                        </p:tgtEl>
                                        <p:attrNameLst>
                                          <p:attrName>ppt_x</p:attrName>
                                        </p:attrNameLst>
                                      </p:cBhvr>
                                      <p:tavLst>
                                        <p:tav tm="0">
                                          <p:val>
                                            <p:strVal val="#ppt_x"/>
                                          </p:val>
                                        </p:tav>
                                        <p:tav tm="100000">
                                          <p:val>
                                            <p:strVal val="#ppt_x"/>
                                          </p:val>
                                        </p:tav>
                                      </p:tavLst>
                                    </p:anim>
                                    <p:anim calcmode="lin" valueType="num">
                                      <p:cBhvr>
                                        <p:cTn id="14" dur="1000" fill="hold"/>
                                        <p:tgtEl>
                                          <p:spTgt spid="14338"/>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4" presetClass="entr" presetSubtype="10" fill="hold" nodeType="after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8"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8" name="Picture 2" descr="http://ancientrome.ru/art/artwork/sculp/rom/imp/augustus/aug115.jpg"/>
          <p:cNvPicPr>
            <a:picLocks noChangeAspect="1" noChangeArrowheads="1"/>
          </p:cNvPicPr>
          <p:nvPr/>
        </p:nvPicPr>
        <p:blipFill rotWithShape="1">
          <a:blip r:embed="rId2">
            <a:extLst>
              <a:ext uri="{28A0092B-C50C-407E-A947-70E740481C1C}">
                <a14:useLocalDpi xmlns:a14="http://schemas.microsoft.com/office/drawing/2010/main" val="0"/>
              </a:ext>
            </a:extLst>
          </a:blip>
          <a:srcRect l="8163" r="7583"/>
          <a:stretch/>
        </p:blipFill>
        <p:spPr bwMode="auto">
          <a:xfrm>
            <a:off x="5172699" y="267653"/>
            <a:ext cx="3935805" cy="661773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upload.wikimedia.org/wikipedia/commons/0/0b/Augustus_Bevilacqua_Glyptothek_Munich_3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5" y="31034"/>
            <a:ext cx="4685522" cy="67720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spTree>
    <p:extLst>
      <p:ext uri="{BB962C8B-B14F-4D97-AF65-F5344CB8AC3E}">
        <p14:creationId xmlns:p14="http://schemas.microsoft.com/office/powerpoint/2010/main" val="500289548"/>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10"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1"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t="2024"/>
          <a:stretch/>
        </p:blipFill>
        <p:spPr bwMode="auto">
          <a:xfrm>
            <a:off x="2195737" y="44624"/>
            <a:ext cx="6768752" cy="6615694"/>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2"/>
          <p:cNvSpPr txBox="1">
            <a:spLocks/>
          </p:cNvSpPr>
          <p:nvPr/>
        </p:nvSpPr>
        <p:spPr>
          <a:xfrm>
            <a:off x="3434672" y="5871520"/>
            <a:ext cx="5601824" cy="1013864"/>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r">
              <a:buNone/>
            </a:pPr>
            <a:r>
              <a:rPr lang="en-GB" sz="2000" dirty="0"/>
              <a:t>27 B.C. – </a:t>
            </a:r>
            <a:r>
              <a:rPr lang="en-GB" sz="2000" u="sng" dirty="0"/>
              <a:t>Senate</a:t>
            </a:r>
            <a:r>
              <a:rPr lang="en-GB" sz="2000" dirty="0"/>
              <a:t> &amp; people award Augustus the </a:t>
            </a:r>
            <a:r>
              <a:rPr lang="en-GB" sz="2000" i="1" dirty="0" err="1"/>
              <a:t>clupeus</a:t>
            </a:r>
            <a:r>
              <a:rPr lang="en-GB" sz="2000" i="1" dirty="0"/>
              <a:t> </a:t>
            </a:r>
            <a:r>
              <a:rPr lang="en-GB" sz="2000" i="1" dirty="0" err="1"/>
              <a:t>virtuti</a:t>
            </a:r>
            <a:r>
              <a:rPr lang="en-GB" sz="2000" dirty="0"/>
              <a:t> / the “shield of virtues”</a:t>
            </a:r>
            <a:br>
              <a:rPr lang="en-GB" sz="2000" dirty="0"/>
            </a:br>
            <a:r>
              <a:rPr lang="en-GB" sz="2000" dirty="0"/>
              <a:t>on behalf of his clemency, justice and piety towards the gods and the </a:t>
            </a:r>
            <a:r>
              <a:rPr lang="en-GB" sz="2000" i="1" dirty="0"/>
              <a:t>patria/</a:t>
            </a:r>
            <a:r>
              <a:rPr lang="en-GB" sz="2000" dirty="0"/>
              <a:t>‘fatherland’</a:t>
            </a:r>
          </a:p>
        </p:txBody>
      </p:sp>
    </p:spTree>
    <p:extLst>
      <p:ext uri="{BB962C8B-B14F-4D97-AF65-F5344CB8AC3E}">
        <p14:creationId xmlns:p14="http://schemas.microsoft.com/office/powerpoint/2010/main" val="33569925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ndp.fr/archive-musagora/arapacis-en/images/clipeus.jpg">
            <a:extLst>
              <a:ext uri="{FF2B5EF4-FFF2-40B4-BE49-F238E27FC236}">
                <a16:creationId xmlns:a16="http://schemas.microsoft.com/office/drawing/2014/main" id="{FBCAC81E-23CC-4C07-B4F3-022F1BA5747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63830" t="2024"/>
          <a:stretch/>
        </p:blipFill>
        <p:spPr bwMode="auto">
          <a:xfrm>
            <a:off x="6516215" y="44624"/>
            <a:ext cx="2448273" cy="6615694"/>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4" name="Picture 7" descr="C:\Eigene Dateien\TEACHING MATERIAL\CITIES &amp; SETTLEMENTS\AUGUSTUS ROM\Augustus Statue Via Labicana.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511" b="98005" l="9832" r="89651">
                        <a14:foregroundMark x1="48124" y1="5200" x2="48124" y2="5200"/>
                        <a14:foregroundMark x1="45666" y1="20133" x2="45666" y2="20133"/>
                        <a14:foregroundMark x1="29884" y1="28053" x2="29884" y2="28053"/>
                        <a14:foregroundMark x1="37775" y1="38331" x2="37775" y2="38331"/>
                        <a14:foregroundMark x1="41009" y1="54837" x2="41009" y2="54837"/>
                        <a14:foregroundMark x1="49806" y1="63724" x2="49806" y2="63724"/>
                        <a14:foregroundMark x1="58862" y1="70556" x2="58862" y2="70556"/>
                        <a14:foregroundMark x1="68435" y1="75393" x2="68435" y2="75393"/>
                        <a14:foregroundMark x1="75938" y1="80230" x2="75938" y2="80230"/>
                        <a14:foregroundMark x1="78784" y1="84704" x2="78784" y2="84704"/>
                        <a14:foregroundMark x1="76714" y1="93773" x2="76714" y2="93773"/>
                        <a14:foregroundMark x1="75162" y1="98065" x2="75162" y2="98065"/>
                        <a14:foregroundMark x1="57309" y1="96493" x2="57309" y2="96493"/>
                        <a14:foregroundMark x1="40233" y1="93229" x2="40233" y2="93229"/>
                        <a14:foregroundMark x1="30660" y1="91052" x2="30660" y2="91052"/>
                        <a14:foregroundMark x1="26520" y1="90689" x2="26520" y2="90689"/>
                        <a14:foregroundMark x1="20310" y1="94196" x2="20310" y2="94196"/>
                        <a14:foregroundMark x1="31048" y1="82164" x2="31048" y2="82164"/>
                        <a14:foregroundMark x1="26908" y1="79444" x2="26908" y2="79444"/>
                        <a14:foregroundMark x1="26908" y1="75756" x2="26908" y2="75756"/>
                        <a14:foregroundMark x1="27426" y1="66445" x2="27426" y2="66445"/>
                        <a14:foregroundMark x1="23286" y1="60459" x2="23286" y2="60459"/>
                        <a14:foregroundMark x1="21216" y1="52479" x2="21216" y2="52479"/>
                        <a14:foregroundMark x1="20310" y1="44921" x2="20310" y2="44921"/>
                        <a14:foregroundMark x1="24062" y1="38331" x2="24062" y2="38331"/>
                        <a14:foregroundMark x1="16559" y1="38755" x2="16559" y2="38755"/>
                        <a14:foregroundMark x1="16559" y1="31923" x2="16559" y2="31923"/>
                        <a14:foregroundMark x1="19534" y1="26300" x2="19534" y2="26300"/>
                        <a14:foregroundMark x1="27426" y1="21282" x2="27426" y2="21282"/>
                        <a14:foregroundMark x1="34799" y1="18742" x2="34799" y2="18742"/>
                        <a14:foregroundMark x1="43984" y1="17775" x2="43984" y2="17775"/>
                        <a14:foregroundMark x1="43596" y1="14087" x2="43596" y2="14087"/>
                        <a14:foregroundMark x1="37775" y1="12334" x2="37775" y2="12334"/>
                        <a14:foregroundMark x1="54722" y1="11971" x2="54722" y2="11971"/>
                        <a14:foregroundMark x1="62225" y1="15236" x2="62225" y2="15236"/>
                        <a14:foregroundMark x1="63131" y1="20677" x2="63131" y2="20677"/>
                        <a14:foregroundMark x1="70893" y1="21282" x2="70893" y2="21282"/>
                        <a14:foregroundMark x1="75938" y1="24365" x2="75938" y2="24365"/>
                        <a14:foregroundMark x1="79301" y1="29988" x2="79301" y2="29988"/>
                        <a14:foregroundMark x1="78784" y1="34643" x2="78784" y2="34643"/>
                        <a14:foregroundMark x1="78008" y1="40085" x2="78008" y2="40085"/>
                        <a14:foregroundMark x1="75938" y1="46070" x2="75938" y2="46070"/>
                        <a14:foregroundMark x1="75938" y1="51149" x2="75938" y2="51149"/>
                        <a14:foregroundMark x1="76714" y1="56167" x2="76714" y2="56167"/>
                        <a14:foregroundMark x1="80078" y1="59069" x2="80078" y2="59069"/>
                        <a14:foregroundMark x1="72962" y1="63180" x2="72962" y2="63180"/>
                        <a14:foregroundMark x1="63907" y1="61427" x2="63907" y2="61427"/>
                        <a14:foregroundMark x1="60931" y1="53869" x2="60931" y2="53869"/>
                        <a14:foregroundMark x1="56404" y1="46493" x2="56404" y2="46493"/>
                        <a14:foregroundMark x1="62613" y1="39722" x2="62613" y2="39722"/>
                        <a14:foregroundMark x1="54334" y1="30955" x2="54334" y2="30955"/>
                        <a14:foregroundMark x1="46442" y1="27267" x2="46442" y2="27267"/>
                        <a14:foregroundMark x1="39845" y1="25151" x2="39845" y2="25151"/>
                        <a14:foregroundMark x1="34023" y1="24788" x2="34023" y2="24788"/>
                        <a14:foregroundMark x1="20310" y1="20677" x2="20310" y2="20677"/>
                        <a14:foregroundMark x1="32342" y1="17412" x2="32342" y2="17412"/>
                        <a14:foregroundMark x1="36869" y1="16203" x2="36869" y2="16203"/>
                        <a14:foregroundMark x1="46831" y1="4595" x2="46831" y2="4595"/>
                        <a14:foregroundMark x1="51488" y1="2479" x2="51488" y2="2479"/>
                        <a14:foregroundMark x1="59767" y1="5744" x2="59767" y2="5744"/>
                        <a14:foregroundMark x1="59379" y1="4595" x2="59379" y2="4595"/>
                        <a14:foregroundMark x1="63131" y1="10399" x2="63131" y2="10399"/>
                        <a14:foregroundMark x1="71410" y1="20496" x2="71410" y2="20496"/>
                        <a14:foregroundMark x1="77232" y1="21463" x2="77232" y2="21463"/>
                        <a14:foregroundMark x1="71410" y1="18380" x2="71410" y2="18380"/>
                        <a14:foregroundMark x1="70893" y1="28476" x2="70893" y2="28476"/>
                        <a14:foregroundMark x1="66753" y1="33676" x2="66753" y2="33676"/>
                        <a14:foregroundMark x1="55239" y1="23821" x2="55239" y2="23821"/>
                        <a14:foregroundMark x1="40233" y1="21826" x2="40233" y2="21826"/>
                        <a14:foregroundMark x1="38163" y1="29988" x2="38163" y2="29988"/>
                        <a14:foregroundMark x1="46054" y1="35429" x2="46054" y2="35429"/>
                        <a14:foregroundMark x1="51876" y1="45526" x2="51876" y2="45526"/>
                        <a14:foregroundMark x1="51488" y1="51693" x2="51488" y2="51693"/>
                        <a14:foregroundMark x1="43208" y1="48005" x2="43208" y2="48005"/>
                        <a14:foregroundMark x1="31048" y1="56953" x2="31048" y2="56953"/>
                        <a14:foregroundMark x1="32342" y1="63180" x2="32342" y2="63180"/>
                        <a14:foregroundMark x1="20310" y1="64329" x2="20310" y2="64329"/>
                        <a14:foregroundMark x1="19922" y1="67412" x2="19922" y2="67412"/>
                        <a14:foregroundMark x1="30660" y1="71282" x2="30660" y2="71282"/>
                        <a14:foregroundMark x1="28590" y1="70314" x2="28590" y2="70314"/>
                        <a14:foregroundMark x1="34799" y1="74426" x2="34799" y2="74426"/>
                        <a14:foregroundMark x1="43596" y1="74788" x2="43596" y2="74788"/>
                        <a14:foregroundMark x1="46831" y1="71886" x2="46831" y2="71886"/>
                        <a14:foregroundMark x1="50970" y1="70133" x2="50970" y2="70133"/>
                        <a14:foregroundMark x1="56404" y1="78295" x2="56404" y2="78295"/>
                        <a14:foregroundMark x1="59379" y1="84281" x2="59379" y2="84281"/>
                        <a14:foregroundMark x1="60155" y1="87969" x2="60155" y2="87969"/>
                        <a14:foregroundMark x1="53946" y1="86215" x2="53946" y2="86215"/>
                        <a14:foregroundMark x1="46831" y1="81802" x2="46831" y2="81802"/>
                        <a14:foregroundMark x1="47348" y1="78295" x2="47348" y2="78295"/>
                        <a14:foregroundMark x1="40621" y1="68803" x2="40621" y2="68803"/>
                        <a14:foregroundMark x1="79690" y1="43591" x2="79690" y2="43591"/>
                        <a14:foregroundMark x1="78396" y1="49577" x2="78396" y2="49577"/>
                        <a14:foregroundMark x1="82536" y1="53083" x2="82536" y2="53083"/>
                        <a14:foregroundMark x1="80078" y1="64510" x2="80078" y2="64510"/>
                        <a14:foregroundMark x1="77620" y1="71524" x2="77620" y2="71524"/>
                        <a14:foregroundMark x1="78396" y1="77146" x2="78396" y2="77146"/>
                        <a14:foregroundMark x1="79690" y1="88936" x2="79690" y2="88936"/>
                        <a14:foregroundMark x1="80078" y1="93229" x2="80078" y2="93229"/>
                        <a14:foregroundMark x1="82924" y1="96493" x2="82924" y2="96493"/>
                        <a14:foregroundMark x1="68823" y1="95345" x2="68823" y2="95345"/>
                        <a14:foregroundMark x1="58862" y1="93410" x2="58862" y2="93410"/>
                        <a14:foregroundMark x1="54334" y1="92624" x2="54334" y2="92624"/>
                        <a14:foregroundMark x1="50194" y1="89903" x2="50194" y2="89903"/>
                        <a14:foregroundMark x1="43596" y1="94982" x2="43596" y2="94982"/>
                        <a14:foregroundMark x1="36093" y1="96675" x2="36093" y2="96675"/>
                        <a14:foregroundMark x1="30272" y1="96675" x2="30272" y2="96675"/>
                        <a14:foregroundMark x1="26132" y1="95345" x2="26132" y2="95345"/>
                        <a14:foregroundMark x1="21216" y1="74426" x2="21216" y2="74426"/>
                        <a14:foregroundMark x1="23286" y1="71100" x2="23286" y2="71100"/>
                        <a14:foregroundMark x1="21216" y1="69347" x2="21216" y2="69347"/>
                        <a14:foregroundMark x1="69728" y1="68017" x2="69728" y2="68017"/>
                        <a14:foregroundMark x1="72962" y1="68017" x2="72962" y2="68017"/>
                        <a14:foregroundMark x1="82536" y1="48609" x2="82536" y2="48609"/>
                        <a14:foregroundMark x1="82924" y1="47279" x2="82924" y2="47279"/>
                        <a14:foregroundMark x1="82536" y1="46493" x2="82536" y2="46493"/>
                        <a14:foregroundMark x1="79301" y1="47037" x2="79301" y2="47037"/>
                        <a14:foregroundMark x1="83441" y1="45345" x2="83441" y2="45345"/>
                        <a14:foregroundMark x1="54334" y1="1511" x2="54334" y2="1511"/>
                        <a14:foregroundMark x1="56404" y1="2479" x2="56404" y2="2479"/>
                      </a14:backgroundRemoval>
                    </a14:imgEffect>
                  </a14:imgLayer>
                </a14:imgProps>
              </a:ext>
              <a:ext uri="{28A0092B-C50C-407E-A947-70E740481C1C}">
                <a14:useLocalDpi xmlns:a14="http://schemas.microsoft.com/office/drawing/2010/main" val="0"/>
              </a:ext>
            </a:extLst>
          </a:blip>
          <a:srcRect/>
          <a:stretch>
            <a:fillRect/>
          </a:stretch>
        </p:blipFill>
        <p:spPr bwMode="auto">
          <a:xfrm>
            <a:off x="1619672" y="-76843"/>
            <a:ext cx="3240360" cy="69348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59925" y="-89477"/>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0" y="548680"/>
            <a:ext cx="2339752" cy="3139321"/>
          </a:xfrm>
          <a:prstGeom prst="rect">
            <a:avLst/>
          </a:prstGeom>
          <a:solidFill>
            <a:srgbClr val="FFC000">
              <a:alpha val="68000"/>
            </a:srgbClr>
          </a:solidFill>
        </p:spPr>
        <p:txBody>
          <a:bodyPr wrap="square" rtlCol="0">
            <a:spAutoFit/>
          </a:bodyPr>
          <a:lstStyle/>
          <a:p>
            <a:pPr algn="ctr"/>
            <a:r>
              <a:rPr lang="en-GB" b="1" i="1" dirty="0">
                <a:effectLst>
                  <a:outerShdw blurRad="38100" dist="38100" dir="2700000" algn="tl">
                    <a:srgbClr val="000000">
                      <a:alpha val="43137"/>
                    </a:srgbClr>
                  </a:outerShdw>
                </a:effectLst>
              </a:rPr>
              <a:t>pietas</a:t>
            </a:r>
            <a:r>
              <a:rPr lang="en-GB" b="1" dirty="0">
                <a:effectLst>
                  <a:outerShdw blurRad="38100" dist="38100" dir="2700000" algn="tl">
                    <a:srgbClr val="000000">
                      <a:alpha val="43137"/>
                    </a:srgbClr>
                  </a:outerShdw>
                </a:effectLst>
              </a:rPr>
              <a:t>  / piety</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restoring 80+ temples in Rome</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building new temples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(e.g. Mars Ultor)</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member of all important priesthoods</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12 BC: </a:t>
            </a:r>
            <a:r>
              <a:rPr lang="en-GB" i="1" dirty="0">
                <a:effectLst>
                  <a:outerShdw blurRad="38100" dist="38100" dir="2700000" algn="tl">
                    <a:srgbClr val="000000">
                      <a:alpha val="43137"/>
                    </a:srgbClr>
                  </a:outerShdw>
                </a:effectLst>
              </a:rPr>
              <a:t>pontifex </a:t>
            </a:r>
            <a:r>
              <a:rPr lang="en-GB" i="1" dirty="0" err="1">
                <a:effectLst>
                  <a:outerShdw blurRad="38100" dist="38100" dir="2700000" algn="tl">
                    <a:srgbClr val="000000">
                      <a:alpha val="43137"/>
                    </a:srgbClr>
                  </a:outerShdw>
                </a:effectLst>
              </a:rPr>
              <a:t>maximus</a:t>
            </a:r>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34533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31"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50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ndp.fr/archive-musagora/arapacis-en/images/clipeus.jpg">
            <a:extLst>
              <a:ext uri="{FF2B5EF4-FFF2-40B4-BE49-F238E27FC236}">
                <a16:creationId xmlns:a16="http://schemas.microsoft.com/office/drawing/2014/main" id="{FBCAC81E-23CC-4C07-B4F3-022F1BA5747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63830" t="2024"/>
          <a:stretch/>
        </p:blipFill>
        <p:spPr bwMode="auto">
          <a:xfrm>
            <a:off x="6516215" y="44624"/>
            <a:ext cx="2448273" cy="6615694"/>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4" name="Picture 7" descr="C:\Eigene Dateien\TEACHING MATERIAL\CITIES &amp; SETTLEMENTS\AUGUSTUS ROM\Augustus Statue Via Labicana.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511" b="98005" l="9832" r="89651">
                        <a14:foregroundMark x1="48124" y1="5200" x2="48124" y2="5200"/>
                        <a14:foregroundMark x1="45666" y1="20133" x2="45666" y2="20133"/>
                        <a14:foregroundMark x1="29884" y1="28053" x2="29884" y2="28053"/>
                        <a14:foregroundMark x1="37775" y1="38331" x2="37775" y2="38331"/>
                        <a14:foregroundMark x1="41009" y1="54837" x2="41009" y2="54837"/>
                        <a14:foregroundMark x1="49806" y1="63724" x2="49806" y2="63724"/>
                        <a14:foregroundMark x1="58862" y1="70556" x2="58862" y2="70556"/>
                        <a14:foregroundMark x1="68435" y1="75393" x2="68435" y2="75393"/>
                        <a14:foregroundMark x1="75938" y1="80230" x2="75938" y2="80230"/>
                        <a14:foregroundMark x1="78784" y1="84704" x2="78784" y2="84704"/>
                        <a14:foregroundMark x1="76714" y1="93773" x2="76714" y2="93773"/>
                        <a14:foregroundMark x1="75162" y1="98065" x2="75162" y2="98065"/>
                        <a14:foregroundMark x1="57309" y1="96493" x2="57309" y2="96493"/>
                        <a14:foregroundMark x1="40233" y1="93229" x2="40233" y2="93229"/>
                        <a14:foregroundMark x1="30660" y1="91052" x2="30660" y2="91052"/>
                        <a14:foregroundMark x1="26520" y1="90689" x2="26520" y2="90689"/>
                        <a14:foregroundMark x1="20310" y1="94196" x2="20310" y2="94196"/>
                        <a14:foregroundMark x1="31048" y1="82164" x2="31048" y2="82164"/>
                        <a14:foregroundMark x1="26908" y1="79444" x2="26908" y2="79444"/>
                        <a14:foregroundMark x1="26908" y1="75756" x2="26908" y2="75756"/>
                        <a14:foregroundMark x1="27426" y1="66445" x2="27426" y2="66445"/>
                        <a14:foregroundMark x1="23286" y1="60459" x2="23286" y2="60459"/>
                        <a14:foregroundMark x1="21216" y1="52479" x2="21216" y2="52479"/>
                        <a14:foregroundMark x1="20310" y1="44921" x2="20310" y2="44921"/>
                        <a14:foregroundMark x1="24062" y1="38331" x2="24062" y2="38331"/>
                        <a14:foregroundMark x1="16559" y1="38755" x2="16559" y2="38755"/>
                        <a14:foregroundMark x1="16559" y1="31923" x2="16559" y2="31923"/>
                        <a14:foregroundMark x1="19534" y1="26300" x2="19534" y2="26300"/>
                        <a14:foregroundMark x1="27426" y1="21282" x2="27426" y2="21282"/>
                        <a14:foregroundMark x1="34799" y1="18742" x2="34799" y2="18742"/>
                        <a14:foregroundMark x1="43984" y1="17775" x2="43984" y2="17775"/>
                        <a14:foregroundMark x1="43596" y1="14087" x2="43596" y2="14087"/>
                        <a14:foregroundMark x1="37775" y1="12334" x2="37775" y2="12334"/>
                        <a14:foregroundMark x1="54722" y1="11971" x2="54722" y2="11971"/>
                        <a14:foregroundMark x1="62225" y1="15236" x2="62225" y2="15236"/>
                        <a14:foregroundMark x1="63131" y1="20677" x2="63131" y2="20677"/>
                        <a14:foregroundMark x1="70893" y1="21282" x2="70893" y2="21282"/>
                        <a14:foregroundMark x1="75938" y1="24365" x2="75938" y2="24365"/>
                        <a14:foregroundMark x1="79301" y1="29988" x2="79301" y2="29988"/>
                        <a14:foregroundMark x1="78784" y1="34643" x2="78784" y2="34643"/>
                        <a14:foregroundMark x1="78008" y1="40085" x2="78008" y2="40085"/>
                        <a14:foregroundMark x1="75938" y1="46070" x2="75938" y2="46070"/>
                        <a14:foregroundMark x1="75938" y1="51149" x2="75938" y2="51149"/>
                        <a14:foregroundMark x1="76714" y1="56167" x2="76714" y2="56167"/>
                        <a14:foregroundMark x1="80078" y1="59069" x2="80078" y2="59069"/>
                        <a14:foregroundMark x1="72962" y1="63180" x2="72962" y2="63180"/>
                        <a14:foregroundMark x1="63907" y1="61427" x2="63907" y2="61427"/>
                        <a14:foregroundMark x1="60931" y1="53869" x2="60931" y2="53869"/>
                        <a14:foregroundMark x1="56404" y1="46493" x2="56404" y2="46493"/>
                        <a14:foregroundMark x1="62613" y1="39722" x2="62613" y2="39722"/>
                        <a14:foregroundMark x1="54334" y1="30955" x2="54334" y2="30955"/>
                        <a14:foregroundMark x1="46442" y1="27267" x2="46442" y2="27267"/>
                        <a14:foregroundMark x1="39845" y1="25151" x2="39845" y2="25151"/>
                        <a14:foregroundMark x1="34023" y1="24788" x2="34023" y2="24788"/>
                        <a14:foregroundMark x1="20310" y1="20677" x2="20310" y2="20677"/>
                        <a14:foregroundMark x1="32342" y1="17412" x2="32342" y2="17412"/>
                        <a14:foregroundMark x1="36869" y1="16203" x2="36869" y2="16203"/>
                        <a14:foregroundMark x1="46831" y1="4595" x2="46831" y2="4595"/>
                        <a14:foregroundMark x1="51488" y1="2479" x2="51488" y2="2479"/>
                        <a14:foregroundMark x1="59767" y1="5744" x2="59767" y2="5744"/>
                        <a14:foregroundMark x1="59379" y1="4595" x2="59379" y2="4595"/>
                        <a14:foregroundMark x1="63131" y1="10399" x2="63131" y2="10399"/>
                        <a14:foregroundMark x1="71410" y1="20496" x2="71410" y2="20496"/>
                        <a14:foregroundMark x1="77232" y1="21463" x2="77232" y2="21463"/>
                        <a14:foregroundMark x1="71410" y1="18380" x2="71410" y2="18380"/>
                        <a14:foregroundMark x1="70893" y1="28476" x2="70893" y2="28476"/>
                        <a14:foregroundMark x1="66753" y1="33676" x2="66753" y2="33676"/>
                        <a14:foregroundMark x1="55239" y1="23821" x2="55239" y2="23821"/>
                        <a14:foregroundMark x1="40233" y1="21826" x2="40233" y2="21826"/>
                        <a14:foregroundMark x1="38163" y1="29988" x2="38163" y2="29988"/>
                        <a14:foregroundMark x1="46054" y1="35429" x2="46054" y2="35429"/>
                        <a14:foregroundMark x1="51876" y1="45526" x2="51876" y2="45526"/>
                        <a14:foregroundMark x1="51488" y1="51693" x2="51488" y2="51693"/>
                        <a14:foregroundMark x1="43208" y1="48005" x2="43208" y2="48005"/>
                        <a14:foregroundMark x1="31048" y1="56953" x2="31048" y2="56953"/>
                        <a14:foregroundMark x1="32342" y1="63180" x2="32342" y2="63180"/>
                        <a14:foregroundMark x1="20310" y1="64329" x2="20310" y2="64329"/>
                        <a14:foregroundMark x1="19922" y1="67412" x2="19922" y2="67412"/>
                        <a14:foregroundMark x1="30660" y1="71282" x2="30660" y2="71282"/>
                        <a14:foregroundMark x1="28590" y1="70314" x2="28590" y2="70314"/>
                        <a14:foregroundMark x1="34799" y1="74426" x2="34799" y2="74426"/>
                        <a14:foregroundMark x1="43596" y1="74788" x2="43596" y2="74788"/>
                        <a14:foregroundMark x1="46831" y1="71886" x2="46831" y2="71886"/>
                        <a14:foregroundMark x1="50970" y1="70133" x2="50970" y2="70133"/>
                        <a14:foregroundMark x1="56404" y1="78295" x2="56404" y2="78295"/>
                        <a14:foregroundMark x1="59379" y1="84281" x2="59379" y2="84281"/>
                        <a14:foregroundMark x1="60155" y1="87969" x2="60155" y2="87969"/>
                        <a14:foregroundMark x1="53946" y1="86215" x2="53946" y2="86215"/>
                        <a14:foregroundMark x1="46831" y1="81802" x2="46831" y2="81802"/>
                        <a14:foregroundMark x1="47348" y1="78295" x2="47348" y2="78295"/>
                        <a14:foregroundMark x1="40621" y1="68803" x2="40621" y2="68803"/>
                        <a14:foregroundMark x1="79690" y1="43591" x2="79690" y2="43591"/>
                        <a14:foregroundMark x1="78396" y1="49577" x2="78396" y2="49577"/>
                        <a14:foregroundMark x1="82536" y1="53083" x2="82536" y2="53083"/>
                        <a14:foregroundMark x1="80078" y1="64510" x2="80078" y2="64510"/>
                        <a14:foregroundMark x1="77620" y1="71524" x2="77620" y2="71524"/>
                        <a14:foregroundMark x1="78396" y1="77146" x2="78396" y2="77146"/>
                        <a14:foregroundMark x1="79690" y1="88936" x2="79690" y2="88936"/>
                        <a14:foregroundMark x1="80078" y1="93229" x2="80078" y2="93229"/>
                        <a14:foregroundMark x1="82924" y1="96493" x2="82924" y2="96493"/>
                        <a14:foregroundMark x1="68823" y1="95345" x2="68823" y2="95345"/>
                        <a14:foregroundMark x1="58862" y1="93410" x2="58862" y2="93410"/>
                        <a14:foregroundMark x1="54334" y1="92624" x2="54334" y2="92624"/>
                        <a14:foregroundMark x1="50194" y1="89903" x2="50194" y2="89903"/>
                        <a14:foregroundMark x1="43596" y1="94982" x2="43596" y2="94982"/>
                        <a14:foregroundMark x1="36093" y1="96675" x2="36093" y2="96675"/>
                        <a14:foregroundMark x1="30272" y1="96675" x2="30272" y2="96675"/>
                        <a14:foregroundMark x1="26132" y1="95345" x2="26132" y2="95345"/>
                        <a14:foregroundMark x1="21216" y1="74426" x2="21216" y2="74426"/>
                        <a14:foregroundMark x1="23286" y1="71100" x2="23286" y2="71100"/>
                        <a14:foregroundMark x1="21216" y1="69347" x2="21216" y2="69347"/>
                        <a14:foregroundMark x1="69728" y1="68017" x2="69728" y2="68017"/>
                        <a14:foregroundMark x1="72962" y1="68017" x2="72962" y2="68017"/>
                        <a14:foregroundMark x1="82536" y1="48609" x2="82536" y2="48609"/>
                        <a14:foregroundMark x1="82924" y1="47279" x2="82924" y2="47279"/>
                        <a14:foregroundMark x1="82536" y1="46493" x2="82536" y2="46493"/>
                        <a14:foregroundMark x1="79301" y1="47037" x2="79301" y2="47037"/>
                        <a14:foregroundMark x1="83441" y1="45345" x2="83441" y2="45345"/>
                        <a14:foregroundMark x1="54334" y1="1511" x2="54334" y2="1511"/>
                        <a14:foregroundMark x1="56404" y1="2479" x2="56404" y2="2479"/>
                      </a14:backgroundRemoval>
                    </a14:imgEffect>
                  </a14:imgLayer>
                </a14:imgProps>
              </a:ext>
              <a:ext uri="{28A0092B-C50C-407E-A947-70E740481C1C}">
                <a14:useLocalDpi xmlns:a14="http://schemas.microsoft.com/office/drawing/2010/main" val="0"/>
              </a:ext>
            </a:extLst>
          </a:blip>
          <a:srcRect/>
          <a:stretch>
            <a:fillRect/>
          </a:stretch>
        </p:blipFill>
        <p:spPr bwMode="auto">
          <a:xfrm>
            <a:off x="1619672" y="-76843"/>
            <a:ext cx="3240360" cy="69348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0" y="548680"/>
            <a:ext cx="2339752" cy="3139321"/>
          </a:xfrm>
          <a:prstGeom prst="rect">
            <a:avLst/>
          </a:prstGeom>
          <a:solidFill>
            <a:srgbClr val="FFC000">
              <a:alpha val="68000"/>
            </a:srgbClr>
          </a:solidFill>
        </p:spPr>
        <p:txBody>
          <a:bodyPr wrap="square" rtlCol="0">
            <a:spAutoFit/>
          </a:bodyPr>
          <a:lstStyle/>
          <a:p>
            <a:pPr algn="ctr"/>
            <a:r>
              <a:rPr lang="en-GB" b="1" i="1" dirty="0">
                <a:effectLst>
                  <a:outerShdw blurRad="38100" dist="38100" dir="2700000" algn="tl">
                    <a:srgbClr val="000000">
                      <a:alpha val="43137"/>
                    </a:srgbClr>
                  </a:outerShdw>
                </a:effectLst>
              </a:rPr>
              <a:t>pietas</a:t>
            </a:r>
            <a:r>
              <a:rPr lang="en-GB" b="1" dirty="0">
                <a:effectLst>
                  <a:outerShdw blurRad="38100" dist="38100" dir="2700000" algn="tl">
                    <a:srgbClr val="000000">
                      <a:alpha val="43137"/>
                    </a:srgbClr>
                  </a:outerShdw>
                </a:effectLst>
              </a:rPr>
              <a:t>  / piety</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restoring 80+ temples in Rome</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building new temples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(e.g. Mars Ultor)</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member of all important priesthoods</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12 BC: </a:t>
            </a:r>
            <a:r>
              <a:rPr lang="en-GB" i="1" dirty="0">
                <a:effectLst>
                  <a:outerShdw blurRad="38100" dist="38100" dir="2700000" algn="tl">
                    <a:srgbClr val="000000">
                      <a:alpha val="43137"/>
                    </a:srgbClr>
                  </a:outerShdw>
                </a:effectLst>
              </a:rPr>
              <a:t>pontifex </a:t>
            </a:r>
            <a:r>
              <a:rPr lang="en-GB" i="1" dirty="0" err="1">
                <a:effectLst>
                  <a:outerShdw blurRad="38100" dist="38100" dir="2700000" algn="tl">
                    <a:srgbClr val="000000">
                      <a:alpha val="43137"/>
                    </a:srgbClr>
                  </a:outerShdw>
                </a:effectLst>
              </a:rPr>
              <a:t>maximus</a:t>
            </a:r>
            <a:endParaRPr lang="en-GB" i="1" dirty="0">
              <a:effectLst>
                <a:outerShdw blurRad="38100" dist="38100" dir="2700000" algn="tl">
                  <a:srgbClr val="000000">
                    <a:alpha val="43137"/>
                  </a:srgbClr>
                </a:outerShdw>
              </a:effectLst>
            </a:endParaRPr>
          </a:p>
        </p:txBody>
      </p:sp>
      <p:pic>
        <p:nvPicPr>
          <p:cNvPr id="9" name="Picture 8" descr="A person standing in front of a wall&#10;&#10;Description generated with high confidence">
            <a:extLst>
              <a:ext uri="{FF2B5EF4-FFF2-40B4-BE49-F238E27FC236}">
                <a16:creationId xmlns:a16="http://schemas.microsoft.com/office/drawing/2014/main" id="{F9447DF1-3E4F-42B5-AE15-C19F7B305C61}"/>
              </a:ext>
            </a:extLst>
          </p:cNvPr>
          <p:cNvPicPr>
            <a:picLocks noChangeAspect="1"/>
          </p:cNvPicPr>
          <p:nvPr/>
        </p:nvPicPr>
        <p:blipFill rotWithShape="1">
          <a:blip r:embed="rId6">
            <a:extLst>
              <a:ext uri="{28A0092B-C50C-407E-A947-70E740481C1C}">
                <a14:useLocalDpi xmlns:a14="http://schemas.microsoft.com/office/drawing/2010/main" val="0"/>
              </a:ext>
            </a:extLst>
          </a:blip>
          <a:srcRect l="8420"/>
          <a:stretch/>
        </p:blipFill>
        <p:spPr>
          <a:xfrm>
            <a:off x="4499992" y="7763"/>
            <a:ext cx="4699372" cy="6836531"/>
          </a:xfrm>
          <a:prstGeom prst="rect">
            <a:avLst/>
          </a:prstGeom>
        </p:spPr>
      </p:pic>
      <p:pic>
        <p:nvPicPr>
          <p:cNvPr id="12" name="Picture 11" descr="A black and white photo of a person&#10;&#10;Description generated with high confidence">
            <a:extLst>
              <a:ext uri="{FF2B5EF4-FFF2-40B4-BE49-F238E27FC236}">
                <a16:creationId xmlns:a16="http://schemas.microsoft.com/office/drawing/2014/main" id="{60EB2EA7-F517-4DDA-AEDF-DF24EE95C72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45934" y="3783254"/>
            <a:ext cx="3102130" cy="3102130"/>
          </a:xfrm>
          <a:prstGeom prst="rect">
            <a:avLst/>
          </a:prstGeom>
        </p:spPr>
      </p:pic>
    </p:spTree>
    <p:extLst>
      <p:ext uri="{BB962C8B-B14F-4D97-AF65-F5344CB8AC3E}">
        <p14:creationId xmlns:p14="http://schemas.microsoft.com/office/powerpoint/2010/main" val="3723120845"/>
      </p:ext>
    </p:extLst>
  </p:cSld>
  <p:clrMapOvr>
    <a:masterClrMapping/>
  </p:clrMapOvr>
  <mc:AlternateContent xmlns:mc="http://schemas.openxmlformats.org/markup-compatibility/2006">
    <mc:Choice xmlns:p14="http://schemas.microsoft.com/office/powerpoint/2010/main" Requires="p14">
      <p:transition spd="slow" p14:dur="2500">
        <p:randomBar dir="vert"/>
      </p:transition>
    </mc:Choice>
    <mc:Fallback>
      <p:transition spd="slow">
        <p:randomBar dir="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a:spLocks noGrp="1"/>
          </p:cNvSpPr>
          <p:nvPr>
            <p:ph sz="quarter" idx="1"/>
          </p:nvPr>
        </p:nvSpPr>
        <p:spPr>
          <a:xfrm>
            <a:off x="1115616" y="38872"/>
            <a:ext cx="7906080" cy="4110208"/>
          </a:xfrm>
        </p:spPr>
        <p:txBody>
          <a:body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3" name="Rectangle 2"/>
          <p:cNvSpPr/>
          <p:nvPr/>
        </p:nvSpPr>
        <p:spPr>
          <a:xfrm>
            <a:off x="216024" y="2098591"/>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t>Oxford Dictionary:</a:t>
            </a:r>
          </a:p>
          <a:p>
            <a:r>
              <a:rPr lang="en-GB" sz="2000" b="1" dirty="0">
                <a:solidFill>
                  <a:srgbClr val="FFFF00"/>
                </a:solidFill>
              </a:rPr>
              <a:t>Ideology</a:t>
            </a:r>
            <a:r>
              <a:rPr lang="en-GB" sz="2000" b="1" dirty="0"/>
              <a:t> :</a:t>
            </a:r>
            <a:br>
              <a:rPr lang="en-GB" sz="2000" b="1" dirty="0"/>
            </a:br>
            <a:r>
              <a:rPr lang="en-GB" sz="2000" b="1" dirty="0"/>
              <a:t>(a) a system of ideas and ideals, especially one which forms the basis of economic or political theory and policy.</a:t>
            </a:r>
          </a:p>
          <a:p>
            <a:r>
              <a:rPr lang="en-GB" sz="2000" dirty="0"/>
              <a:t>(b) The set of beliefs characteristic of a social group or individual.</a:t>
            </a:r>
            <a:endParaRPr lang="en-GB" sz="2000" b="1" dirty="0"/>
          </a:p>
        </p:txBody>
      </p:sp>
    </p:spTree>
    <p:extLst>
      <p:ext uri="{BB962C8B-B14F-4D97-AF65-F5344CB8AC3E}">
        <p14:creationId xmlns:p14="http://schemas.microsoft.com/office/powerpoint/2010/main" val="2875675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50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216024" y="2410142"/>
            <a:ext cx="4572000" cy="4770537"/>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400" b="1" dirty="0">
                <a:solidFill>
                  <a:srgbClr val="FFFF00"/>
                </a:solidFill>
              </a:rPr>
              <a:t>“Propaganda”</a:t>
            </a:r>
            <a:br>
              <a:rPr lang="en-GB" sz="2000" b="1" dirty="0"/>
            </a:br>
            <a:r>
              <a:rPr lang="en-GB" sz="2000" dirty="0"/>
              <a:t>Information, especially of a biased or misleading nature, used to promote a political cause or point of view…</a:t>
            </a:r>
            <a:br>
              <a:rPr lang="en-GB" sz="2000" dirty="0"/>
            </a:br>
            <a:r>
              <a:rPr lang="en-GB" sz="2000" i="1" dirty="0"/>
              <a:t>(Oxford Dictionary)</a:t>
            </a:r>
            <a:br>
              <a:rPr lang="en-GB" sz="2000" dirty="0"/>
            </a:br>
            <a:br>
              <a:rPr lang="en-GB" sz="2000" dirty="0"/>
            </a:br>
            <a:r>
              <a:rPr lang="en-GB" sz="2000" dirty="0"/>
              <a:t>ideas or statements that are often false or exaggerated and that are spread in order to help a cause, a political leader, a government, etc.</a:t>
            </a:r>
            <a:br>
              <a:rPr lang="en-GB" sz="2000" dirty="0"/>
            </a:br>
            <a:r>
              <a:rPr lang="en-GB" sz="2000" i="1" dirty="0"/>
              <a:t>(Merriam-Webster)</a:t>
            </a:r>
          </a:p>
          <a:p>
            <a:endParaRPr lang="en-GB" sz="2000" i="1" dirty="0"/>
          </a:p>
          <a:p>
            <a:endParaRPr lang="en-GB" sz="2000" i="1" dirty="0"/>
          </a:p>
          <a:p>
            <a:endParaRPr lang="en-GB" sz="2000" i="1" dirty="0"/>
          </a:p>
          <a:p>
            <a:endParaRPr lang="en-GB" sz="2000" i="1" dirty="0"/>
          </a:p>
        </p:txBody>
      </p:sp>
    </p:spTree>
    <p:extLst>
      <p:ext uri="{BB962C8B-B14F-4D97-AF65-F5344CB8AC3E}">
        <p14:creationId xmlns:p14="http://schemas.microsoft.com/office/powerpoint/2010/main" val="3230354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solidFill>
                  <a:srgbClr val="FFFF00"/>
                </a:solidFill>
              </a:rPr>
              <a:t>The “ideology” of the Augustan regime…? </a:t>
            </a:r>
            <a:br>
              <a:rPr lang="en-GB" sz="2000" b="1" dirty="0">
                <a:solidFill>
                  <a:srgbClr val="FFFF00"/>
                </a:solidFill>
              </a:rPr>
            </a:br>
            <a:endParaRPr lang="en-GB" sz="2000" b="1" dirty="0">
              <a:solidFill>
                <a:srgbClr val="FFFF00"/>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ideology</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propaganda</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And what is Augustus’ personal (public) </a:t>
            </a:r>
            <a:br>
              <a:rPr lang="en-GB" sz="2000" b="1" dirty="0">
                <a:solidFill>
                  <a:schemeClr val="accent3">
                    <a:lumMod val="20000"/>
                    <a:lumOff val="80000"/>
                  </a:schemeClr>
                </a:solidFill>
              </a:rPr>
            </a:br>
            <a:r>
              <a:rPr lang="en-GB" sz="2000" b="1" dirty="0">
                <a:solidFill>
                  <a:schemeClr val="accent2">
                    <a:lumMod val="40000"/>
                    <a:lumOff val="60000"/>
                  </a:schemeClr>
                </a:solidFill>
              </a:rPr>
              <a:t>self-display</a:t>
            </a:r>
            <a:r>
              <a:rPr lang="en-GB" sz="2000" b="1" dirty="0">
                <a:solidFill>
                  <a:schemeClr val="accent3">
                    <a:lumMod val="20000"/>
                    <a:lumOff val="80000"/>
                  </a:schemeClr>
                </a:solidFill>
              </a:rPr>
              <a:t>…?</a:t>
            </a:r>
            <a:endParaRPr lang="en-GB" sz="2000" i="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387459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25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1250"/>
                                        <p:tgtEl>
                                          <p:spTgt spid="8">
                                            <p:bg/>
                                          </p:spTgt>
                                        </p:tgtEl>
                                      </p:cBhvr>
                                    </p:animEffect>
                                    <p:anim calcmode="lin" valueType="num">
                                      <p:cBhvr>
                                        <p:cTn id="14" dur="1250" fill="hold"/>
                                        <p:tgtEl>
                                          <p:spTgt spid="8">
                                            <p:bg/>
                                          </p:spTgt>
                                        </p:tgtEl>
                                        <p:attrNameLst>
                                          <p:attrName>ppt_x</p:attrName>
                                        </p:attrNameLst>
                                      </p:cBhvr>
                                      <p:tavLst>
                                        <p:tav tm="0">
                                          <p:val>
                                            <p:strVal val="#ppt_x"/>
                                          </p:val>
                                        </p:tav>
                                        <p:tav tm="100000">
                                          <p:val>
                                            <p:strVal val="#ppt_x"/>
                                          </p:val>
                                        </p:tav>
                                      </p:tavLst>
                                    </p:anim>
                                    <p:anim calcmode="lin" valueType="num">
                                      <p:cBhvr>
                                        <p:cTn id="15" dur="1250" fill="hold"/>
                                        <p:tgtEl>
                                          <p:spTgt spid="8">
                                            <p:bg/>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25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1250"/>
                                        <p:tgtEl>
                                          <p:spTgt spid="8">
                                            <p:txEl>
                                              <p:pRg st="0" end="0"/>
                                            </p:txEl>
                                          </p:spTgt>
                                        </p:tgtEl>
                                      </p:cBhvr>
                                    </p:animEffect>
                                    <p:anim calcmode="lin" valueType="num">
                                      <p:cBhvr>
                                        <p:cTn id="20" dur="12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1" dur="125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Effect transition="in" filter="fade">
                                      <p:cBhvr>
                                        <p:cTn id="26" dur="1250"/>
                                        <p:tgtEl>
                                          <p:spTgt spid="8">
                                            <p:txEl>
                                              <p:pRg st="1" end="1"/>
                                            </p:txEl>
                                          </p:spTgt>
                                        </p:tgtEl>
                                      </p:cBhvr>
                                    </p:animEffect>
                                    <p:anim calcmode="lin" valueType="num">
                                      <p:cBhvr>
                                        <p:cTn id="27" dur="125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8" dur="125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par>
                          <p:cTn id="29" fill="hold">
                            <p:stCondLst>
                              <p:cond delay="1250"/>
                            </p:stCondLst>
                            <p:childTnLst>
                              <p:par>
                                <p:cTn id="30" presetID="42" presetClass="entr" presetSubtype="0" fill="hold" grpId="0" nodeType="afterEffect">
                                  <p:stCondLst>
                                    <p:cond delay="250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1250"/>
                                        <p:tgtEl>
                                          <p:spTgt spid="8">
                                            <p:txEl>
                                              <p:pRg st="2" end="2"/>
                                            </p:txEl>
                                          </p:spTgt>
                                        </p:tgtEl>
                                      </p:cBhvr>
                                    </p:animEffect>
                                    <p:anim calcmode="lin" valueType="num">
                                      <p:cBhvr>
                                        <p:cTn id="33" dur="125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4" dur="125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35" fill="hold">
                            <p:stCondLst>
                              <p:cond delay="5000"/>
                            </p:stCondLst>
                            <p:childTnLst>
                              <p:par>
                                <p:cTn id="36" presetID="42" presetClass="entr" presetSubtype="0" fill="hold" grpId="0" nodeType="afterEffect">
                                  <p:stCondLst>
                                    <p:cond delay="2500"/>
                                  </p:stCondLst>
                                  <p:childTnLst>
                                    <p:set>
                                      <p:cBhvr>
                                        <p:cTn id="37" dur="1" fill="hold">
                                          <p:stCondLst>
                                            <p:cond delay="0"/>
                                          </p:stCondLst>
                                        </p:cTn>
                                        <p:tgtEl>
                                          <p:spTgt spid="8">
                                            <p:txEl>
                                              <p:pRg st="3" end="3"/>
                                            </p:txEl>
                                          </p:spTgt>
                                        </p:tgtEl>
                                        <p:attrNameLst>
                                          <p:attrName>style.visibility</p:attrName>
                                        </p:attrNameLst>
                                      </p:cBhvr>
                                      <p:to>
                                        <p:strVal val="visible"/>
                                      </p:to>
                                    </p:set>
                                    <p:animEffect transition="in" filter="fade">
                                      <p:cBhvr>
                                        <p:cTn id="38" dur="1250"/>
                                        <p:tgtEl>
                                          <p:spTgt spid="8">
                                            <p:txEl>
                                              <p:pRg st="3" end="3"/>
                                            </p:txEl>
                                          </p:spTgt>
                                        </p:tgtEl>
                                      </p:cBhvr>
                                    </p:animEffect>
                                    <p:anim calcmode="lin" valueType="num">
                                      <p:cBhvr>
                                        <p:cTn id="39" dur="125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40" dur="125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41" fill="hold">
                            <p:stCondLst>
                              <p:cond delay="8750"/>
                            </p:stCondLst>
                            <p:childTnLst>
                              <p:par>
                                <p:cTn id="42" presetID="42" presetClass="entr" presetSubtype="0" fill="hold" grpId="0" nodeType="afterEffect">
                                  <p:stCondLst>
                                    <p:cond delay="2500"/>
                                  </p:stCondLst>
                                  <p:childTnLst>
                                    <p:set>
                                      <p:cBhvr>
                                        <p:cTn id="43" dur="1" fill="hold">
                                          <p:stCondLst>
                                            <p:cond delay="0"/>
                                          </p:stCondLst>
                                        </p:cTn>
                                        <p:tgtEl>
                                          <p:spTgt spid="8">
                                            <p:txEl>
                                              <p:pRg st="4" end="4"/>
                                            </p:txEl>
                                          </p:spTgt>
                                        </p:tgtEl>
                                        <p:attrNameLst>
                                          <p:attrName>style.visibility</p:attrName>
                                        </p:attrNameLst>
                                      </p:cBhvr>
                                      <p:to>
                                        <p:strVal val="visible"/>
                                      </p:to>
                                    </p:set>
                                    <p:animEffect transition="in" filter="fade">
                                      <p:cBhvr>
                                        <p:cTn id="44" dur="1250"/>
                                        <p:tgtEl>
                                          <p:spTgt spid="8">
                                            <p:txEl>
                                              <p:pRg st="4" end="4"/>
                                            </p:txEl>
                                          </p:spTgt>
                                        </p:tgtEl>
                                      </p:cBhvr>
                                    </p:animEffect>
                                    <p:anim calcmode="lin" valueType="num">
                                      <p:cBhvr>
                                        <p:cTn id="45" dur="125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6" dur="125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par>
                          <p:cTn id="47" fill="hold">
                            <p:stCondLst>
                              <p:cond delay="12500"/>
                            </p:stCondLst>
                            <p:childTnLst>
                              <p:par>
                                <p:cTn id="48" presetID="42" presetClass="entr" presetSubtype="0" fill="hold" grpId="0" nodeType="afterEffect">
                                  <p:stCondLst>
                                    <p:cond delay="250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1250"/>
                                        <p:tgtEl>
                                          <p:spTgt spid="8">
                                            <p:txEl>
                                              <p:pRg st="5" end="5"/>
                                            </p:txEl>
                                          </p:spTgt>
                                        </p:tgtEl>
                                      </p:cBhvr>
                                    </p:animEffect>
                                    <p:anim calcmode="lin" valueType="num">
                                      <p:cBhvr>
                                        <p:cTn id="51" dur="125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2" dur="125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8">
                                            <p:txEl>
                                              <p:pRg st="6" end="6"/>
                                            </p:txEl>
                                          </p:spTgt>
                                        </p:tgtEl>
                                        <p:attrNameLst>
                                          <p:attrName>style.visibility</p:attrName>
                                        </p:attrNameLst>
                                      </p:cBhvr>
                                      <p:to>
                                        <p:strVal val="visible"/>
                                      </p:to>
                                    </p:set>
                                    <p:animEffect transition="in" filter="fade">
                                      <p:cBhvr>
                                        <p:cTn id="57" dur="1250"/>
                                        <p:tgtEl>
                                          <p:spTgt spid="8">
                                            <p:txEl>
                                              <p:pRg st="6" end="6"/>
                                            </p:txEl>
                                          </p:spTgt>
                                        </p:tgtEl>
                                      </p:cBhvr>
                                    </p:animEffect>
                                    <p:anim calcmode="lin" valueType="num">
                                      <p:cBhvr>
                                        <p:cTn id="58" dur="125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9" dur="125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par>
                          <p:cTn id="60" fill="hold">
                            <p:stCondLst>
                              <p:cond delay="1250"/>
                            </p:stCondLst>
                            <p:childTnLst>
                              <p:par>
                                <p:cTn id="61" presetID="42" presetClass="entr" presetSubtype="0" fill="hold" grpId="0" nodeType="afterEffect">
                                  <p:stCondLst>
                                    <p:cond delay="2500"/>
                                  </p:stCondLst>
                                  <p:childTnLst>
                                    <p:set>
                                      <p:cBhvr>
                                        <p:cTn id="62" dur="1" fill="hold">
                                          <p:stCondLst>
                                            <p:cond delay="0"/>
                                          </p:stCondLst>
                                        </p:cTn>
                                        <p:tgtEl>
                                          <p:spTgt spid="8">
                                            <p:txEl>
                                              <p:pRg st="7" end="7"/>
                                            </p:txEl>
                                          </p:spTgt>
                                        </p:tgtEl>
                                        <p:attrNameLst>
                                          <p:attrName>style.visibility</p:attrName>
                                        </p:attrNameLst>
                                      </p:cBhvr>
                                      <p:to>
                                        <p:strVal val="visible"/>
                                      </p:to>
                                    </p:set>
                                    <p:animEffect transition="in" filter="fade">
                                      <p:cBhvr>
                                        <p:cTn id="63" dur="1250"/>
                                        <p:tgtEl>
                                          <p:spTgt spid="8">
                                            <p:txEl>
                                              <p:pRg st="7" end="7"/>
                                            </p:txEl>
                                          </p:spTgt>
                                        </p:tgtEl>
                                      </p:cBhvr>
                                    </p:animEffect>
                                    <p:anim calcmode="lin" valueType="num">
                                      <p:cBhvr>
                                        <p:cTn id="64" dur="125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65" dur="125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par>
                          <p:cTn id="66" fill="hold">
                            <p:stCondLst>
                              <p:cond delay="5000"/>
                            </p:stCondLst>
                            <p:childTnLst>
                              <p:par>
                                <p:cTn id="67" presetID="42" presetClass="entr" presetSubtype="0" fill="hold" grpId="0" nodeType="afterEffect">
                                  <p:stCondLst>
                                    <p:cond delay="2500"/>
                                  </p:stCondLst>
                                  <p:childTnLst>
                                    <p:set>
                                      <p:cBhvr>
                                        <p:cTn id="68" dur="1" fill="hold">
                                          <p:stCondLst>
                                            <p:cond delay="0"/>
                                          </p:stCondLst>
                                        </p:cTn>
                                        <p:tgtEl>
                                          <p:spTgt spid="8">
                                            <p:txEl>
                                              <p:pRg st="8" end="8"/>
                                            </p:txEl>
                                          </p:spTgt>
                                        </p:tgtEl>
                                        <p:attrNameLst>
                                          <p:attrName>style.visibility</p:attrName>
                                        </p:attrNameLst>
                                      </p:cBhvr>
                                      <p:to>
                                        <p:strVal val="visible"/>
                                      </p:to>
                                    </p:set>
                                    <p:animEffect transition="in" filter="fade">
                                      <p:cBhvr>
                                        <p:cTn id="69" dur="1250"/>
                                        <p:tgtEl>
                                          <p:spTgt spid="8">
                                            <p:txEl>
                                              <p:pRg st="8" end="8"/>
                                            </p:txEl>
                                          </p:spTgt>
                                        </p:tgtEl>
                                      </p:cBhvr>
                                    </p:animEffect>
                                    <p:anim calcmode="lin" valueType="num">
                                      <p:cBhvr>
                                        <p:cTn id="70" dur="125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71" dur="125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par>
                          <p:cTn id="72" fill="hold">
                            <p:stCondLst>
                              <p:cond delay="8750"/>
                            </p:stCondLst>
                            <p:childTnLst>
                              <p:par>
                                <p:cTn id="73" presetID="42" presetClass="entr" presetSubtype="0" fill="hold" grpId="0" nodeType="afterEffect">
                                  <p:stCondLst>
                                    <p:cond delay="2500"/>
                                  </p:stCondLst>
                                  <p:childTnLst>
                                    <p:set>
                                      <p:cBhvr>
                                        <p:cTn id="74" dur="1" fill="hold">
                                          <p:stCondLst>
                                            <p:cond delay="0"/>
                                          </p:stCondLst>
                                        </p:cTn>
                                        <p:tgtEl>
                                          <p:spTgt spid="8">
                                            <p:txEl>
                                              <p:pRg st="9" end="9"/>
                                            </p:txEl>
                                          </p:spTgt>
                                        </p:tgtEl>
                                        <p:attrNameLst>
                                          <p:attrName>style.visibility</p:attrName>
                                        </p:attrNameLst>
                                      </p:cBhvr>
                                      <p:to>
                                        <p:strVal val="visible"/>
                                      </p:to>
                                    </p:set>
                                    <p:animEffect transition="in" filter="fade">
                                      <p:cBhvr>
                                        <p:cTn id="75" dur="1250"/>
                                        <p:tgtEl>
                                          <p:spTgt spid="8">
                                            <p:txEl>
                                              <p:pRg st="9" end="9"/>
                                            </p:txEl>
                                          </p:spTgt>
                                        </p:tgtEl>
                                      </p:cBhvr>
                                    </p:animEffect>
                                    <p:anim calcmode="lin" valueType="num">
                                      <p:cBhvr>
                                        <p:cTn id="76" dur="125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77" dur="125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par>
                          <p:cTn id="78" fill="hold">
                            <p:stCondLst>
                              <p:cond delay="12500"/>
                            </p:stCondLst>
                            <p:childTnLst>
                              <p:par>
                                <p:cTn id="79" presetID="42" presetClass="entr" presetSubtype="0" fill="hold" grpId="0" nodeType="afterEffect">
                                  <p:stCondLst>
                                    <p:cond delay="2500"/>
                                  </p:stCondLst>
                                  <p:childTnLst>
                                    <p:set>
                                      <p:cBhvr>
                                        <p:cTn id="80" dur="1" fill="hold">
                                          <p:stCondLst>
                                            <p:cond delay="0"/>
                                          </p:stCondLst>
                                        </p:cTn>
                                        <p:tgtEl>
                                          <p:spTgt spid="8">
                                            <p:txEl>
                                              <p:pRg st="10" end="10"/>
                                            </p:txEl>
                                          </p:spTgt>
                                        </p:tgtEl>
                                        <p:attrNameLst>
                                          <p:attrName>style.visibility</p:attrName>
                                        </p:attrNameLst>
                                      </p:cBhvr>
                                      <p:to>
                                        <p:strVal val="visible"/>
                                      </p:to>
                                    </p:set>
                                    <p:animEffect transition="in" filter="fade">
                                      <p:cBhvr>
                                        <p:cTn id="81" dur="1250"/>
                                        <p:tgtEl>
                                          <p:spTgt spid="8">
                                            <p:txEl>
                                              <p:pRg st="10" end="10"/>
                                            </p:txEl>
                                          </p:spTgt>
                                        </p:tgtEl>
                                      </p:cBhvr>
                                    </p:animEffect>
                                    <p:anim calcmode="lin" valueType="num">
                                      <p:cBhvr>
                                        <p:cTn id="82" dur="1250" fill="hold"/>
                                        <p:tgtEl>
                                          <p:spTgt spid="8">
                                            <p:txEl>
                                              <p:pRg st="10" end="10"/>
                                            </p:txEl>
                                          </p:spTgt>
                                        </p:tgtEl>
                                        <p:attrNameLst>
                                          <p:attrName>ppt_x</p:attrName>
                                        </p:attrNameLst>
                                      </p:cBhvr>
                                      <p:tavLst>
                                        <p:tav tm="0">
                                          <p:val>
                                            <p:strVal val="#ppt_x"/>
                                          </p:val>
                                        </p:tav>
                                        <p:tav tm="100000">
                                          <p:val>
                                            <p:strVal val="#ppt_x"/>
                                          </p:val>
                                        </p:tav>
                                      </p:tavLst>
                                    </p:anim>
                                    <p:anim calcmode="lin" valueType="num">
                                      <p:cBhvr>
                                        <p:cTn id="83" dur="1250" fill="hold"/>
                                        <p:tgtEl>
                                          <p:spTgt spid="8">
                                            <p:txEl>
                                              <p:pRg st="10" end="10"/>
                                            </p:txEl>
                                          </p:spTgt>
                                        </p:tgtEl>
                                        <p:attrNameLst>
                                          <p:attrName>ppt_y</p:attrName>
                                        </p:attrNameLst>
                                      </p:cBhvr>
                                      <p:tavLst>
                                        <p:tav tm="0">
                                          <p:val>
                                            <p:strVal val="#ppt_y+.1"/>
                                          </p:val>
                                        </p:tav>
                                        <p:tav tm="100000">
                                          <p:val>
                                            <p:strVal val="#ppt_y"/>
                                          </p:val>
                                        </p:tav>
                                      </p:tavLst>
                                    </p:anim>
                                  </p:childTnLst>
                                </p:cTn>
                              </p:par>
                            </p:childTnLst>
                          </p:cTn>
                        </p:par>
                        <p:par>
                          <p:cTn id="84" fill="hold">
                            <p:stCondLst>
                              <p:cond delay="16250"/>
                            </p:stCondLst>
                            <p:childTnLst>
                              <p:par>
                                <p:cTn id="85" presetID="42" presetClass="entr" presetSubtype="0" fill="hold" grpId="0" nodeType="afterEffect">
                                  <p:stCondLst>
                                    <p:cond delay="2500"/>
                                  </p:stCondLst>
                                  <p:childTnLst>
                                    <p:set>
                                      <p:cBhvr>
                                        <p:cTn id="86" dur="1" fill="hold">
                                          <p:stCondLst>
                                            <p:cond delay="0"/>
                                          </p:stCondLst>
                                        </p:cTn>
                                        <p:tgtEl>
                                          <p:spTgt spid="8">
                                            <p:txEl>
                                              <p:pRg st="11" end="11"/>
                                            </p:txEl>
                                          </p:spTgt>
                                        </p:tgtEl>
                                        <p:attrNameLst>
                                          <p:attrName>style.visibility</p:attrName>
                                        </p:attrNameLst>
                                      </p:cBhvr>
                                      <p:to>
                                        <p:strVal val="visible"/>
                                      </p:to>
                                    </p:set>
                                    <p:animEffect transition="in" filter="fade">
                                      <p:cBhvr>
                                        <p:cTn id="87" dur="1250"/>
                                        <p:tgtEl>
                                          <p:spTgt spid="8">
                                            <p:txEl>
                                              <p:pRg st="11" end="11"/>
                                            </p:txEl>
                                          </p:spTgt>
                                        </p:tgtEl>
                                      </p:cBhvr>
                                    </p:animEffect>
                                    <p:anim calcmode="lin" valueType="num">
                                      <p:cBhvr>
                                        <p:cTn id="88" dur="1250" fill="hold"/>
                                        <p:tgtEl>
                                          <p:spTgt spid="8">
                                            <p:txEl>
                                              <p:pRg st="11" end="11"/>
                                            </p:txEl>
                                          </p:spTgt>
                                        </p:tgtEl>
                                        <p:attrNameLst>
                                          <p:attrName>ppt_x</p:attrName>
                                        </p:attrNameLst>
                                      </p:cBhvr>
                                      <p:tavLst>
                                        <p:tav tm="0">
                                          <p:val>
                                            <p:strVal val="#ppt_x"/>
                                          </p:val>
                                        </p:tav>
                                        <p:tav tm="100000">
                                          <p:val>
                                            <p:strVal val="#ppt_x"/>
                                          </p:val>
                                        </p:tav>
                                      </p:tavLst>
                                    </p:anim>
                                    <p:anim calcmode="lin" valueType="num">
                                      <p:cBhvr>
                                        <p:cTn id="89" dur="1250" fill="hold"/>
                                        <p:tgtEl>
                                          <p:spTgt spid="8">
                                            <p:txEl>
                                              <p:pRg st="11" end="11"/>
                                            </p:txEl>
                                          </p:spTgt>
                                        </p:tgtEl>
                                        <p:attrNameLst>
                                          <p:attrName>ppt_y</p:attrName>
                                        </p:attrNameLst>
                                      </p:cBhvr>
                                      <p:tavLst>
                                        <p:tav tm="0">
                                          <p:val>
                                            <p:strVal val="#ppt_y+.1"/>
                                          </p:val>
                                        </p:tav>
                                        <p:tav tm="100000">
                                          <p:val>
                                            <p:strVal val="#ppt_y"/>
                                          </p:val>
                                        </p:tav>
                                      </p:tavLst>
                                    </p:anim>
                                  </p:childTnLst>
                                </p:cTn>
                              </p:par>
                            </p:childTnLst>
                          </p:cTn>
                        </p:par>
                        <p:par>
                          <p:cTn id="90" fill="hold">
                            <p:stCondLst>
                              <p:cond delay="20000"/>
                            </p:stCondLst>
                            <p:childTnLst>
                              <p:par>
                                <p:cTn id="91" presetID="42" presetClass="entr" presetSubtype="0" fill="hold" grpId="0" nodeType="afterEffect">
                                  <p:stCondLst>
                                    <p:cond delay="2500"/>
                                  </p:stCondLst>
                                  <p:childTnLst>
                                    <p:set>
                                      <p:cBhvr>
                                        <p:cTn id="92" dur="1" fill="hold">
                                          <p:stCondLst>
                                            <p:cond delay="0"/>
                                          </p:stCondLst>
                                        </p:cTn>
                                        <p:tgtEl>
                                          <p:spTgt spid="8">
                                            <p:txEl>
                                              <p:pRg st="12" end="12"/>
                                            </p:txEl>
                                          </p:spTgt>
                                        </p:tgtEl>
                                        <p:attrNameLst>
                                          <p:attrName>style.visibility</p:attrName>
                                        </p:attrNameLst>
                                      </p:cBhvr>
                                      <p:to>
                                        <p:strVal val="visible"/>
                                      </p:to>
                                    </p:set>
                                    <p:animEffect transition="in" filter="fade">
                                      <p:cBhvr>
                                        <p:cTn id="93" dur="1250"/>
                                        <p:tgtEl>
                                          <p:spTgt spid="8">
                                            <p:txEl>
                                              <p:pRg st="12" end="12"/>
                                            </p:txEl>
                                          </p:spTgt>
                                        </p:tgtEl>
                                      </p:cBhvr>
                                    </p:animEffect>
                                    <p:anim calcmode="lin" valueType="num">
                                      <p:cBhvr>
                                        <p:cTn id="94" dur="1250" fill="hold"/>
                                        <p:tgtEl>
                                          <p:spTgt spid="8">
                                            <p:txEl>
                                              <p:pRg st="12" end="12"/>
                                            </p:txEl>
                                          </p:spTgt>
                                        </p:tgtEl>
                                        <p:attrNameLst>
                                          <p:attrName>ppt_x</p:attrName>
                                        </p:attrNameLst>
                                      </p:cBhvr>
                                      <p:tavLst>
                                        <p:tav tm="0">
                                          <p:val>
                                            <p:strVal val="#ppt_x"/>
                                          </p:val>
                                        </p:tav>
                                        <p:tav tm="100000">
                                          <p:val>
                                            <p:strVal val="#ppt_x"/>
                                          </p:val>
                                        </p:tav>
                                      </p:tavLst>
                                    </p:anim>
                                    <p:anim calcmode="lin" valueType="num">
                                      <p:cBhvr>
                                        <p:cTn id="95" dur="1250" fill="hold"/>
                                        <p:tgtEl>
                                          <p:spTgt spid="8">
                                            <p:txEl>
                                              <p:pRg st="12" end="12"/>
                                            </p:txEl>
                                          </p:spTgt>
                                        </p:tgtEl>
                                        <p:attrNameLst>
                                          <p:attrName>ppt_y</p:attrName>
                                        </p:attrNameLst>
                                      </p:cBhvr>
                                      <p:tavLst>
                                        <p:tav tm="0">
                                          <p:val>
                                            <p:strVal val="#ppt_y+.1"/>
                                          </p:val>
                                        </p:tav>
                                        <p:tav tm="100000">
                                          <p:val>
                                            <p:strVal val="#ppt_y"/>
                                          </p:val>
                                        </p:tav>
                                      </p:tavLst>
                                    </p:anim>
                                  </p:childTnLst>
                                </p:cTn>
                              </p:par>
                            </p:childTnLst>
                          </p:cTn>
                        </p:par>
                        <p:par>
                          <p:cTn id="96" fill="hold">
                            <p:stCondLst>
                              <p:cond delay="23750"/>
                            </p:stCondLst>
                            <p:childTnLst>
                              <p:par>
                                <p:cTn id="97" presetID="42" presetClass="entr" presetSubtype="0" fill="hold" grpId="0" nodeType="afterEffect">
                                  <p:stCondLst>
                                    <p:cond delay="2500"/>
                                  </p:stCondLst>
                                  <p:childTnLst>
                                    <p:set>
                                      <p:cBhvr>
                                        <p:cTn id="98" dur="1" fill="hold">
                                          <p:stCondLst>
                                            <p:cond delay="0"/>
                                          </p:stCondLst>
                                        </p:cTn>
                                        <p:tgtEl>
                                          <p:spTgt spid="8">
                                            <p:txEl>
                                              <p:pRg st="13" end="13"/>
                                            </p:txEl>
                                          </p:spTgt>
                                        </p:tgtEl>
                                        <p:attrNameLst>
                                          <p:attrName>style.visibility</p:attrName>
                                        </p:attrNameLst>
                                      </p:cBhvr>
                                      <p:to>
                                        <p:strVal val="visible"/>
                                      </p:to>
                                    </p:set>
                                    <p:animEffect transition="in" filter="fade">
                                      <p:cBhvr>
                                        <p:cTn id="99" dur="1250"/>
                                        <p:tgtEl>
                                          <p:spTgt spid="8">
                                            <p:txEl>
                                              <p:pRg st="13" end="13"/>
                                            </p:txEl>
                                          </p:spTgt>
                                        </p:tgtEl>
                                      </p:cBhvr>
                                    </p:animEffect>
                                    <p:anim calcmode="lin" valueType="num">
                                      <p:cBhvr>
                                        <p:cTn id="100" dur="1250" fill="hold"/>
                                        <p:tgtEl>
                                          <p:spTgt spid="8">
                                            <p:txEl>
                                              <p:pRg st="13" end="13"/>
                                            </p:txEl>
                                          </p:spTgt>
                                        </p:tgtEl>
                                        <p:attrNameLst>
                                          <p:attrName>ppt_x</p:attrName>
                                        </p:attrNameLst>
                                      </p:cBhvr>
                                      <p:tavLst>
                                        <p:tav tm="0">
                                          <p:val>
                                            <p:strVal val="#ppt_x"/>
                                          </p:val>
                                        </p:tav>
                                        <p:tav tm="100000">
                                          <p:val>
                                            <p:strVal val="#ppt_x"/>
                                          </p:val>
                                        </p:tav>
                                      </p:tavLst>
                                    </p:anim>
                                    <p:anim calcmode="lin" valueType="num">
                                      <p:cBhvr>
                                        <p:cTn id="101" dur="1250" fill="hold"/>
                                        <p:tgtEl>
                                          <p:spTgt spid="8">
                                            <p:txEl>
                                              <p:pRg st="13" end="13"/>
                                            </p:txEl>
                                          </p:spTgt>
                                        </p:tgtEl>
                                        <p:attrNameLst>
                                          <p:attrName>ppt_y</p:attrName>
                                        </p:attrNameLst>
                                      </p:cBhvr>
                                      <p:tavLst>
                                        <p:tav tm="0">
                                          <p:val>
                                            <p:strVal val="#ppt_y+.1"/>
                                          </p:val>
                                        </p:tav>
                                        <p:tav tm="100000">
                                          <p:val>
                                            <p:strVal val="#ppt_y"/>
                                          </p:val>
                                        </p:tav>
                                      </p:tavLst>
                                    </p:anim>
                                  </p:childTnLst>
                                </p:cTn>
                              </p:par>
                            </p:childTnLst>
                          </p:cTn>
                        </p:par>
                        <p:par>
                          <p:cTn id="102" fill="hold">
                            <p:stCondLst>
                              <p:cond delay="27500"/>
                            </p:stCondLst>
                            <p:childTnLst>
                              <p:par>
                                <p:cTn id="103" presetID="42" presetClass="entr" presetSubtype="0" fill="hold" grpId="0" nodeType="afterEffect">
                                  <p:stCondLst>
                                    <p:cond delay="2500"/>
                                  </p:stCondLst>
                                  <p:childTnLst>
                                    <p:set>
                                      <p:cBhvr>
                                        <p:cTn id="104" dur="1" fill="hold">
                                          <p:stCondLst>
                                            <p:cond delay="0"/>
                                          </p:stCondLst>
                                        </p:cTn>
                                        <p:tgtEl>
                                          <p:spTgt spid="8">
                                            <p:txEl>
                                              <p:pRg st="14" end="14"/>
                                            </p:txEl>
                                          </p:spTgt>
                                        </p:tgtEl>
                                        <p:attrNameLst>
                                          <p:attrName>style.visibility</p:attrName>
                                        </p:attrNameLst>
                                      </p:cBhvr>
                                      <p:to>
                                        <p:strVal val="visible"/>
                                      </p:to>
                                    </p:set>
                                    <p:animEffect transition="in" filter="fade">
                                      <p:cBhvr>
                                        <p:cTn id="105" dur="1250"/>
                                        <p:tgtEl>
                                          <p:spTgt spid="8">
                                            <p:txEl>
                                              <p:pRg st="14" end="14"/>
                                            </p:txEl>
                                          </p:spTgt>
                                        </p:tgtEl>
                                      </p:cBhvr>
                                    </p:animEffect>
                                    <p:anim calcmode="lin" valueType="num">
                                      <p:cBhvr>
                                        <p:cTn id="106" dur="1250" fill="hold"/>
                                        <p:tgtEl>
                                          <p:spTgt spid="8">
                                            <p:txEl>
                                              <p:pRg st="14" end="14"/>
                                            </p:txEl>
                                          </p:spTgt>
                                        </p:tgtEl>
                                        <p:attrNameLst>
                                          <p:attrName>ppt_x</p:attrName>
                                        </p:attrNameLst>
                                      </p:cBhvr>
                                      <p:tavLst>
                                        <p:tav tm="0">
                                          <p:val>
                                            <p:strVal val="#ppt_x"/>
                                          </p:val>
                                        </p:tav>
                                        <p:tav tm="100000">
                                          <p:val>
                                            <p:strVal val="#ppt_x"/>
                                          </p:val>
                                        </p:tav>
                                      </p:tavLst>
                                    </p:anim>
                                    <p:anim calcmode="lin" valueType="num">
                                      <p:cBhvr>
                                        <p:cTn id="107" dur="1250" fill="hold"/>
                                        <p:tgtEl>
                                          <p:spTgt spid="8">
                                            <p:txEl>
                                              <p:pRg st="14" end="14"/>
                                            </p:txEl>
                                          </p:spTgt>
                                        </p:tgtEl>
                                        <p:attrNameLst>
                                          <p:attrName>ppt_y</p:attrName>
                                        </p:attrNameLst>
                                      </p:cBhvr>
                                      <p:tavLst>
                                        <p:tav tm="0">
                                          <p:val>
                                            <p:strVal val="#ppt_y+.1"/>
                                          </p:val>
                                        </p:tav>
                                        <p:tav tm="100000">
                                          <p:val>
                                            <p:strVal val="#ppt_y"/>
                                          </p:val>
                                        </p:tav>
                                      </p:tavLst>
                                    </p:anim>
                                  </p:childTnLst>
                                </p:cTn>
                              </p:par>
                            </p:childTnLst>
                          </p:cTn>
                        </p:par>
                        <p:par>
                          <p:cTn id="108" fill="hold">
                            <p:stCondLst>
                              <p:cond delay="31250"/>
                            </p:stCondLst>
                            <p:childTnLst>
                              <p:par>
                                <p:cTn id="109" presetID="42" presetClass="entr" presetSubtype="0" fill="hold" grpId="0" nodeType="afterEffect">
                                  <p:stCondLst>
                                    <p:cond delay="2500"/>
                                  </p:stCondLst>
                                  <p:childTnLst>
                                    <p:set>
                                      <p:cBhvr>
                                        <p:cTn id="110" dur="1" fill="hold">
                                          <p:stCondLst>
                                            <p:cond delay="0"/>
                                          </p:stCondLst>
                                        </p:cTn>
                                        <p:tgtEl>
                                          <p:spTgt spid="8">
                                            <p:txEl>
                                              <p:pRg st="15" end="15"/>
                                            </p:txEl>
                                          </p:spTgt>
                                        </p:tgtEl>
                                        <p:attrNameLst>
                                          <p:attrName>style.visibility</p:attrName>
                                        </p:attrNameLst>
                                      </p:cBhvr>
                                      <p:to>
                                        <p:strVal val="visible"/>
                                      </p:to>
                                    </p:set>
                                    <p:animEffect transition="in" filter="fade">
                                      <p:cBhvr>
                                        <p:cTn id="111" dur="1250"/>
                                        <p:tgtEl>
                                          <p:spTgt spid="8">
                                            <p:txEl>
                                              <p:pRg st="15" end="15"/>
                                            </p:txEl>
                                          </p:spTgt>
                                        </p:tgtEl>
                                      </p:cBhvr>
                                    </p:animEffect>
                                    <p:anim calcmode="lin" valueType="num">
                                      <p:cBhvr>
                                        <p:cTn id="112" dur="1250" fill="hold"/>
                                        <p:tgtEl>
                                          <p:spTgt spid="8">
                                            <p:txEl>
                                              <p:pRg st="15" end="15"/>
                                            </p:txEl>
                                          </p:spTgt>
                                        </p:tgtEl>
                                        <p:attrNameLst>
                                          <p:attrName>ppt_x</p:attrName>
                                        </p:attrNameLst>
                                      </p:cBhvr>
                                      <p:tavLst>
                                        <p:tav tm="0">
                                          <p:val>
                                            <p:strVal val="#ppt_x"/>
                                          </p:val>
                                        </p:tav>
                                        <p:tav tm="100000">
                                          <p:val>
                                            <p:strVal val="#ppt_x"/>
                                          </p:val>
                                        </p:tav>
                                      </p:tavLst>
                                    </p:anim>
                                    <p:anim calcmode="lin" valueType="num">
                                      <p:cBhvr>
                                        <p:cTn id="113" dur="1250" fill="hold"/>
                                        <p:tgtEl>
                                          <p:spTgt spid="8">
                                            <p:txEl>
                                              <p:pRg st="15" end="15"/>
                                            </p:txEl>
                                          </p:spTgt>
                                        </p:tgtEl>
                                        <p:attrNameLst>
                                          <p:attrName>ppt_y</p:attrName>
                                        </p:attrNameLst>
                                      </p:cBhvr>
                                      <p:tavLst>
                                        <p:tav tm="0">
                                          <p:val>
                                            <p:strVal val="#ppt_y+.1"/>
                                          </p:val>
                                        </p:tav>
                                        <p:tav tm="100000">
                                          <p:val>
                                            <p:strVal val="#ppt_y"/>
                                          </p:val>
                                        </p:tav>
                                      </p:tavLst>
                                    </p:anim>
                                  </p:childTnLst>
                                </p:cTn>
                              </p:par>
                            </p:childTnLst>
                          </p:cTn>
                        </p:par>
                        <p:par>
                          <p:cTn id="114" fill="hold">
                            <p:stCondLst>
                              <p:cond delay="35000"/>
                            </p:stCondLst>
                            <p:childTnLst>
                              <p:par>
                                <p:cTn id="115" presetID="42" presetClass="entr" presetSubtype="0" fill="hold" grpId="0" nodeType="afterEffect">
                                  <p:stCondLst>
                                    <p:cond delay="2500"/>
                                  </p:stCondLst>
                                  <p:childTnLst>
                                    <p:set>
                                      <p:cBhvr>
                                        <p:cTn id="116" dur="1" fill="hold">
                                          <p:stCondLst>
                                            <p:cond delay="0"/>
                                          </p:stCondLst>
                                        </p:cTn>
                                        <p:tgtEl>
                                          <p:spTgt spid="8">
                                            <p:txEl>
                                              <p:pRg st="16" end="16"/>
                                            </p:txEl>
                                          </p:spTgt>
                                        </p:tgtEl>
                                        <p:attrNameLst>
                                          <p:attrName>style.visibility</p:attrName>
                                        </p:attrNameLst>
                                      </p:cBhvr>
                                      <p:to>
                                        <p:strVal val="visible"/>
                                      </p:to>
                                    </p:set>
                                    <p:animEffect transition="in" filter="fade">
                                      <p:cBhvr>
                                        <p:cTn id="117" dur="1250"/>
                                        <p:tgtEl>
                                          <p:spTgt spid="8">
                                            <p:txEl>
                                              <p:pRg st="16" end="16"/>
                                            </p:txEl>
                                          </p:spTgt>
                                        </p:tgtEl>
                                      </p:cBhvr>
                                    </p:animEffect>
                                    <p:anim calcmode="lin" valueType="num">
                                      <p:cBhvr>
                                        <p:cTn id="118" dur="1250" fill="hold"/>
                                        <p:tgtEl>
                                          <p:spTgt spid="8">
                                            <p:txEl>
                                              <p:pRg st="16" end="16"/>
                                            </p:txEl>
                                          </p:spTgt>
                                        </p:tgtEl>
                                        <p:attrNameLst>
                                          <p:attrName>ppt_x</p:attrName>
                                        </p:attrNameLst>
                                      </p:cBhvr>
                                      <p:tavLst>
                                        <p:tav tm="0">
                                          <p:val>
                                            <p:strVal val="#ppt_x"/>
                                          </p:val>
                                        </p:tav>
                                        <p:tav tm="100000">
                                          <p:val>
                                            <p:strVal val="#ppt_x"/>
                                          </p:val>
                                        </p:tav>
                                      </p:tavLst>
                                    </p:anim>
                                    <p:anim calcmode="lin" valueType="num">
                                      <p:cBhvr>
                                        <p:cTn id="119" dur="1250" fill="hold"/>
                                        <p:tgtEl>
                                          <p:spTgt spid="8">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uiExpand="1"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86232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r>
              <a:rPr lang="en-GB" sz="2000" b="1" dirty="0">
                <a:solidFill>
                  <a:srgbClr val="FFFF00"/>
                </a:solidFill>
              </a:rPr>
              <a:t>Who is the intended </a:t>
            </a:r>
            <a:br>
              <a:rPr lang="en-GB" sz="2000" b="1" dirty="0">
                <a:solidFill>
                  <a:srgbClr val="FFFF00"/>
                </a:solidFill>
              </a:rPr>
            </a:br>
            <a:r>
              <a:rPr lang="en-GB" sz="2000" b="1" dirty="0">
                <a:solidFill>
                  <a:srgbClr val="FFFF00"/>
                </a:solidFill>
              </a:rPr>
              <a:t>‘audience’ of the ‘ideology’ ?</a:t>
            </a:r>
            <a:br>
              <a:rPr lang="en-GB" sz="2000" b="1" dirty="0">
                <a:solidFill>
                  <a:srgbClr val="FFFF00"/>
                </a:solidFill>
              </a:rPr>
            </a:br>
            <a:endParaRPr lang="en-GB" sz="2000" b="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the senators</a:t>
            </a:r>
          </a:p>
          <a:p>
            <a:pPr marL="342900" indent="-342900">
              <a:buFont typeface="Wingdings" panose="05000000000000000000" pitchFamily="2" charset="2"/>
              <a:buChar char="v"/>
            </a:pPr>
            <a:r>
              <a:rPr lang="en-GB" sz="2000" b="1" dirty="0">
                <a:solidFill>
                  <a:schemeClr val="accent3">
                    <a:lumMod val="20000"/>
                    <a:lumOff val="80000"/>
                  </a:schemeClr>
                </a:solidFill>
              </a:rPr>
              <a:t>the knights</a:t>
            </a:r>
          </a:p>
          <a:p>
            <a:pPr marL="342900" indent="-342900">
              <a:buFont typeface="Wingdings" panose="05000000000000000000" pitchFamily="2" charset="2"/>
              <a:buChar char="v"/>
            </a:pPr>
            <a:r>
              <a:rPr lang="en-GB" sz="2000" b="1" dirty="0">
                <a:solidFill>
                  <a:schemeClr val="accent3">
                    <a:lumMod val="20000"/>
                    <a:lumOff val="80000"/>
                  </a:schemeClr>
                </a:solidFill>
              </a:rPr>
              <a:t>the army</a:t>
            </a:r>
          </a:p>
          <a:p>
            <a:pPr marL="342900" indent="-342900">
              <a:buFont typeface="Wingdings" panose="05000000000000000000" pitchFamily="2" charset="2"/>
              <a:buChar char="v"/>
            </a:pPr>
            <a:r>
              <a:rPr lang="en-GB" sz="2000" b="1" dirty="0">
                <a:solidFill>
                  <a:schemeClr val="accent3">
                    <a:lumMod val="20000"/>
                    <a:lumOff val="80000"/>
                  </a:schemeClr>
                </a:solidFill>
              </a:rPr>
              <a:t>the ‘common people’</a:t>
            </a:r>
          </a:p>
          <a:p>
            <a:pPr marL="342900" indent="-342900">
              <a:buFont typeface="Wingdings" panose="05000000000000000000" pitchFamily="2" charset="2"/>
              <a:buChar char="v"/>
            </a:pPr>
            <a:r>
              <a:rPr lang="en-GB" sz="2000" b="1" dirty="0">
                <a:solidFill>
                  <a:schemeClr val="accent3">
                    <a:lumMod val="20000"/>
                    <a:lumOff val="80000"/>
                  </a:schemeClr>
                </a:solidFill>
              </a:rPr>
              <a:t>the people in the provinces…</a:t>
            </a:r>
          </a:p>
          <a:p>
            <a:pPr marL="342900" indent="-342900">
              <a:buFont typeface="Wingdings" panose="05000000000000000000" pitchFamily="2" charset="2"/>
              <a:buChar char="v"/>
            </a:pPr>
            <a:endParaRPr lang="en-GB" sz="2000" b="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41768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Ideology</a:t>
            </a:r>
          </a:p>
        </p:txBody>
      </p:sp>
      <p:sp>
        <p:nvSpPr>
          <p:cNvPr id="7" name="Text Placeholder 6"/>
          <p:cNvSpPr>
            <a:spLocks noGrp="1"/>
          </p:cNvSpPr>
          <p:nvPr>
            <p:ph type="body" idx="2"/>
          </p:nvPr>
        </p:nvSpPr>
        <p:spPr/>
        <p:txBody>
          <a:bodyPr/>
          <a:lstStyle/>
          <a:p>
            <a:r>
              <a:rPr lang="en-GB" dirty="0"/>
              <a:t>of the Augustan regime</a:t>
            </a:r>
          </a:p>
          <a:p>
            <a:endParaRPr lang="en-GB" dirty="0"/>
          </a:p>
          <a:p>
            <a:endParaRPr lang="en-GB" dirty="0"/>
          </a:p>
          <a:p>
            <a:endParaRPr lang="en-GB" dirty="0"/>
          </a:p>
          <a:p>
            <a:endParaRPr lang="en-GB" dirty="0"/>
          </a:p>
          <a:p>
            <a:endParaRPr lang="en-GB" dirty="0"/>
          </a:p>
          <a:p>
            <a:r>
              <a:rPr lang="en-GB" dirty="0"/>
              <a:t>Porta Prima Statue</a:t>
            </a:r>
          </a:p>
          <a:p>
            <a:r>
              <a:rPr lang="en-GB" dirty="0"/>
              <a:t>- expression of ideologies </a:t>
            </a:r>
            <a:br>
              <a:rPr lang="en-GB" dirty="0"/>
            </a:br>
            <a:r>
              <a:rPr lang="en-GB" dirty="0"/>
              <a:t>- or Augustus’</a:t>
            </a:r>
            <a:br>
              <a:rPr lang="en-GB" dirty="0"/>
            </a:br>
            <a:r>
              <a:rPr lang="en-GB" dirty="0"/>
              <a:t>self-representation ?</a:t>
            </a:r>
          </a:p>
        </p:txBody>
      </p:sp>
      <p:sp>
        <p:nvSpPr>
          <p:cNvPr id="6" name="Content Placeholder 5"/>
          <p:cNvSpPr>
            <a:spLocks noGrp="1"/>
          </p:cNvSpPr>
          <p:nvPr>
            <p:ph sz="quarter" idx="1"/>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11447"/>
          <a:stretch/>
        </p:blipFill>
        <p:spPr>
          <a:xfrm>
            <a:off x="2987824" y="-26155"/>
            <a:ext cx="5829280" cy="6882677"/>
          </a:xfrm>
          <a:prstGeom prst="rect">
            <a:avLst/>
          </a:prstGeom>
        </p:spPr>
      </p:pic>
    </p:spTree>
    <p:extLst>
      <p:ext uri="{BB962C8B-B14F-4D97-AF65-F5344CB8AC3E}">
        <p14:creationId xmlns:p14="http://schemas.microsoft.com/office/powerpoint/2010/main" val="11309142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a:p>
            <a:r>
              <a:rPr lang="en-GB" dirty="0"/>
              <a:t>(</a:t>
            </a:r>
            <a:r>
              <a:rPr lang="en-GB" dirty="0" err="1"/>
              <a:t>Kunsthist</a:t>
            </a:r>
            <a:r>
              <a:rPr lang="en-GB" dirty="0"/>
              <a:t>. Museum,</a:t>
            </a:r>
            <a:br>
              <a:rPr lang="en-GB" dirty="0"/>
            </a:br>
            <a:r>
              <a:rPr lang="en-GB" dirty="0"/>
              <a:t>Vienna)</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236008178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dirty="0"/>
          </a:p>
        </p:txBody>
      </p:sp>
      <p:sp>
        <p:nvSpPr>
          <p:cNvPr id="4" name="Content Placeholder 3"/>
          <p:cNvSpPr>
            <a:spLocks noGrp="1"/>
          </p:cNvSpPr>
          <p:nvPr>
            <p:ph sz="quarter" idx="1"/>
          </p:nvPr>
        </p:nvSpPr>
        <p:spPr/>
        <p:txBody>
          <a:bodyPr/>
          <a:lstStyle/>
          <a:p>
            <a:endParaRPr lang="en-GB"/>
          </a:p>
        </p:txBody>
      </p:sp>
      <p:pic>
        <p:nvPicPr>
          <p:cNvPr id="1026" name="Picture 2" descr="http://www.montney.com/marine/iwo.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3008"/>
          <a:stretch/>
        </p:blipFill>
        <p:spPr bwMode="auto">
          <a:xfrm>
            <a:off x="2771800" y="0"/>
            <a:ext cx="6025560" cy="39968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employees.oneonta.edu/farberas/arth/Images/109images/Roman/augustus/gemma_augustus.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t="60105"/>
          <a:stretch/>
        </p:blipFill>
        <p:spPr bwMode="auto">
          <a:xfrm>
            <a:off x="2699792" y="4023360"/>
            <a:ext cx="6229615" cy="2258576"/>
          </a:xfrm>
          <a:prstGeom prst="rect">
            <a:avLst/>
          </a:prstGeom>
          <a:noFill/>
        </p:spPr>
      </p:pic>
      <p:sp>
        <p:nvSpPr>
          <p:cNvPr id="7" name="TextBox 6"/>
          <p:cNvSpPr txBox="1"/>
          <p:nvPr/>
        </p:nvSpPr>
        <p:spPr>
          <a:xfrm rot="1358286">
            <a:off x="6156595" y="901913"/>
            <a:ext cx="2699089" cy="923330"/>
          </a:xfrm>
          <a:prstGeom prst="rect">
            <a:avLst/>
          </a:prstGeom>
          <a:noFill/>
        </p:spPr>
        <p:txBody>
          <a:bodyPr wrap="square" rtlCol="0">
            <a:spAutoFit/>
          </a:bodyPr>
          <a:lstStyle/>
          <a:p>
            <a:pPr algn="ctr"/>
            <a:r>
              <a:rPr lang="en-GB" i="1" dirty="0">
                <a:solidFill>
                  <a:srgbClr val="C00000"/>
                </a:solidFill>
              </a:rPr>
              <a:t>Raising the Flag </a:t>
            </a:r>
            <a:br>
              <a:rPr lang="en-GB" i="1" dirty="0">
                <a:solidFill>
                  <a:srgbClr val="C00000"/>
                </a:solidFill>
              </a:rPr>
            </a:br>
            <a:r>
              <a:rPr lang="en-GB" i="1" dirty="0">
                <a:solidFill>
                  <a:srgbClr val="C00000"/>
                </a:solidFill>
              </a:rPr>
              <a:t>on Iwo Jima</a:t>
            </a:r>
            <a:br>
              <a:rPr lang="en-GB" i="1" dirty="0">
                <a:solidFill>
                  <a:srgbClr val="C00000"/>
                </a:solidFill>
              </a:rPr>
            </a:br>
            <a:r>
              <a:rPr lang="en-GB" dirty="0">
                <a:solidFill>
                  <a:srgbClr val="C00000"/>
                </a:solidFill>
              </a:rPr>
              <a:t>23</a:t>
            </a:r>
            <a:r>
              <a:rPr lang="en-GB" baseline="30000" dirty="0">
                <a:solidFill>
                  <a:srgbClr val="C00000"/>
                </a:solidFill>
              </a:rPr>
              <a:t>rd</a:t>
            </a:r>
            <a:r>
              <a:rPr lang="en-GB" dirty="0">
                <a:solidFill>
                  <a:srgbClr val="C00000"/>
                </a:solidFill>
              </a:rPr>
              <a:t> February 1945</a:t>
            </a:r>
          </a:p>
        </p:txBody>
      </p:sp>
    </p:spTree>
    <p:extLst>
      <p:ext uri="{BB962C8B-B14F-4D97-AF65-F5344CB8AC3E}">
        <p14:creationId xmlns:p14="http://schemas.microsoft.com/office/powerpoint/2010/main" val="10389549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par>
                          <p:cTn id="8" fill="hold">
                            <p:stCondLst>
                              <p:cond delay="2500"/>
                            </p:stCondLst>
                            <p:childTnLst>
                              <p:par>
                                <p:cTn id="9" presetID="10" presetClass="entr" presetSubtype="0" fill="hold" grpId="0"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r>
              <a:rPr lang="en-GB" dirty="0"/>
              <a:t>Centre: Augustus</a:t>
            </a:r>
            <a:br>
              <a:rPr lang="en-GB" dirty="0"/>
            </a:br>
            <a:r>
              <a:rPr lang="en-GB" dirty="0"/>
              <a:t>           divine honours</a:t>
            </a:r>
          </a:p>
          <a:p>
            <a:r>
              <a:rPr lang="en-GB" dirty="0"/>
              <a:t>Prosperity to the land</a:t>
            </a:r>
          </a:p>
          <a:p>
            <a:r>
              <a:rPr lang="en-GB" dirty="0"/>
              <a:t>Ruling the known world</a:t>
            </a:r>
          </a:p>
          <a:p>
            <a:r>
              <a:rPr lang="en-GB" dirty="0"/>
              <a:t>Victory </a:t>
            </a:r>
          </a:p>
          <a:p>
            <a:r>
              <a:rPr lang="en-GB" dirty="0"/>
              <a:t>Pax</a:t>
            </a:r>
          </a:p>
        </p:txBody>
      </p:sp>
      <p:sp>
        <p:nvSpPr>
          <p:cNvPr id="4" name="Content Placeholder 3"/>
          <p:cNvSpPr>
            <a:spLocks noGrp="1"/>
          </p:cNvSpPr>
          <p:nvPr>
            <p:ph sz="quarter" idx="1"/>
          </p:nvPr>
        </p:nvSpPr>
        <p:spPr/>
        <p:txBody>
          <a:bodyPr/>
          <a:lstStyle/>
          <a:p>
            <a:endParaRPr lang="en-GB"/>
          </a:p>
        </p:txBody>
      </p:sp>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a:solidFill>
                  <a:srgbClr val="C00000"/>
                </a:solidFill>
                <a:effectLst>
                  <a:outerShdw blurRad="38100" dist="38100" dir="2700000" algn="tl">
                    <a:srgbClr val="000000">
                      <a:alpha val="43137"/>
                    </a:srgbClr>
                  </a:outerShdw>
                </a:effectLst>
              </a:rPr>
              <a:t>Augustus</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+civic crown</a:t>
            </a:r>
            <a:br>
              <a:rPr lang="en-GB" sz="1600" dirty="0">
                <a:solidFill>
                  <a:srgbClr val="C00000"/>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rPr>
              <a:t>+</a:t>
            </a:r>
            <a:r>
              <a:rPr lang="en-GB" sz="1200" i="1" dirty="0" err="1">
                <a:solidFill>
                  <a:schemeClr val="accent1">
                    <a:lumMod val="60000"/>
                    <a:lumOff val="40000"/>
                  </a:schemeClr>
                </a:solidFill>
                <a:effectLst>
                  <a:outerShdw blurRad="38100" dist="38100" dir="2700000" algn="tl">
                    <a:srgbClr val="000000">
                      <a:alpha val="43137"/>
                    </a:srgbClr>
                  </a:outerShdw>
                </a:effectLst>
              </a:rPr>
              <a:t>lituus</a:t>
            </a:r>
            <a:r>
              <a:rPr lang="en-GB" sz="1200" dirty="0">
                <a:solidFill>
                  <a:schemeClr val="accent1">
                    <a:lumMod val="60000"/>
                    <a:lumOff val="40000"/>
                  </a:schemeClr>
                </a:solidFill>
                <a:effectLst>
                  <a:outerShdw blurRad="38100" dist="38100" dir="2700000" algn="tl">
                    <a:srgbClr val="000000">
                      <a:alpha val="43137"/>
                    </a:srgbClr>
                  </a:outerShdw>
                </a:effectLst>
              </a:rPr>
              <a:t>/augury stick</a:t>
            </a:r>
            <a:br>
              <a:rPr lang="en-GB" sz="1200" dirty="0">
                <a:solidFill>
                  <a:schemeClr val="accent1">
                    <a:lumMod val="60000"/>
                    <a:lumOff val="40000"/>
                  </a:schemeClr>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a:solidFill>
                  <a:srgbClr val="C00000"/>
                </a:solidFill>
                <a:effectLst>
                  <a:outerShdw blurRad="38100" dist="38100" dir="2700000" algn="tl">
                    <a:srgbClr val="000000">
                      <a:alpha val="43137"/>
                    </a:srgbClr>
                  </a:outerShdw>
                </a:effectLst>
              </a:rPr>
              <a:t>Oikumene</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Neptune/</a:t>
            </a:r>
            <a:br>
              <a:rPr lang="en-GB" b="1" dirty="0">
                <a:solidFill>
                  <a:srgbClr val="C00000"/>
                </a:solidFill>
                <a:effectLst>
                  <a:outerShdw blurRad="38100" dist="38100" dir="2700000" algn="tl">
                    <a:srgbClr val="000000">
                      <a:alpha val="43137"/>
                    </a:srgbClr>
                  </a:outerShdw>
                </a:effectLst>
              </a:rPr>
            </a:br>
            <a:r>
              <a:rPr lang="en-GB" b="1" dirty="0" err="1">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Italia</a:t>
            </a:r>
            <a:br>
              <a:rPr lang="en-GB" b="1" dirty="0">
                <a:solidFill>
                  <a:srgbClr val="C00000"/>
                </a:solidFill>
                <a:effectLst>
                  <a:outerShdw blurRad="38100" dist="38100" dir="2700000" algn="tl">
                    <a:srgbClr val="000000">
                      <a:alpha val="43137"/>
                    </a:srgbClr>
                  </a:outerShdw>
                </a:effectLst>
              </a:rPr>
            </a:br>
            <a:r>
              <a:rPr lang="en-GB" b="1" dirty="0">
                <a:solidFill>
                  <a:srgbClr val="C00000"/>
                </a:solidFill>
                <a:effectLst>
                  <a:outerShdw blurRad="38100" dist="38100" dir="2700000" algn="tl">
                    <a:srgbClr val="000000">
                      <a:alpha val="43137"/>
                    </a:srgbClr>
                  </a:outerShdw>
                </a:effectLst>
              </a:rPr>
              <a:t>+</a:t>
            </a:r>
            <a:r>
              <a:rPr lang="en-GB" dirty="0">
                <a:solidFill>
                  <a:srgbClr val="C00000"/>
                </a:solidFill>
                <a:effectLst>
                  <a:outerShdw blurRad="38100" dist="38100" dir="2700000" algn="tl">
                    <a:srgbClr val="000000">
                      <a:alpha val="43137"/>
                    </a:srgbClr>
                  </a:outerShdw>
                </a:effectLst>
              </a:rPr>
              <a:t>cornucopia</a:t>
            </a: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Victoria</a:t>
            </a:r>
            <a:br>
              <a:rPr lang="en-GB" b="1"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+chariot/</a:t>
            </a:r>
            <a:r>
              <a:rPr lang="en-GB" dirty="0" err="1">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a:solidFill>
                  <a:srgbClr val="C00000"/>
                </a:solidFill>
                <a:effectLst>
                  <a:outerShdw blurRad="38100" dist="38100" dir="2700000" algn="tl">
                    <a:srgbClr val="000000">
                      <a:alpha val="43137"/>
                    </a:srgbClr>
                  </a:outerShdw>
                </a:effectLst>
              </a:rPr>
              <a:t>triumphator</a:t>
            </a:r>
            <a:r>
              <a:rPr lang="en-GB" sz="1600" dirty="0">
                <a:solidFill>
                  <a:srgbClr val="C00000"/>
                </a:solidFill>
                <a:effectLst>
                  <a:outerShdw blurRad="38100" dist="38100" dir="2700000" algn="tl">
                    <a:srgbClr val="000000">
                      <a:alpha val="43137"/>
                    </a:srgbClr>
                  </a:outerShdw>
                </a:effectLst>
              </a:rPr>
              <a:t>?</a:t>
            </a: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Celts/Germans?</a:t>
            </a: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tropaion</a:t>
            </a:r>
            <a:r>
              <a:rPr lang="en-GB" dirty="0">
                <a:solidFill>
                  <a:srgbClr val="C00000"/>
                </a:solidFill>
                <a:effectLst>
                  <a:outerShdw blurRad="38100" dist="38100" dir="2700000" algn="tl">
                    <a:srgbClr val="000000">
                      <a:alpha val="43137"/>
                    </a:srgbClr>
                  </a:outerShdw>
                </a:effectLst>
              </a:rPr>
              <a:t> / trophy of war</a:t>
            </a: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Mars?</a:t>
            </a: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a:solidFill>
                  <a:srgbClr val="C00000"/>
                </a:solidFill>
                <a:effectLst>
                  <a:outerShdw blurRad="38100" dist="38100" dir="2700000" algn="tl">
                    <a:srgbClr val="000000">
                      <a:alpha val="43137"/>
                    </a:srgbClr>
                  </a:outerShdw>
                </a:effectLst>
              </a:rPr>
              <a:t>anonymous soldiers?</a:t>
            </a: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a:solidFill>
                  <a:srgbClr val="C00000"/>
                </a:solidFill>
                <a:effectLst>
                  <a:outerShdw blurRad="38100" dist="38100" dir="2700000" algn="tl">
                    <a:srgbClr val="000000">
                      <a:alpha val="43137"/>
                    </a:srgbClr>
                  </a:outerShdw>
                </a:effectLst>
              </a:rPr>
              <a:t>Tiberius?</a:t>
            </a:r>
            <a:br>
              <a:rPr lang="en-GB" sz="1600" dirty="0">
                <a:solidFill>
                  <a:srgbClr val="C00000"/>
                </a:solidFill>
                <a:effectLst>
                  <a:outerShdw blurRad="38100" dist="38100" dir="2700000" algn="tl">
                    <a:srgbClr val="000000">
                      <a:alpha val="43137"/>
                    </a:srgbClr>
                  </a:outerShdw>
                </a:effectLst>
              </a:rPr>
            </a:br>
            <a:r>
              <a:rPr lang="en-GB" sz="1600" dirty="0" err="1">
                <a:solidFill>
                  <a:srgbClr val="C00000"/>
                </a:solidFill>
                <a:effectLst>
                  <a:outerShdw blurRad="38100" dist="38100" dir="2700000" algn="tl">
                    <a:srgbClr val="000000">
                      <a:alpha val="43137"/>
                    </a:srgbClr>
                  </a:outerShdw>
                </a:effectLst>
              </a:rPr>
              <a:t>Germanicus</a:t>
            </a:r>
            <a:r>
              <a:rPr lang="en-GB" sz="1600" dirty="0">
                <a:solidFill>
                  <a:srgbClr val="C00000"/>
                </a:solidFill>
                <a:effectLst>
                  <a:outerShdw blurRad="38100" dist="38100" dir="2700000" algn="tl">
                    <a:srgbClr val="000000">
                      <a:alpha val="43137"/>
                    </a:srgbClr>
                  </a:outerShdw>
                </a:effectLst>
              </a:rPr>
              <a:t>?</a:t>
            </a:r>
            <a:br>
              <a:rPr lang="en-GB" sz="1600"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373999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circle(out)">
                                      <p:cBhvr>
                                        <p:cTn id="7" dur="2000"/>
                                        <p:tgtEl>
                                          <p:spTgt spid="28"/>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circle(out)">
                                      <p:cBhvr>
                                        <p:cTn id="11" dur="2000"/>
                                        <p:tgtEl>
                                          <p:spTgt spid="29"/>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circle(out)">
                                      <p:cBhvr>
                                        <p:cTn id="15" dur="2000"/>
                                        <p:tgtEl>
                                          <p:spTgt spid="35"/>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circle(out)">
                                      <p:cBhvr>
                                        <p:cTn id="19" dur="20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500"/>
                                        <p:tgtEl>
                                          <p:spTgt spid="5"/>
                                        </p:tgtEl>
                                      </p:cBhvr>
                                    </p:animEffect>
                                  </p:childTnLst>
                                </p:cTn>
                              </p:par>
                            </p:childTnLst>
                          </p:cTn>
                        </p:par>
                        <p:par>
                          <p:cTn id="25" fill="hold">
                            <p:stCondLst>
                              <p:cond delay="500"/>
                            </p:stCondLst>
                            <p:childTnLst>
                              <p:par>
                                <p:cTn id="26" presetID="22" presetClass="entr" presetSubtype="1"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up)">
                                      <p:cBhvr>
                                        <p:cTn id="28" dur="500"/>
                                        <p:tgtEl>
                                          <p:spTgt spid="8"/>
                                        </p:tgtEl>
                                      </p:cBhvr>
                                    </p:animEffect>
                                  </p:childTnLst>
                                </p:cTn>
                              </p:par>
                            </p:childTnLst>
                          </p:cTn>
                        </p:par>
                        <p:par>
                          <p:cTn id="29" fill="hold">
                            <p:stCondLst>
                              <p:cond delay="1000"/>
                            </p:stCondLst>
                            <p:childTnLst>
                              <p:par>
                                <p:cTn id="30" presetID="6" presetClass="entr" presetSubtype="32" fill="hold" grpId="0" nodeType="afterEffect">
                                  <p:stCondLst>
                                    <p:cond delay="250"/>
                                  </p:stCondLst>
                                  <p:childTnLst>
                                    <p:set>
                                      <p:cBhvr>
                                        <p:cTn id="31" dur="1" fill="hold">
                                          <p:stCondLst>
                                            <p:cond delay="0"/>
                                          </p:stCondLst>
                                        </p:cTn>
                                        <p:tgtEl>
                                          <p:spTgt spid="23"/>
                                        </p:tgtEl>
                                        <p:attrNameLst>
                                          <p:attrName>style.visibility</p:attrName>
                                        </p:attrNameLst>
                                      </p:cBhvr>
                                      <p:to>
                                        <p:strVal val="visible"/>
                                      </p:to>
                                    </p:set>
                                    <p:animEffect transition="in" filter="circle(out)">
                                      <p:cBhvr>
                                        <p:cTn id="32" dur="2000"/>
                                        <p:tgtEl>
                                          <p:spTgt spid="23"/>
                                        </p:tgtEl>
                                      </p:cBhvr>
                                    </p:animEffect>
                                  </p:childTnLst>
                                </p:cTn>
                              </p:par>
                            </p:childTnLst>
                          </p:cTn>
                        </p:par>
                        <p:par>
                          <p:cTn id="33" fill="hold">
                            <p:stCondLst>
                              <p:cond delay="3250"/>
                            </p:stCondLst>
                            <p:childTnLst>
                              <p:par>
                                <p:cTn id="34" presetID="6" presetClass="entr" presetSubtype="32" fill="hold" grpId="0" nodeType="after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circle(out)">
                                      <p:cBhvr>
                                        <p:cTn id="36" dur="2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heel(1)">
                                      <p:cBhvr>
                                        <p:cTn id="41" dur="2000"/>
                                        <p:tgtEl>
                                          <p:spTgt spid="7"/>
                                        </p:tgtEl>
                                      </p:cBhvr>
                                    </p:animEffect>
                                  </p:childTnLst>
                                </p:cTn>
                              </p:par>
                            </p:childTnLst>
                          </p:cTn>
                        </p:par>
                        <p:par>
                          <p:cTn id="42" fill="hold">
                            <p:stCondLst>
                              <p:cond delay="2000"/>
                            </p:stCondLst>
                            <p:childTnLst>
                              <p:par>
                                <p:cTn id="43" presetID="22" presetClass="entr" presetSubtype="2" fill="hold"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right)">
                                      <p:cBhvr>
                                        <p:cTn id="45" dur="500"/>
                                        <p:tgtEl>
                                          <p:spTgt spid="10"/>
                                        </p:tgtEl>
                                      </p:cBhvr>
                                    </p:animEffect>
                                  </p:childTnLst>
                                </p:cTn>
                              </p:par>
                            </p:childTnLst>
                          </p:cTn>
                        </p:par>
                        <p:par>
                          <p:cTn id="46" fill="hold">
                            <p:stCondLst>
                              <p:cond delay="2500"/>
                            </p:stCondLst>
                            <p:childTnLst>
                              <p:par>
                                <p:cTn id="47" presetID="6" presetClass="entr" presetSubtype="16" fill="hold" grpId="0" nodeType="afterEffect">
                                  <p:stCondLst>
                                    <p:cond delay="250"/>
                                  </p:stCondLst>
                                  <p:childTnLst>
                                    <p:set>
                                      <p:cBhvr>
                                        <p:cTn id="48" dur="1" fill="hold">
                                          <p:stCondLst>
                                            <p:cond delay="0"/>
                                          </p:stCondLst>
                                        </p:cTn>
                                        <p:tgtEl>
                                          <p:spTgt spid="17"/>
                                        </p:tgtEl>
                                        <p:attrNameLst>
                                          <p:attrName>style.visibility</p:attrName>
                                        </p:attrNameLst>
                                      </p:cBhvr>
                                      <p:to>
                                        <p:strVal val="visible"/>
                                      </p:to>
                                    </p:set>
                                    <p:animEffect transition="in" filter="circle(in)">
                                      <p:cBhvr>
                                        <p:cTn id="49" dur="2000"/>
                                        <p:tgtEl>
                                          <p:spTgt spid="17"/>
                                        </p:tgtEl>
                                      </p:cBhvr>
                                    </p:animEffect>
                                  </p:childTnLst>
                                </p:cTn>
                              </p:par>
                            </p:childTnLst>
                          </p:cTn>
                        </p:par>
                        <p:par>
                          <p:cTn id="50" fill="hold">
                            <p:stCondLst>
                              <p:cond delay="4750"/>
                            </p:stCondLst>
                            <p:childTnLst>
                              <p:par>
                                <p:cTn id="51" presetID="22" presetClass="entr" presetSubtype="2" fill="hold" nodeType="afterEffect">
                                  <p:stCondLst>
                                    <p:cond delay="0"/>
                                  </p:stCondLst>
                                  <p:childTnLst>
                                    <p:set>
                                      <p:cBhvr>
                                        <p:cTn id="52" dur="1" fill="hold">
                                          <p:stCondLst>
                                            <p:cond delay="0"/>
                                          </p:stCondLst>
                                        </p:cTn>
                                        <p:tgtEl>
                                          <p:spTgt spid="18"/>
                                        </p:tgtEl>
                                        <p:attrNameLst>
                                          <p:attrName>style.visibility</p:attrName>
                                        </p:attrNameLst>
                                      </p:cBhvr>
                                      <p:to>
                                        <p:strVal val="visible"/>
                                      </p:to>
                                    </p:set>
                                    <p:animEffect transition="in" filter="wipe(right)">
                                      <p:cBhvr>
                                        <p:cTn id="53" dur="500"/>
                                        <p:tgtEl>
                                          <p:spTgt spid="18"/>
                                        </p:tgtEl>
                                      </p:cBhvr>
                                    </p:animEffect>
                                  </p:childTnLst>
                                </p:cTn>
                              </p:par>
                            </p:childTnLst>
                          </p:cTn>
                        </p:par>
                        <p:par>
                          <p:cTn id="54" fill="hold">
                            <p:stCondLst>
                              <p:cond delay="5250"/>
                            </p:stCondLst>
                            <p:childTnLst>
                              <p:par>
                                <p:cTn id="55" presetID="6" presetClass="entr" presetSubtype="32" fill="hold" grpId="0" nodeType="after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out)">
                                      <p:cBhvr>
                                        <p:cTn id="57" dur="2000"/>
                                        <p:tgtEl>
                                          <p:spTgt spid="21"/>
                                        </p:tgtEl>
                                      </p:cBhvr>
                                    </p:animEffect>
                                  </p:childTnLst>
                                </p:cTn>
                              </p:par>
                            </p:childTnLst>
                          </p:cTn>
                        </p:par>
                        <p:par>
                          <p:cTn id="58" fill="hold">
                            <p:stCondLst>
                              <p:cond delay="7250"/>
                            </p:stCondLst>
                            <p:childTnLst>
                              <p:par>
                                <p:cTn id="59" presetID="6" presetClass="entr" presetSubtype="16" fill="hold" grpId="0"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circle(in)">
                                      <p:cBhvr>
                                        <p:cTn id="61" dur="2000"/>
                                        <p:tgtEl>
                                          <p:spTgt spid="30"/>
                                        </p:tgtEl>
                                      </p:cBhvr>
                                    </p:animEffect>
                                  </p:childTnLst>
                                </p:cTn>
                              </p:par>
                            </p:childTnLst>
                          </p:cTn>
                        </p:par>
                        <p:par>
                          <p:cTn id="62" fill="hold">
                            <p:stCondLst>
                              <p:cond delay="9250"/>
                            </p:stCondLst>
                            <p:childTnLst>
                              <p:par>
                                <p:cTn id="63" presetID="22" presetClass="entr" presetSubtype="1" fill="hold" nodeType="after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10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528" fill="hold" grpId="0" nodeType="clickEffect">
                                  <p:stCondLst>
                                    <p:cond delay="0"/>
                                  </p:stCondLst>
                                  <p:childTnLst>
                                    <p:set>
                                      <p:cBhvr>
                                        <p:cTn id="69" dur="1" fill="hold">
                                          <p:stCondLst>
                                            <p:cond delay="0"/>
                                          </p:stCondLst>
                                        </p:cTn>
                                        <p:tgtEl>
                                          <p:spTgt spid="24"/>
                                        </p:tgtEl>
                                        <p:attrNameLst>
                                          <p:attrName>style.visibility</p:attrName>
                                        </p:attrNameLst>
                                      </p:cBhvr>
                                      <p:to>
                                        <p:strVal val="visible"/>
                                      </p:to>
                                    </p:set>
                                    <p:anim calcmode="lin" valueType="num">
                                      <p:cBhvr>
                                        <p:cTn id="70" dur="500" fill="hold"/>
                                        <p:tgtEl>
                                          <p:spTgt spid="24"/>
                                        </p:tgtEl>
                                        <p:attrNameLst>
                                          <p:attrName>ppt_w</p:attrName>
                                        </p:attrNameLst>
                                      </p:cBhvr>
                                      <p:tavLst>
                                        <p:tav tm="0">
                                          <p:val>
                                            <p:fltVal val="0"/>
                                          </p:val>
                                        </p:tav>
                                        <p:tav tm="100000">
                                          <p:val>
                                            <p:strVal val="#ppt_w"/>
                                          </p:val>
                                        </p:tav>
                                      </p:tavLst>
                                    </p:anim>
                                    <p:anim calcmode="lin" valueType="num">
                                      <p:cBhvr>
                                        <p:cTn id="71" dur="500" fill="hold"/>
                                        <p:tgtEl>
                                          <p:spTgt spid="24"/>
                                        </p:tgtEl>
                                        <p:attrNameLst>
                                          <p:attrName>ppt_h</p:attrName>
                                        </p:attrNameLst>
                                      </p:cBhvr>
                                      <p:tavLst>
                                        <p:tav tm="0">
                                          <p:val>
                                            <p:fltVal val="0"/>
                                          </p:val>
                                        </p:tav>
                                        <p:tav tm="100000">
                                          <p:val>
                                            <p:strVal val="#ppt_h"/>
                                          </p:val>
                                        </p:tav>
                                      </p:tavLst>
                                    </p:anim>
                                    <p:animEffect transition="in" filter="fade">
                                      <p:cBhvr>
                                        <p:cTn id="72" dur="500"/>
                                        <p:tgtEl>
                                          <p:spTgt spid="24"/>
                                        </p:tgtEl>
                                      </p:cBhvr>
                                    </p:animEffect>
                                    <p:anim calcmode="lin" valueType="num">
                                      <p:cBhvr>
                                        <p:cTn id="73" dur="500" fill="hold"/>
                                        <p:tgtEl>
                                          <p:spTgt spid="24"/>
                                        </p:tgtEl>
                                        <p:attrNameLst>
                                          <p:attrName>ppt_x</p:attrName>
                                        </p:attrNameLst>
                                      </p:cBhvr>
                                      <p:tavLst>
                                        <p:tav tm="0">
                                          <p:val>
                                            <p:fltVal val="0.5"/>
                                          </p:val>
                                        </p:tav>
                                        <p:tav tm="100000">
                                          <p:val>
                                            <p:strVal val="#ppt_x"/>
                                          </p:val>
                                        </p:tav>
                                      </p:tavLst>
                                    </p:anim>
                                    <p:anim calcmode="lin" valueType="num">
                                      <p:cBhvr>
                                        <p:cTn id="74" dur="500" fill="hold"/>
                                        <p:tgtEl>
                                          <p:spTgt spid="24"/>
                                        </p:tgtEl>
                                        <p:attrNameLst>
                                          <p:attrName>ppt_y</p:attrName>
                                        </p:attrNameLst>
                                      </p:cBhvr>
                                      <p:tavLst>
                                        <p:tav tm="0">
                                          <p:val>
                                            <p:fltVal val="0.5"/>
                                          </p:val>
                                        </p:tav>
                                        <p:tav tm="100000">
                                          <p:val>
                                            <p:strVal val="#ppt_y"/>
                                          </p:val>
                                        </p:tav>
                                      </p:tavLst>
                                    </p:anim>
                                  </p:childTnLst>
                                </p:cTn>
                              </p:par>
                            </p:childTnLst>
                          </p:cTn>
                        </p:par>
                        <p:par>
                          <p:cTn id="75" fill="hold">
                            <p:stCondLst>
                              <p:cond delay="500"/>
                            </p:stCondLst>
                            <p:childTnLst>
                              <p:par>
                                <p:cTn id="76" presetID="22" presetClass="entr" presetSubtype="1" fill="hold" nodeType="afterEffect">
                                  <p:stCondLst>
                                    <p:cond delay="0"/>
                                  </p:stCondLst>
                                  <p:childTnLst>
                                    <p:set>
                                      <p:cBhvr>
                                        <p:cTn id="77" dur="1" fill="hold">
                                          <p:stCondLst>
                                            <p:cond delay="0"/>
                                          </p:stCondLst>
                                        </p:cTn>
                                        <p:tgtEl>
                                          <p:spTgt spid="25"/>
                                        </p:tgtEl>
                                        <p:attrNameLst>
                                          <p:attrName>style.visibility</p:attrName>
                                        </p:attrNameLst>
                                      </p:cBhvr>
                                      <p:to>
                                        <p:strVal val="visible"/>
                                      </p:to>
                                    </p:set>
                                    <p:animEffect transition="in" filter="wipe(up)">
                                      <p:cBhvr>
                                        <p:cTn id="78" dur="1000"/>
                                        <p:tgtEl>
                                          <p:spTgt spid="25"/>
                                        </p:tgtEl>
                                      </p:cBhvr>
                                    </p:animEffect>
                                  </p:childTnLst>
                                </p:cTn>
                              </p:par>
                            </p:childTnLst>
                          </p:cTn>
                        </p:par>
                        <p:par>
                          <p:cTn id="79" fill="hold">
                            <p:stCondLst>
                              <p:cond delay="1500"/>
                            </p:stCondLst>
                            <p:childTnLst>
                              <p:par>
                                <p:cTn id="80" presetID="6" presetClass="entr" presetSubtype="16" fill="hold" grpId="0" nodeType="afterEffect">
                                  <p:stCondLst>
                                    <p:cond delay="250"/>
                                  </p:stCondLst>
                                  <p:childTnLst>
                                    <p:set>
                                      <p:cBhvr>
                                        <p:cTn id="81" dur="1" fill="hold">
                                          <p:stCondLst>
                                            <p:cond delay="0"/>
                                          </p:stCondLst>
                                        </p:cTn>
                                        <p:tgtEl>
                                          <p:spTgt spid="27"/>
                                        </p:tgtEl>
                                        <p:attrNameLst>
                                          <p:attrName>style.visibility</p:attrName>
                                        </p:attrNameLst>
                                      </p:cBhvr>
                                      <p:to>
                                        <p:strVal val="visible"/>
                                      </p:to>
                                    </p:set>
                                    <p:animEffect transition="in" filter="circle(in)">
                                      <p:cBhvr>
                                        <p:cTn id="82" dur="2000"/>
                                        <p:tgtEl>
                                          <p:spTgt spid="27"/>
                                        </p:tgtEl>
                                      </p:cBhvr>
                                    </p:animEffect>
                                  </p:childTnLst>
                                </p:cTn>
                              </p:par>
                            </p:childTnLst>
                          </p:cTn>
                        </p:par>
                        <p:par>
                          <p:cTn id="83" fill="hold">
                            <p:stCondLst>
                              <p:cond delay="3750"/>
                            </p:stCondLst>
                            <p:childTnLst>
                              <p:par>
                                <p:cTn id="84" presetID="6" presetClass="entr" presetSubtype="16" fill="hold" grpId="0" nodeType="afterEffect">
                                  <p:stCondLst>
                                    <p:cond delay="500"/>
                                  </p:stCondLst>
                                  <p:childTnLst>
                                    <p:set>
                                      <p:cBhvr>
                                        <p:cTn id="85" dur="1" fill="hold">
                                          <p:stCondLst>
                                            <p:cond delay="0"/>
                                          </p:stCondLst>
                                        </p:cTn>
                                        <p:tgtEl>
                                          <p:spTgt spid="39"/>
                                        </p:tgtEl>
                                        <p:attrNameLst>
                                          <p:attrName>style.visibility</p:attrName>
                                        </p:attrNameLst>
                                      </p:cBhvr>
                                      <p:to>
                                        <p:strVal val="visible"/>
                                      </p:to>
                                    </p:set>
                                    <p:animEffect transition="in" filter="circle(in)">
                                      <p:cBhvr>
                                        <p:cTn id="86" dur="20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0" end="0"/>
                                            </p:txEl>
                                          </p:spTgt>
                                        </p:tgtEl>
                                        <p:attrNameLst>
                                          <p:attrName>style.visibility</p:attrName>
                                        </p:attrNameLst>
                                      </p:cBhvr>
                                      <p:to>
                                        <p:strVal val="visible"/>
                                      </p:to>
                                    </p:set>
                                    <p:animEffect transition="in" filter="fade">
                                      <p:cBhvr>
                                        <p:cTn id="91" dur="1000"/>
                                        <p:tgtEl>
                                          <p:spTgt spid="3">
                                            <p:txEl>
                                              <p:pRg st="0" end="0"/>
                                            </p:txEl>
                                          </p:spTgt>
                                        </p:tgtEl>
                                      </p:cBhvr>
                                    </p:animEffect>
                                    <p:anim calcmode="lin" valueType="num">
                                      <p:cBhvr>
                                        <p:cTn id="9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94" fill="hold">
                            <p:stCondLst>
                              <p:cond delay="1000"/>
                            </p:stCondLst>
                            <p:childTnLst>
                              <p:par>
                                <p:cTn id="95" presetID="42" presetClass="entr" presetSubtype="0" fill="hold" grpId="0" nodeType="afterEffect">
                                  <p:stCondLst>
                                    <p:cond delay="0"/>
                                  </p:stCondLst>
                                  <p:childTnLst>
                                    <p:set>
                                      <p:cBhvr>
                                        <p:cTn id="96" dur="1" fill="hold">
                                          <p:stCondLst>
                                            <p:cond delay="0"/>
                                          </p:stCondLst>
                                        </p:cTn>
                                        <p:tgtEl>
                                          <p:spTgt spid="3">
                                            <p:txEl>
                                              <p:pRg st="1" end="1"/>
                                            </p:txEl>
                                          </p:spTgt>
                                        </p:tgtEl>
                                        <p:attrNameLst>
                                          <p:attrName>style.visibility</p:attrName>
                                        </p:attrNameLst>
                                      </p:cBhvr>
                                      <p:to>
                                        <p:strVal val="visible"/>
                                      </p:to>
                                    </p:set>
                                    <p:animEffect transition="in" filter="fade">
                                      <p:cBhvr>
                                        <p:cTn id="97" dur="1000"/>
                                        <p:tgtEl>
                                          <p:spTgt spid="3">
                                            <p:txEl>
                                              <p:pRg st="1" end="1"/>
                                            </p:txEl>
                                          </p:spTgt>
                                        </p:tgtEl>
                                      </p:cBhvr>
                                    </p:animEffect>
                                    <p:anim calcmode="lin" valueType="num">
                                      <p:cBhvr>
                                        <p:cTn id="9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000"/>
                            </p:stCondLst>
                            <p:childTnLst>
                              <p:par>
                                <p:cTn id="101" presetID="42" presetClass="entr" presetSubtype="0" fill="hold" grpId="0" nodeType="afterEffect">
                                  <p:stCondLst>
                                    <p:cond delay="0"/>
                                  </p:stCondLst>
                                  <p:childTnLst>
                                    <p:set>
                                      <p:cBhvr>
                                        <p:cTn id="102" dur="1" fill="hold">
                                          <p:stCondLst>
                                            <p:cond delay="0"/>
                                          </p:stCondLst>
                                        </p:cTn>
                                        <p:tgtEl>
                                          <p:spTgt spid="3">
                                            <p:txEl>
                                              <p:pRg st="2" end="2"/>
                                            </p:txEl>
                                          </p:spTgt>
                                        </p:tgtEl>
                                        <p:attrNameLst>
                                          <p:attrName>style.visibility</p:attrName>
                                        </p:attrNameLst>
                                      </p:cBhvr>
                                      <p:to>
                                        <p:strVal val="visible"/>
                                      </p:to>
                                    </p:set>
                                    <p:animEffect transition="in" filter="fade">
                                      <p:cBhvr>
                                        <p:cTn id="103" dur="1000"/>
                                        <p:tgtEl>
                                          <p:spTgt spid="3">
                                            <p:txEl>
                                              <p:pRg st="2" end="2"/>
                                            </p:txEl>
                                          </p:spTgt>
                                        </p:tgtEl>
                                      </p:cBhvr>
                                    </p:animEffect>
                                    <p:anim calcmode="lin" valueType="num">
                                      <p:cBhvr>
                                        <p:cTn id="10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6" fill="hold">
                            <p:stCondLst>
                              <p:cond delay="3000"/>
                            </p:stCondLst>
                            <p:childTnLst>
                              <p:par>
                                <p:cTn id="107" presetID="42" presetClass="entr" presetSubtype="0" fill="hold" grpId="0" nodeType="afterEffect">
                                  <p:stCondLst>
                                    <p:cond delay="0"/>
                                  </p:stCondLst>
                                  <p:childTnLst>
                                    <p:set>
                                      <p:cBhvr>
                                        <p:cTn id="108" dur="1" fill="hold">
                                          <p:stCondLst>
                                            <p:cond delay="0"/>
                                          </p:stCondLst>
                                        </p:cTn>
                                        <p:tgtEl>
                                          <p:spTgt spid="3">
                                            <p:txEl>
                                              <p:pRg st="3" end="3"/>
                                            </p:txEl>
                                          </p:spTgt>
                                        </p:tgtEl>
                                        <p:attrNameLst>
                                          <p:attrName>style.visibility</p:attrName>
                                        </p:attrNameLst>
                                      </p:cBhvr>
                                      <p:to>
                                        <p:strVal val="visible"/>
                                      </p:to>
                                    </p:set>
                                    <p:animEffect transition="in" filter="fade">
                                      <p:cBhvr>
                                        <p:cTn id="109" dur="1000"/>
                                        <p:tgtEl>
                                          <p:spTgt spid="3">
                                            <p:txEl>
                                              <p:pRg st="3" end="3"/>
                                            </p:txEl>
                                          </p:spTgt>
                                        </p:tgtEl>
                                      </p:cBhvr>
                                    </p:animEffect>
                                    <p:anim calcmode="lin" valueType="num">
                                      <p:cBhvr>
                                        <p:cTn id="11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1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12" fill="hold">
                            <p:stCondLst>
                              <p:cond delay="4000"/>
                            </p:stCondLst>
                            <p:childTnLst>
                              <p:par>
                                <p:cTn id="113" presetID="42" presetClass="entr" presetSubtype="0" fill="hold" grpId="0" nodeType="afterEffect">
                                  <p:stCondLst>
                                    <p:cond delay="0"/>
                                  </p:stCondLst>
                                  <p:childTnLst>
                                    <p:set>
                                      <p:cBhvr>
                                        <p:cTn id="114" dur="1" fill="hold">
                                          <p:stCondLst>
                                            <p:cond delay="0"/>
                                          </p:stCondLst>
                                        </p:cTn>
                                        <p:tgtEl>
                                          <p:spTgt spid="3">
                                            <p:txEl>
                                              <p:pRg st="4" end="4"/>
                                            </p:txEl>
                                          </p:spTgt>
                                        </p:tgtEl>
                                        <p:attrNameLst>
                                          <p:attrName>style.visibility</p:attrName>
                                        </p:attrNameLst>
                                      </p:cBhvr>
                                      <p:to>
                                        <p:strVal val="visible"/>
                                      </p:to>
                                    </p:set>
                                    <p:animEffect transition="in" filter="fade">
                                      <p:cBhvr>
                                        <p:cTn id="115" dur="1000"/>
                                        <p:tgtEl>
                                          <p:spTgt spid="3">
                                            <p:txEl>
                                              <p:pRg st="4" end="4"/>
                                            </p:txEl>
                                          </p:spTgt>
                                        </p:tgtEl>
                                      </p:cBhvr>
                                    </p:animEffect>
                                    <p:anim calcmode="lin" valueType="num">
                                      <p:cBhvr>
                                        <p:cTn id="11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1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16" grpId="0"/>
      <p:bldP spid="17" grpId="0"/>
      <p:bldP spid="21" grpId="0"/>
      <p:bldP spid="23" grpId="0"/>
      <p:bldP spid="24" grpId="0"/>
      <p:bldP spid="27" grpId="0"/>
      <p:bldP spid="28" grpId="0"/>
      <p:bldP spid="29" grpId="0"/>
      <p:bldP spid="30" grpId="0"/>
      <p:bldP spid="35" grpId="0"/>
      <p:bldP spid="36" grpId="0"/>
      <p:bldP spid="3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r>
              <a:rPr lang="en-GB" dirty="0"/>
              <a:t>Centre: Augustus</a:t>
            </a:r>
            <a:br>
              <a:rPr lang="en-GB" dirty="0"/>
            </a:br>
            <a:r>
              <a:rPr lang="en-GB" dirty="0"/>
              <a:t>           divine honours</a:t>
            </a:r>
          </a:p>
          <a:p>
            <a:r>
              <a:rPr lang="en-GB" dirty="0"/>
              <a:t>Prosperity to the land</a:t>
            </a:r>
          </a:p>
          <a:p>
            <a:r>
              <a:rPr lang="en-GB" dirty="0"/>
              <a:t>Ruling the known world</a:t>
            </a:r>
          </a:p>
          <a:p>
            <a:r>
              <a:rPr lang="en-GB" dirty="0"/>
              <a:t>Victory </a:t>
            </a:r>
          </a:p>
          <a:p>
            <a:r>
              <a:rPr lang="en-GB" dirty="0"/>
              <a:t>Pax</a:t>
            </a:r>
          </a:p>
        </p:txBody>
      </p:sp>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a:solidFill>
                  <a:srgbClr val="C00000"/>
                </a:solidFill>
                <a:effectLst>
                  <a:outerShdw blurRad="38100" dist="38100" dir="2700000" algn="tl">
                    <a:srgbClr val="000000">
                      <a:alpha val="43137"/>
                    </a:srgbClr>
                  </a:outerShdw>
                </a:effectLst>
              </a:rPr>
              <a:t>Augustus</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+civic crown</a:t>
            </a:r>
            <a:br>
              <a:rPr lang="en-GB" sz="1600" dirty="0">
                <a:solidFill>
                  <a:srgbClr val="C00000"/>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rPr>
              <a:t>+</a:t>
            </a:r>
            <a:r>
              <a:rPr lang="en-GB" sz="1200" i="1" dirty="0" err="1">
                <a:solidFill>
                  <a:schemeClr val="accent1">
                    <a:lumMod val="60000"/>
                    <a:lumOff val="40000"/>
                  </a:schemeClr>
                </a:solidFill>
                <a:effectLst>
                  <a:outerShdw blurRad="38100" dist="38100" dir="2700000" algn="tl">
                    <a:srgbClr val="000000">
                      <a:alpha val="43137"/>
                    </a:srgbClr>
                  </a:outerShdw>
                </a:effectLst>
              </a:rPr>
              <a:t>lituus</a:t>
            </a:r>
            <a:r>
              <a:rPr lang="en-GB" sz="1200" dirty="0">
                <a:solidFill>
                  <a:schemeClr val="accent1">
                    <a:lumMod val="60000"/>
                    <a:lumOff val="40000"/>
                  </a:schemeClr>
                </a:solidFill>
                <a:effectLst>
                  <a:outerShdw blurRad="38100" dist="38100" dir="2700000" algn="tl">
                    <a:srgbClr val="000000">
                      <a:alpha val="43137"/>
                    </a:srgbClr>
                  </a:outerShdw>
                </a:effectLst>
              </a:rPr>
              <a:t>/augury stick</a:t>
            </a:r>
            <a:br>
              <a:rPr lang="en-GB" sz="1200" dirty="0">
                <a:solidFill>
                  <a:schemeClr val="accent1">
                    <a:lumMod val="60000"/>
                    <a:lumOff val="40000"/>
                  </a:schemeClr>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a:solidFill>
                  <a:srgbClr val="C00000"/>
                </a:solidFill>
                <a:effectLst>
                  <a:outerShdw blurRad="38100" dist="38100" dir="2700000" algn="tl">
                    <a:srgbClr val="000000">
                      <a:alpha val="43137"/>
                    </a:srgbClr>
                  </a:outerShdw>
                </a:effectLst>
              </a:rPr>
              <a:t>Oikumene</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Neptune/</a:t>
            </a:r>
            <a:br>
              <a:rPr lang="en-GB" b="1" dirty="0">
                <a:solidFill>
                  <a:srgbClr val="C00000"/>
                </a:solidFill>
                <a:effectLst>
                  <a:outerShdw blurRad="38100" dist="38100" dir="2700000" algn="tl">
                    <a:srgbClr val="000000">
                      <a:alpha val="43137"/>
                    </a:srgbClr>
                  </a:outerShdw>
                </a:effectLst>
              </a:rPr>
            </a:br>
            <a:r>
              <a:rPr lang="en-GB" b="1" dirty="0" err="1">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Italia</a:t>
            </a:r>
            <a:br>
              <a:rPr lang="en-GB" b="1" dirty="0">
                <a:solidFill>
                  <a:srgbClr val="C00000"/>
                </a:solidFill>
                <a:effectLst>
                  <a:outerShdw blurRad="38100" dist="38100" dir="2700000" algn="tl">
                    <a:srgbClr val="000000">
                      <a:alpha val="43137"/>
                    </a:srgbClr>
                  </a:outerShdw>
                </a:effectLst>
              </a:rPr>
            </a:br>
            <a:r>
              <a:rPr lang="en-GB" b="1" dirty="0">
                <a:solidFill>
                  <a:srgbClr val="C00000"/>
                </a:solidFill>
                <a:effectLst>
                  <a:outerShdw blurRad="38100" dist="38100" dir="2700000" algn="tl">
                    <a:srgbClr val="000000">
                      <a:alpha val="43137"/>
                    </a:srgbClr>
                  </a:outerShdw>
                </a:effectLst>
              </a:rPr>
              <a:t>+</a:t>
            </a:r>
            <a:r>
              <a:rPr lang="en-GB" dirty="0">
                <a:solidFill>
                  <a:srgbClr val="C00000"/>
                </a:solidFill>
                <a:effectLst>
                  <a:outerShdw blurRad="38100" dist="38100" dir="2700000" algn="tl">
                    <a:srgbClr val="000000">
                      <a:alpha val="43137"/>
                    </a:srgbClr>
                  </a:outerShdw>
                </a:effectLst>
              </a:rPr>
              <a:t>cornucopia</a:t>
            </a: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Victoria</a:t>
            </a:r>
            <a:br>
              <a:rPr lang="en-GB" b="1"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+chariot/</a:t>
            </a:r>
            <a:r>
              <a:rPr lang="en-GB" dirty="0" err="1">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a:solidFill>
                  <a:srgbClr val="C00000"/>
                </a:solidFill>
                <a:effectLst>
                  <a:outerShdw blurRad="38100" dist="38100" dir="2700000" algn="tl">
                    <a:srgbClr val="000000">
                      <a:alpha val="43137"/>
                    </a:srgbClr>
                  </a:outerShdw>
                </a:effectLst>
              </a:rPr>
              <a:t>triumphator</a:t>
            </a:r>
            <a:r>
              <a:rPr lang="en-GB" sz="1600" dirty="0">
                <a:solidFill>
                  <a:srgbClr val="C00000"/>
                </a:solidFill>
                <a:effectLst>
                  <a:outerShdw blurRad="38100" dist="38100" dir="2700000" algn="tl">
                    <a:srgbClr val="000000">
                      <a:alpha val="43137"/>
                    </a:srgbClr>
                  </a:outerShdw>
                </a:effectLst>
              </a:rPr>
              <a:t>?</a:t>
            </a: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Celts/Germans?</a:t>
            </a: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tropaion</a:t>
            </a:r>
            <a:r>
              <a:rPr lang="en-GB" dirty="0">
                <a:solidFill>
                  <a:srgbClr val="C00000"/>
                </a:solidFill>
                <a:effectLst>
                  <a:outerShdw blurRad="38100" dist="38100" dir="2700000" algn="tl">
                    <a:srgbClr val="000000">
                      <a:alpha val="43137"/>
                    </a:srgbClr>
                  </a:outerShdw>
                </a:effectLst>
              </a:rPr>
              <a:t> / trophy of war</a:t>
            </a: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Mars?</a:t>
            </a: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a:solidFill>
                  <a:srgbClr val="C00000"/>
                </a:solidFill>
                <a:effectLst>
                  <a:outerShdw blurRad="38100" dist="38100" dir="2700000" algn="tl">
                    <a:srgbClr val="000000">
                      <a:alpha val="43137"/>
                    </a:srgbClr>
                  </a:outerShdw>
                </a:effectLst>
              </a:rPr>
              <a:t>anonymous soldiers?</a:t>
            </a: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a:solidFill>
                  <a:srgbClr val="C00000"/>
                </a:solidFill>
                <a:effectLst>
                  <a:outerShdw blurRad="38100" dist="38100" dir="2700000" algn="tl">
                    <a:srgbClr val="000000">
                      <a:alpha val="43137"/>
                    </a:srgbClr>
                  </a:outerShdw>
                </a:effectLst>
              </a:rPr>
              <a:t>Tiberius?</a:t>
            </a:r>
            <a:br>
              <a:rPr lang="en-GB" sz="1600" dirty="0">
                <a:solidFill>
                  <a:srgbClr val="C00000"/>
                </a:solidFill>
                <a:effectLst>
                  <a:outerShdw blurRad="38100" dist="38100" dir="2700000" algn="tl">
                    <a:srgbClr val="000000">
                      <a:alpha val="43137"/>
                    </a:srgbClr>
                  </a:outerShdw>
                </a:effectLst>
              </a:rPr>
            </a:br>
            <a:r>
              <a:rPr lang="en-GB" sz="1600" dirty="0" err="1">
                <a:solidFill>
                  <a:srgbClr val="C00000"/>
                </a:solidFill>
                <a:effectLst>
                  <a:outerShdw blurRad="38100" dist="38100" dir="2700000" algn="tl">
                    <a:srgbClr val="000000">
                      <a:alpha val="43137"/>
                    </a:srgbClr>
                  </a:outerShdw>
                </a:effectLst>
              </a:rPr>
              <a:t>Germanicus</a:t>
            </a:r>
            <a:r>
              <a:rPr lang="en-GB" sz="1600" dirty="0">
                <a:solidFill>
                  <a:srgbClr val="C00000"/>
                </a:solidFill>
                <a:effectLst>
                  <a:outerShdw blurRad="38100" dist="38100" dir="2700000" algn="tl">
                    <a:srgbClr val="000000">
                      <a:alpha val="43137"/>
                    </a:srgbClr>
                  </a:outerShdw>
                </a:effectLst>
              </a:rPr>
              <a:t>?</a:t>
            </a:r>
            <a:br>
              <a:rPr lang="en-GB" sz="1600"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pic>
        <p:nvPicPr>
          <p:cNvPr id="9" name="Content Placeholder 8" descr="A statue of a person&#10;&#10;Description generated with very high confidence">
            <a:extLst>
              <a:ext uri="{FF2B5EF4-FFF2-40B4-BE49-F238E27FC236}">
                <a16:creationId xmlns:a16="http://schemas.microsoft.com/office/drawing/2014/main" id="{FEB8BD75-BE15-4C5E-A755-1DC7B1CAF5BF}"/>
              </a:ext>
            </a:extLst>
          </p:cNvPr>
          <p:cNvPicPr>
            <a:picLocks noGrp="1" noChangeAspect="1"/>
          </p:cNvPicPr>
          <p:nvPr>
            <p:ph sz="quarter" idx="1"/>
          </p:nvPr>
        </p:nvPicPr>
        <p:blipFill rotWithShape="1">
          <a:blip r:embed="rId3">
            <a:extLst>
              <a:ext uri="{28A0092B-C50C-407E-A947-70E740481C1C}">
                <a14:useLocalDpi xmlns:a14="http://schemas.microsoft.com/office/drawing/2010/main" val="0"/>
              </a:ext>
            </a:extLst>
          </a:blip>
          <a:srcRect r="11040"/>
          <a:stretch/>
        </p:blipFill>
        <p:spPr>
          <a:xfrm>
            <a:off x="15866" y="-27384"/>
            <a:ext cx="4629635" cy="6872130"/>
          </a:xfrm>
        </p:spPr>
      </p:pic>
      <p:sp>
        <p:nvSpPr>
          <p:cNvPr id="11" name="Rectangle 10">
            <a:extLst>
              <a:ext uri="{FF2B5EF4-FFF2-40B4-BE49-F238E27FC236}">
                <a16:creationId xmlns:a16="http://schemas.microsoft.com/office/drawing/2014/main" id="{A821581E-A761-4EC3-939F-8A925FF1C768}"/>
              </a:ext>
            </a:extLst>
          </p:cNvPr>
          <p:cNvSpPr/>
          <p:nvPr/>
        </p:nvSpPr>
        <p:spPr>
          <a:xfrm>
            <a:off x="2398065" y="2457725"/>
            <a:ext cx="2247436" cy="1169551"/>
          </a:xfrm>
          <a:prstGeom prst="rect">
            <a:avLst/>
          </a:prstGeom>
        </p:spPr>
        <p:txBody>
          <a:bodyPr wrap="square">
            <a:spAutoFit/>
          </a:bodyPr>
          <a:lstStyle/>
          <a:p>
            <a:pPr algn="r"/>
            <a:r>
              <a:rPr lang="en-GB" sz="1400" dirty="0">
                <a:solidFill>
                  <a:schemeClr val="accent6">
                    <a:lumMod val="40000"/>
                    <a:lumOff val="60000"/>
                  </a:schemeClr>
                </a:solidFill>
              </a:rPr>
              <a:t>Augustus as Jupiter </a:t>
            </a:r>
            <a:r>
              <a:rPr lang="en-GB" sz="1400" dirty="0" err="1">
                <a:solidFill>
                  <a:schemeClr val="accent6">
                    <a:lumMod val="40000"/>
                    <a:lumOff val="60000"/>
                  </a:schemeClr>
                </a:solidFill>
              </a:rPr>
              <a:t>Capitolinus</a:t>
            </a:r>
            <a:r>
              <a:rPr lang="en-GB" sz="1400" dirty="0">
                <a:solidFill>
                  <a:schemeClr val="accent6">
                    <a:lumMod val="40000"/>
                    <a:lumOff val="60000"/>
                  </a:schemeClr>
                </a:solidFill>
              </a:rPr>
              <a:t>. Marble. CE. Head is modern work. Naples, National Archaeological Museum</a:t>
            </a:r>
          </a:p>
        </p:txBody>
      </p:sp>
    </p:spTree>
    <p:extLst>
      <p:ext uri="{BB962C8B-B14F-4D97-AF65-F5344CB8AC3E}">
        <p14:creationId xmlns:p14="http://schemas.microsoft.com/office/powerpoint/2010/main" val="29764949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white building&#10;&#10;Description generated with very high confidence">
            <a:extLst>
              <a:ext uri="{FF2B5EF4-FFF2-40B4-BE49-F238E27FC236}">
                <a16:creationId xmlns:a16="http://schemas.microsoft.com/office/drawing/2014/main" id="{32D2860A-E478-417C-95E0-B352A821DC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2C293E29-295A-4C1C-9A27-736BD597B90D}"/>
              </a:ext>
            </a:extLst>
          </p:cNvPr>
          <p:cNvSpPr>
            <a:spLocks noGrp="1"/>
          </p:cNvSpPr>
          <p:nvPr>
            <p:ph type="title"/>
          </p:nvPr>
        </p:nvSpPr>
        <p:spPr/>
        <p:txBody>
          <a:bodyPr/>
          <a:lstStyle/>
          <a:p>
            <a:r>
              <a:rPr lang="en-GB" dirty="0"/>
              <a:t>Ideology</a:t>
            </a:r>
          </a:p>
        </p:txBody>
      </p:sp>
      <p:sp>
        <p:nvSpPr>
          <p:cNvPr id="3" name="Text Placeholder 2">
            <a:extLst>
              <a:ext uri="{FF2B5EF4-FFF2-40B4-BE49-F238E27FC236}">
                <a16:creationId xmlns:a16="http://schemas.microsoft.com/office/drawing/2014/main" id="{880F8AE2-E2CF-4B3B-822F-F1D477F918F2}"/>
              </a:ext>
            </a:extLst>
          </p:cNvPr>
          <p:cNvSpPr>
            <a:spLocks noGrp="1"/>
          </p:cNvSpPr>
          <p:nvPr>
            <p:ph type="body" idx="2"/>
          </p:nvPr>
        </p:nvSpPr>
        <p:spPr/>
        <p:txBody>
          <a:bodyPr/>
          <a:lstStyle/>
          <a:p>
            <a:r>
              <a:rPr lang="en-GB" dirty="0"/>
              <a:t>Cult of the </a:t>
            </a:r>
            <a:br>
              <a:rPr lang="en-GB" dirty="0"/>
            </a:br>
            <a:r>
              <a:rPr lang="en-GB" dirty="0"/>
              <a:t>(living / deified)</a:t>
            </a:r>
            <a:br>
              <a:rPr lang="en-GB" dirty="0"/>
            </a:br>
            <a:r>
              <a:rPr lang="en-GB" dirty="0"/>
              <a:t>emperor</a:t>
            </a:r>
          </a:p>
          <a:p>
            <a:endParaRPr lang="en-GB" dirty="0"/>
          </a:p>
          <a:p>
            <a:r>
              <a:rPr lang="en-GB" dirty="0"/>
              <a:t>Vienne</a:t>
            </a:r>
          </a:p>
        </p:txBody>
      </p:sp>
      <p:pic>
        <p:nvPicPr>
          <p:cNvPr id="6" name="Content Placeholder 5" descr="A dog that is standing in front of a building&#10;&#10;Description generated with very high confidence">
            <a:extLst>
              <a:ext uri="{FF2B5EF4-FFF2-40B4-BE49-F238E27FC236}">
                <a16:creationId xmlns:a16="http://schemas.microsoft.com/office/drawing/2014/main" id="{1C481904-7280-4040-AE08-31833077AC85}"/>
              </a:ext>
            </a:extLst>
          </p:cNvPr>
          <p:cNvPicPr>
            <a:picLocks noGrp="1" noChangeAspect="1"/>
          </p:cNvPicPr>
          <p:nvPr>
            <p:ph sz="quarter" idx="1"/>
          </p:nvPr>
        </p:nvPicPr>
        <p:blipFill rotWithShape="1">
          <a:blip r:embed="rId3">
            <a:extLst>
              <a:ext uri="{28A0092B-C50C-407E-A947-70E740481C1C}">
                <a14:useLocalDpi xmlns:a14="http://schemas.microsoft.com/office/drawing/2010/main" val="0"/>
              </a:ext>
            </a:extLst>
          </a:blip>
          <a:srcRect l="7255" b="14752"/>
          <a:stretch/>
        </p:blipFill>
        <p:spPr>
          <a:xfrm>
            <a:off x="6516216" y="116632"/>
            <a:ext cx="2761506" cy="33843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48415394"/>
      </p:ext>
    </p:extLst>
  </p:cSld>
  <p:clrMapOvr>
    <a:masterClrMapping/>
  </p:clrMapOvr>
  <mc:AlternateContent xmlns:mc="http://schemas.openxmlformats.org/markup-compatibility/2006">
    <mc:Choice xmlns:p14="http://schemas.microsoft.com/office/powerpoint/2010/main" Requires="p14">
      <p:transition spd="slow" p14:dur="2000">
        <p14:switch dir="r"/>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10;&#10;Description generated with high confidence">
            <a:extLst>
              <a:ext uri="{FF2B5EF4-FFF2-40B4-BE49-F238E27FC236}">
                <a16:creationId xmlns:a16="http://schemas.microsoft.com/office/drawing/2014/main" id="{7867F0E1-5FE1-4A5B-8691-8759687696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4000" cy="6858000"/>
          </a:xfrm>
          <a:prstGeom prst="rect">
            <a:avLst/>
          </a:prstGeom>
        </p:spPr>
      </p:pic>
      <p:sp>
        <p:nvSpPr>
          <p:cNvPr id="5" name="TextBox 4"/>
          <p:cNvSpPr txBox="1"/>
          <p:nvPr/>
        </p:nvSpPr>
        <p:spPr>
          <a:xfrm rot="21051412">
            <a:off x="4324798" y="4492583"/>
            <a:ext cx="1656184" cy="646331"/>
          </a:xfrm>
          <a:prstGeom prst="rect">
            <a:avLst/>
          </a:prstGeom>
          <a:noFill/>
        </p:spPr>
        <p:txBody>
          <a:bodyPr wrap="square" rtlCol="0">
            <a:spAutoFit/>
          </a:bodyPr>
          <a:lstStyle/>
          <a:p>
            <a:pPr algn="ctr"/>
            <a:r>
              <a:rPr lang="en-GB" i="1" dirty="0" err="1"/>
              <a:t>Sextilis</a:t>
            </a:r>
            <a:r>
              <a:rPr lang="en-GB" dirty="0"/>
              <a:t> </a:t>
            </a:r>
            <a:br>
              <a:rPr lang="en-GB" dirty="0"/>
            </a:br>
            <a:r>
              <a:rPr lang="en-GB" dirty="0"/>
              <a:t>– until 8 B.C.</a:t>
            </a:r>
          </a:p>
        </p:txBody>
      </p:sp>
      <p:pic>
        <p:nvPicPr>
          <p:cNvPr id="1026" name="Picture 2" descr="https://www.worldslastchance.com/images/articles/julian/image002.jpg"/>
          <p:cNvPicPr>
            <a:picLocks noChangeAspect="1" noChangeArrowheads="1"/>
          </p:cNvPicPr>
          <p:nvPr/>
        </p:nvPicPr>
        <p:blipFill rotWithShape="1">
          <a:blip r:embed="rId3">
            <a:extLst>
              <a:ext uri="{28A0092B-C50C-407E-A947-70E740481C1C}">
                <a14:useLocalDpi xmlns:a14="http://schemas.microsoft.com/office/drawing/2010/main" val="0"/>
              </a:ext>
            </a:extLst>
          </a:blip>
          <a:srcRect l="2075" t="5672" r="3759" b="5530"/>
          <a:stretch/>
        </p:blipFill>
        <p:spPr bwMode="auto">
          <a:xfrm>
            <a:off x="-2230" y="34774"/>
            <a:ext cx="9072550" cy="447434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5368C26-C157-4711-B2DF-EA4C49AEBDD6}"/>
              </a:ext>
            </a:extLst>
          </p:cNvPr>
          <p:cNvSpPr/>
          <p:nvPr/>
        </p:nvSpPr>
        <p:spPr>
          <a:xfrm rot="20659597">
            <a:off x="3808784" y="4421831"/>
            <a:ext cx="1130438" cy="369332"/>
          </a:xfrm>
          <a:prstGeom prst="rect">
            <a:avLst/>
          </a:prstGeom>
        </p:spPr>
        <p:txBody>
          <a:bodyPr wrap="none">
            <a:spAutoFit/>
          </a:bodyPr>
          <a:lstStyle/>
          <a:p>
            <a:r>
              <a:rPr lang="en-GB" i="1" dirty="0" err="1"/>
              <a:t>Quintilis</a:t>
            </a:r>
            <a:r>
              <a:rPr lang="en-GB" dirty="0"/>
              <a:t> </a:t>
            </a:r>
          </a:p>
        </p:txBody>
      </p:sp>
    </p:spTree>
    <p:extLst>
      <p:ext uri="{BB962C8B-B14F-4D97-AF65-F5344CB8AC3E}">
        <p14:creationId xmlns:p14="http://schemas.microsoft.com/office/powerpoint/2010/main" val="33033425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7" name="Title 6"/>
          <p:cNvSpPr>
            <a:spLocks noGrp="1"/>
          </p:cNvSpPr>
          <p:nvPr>
            <p:ph type="title"/>
          </p:nvPr>
        </p:nvSpPr>
        <p:spPr/>
        <p:txBody>
          <a:bodyPr/>
          <a:lstStyle/>
          <a:p>
            <a:r>
              <a:rPr lang="en-GB" dirty="0">
                <a:solidFill>
                  <a:schemeClr val="tx2">
                    <a:lumMod val="60000"/>
                    <a:lumOff val="40000"/>
                  </a:schemeClr>
                </a:solidFill>
              </a:rPr>
              <a:t>Augustan Rome</a:t>
            </a:r>
          </a:p>
        </p:txBody>
      </p:sp>
      <p:sp>
        <p:nvSpPr>
          <p:cNvPr id="5" name="Title 4"/>
          <p:cNvSpPr txBox="1">
            <a:spLocks/>
          </p:cNvSpPr>
          <p:nvPr/>
        </p:nvSpPr>
        <p:spPr>
          <a:xfrm>
            <a:off x="301752" y="228600"/>
            <a:ext cx="8534400" cy="758952"/>
          </a:xfrm>
          <a:prstGeom prst="rect">
            <a:avLst/>
          </a:prstGeom>
        </p:spPr>
        <p:txBody>
          <a:bodyPr vert="horz" anchor="b">
            <a:noAutofit/>
          </a:bodyPr>
          <a:lstStyle>
            <a:lvl1pPr algn="l" rtl="0" eaLnBrk="1" latinLnBrk="0" hangingPunct="1">
              <a:spcBef>
                <a:spcPct val="0"/>
              </a:spcBef>
              <a:buNone/>
              <a:defRPr kumimoji="0" sz="2200" b="1" kern="1200">
                <a:solidFill>
                  <a:srgbClr val="FFFFFF"/>
                </a:solidFill>
                <a:latin typeface="+mj-lt"/>
                <a:ea typeface="+mj-ea"/>
                <a:cs typeface="+mj-cs"/>
              </a:defRPr>
            </a:lvl1pPr>
          </a:lstStyle>
          <a:p>
            <a:endParaRPr lang="en-GB" dirty="0">
              <a:solidFill>
                <a:schemeClr val="accent5">
                  <a:lumMod val="20000"/>
                  <a:lumOff val="80000"/>
                </a:schemeClr>
              </a:solidFill>
            </a:endParaRPr>
          </a:p>
        </p:txBody>
      </p:sp>
      <p:sp>
        <p:nvSpPr>
          <p:cNvPr id="2" name="TextBox 1"/>
          <p:cNvSpPr txBox="1"/>
          <p:nvPr/>
        </p:nvSpPr>
        <p:spPr>
          <a:xfrm rot="21295014">
            <a:off x="4700430" y="5925045"/>
            <a:ext cx="3816424" cy="523220"/>
          </a:xfrm>
          <a:prstGeom prst="rect">
            <a:avLst/>
          </a:prstGeom>
          <a:noFill/>
        </p:spPr>
        <p:txBody>
          <a:bodyPr wrap="square" rtlCol="0">
            <a:spAutoFit/>
          </a:bodyPr>
          <a:lstStyle/>
          <a:p>
            <a:r>
              <a:rPr lang="en-GB" sz="2800" dirty="0">
                <a:sym typeface="Wingdings" panose="05000000000000000000" pitchFamily="2" charset="2"/>
              </a:rPr>
              <a:t>ideology…?</a:t>
            </a:r>
            <a:endParaRPr lang="en-GB" sz="2800" dirty="0"/>
          </a:p>
        </p:txBody>
      </p:sp>
      <p:sp>
        <p:nvSpPr>
          <p:cNvPr id="4" name="Content Placeholder 3"/>
          <p:cNvSpPr>
            <a:spLocks noGrp="1"/>
          </p:cNvSpPr>
          <p:nvPr>
            <p:ph sz="quarter" idx="1"/>
          </p:nvPr>
        </p:nvSpPr>
        <p:spPr>
          <a:xfrm rot="21145248">
            <a:off x="581999" y="4656577"/>
            <a:ext cx="6150241" cy="1541912"/>
          </a:xfrm>
        </p:spPr>
        <p:style>
          <a:lnRef idx="1">
            <a:schemeClr val="accent3"/>
          </a:lnRef>
          <a:fillRef idx="2">
            <a:schemeClr val="accent3"/>
          </a:fillRef>
          <a:effectRef idx="1">
            <a:schemeClr val="accent3"/>
          </a:effectRef>
          <a:fontRef idx="minor">
            <a:schemeClr val="dk1"/>
          </a:fontRef>
        </p:style>
        <p:txBody>
          <a:bodyPr/>
          <a:lstStyle/>
          <a:p>
            <a:r>
              <a:rPr lang="en-GB" dirty="0"/>
              <a:t>Augustus "found Rome a city </a:t>
            </a:r>
            <a:br>
              <a:rPr lang="en-GB" dirty="0"/>
            </a:br>
            <a:r>
              <a:rPr lang="en-GB" dirty="0"/>
              <a:t>of brick and left it a city of marble.“</a:t>
            </a:r>
            <a:br>
              <a:rPr lang="en-GB" dirty="0"/>
            </a:br>
            <a:r>
              <a:rPr lang="en-GB" dirty="0"/>
              <a:t>Suetonius Aug. 28</a:t>
            </a:r>
          </a:p>
        </p:txBody>
      </p:sp>
    </p:spTree>
    <p:extLst>
      <p:ext uri="{BB962C8B-B14F-4D97-AF65-F5344CB8AC3E}">
        <p14:creationId xmlns:p14="http://schemas.microsoft.com/office/powerpoint/2010/main" val="192596044"/>
      </p:ext>
    </p:extLst>
  </p:cSld>
  <p:clrMapOvr>
    <a:masterClrMapping/>
  </p:clrMapOvr>
  <mc:AlternateContent xmlns:mc="http://schemas.openxmlformats.org/markup-compatibility/2006">
    <mc:Choice xmlns:p14="http://schemas.microsoft.com/office/powerpoint/2010/main" Requires="p14">
      <p:transition spd="slow" p14:dur="20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750"/>
                                        <p:tgtEl>
                                          <p:spTgt spid="4">
                                            <p:bg/>
                                          </p:spTgt>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750"/>
                                        <p:tgtEl>
                                          <p:spTgt spid="4">
                                            <p:txEl>
                                              <p:pRg st="0" end="0"/>
                                            </p:txEl>
                                          </p:spTgt>
                                        </p:tgtEl>
                                      </p:cBhvr>
                                    </p:animEffect>
                                  </p:childTnLst>
                                </p:cTn>
                              </p:par>
                            </p:childTnLst>
                          </p:cTn>
                        </p:par>
                        <p:par>
                          <p:cTn id="12" fill="hold">
                            <p:stCondLst>
                              <p:cond delay="1500"/>
                            </p:stCondLst>
                            <p:childTnLst>
                              <p:par>
                                <p:cTn id="13" presetID="42" presetClass="entr" presetSubtype="0" fill="hold" grpId="0" nodeType="afterEffect">
                                  <p:stCondLst>
                                    <p:cond delay="50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6" name="Content Placeholder 5"/>
          <p:cNvSpPr>
            <a:spLocks noGrp="1"/>
          </p:cNvSpPr>
          <p:nvPr>
            <p:ph sz="quarter" idx="1"/>
          </p:nvPr>
        </p:nvSpPr>
        <p:spPr/>
        <p:txBody>
          <a:bodyPr/>
          <a:lstStyle/>
          <a:p>
            <a:endParaRPr lang="en-GB"/>
          </a:p>
        </p:txBody>
      </p:sp>
      <p:sp>
        <p:nvSpPr>
          <p:cNvPr id="8" name="Oval 7"/>
          <p:cNvSpPr/>
          <p:nvPr/>
        </p:nvSpPr>
        <p:spPr>
          <a:xfrm>
            <a:off x="35496" y="764704"/>
            <a:ext cx="3888432" cy="3096344"/>
          </a:xfrm>
          <a:prstGeom prst="ellipse">
            <a:avLst/>
          </a:prstGeom>
          <a:solidFill>
            <a:srgbClr val="FFFF00">
              <a:alpha val="5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3602272"/>
      </p:ext>
    </p:extLst>
  </p:cSld>
  <p:clrMapOvr>
    <a:masterClrMapping/>
  </p:clrMapOvr>
  <p:transition spd="slow"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spTree>
    <p:extLst>
      <p:ext uri="{BB962C8B-B14F-4D97-AF65-F5344CB8AC3E}">
        <p14:creationId xmlns:p14="http://schemas.microsoft.com/office/powerpoint/2010/main" val="908520106"/>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a:t>House of Augustus</a:t>
            </a:r>
            <a:br>
              <a:rPr lang="en-GB" sz="1800" dirty="0"/>
            </a:br>
            <a:r>
              <a:rPr lang="en-GB" sz="1800" dirty="0"/>
              <a:t>on the Palatine</a:t>
            </a:r>
          </a:p>
          <a:p>
            <a:r>
              <a:rPr lang="en-GB" sz="1800" dirty="0"/>
              <a:t>27 B.C.: honours for Augustus at his house</a:t>
            </a:r>
          </a:p>
          <a:p>
            <a:r>
              <a:rPr lang="en-GB" sz="1800" dirty="0"/>
              <a:t>Augustus melts down statues in his honour and turns them into tripods for Apollo</a:t>
            </a:r>
          </a:p>
          <a:p>
            <a:r>
              <a:rPr lang="en-GB" sz="1800" dirty="0"/>
              <a:t>Apollo: Augustus’ patron god</a:t>
            </a:r>
          </a:p>
          <a:p>
            <a:r>
              <a:rPr lang="en-GB" sz="1800" dirty="0"/>
              <a:t>House and Apollo temple merge…</a:t>
            </a:r>
          </a:p>
          <a:p>
            <a:endParaRPr lang="en-GB" sz="1800" dirty="0"/>
          </a:p>
        </p:txBody>
      </p:sp>
      <p:sp>
        <p:nvSpPr>
          <p:cNvPr id="11" name="TextBox 10"/>
          <p:cNvSpPr txBox="1"/>
          <p:nvPr/>
        </p:nvSpPr>
        <p:spPr>
          <a:xfrm>
            <a:off x="4716016" y="4617710"/>
            <a:ext cx="4240537" cy="212365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anose="05000000000000000000" pitchFamily="2" charset="2"/>
              <a:buChar char="v"/>
            </a:pPr>
            <a:r>
              <a:rPr lang="en-GB" sz="1600" dirty="0"/>
              <a:t>Vowed by Octavian in return for the victory over </a:t>
            </a:r>
            <a:r>
              <a:rPr lang="en-GB" sz="1600" dirty="0" err="1"/>
              <a:t>Sextus</a:t>
            </a:r>
            <a:r>
              <a:rPr lang="en-GB" sz="1600" dirty="0"/>
              <a:t> </a:t>
            </a:r>
            <a:r>
              <a:rPr lang="en-GB" sz="1600" dirty="0" err="1"/>
              <a:t>Pompeius</a:t>
            </a:r>
            <a:r>
              <a:rPr lang="en-GB" sz="1600" dirty="0"/>
              <a:t> (36 BC) and over Mark Antony (31 BC)</a:t>
            </a:r>
            <a:br>
              <a:rPr lang="en-GB" sz="1600" dirty="0"/>
            </a:br>
            <a:r>
              <a:rPr lang="en-GB" sz="1600" dirty="0"/>
              <a:t>Built on a site where lightning bolt had struck the interior of Augustus' property on the Palatine. </a:t>
            </a:r>
          </a:p>
          <a:p>
            <a:pPr marL="285750" indent="-285750">
              <a:buFont typeface="Wingdings" panose="05000000000000000000" pitchFamily="2" charset="2"/>
              <a:buChar char="v"/>
            </a:pPr>
            <a:r>
              <a:rPr lang="en-GB" sz="1600" dirty="0"/>
              <a:t>Dedicated: 9</a:t>
            </a:r>
            <a:r>
              <a:rPr lang="en-GB" sz="1600" baseline="30000" dirty="0"/>
              <a:t>th</a:t>
            </a:r>
            <a:r>
              <a:rPr lang="en-GB" sz="1600" dirty="0"/>
              <a:t>  October 28 B.C. </a:t>
            </a:r>
          </a:p>
          <a:p>
            <a:pPr marL="285750" indent="-285750">
              <a:buFont typeface="Wingdings" panose="05000000000000000000" pitchFamily="2" charset="2"/>
              <a:buChar char="v"/>
            </a:pPr>
            <a:r>
              <a:rPr lang="en-GB" sz="1600" dirty="0"/>
              <a:t>Centre of the </a:t>
            </a:r>
            <a:r>
              <a:rPr lang="en-GB" sz="1600" i="1" dirty="0" err="1"/>
              <a:t>ludi</a:t>
            </a:r>
            <a:r>
              <a:rPr lang="en-GB" sz="1600" i="1" dirty="0"/>
              <a:t> </a:t>
            </a:r>
            <a:r>
              <a:rPr lang="en-GB" sz="1600" i="1" dirty="0" err="1"/>
              <a:t>saeculares</a:t>
            </a:r>
            <a:r>
              <a:rPr lang="en-GB" sz="1600" i="1" dirty="0"/>
              <a:t> </a:t>
            </a:r>
            <a:r>
              <a:rPr lang="en-GB" sz="1600" dirty="0"/>
              <a:t>in 17 BC</a:t>
            </a:r>
          </a:p>
        </p:txBody>
      </p:sp>
      <p:sp>
        <p:nvSpPr>
          <p:cNvPr id="12"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pic>
        <p:nvPicPr>
          <p:cNvPr id="9"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p14="http://schemas.microsoft.com/office/powerpoint/2010/main" val="2854558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barn(outHorizontal)">
                                      <p:cBhvr>
                                        <p:cTn id="7" dur="1000"/>
                                        <p:tgtEl>
                                          <p:spTgt spid="9"/>
                                        </p:tgtEl>
                                      </p:cBhvr>
                                    </p:animEffect>
                                  </p:childTnLst>
                                </p:cTn>
                              </p:par>
                            </p:childTnLst>
                          </p:cTn>
                        </p:par>
                        <p:par>
                          <p:cTn id="8" fill="hold">
                            <p:stCondLst>
                              <p:cond delay="1250"/>
                            </p:stCondLst>
                            <p:childTnLst>
                              <p:par>
                                <p:cTn id="9" presetID="42" presetClass="entr" presetSubtype="0" fill="hold" grpId="0" nodeType="afterEffect">
                                  <p:stCondLst>
                                    <p:cond delay="150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par>
                          <p:cTn id="14" fill="hold">
                            <p:stCondLst>
                              <p:cond delay="3750"/>
                            </p:stCondLst>
                            <p:childTnLst>
                              <p:par>
                                <p:cTn id="15" presetID="42" presetClass="entr" presetSubtype="0"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5" name="Content Placeholder 2"/>
          <p:cNvSpPr txBox="1">
            <a:spLocks/>
          </p:cNvSpPr>
          <p:nvPr/>
        </p:nvSpPr>
        <p:spPr>
          <a:xfrm>
            <a:off x="0" y="2852936"/>
            <a:ext cx="4054224" cy="3744416"/>
          </a:xfrm>
          <a:prstGeom prst="rect">
            <a:avLst/>
          </a:prstGeom>
          <a:solidFill>
            <a:schemeClr val="accent3">
              <a:tint val="95000"/>
              <a:alpha val="69000"/>
            </a:schemeClr>
          </a:solidFill>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b="1" dirty="0">
                <a:solidFill>
                  <a:schemeClr val="tx1">
                    <a:lumMod val="85000"/>
                    <a:lumOff val="15000"/>
                  </a:schemeClr>
                </a:solidFill>
                <a:effectLst>
                  <a:outerShdw blurRad="38100" dist="38100" dir="2700000" algn="tl">
                    <a:srgbClr val="000000">
                      <a:alpha val="43137"/>
                    </a:srgbClr>
                  </a:outerShdw>
                </a:effectLst>
              </a:rPr>
              <a:t>Secular Games </a:t>
            </a:r>
            <a:br>
              <a:rPr lang="en-GB" sz="1800" b="1" dirty="0">
                <a:solidFill>
                  <a:schemeClr val="tx1">
                    <a:lumMod val="85000"/>
                    <a:lumOff val="15000"/>
                  </a:schemeClr>
                </a:solidFill>
                <a:effectLst>
                  <a:outerShdw blurRad="38100" dist="38100" dir="2700000" algn="tl">
                    <a:srgbClr val="000000">
                      <a:alpha val="43137"/>
                    </a:srgbClr>
                  </a:outerShdw>
                </a:effectLst>
              </a:rPr>
            </a:br>
            <a:r>
              <a:rPr lang="en-GB" sz="1800" b="1" dirty="0">
                <a:solidFill>
                  <a:schemeClr val="tx1">
                    <a:lumMod val="85000"/>
                    <a:lumOff val="15000"/>
                  </a:schemeClr>
                </a:solidFill>
                <a:effectLst>
                  <a:outerShdw blurRad="38100" dist="38100" dir="2700000" algn="tl">
                    <a:srgbClr val="000000">
                      <a:alpha val="43137"/>
                    </a:srgbClr>
                  </a:outerShdw>
                </a:effectLst>
              </a:rPr>
              <a:t>                     /</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Ludi</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Seculare</a:t>
            </a:r>
            <a:endParaRPr lang="en-GB" sz="1800" b="1" i="1" dirty="0">
              <a:solidFill>
                <a:schemeClr val="tx1">
                  <a:lumMod val="85000"/>
                  <a:lumOff val="15000"/>
                </a:schemeClr>
              </a:solidFill>
              <a:effectLst>
                <a:outerShdw blurRad="38100" dist="38100" dir="2700000" algn="tl">
                  <a:srgbClr val="000000">
                    <a:alpha val="43137"/>
                  </a:srgbClr>
                </a:outerShdw>
              </a:effectLst>
            </a:endParaRPr>
          </a:p>
          <a:p>
            <a:r>
              <a:rPr lang="en-GB" sz="1800" dirty="0">
                <a:solidFill>
                  <a:schemeClr val="tx1">
                    <a:lumMod val="85000"/>
                    <a:lumOff val="15000"/>
                  </a:schemeClr>
                </a:solidFill>
                <a:effectLst>
                  <a:outerShdw blurRad="38100" dist="38100" dir="2700000" algn="tl">
                    <a:srgbClr val="000000">
                      <a:alpha val="43137"/>
                    </a:srgbClr>
                  </a:outerShdw>
                </a:effectLst>
              </a:rPr>
              <a:t>17 B.C.: revived by Augustus</a:t>
            </a:r>
          </a:p>
          <a:p>
            <a:pPr lvl="1"/>
            <a:r>
              <a:rPr lang="en-GB" sz="1800" dirty="0">
                <a:solidFill>
                  <a:schemeClr val="tx1">
                    <a:lumMod val="85000"/>
                    <a:lumOff val="15000"/>
                  </a:schemeClr>
                </a:solidFill>
                <a:effectLst>
                  <a:outerShdw blurRad="38100" dist="38100" dir="2700000" algn="tl">
                    <a:srgbClr val="000000">
                      <a:alpha val="43137"/>
                    </a:srgbClr>
                  </a:outerShdw>
                </a:effectLst>
              </a:rPr>
              <a:t>every 110 years</a:t>
            </a:r>
          </a:p>
          <a:p>
            <a:pPr lvl="1"/>
            <a:r>
              <a:rPr lang="en-GB" sz="1800" dirty="0">
                <a:solidFill>
                  <a:schemeClr val="tx1">
                    <a:lumMod val="85000"/>
                    <a:lumOff val="15000"/>
                  </a:schemeClr>
                </a:solidFill>
                <a:effectLst>
                  <a:outerShdw blurRad="38100" dist="38100" dir="2700000" algn="tl">
                    <a:srgbClr val="000000">
                      <a:alpha val="43137"/>
                    </a:srgbClr>
                  </a:outerShdw>
                </a:effectLst>
              </a:rPr>
              <a:t>key roles: Augustus and Agrippa (as </a:t>
            </a:r>
            <a:r>
              <a:rPr lang="en-GB" sz="1800" i="1" dirty="0" err="1">
                <a:solidFill>
                  <a:schemeClr val="tx1">
                    <a:lumMod val="85000"/>
                    <a:lumOff val="15000"/>
                  </a:schemeClr>
                </a:solidFill>
                <a:effectLst>
                  <a:outerShdw blurRad="38100" dist="38100" dir="2700000" algn="tl">
                    <a:srgbClr val="000000">
                      <a:alpha val="43137"/>
                    </a:srgbClr>
                  </a:outerShdw>
                </a:effectLst>
              </a:rPr>
              <a:t>quindecemviri</a:t>
            </a:r>
            <a:r>
              <a:rPr lang="en-GB" sz="1800" dirty="0">
                <a:solidFill>
                  <a:schemeClr val="tx1">
                    <a:lumMod val="85000"/>
                    <a:lumOff val="15000"/>
                  </a:schemeClr>
                </a:solidFill>
                <a:effectLst>
                  <a:outerShdw blurRad="38100" dist="38100" dir="2700000" algn="tl">
                    <a:srgbClr val="000000">
                      <a:alpha val="43137"/>
                    </a:srgbClr>
                  </a:outerShdw>
                </a:effectLst>
              </a:rPr>
              <a:t>)</a:t>
            </a:r>
          </a:p>
          <a:p>
            <a:pPr lvl="1"/>
            <a:r>
              <a:rPr lang="en-GB" sz="1800" dirty="0">
                <a:solidFill>
                  <a:schemeClr val="tx1">
                    <a:lumMod val="85000"/>
                    <a:lumOff val="15000"/>
                  </a:schemeClr>
                </a:solidFill>
                <a:effectLst>
                  <a:outerShdw blurRad="38100" dist="38100" dir="2700000" algn="tl">
                    <a:srgbClr val="000000">
                      <a:alpha val="43137"/>
                    </a:srgbClr>
                  </a:outerShdw>
                </a:effectLst>
              </a:rPr>
              <a:t>Horace: </a:t>
            </a:r>
            <a:r>
              <a:rPr lang="en-GB" sz="1800" i="1" dirty="0">
                <a:solidFill>
                  <a:schemeClr val="tx1">
                    <a:lumMod val="85000"/>
                    <a:lumOff val="15000"/>
                  </a:schemeClr>
                </a:solidFill>
                <a:effectLst>
                  <a:outerShdw blurRad="38100" dist="38100" dir="2700000" algn="tl">
                    <a:srgbClr val="000000">
                      <a:alpha val="43137"/>
                    </a:srgbClr>
                  </a:outerShdw>
                </a:effectLst>
              </a:rPr>
              <a:t>Carmen </a:t>
            </a:r>
            <a:r>
              <a:rPr lang="en-GB" sz="1800" i="1" dirty="0" err="1">
                <a:solidFill>
                  <a:schemeClr val="tx1">
                    <a:lumMod val="85000"/>
                    <a:lumOff val="15000"/>
                  </a:schemeClr>
                </a:solidFill>
                <a:effectLst>
                  <a:outerShdw blurRad="38100" dist="38100" dir="2700000" algn="tl">
                    <a:srgbClr val="000000">
                      <a:alpha val="43137"/>
                    </a:srgbClr>
                  </a:outerShdw>
                </a:effectLst>
              </a:rPr>
              <a:t>Seculare</a:t>
            </a:r>
            <a:endParaRPr lang="en-GB" sz="1800" i="1" dirty="0">
              <a:solidFill>
                <a:schemeClr val="tx1">
                  <a:lumMod val="85000"/>
                  <a:lumOff val="15000"/>
                </a:schemeClr>
              </a:solidFill>
              <a:effectLst>
                <a:outerShdw blurRad="38100" dist="38100" dir="2700000" algn="tl">
                  <a:srgbClr val="000000">
                    <a:alpha val="43137"/>
                  </a:srgbClr>
                </a:outerShdw>
              </a:effectLst>
            </a:endParaRPr>
          </a:p>
          <a:p>
            <a:pPr lvl="2"/>
            <a:r>
              <a:rPr lang="en-GB" sz="1600" dirty="0">
                <a:solidFill>
                  <a:schemeClr val="tx1">
                    <a:lumMod val="85000"/>
                    <a:lumOff val="15000"/>
                  </a:schemeClr>
                </a:solidFill>
                <a:effectLst>
                  <a:outerShdw blurRad="38100" dist="38100" dir="2700000" algn="tl">
                    <a:srgbClr val="000000">
                      <a:alpha val="43137"/>
                    </a:srgbClr>
                  </a:outerShdw>
                </a:effectLst>
              </a:rPr>
              <a:t>focus on Palatine deities Apollo and Diana (</a:t>
            </a:r>
            <a:r>
              <a:rPr lang="en-GB" sz="1600" dirty="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Augustus)</a:t>
            </a:r>
          </a:p>
          <a:p>
            <a:r>
              <a:rPr lang="en-GB" sz="1900" dirty="0">
                <a:solidFill>
                  <a:schemeClr val="tx1">
                    <a:lumMod val="85000"/>
                    <a:lumOff val="15000"/>
                  </a:schemeClr>
                </a:solidFill>
                <a:effectLst>
                  <a:outerShdw blurRad="38100" dist="38100" dir="2700000" algn="tl">
                    <a:srgbClr val="000000">
                      <a:alpha val="43137"/>
                    </a:srgbClr>
                  </a:outerShdw>
                </a:effectLst>
                <a:highlight>
                  <a:srgbClr val="FFFF00"/>
                </a:highlight>
                <a:sym typeface="Wingdings" panose="05000000000000000000" pitchFamily="2" charset="2"/>
              </a:rPr>
              <a:t>Golden Age </a:t>
            </a:r>
          </a:p>
          <a:p>
            <a:pPr lvl="1"/>
            <a:r>
              <a:rPr lang="en-GB" sz="1400" dirty="0">
                <a:solidFill>
                  <a:schemeClr val="tx1">
                    <a:lumMod val="85000"/>
                    <a:lumOff val="15000"/>
                  </a:schemeClr>
                </a:solidFill>
                <a:effectLst>
                  <a:outerShdw blurRad="38100" dist="38100" dir="2700000" algn="tl">
                    <a:srgbClr val="000000">
                      <a:alpha val="43137"/>
                    </a:srgbClr>
                  </a:outerShdw>
                </a:effectLst>
              </a:rPr>
              <a:t>era of great peace, security and prosperity</a:t>
            </a:r>
          </a:p>
          <a:p>
            <a:pPr lvl="1"/>
            <a:endParaRPr lang="en-GB" sz="1400" dirty="0">
              <a:solidFill>
                <a:schemeClr val="tx1">
                  <a:lumMod val="85000"/>
                  <a:lumOff val="15000"/>
                </a:schemeClr>
              </a:solidFill>
              <a:effectLst>
                <a:outerShdw blurRad="38100" dist="38100" dir="2700000" algn="tl">
                  <a:srgbClr val="000000">
                    <a:alpha val="43137"/>
                  </a:srgbClr>
                </a:outerShdw>
              </a:effectLst>
            </a:endParaRPr>
          </a:p>
          <a:p>
            <a:endParaRPr lang="en-GB" sz="1800" dirty="0">
              <a:solidFill>
                <a:schemeClr val="tx1">
                  <a:lumMod val="85000"/>
                  <a:lumOff val="15000"/>
                </a:schemeClr>
              </a:solidFill>
              <a:effectLst>
                <a:outerShdw blurRad="38100" dist="38100" dir="2700000" algn="tl">
                  <a:srgbClr val="000000">
                    <a:alpha val="43137"/>
                  </a:srgbClr>
                </a:outerShdw>
              </a:effectLst>
            </a:endParaRPr>
          </a:p>
        </p:txBody>
      </p:sp>
      <p:sp>
        <p:nvSpPr>
          <p:cNvPr id="7"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pic>
        <p:nvPicPr>
          <p:cNvPr id="8"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
        <p:nvSpPr>
          <p:cNvPr id="9" name="Content Placeholder 3"/>
          <p:cNvSpPr>
            <a:spLocks noGrp="1"/>
          </p:cNvSpPr>
          <p:nvPr>
            <p:ph sz="quarter" idx="1"/>
          </p:nvPr>
        </p:nvSpPr>
        <p:spPr>
          <a:xfrm>
            <a:off x="4211960" y="116632"/>
            <a:ext cx="4896544" cy="4902296"/>
          </a:xfrm>
          <a:solidFill>
            <a:schemeClr val="accent2">
              <a:tint val="45000"/>
              <a:alpha val="74000"/>
            </a:schemeClr>
          </a:solidFill>
        </p:spPr>
        <p:style>
          <a:lnRef idx="1">
            <a:schemeClr val="accent2"/>
          </a:lnRef>
          <a:fillRef idx="2">
            <a:schemeClr val="accent2"/>
          </a:fillRef>
          <a:effectRef idx="1">
            <a:schemeClr val="accent2"/>
          </a:effectRef>
          <a:fontRef idx="minor">
            <a:schemeClr val="dk1"/>
          </a:fontRef>
        </p:style>
        <p:txBody>
          <a:bodyPr>
            <a:normAutofit fontScale="70000" lnSpcReduction="20000"/>
          </a:bodyPr>
          <a:lstStyle/>
          <a:p>
            <a:pPr marL="0" indent="0">
              <a:buNone/>
            </a:pPr>
            <a:r>
              <a:rPr lang="en-GB" i="1" dirty="0"/>
              <a:t>Virgil Eclogue ll.5-8</a:t>
            </a:r>
          </a:p>
          <a:p>
            <a:pPr marL="0" indent="0">
              <a:buNone/>
            </a:pPr>
            <a:r>
              <a:rPr lang="en-GB" i="1" dirty="0"/>
              <a:t>Now the last age by Cumae's Sibyl sung</a:t>
            </a:r>
            <a:br>
              <a:rPr lang="en-GB" i="1" dirty="0"/>
            </a:br>
            <a:r>
              <a:rPr lang="en-GB" i="1" dirty="0"/>
              <a:t>Has come and gone, and the majestic roll</a:t>
            </a:r>
            <a:br>
              <a:rPr lang="en-GB" i="1" dirty="0"/>
            </a:br>
            <a:r>
              <a:rPr lang="en-GB" i="1" dirty="0"/>
              <a:t>Of circling centuries begins anew:</a:t>
            </a:r>
            <a:br>
              <a:rPr lang="en-GB" i="1" dirty="0"/>
            </a:br>
            <a:r>
              <a:rPr lang="en-GB" i="1" dirty="0"/>
              <a:t>Astraea returns,</a:t>
            </a:r>
            <a:br>
              <a:rPr lang="en-GB" i="1" dirty="0"/>
            </a:br>
            <a:r>
              <a:rPr lang="en-GB" i="1" dirty="0"/>
              <a:t>Returns old Saturn's reign,</a:t>
            </a:r>
            <a:br>
              <a:rPr lang="en-GB" i="1" dirty="0"/>
            </a:br>
            <a:r>
              <a:rPr lang="en-GB" i="1" dirty="0"/>
              <a:t>With a new breed of men sent down from heaven</a:t>
            </a:r>
            <a:br>
              <a:rPr lang="en-GB" i="1" dirty="0"/>
            </a:br>
            <a:endParaRPr lang="en-GB" i="1" dirty="0"/>
          </a:p>
          <a:p>
            <a:pPr marL="0" indent="0">
              <a:buNone/>
            </a:pPr>
            <a:r>
              <a:rPr lang="en-GB" i="1" dirty="0"/>
              <a:t>Ovid Metamorphoses </a:t>
            </a:r>
          </a:p>
          <a:p>
            <a:pPr marL="0" indent="0">
              <a:buNone/>
            </a:pPr>
            <a:r>
              <a:rPr lang="en-GB" i="1" dirty="0"/>
              <a:t>The Golden Age was first; when Man, yet new,</a:t>
            </a:r>
            <a:br>
              <a:rPr lang="en-GB" i="1" dirty="0"/>
            </a:br>
            <a:r>
              <a:rPr lang="en-GB" i="1" dirty="0"/>
              <a:t>No rule but uncorrupted Reason knew:</a:t>
            </a:r>
            <a:br>
              <a:rPr lang="en-GB" i="1" dirty="0"/>
            </a:br>
            <a:r>
              <a:rPr lang="en-GB" i="1" dirty="0"/>
              <a:t>And, with a native bent, did good pursue.</a:t>
            </a:r>
            <a:br>
              <a:rPr lang="en-GB" i="1" dirty="0"/>
            </a:br>
            <a:r>
              <a:rPr lang="en-GB" i="1" dirty="0" err="1"/>
              <a:t>Unforc'd</a:t>
            </a:r>
            <a:r>
              <a:rPr lang="en-GB" i="1" dirty="0"/>
              <a:t> by punishment, un-</a:t>
            </a:r>
            <a:r>
              <a:rPr lang="en-GB" i="1" dirty="0" err="1"/>
              <a:t>aw'd</a:t>
            </a:r>
            <a:r>
              <a:rPr lang="en-GB" i="1" dirty="0"/>
              <a:t> by fear.</a:t>
            </a:r>
            <a:br>
              <a:rPr lang="en-GB" dirty="0"/>
            </a:br>
            <a:r>
              <a:rPr lang="en-GB" i="1" dirty="0"/>
              <a:t>His words were simple, and his soul sincere;</a:t>
            </a:r>
            <a:br>
              <a:rPr lang="en-GB" i="1" dirty="0"/>
            </a:br>
            <a:r>
              <a:rPr lang="en-GB" i="1" dirty="0"/>
              <a:t>Needless was written law, where none </a:t>
            </a:r>
            <a:r>
              <a:rPr lang="en-GB" i="1" dirty="0" err="1"/>
              <a:t>opprest</a:t>
            </a:r>
            <a:r>
              <a:rPr lang="en-GB" i="1" dirty="0"/>
              <a:t>:</a:t>
            </a:r>
            <a:br>
              <a:rPr lang="en-GB" i="1" dirty="0"/>
            </a:br>
            <a:r>
              <a:rPr lang="en-GB" i="1" dirty="0"/>
              <a:t>The law of Man was written in his breast</a:t>
            </a:r>
            <a:endParaRPr lang="en-GB" dirty="0"/>
          </a:p>
        </p:txBody>
      </p:sp>
    </p:spTree>
    <p:extLst>
      <p:ext uri="{BB962C8B-B14F-4D97-AF65-F5344CB8AC3E}">
        <p14:creationId xmlns:p14="http://schemas.microsoft.com/office/powerpoint/2010/main" val="6939059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1000"/>
                                        <p:tgtEl>
                                          <p:spTgt spid="9">
                                            <p:txEl>
                                              <p:pRg st="1" end="1"/>
                                            </p:txEl>
                                          </p:spTgt>
                                        </p:tgtEl>
                                      </p:cBhvr>
                                    </p:animEffect>
                                    <p:anim calcmode="lin" valueType="num">
                                      <p:cBhvr>
                                        <p:cTn id="1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1000"/>
                                        <p:tgtEl>
                                          <p:spTgt spid="9">
                                            <p:txEl>
                                              <p:pRg st="2" end="2"/>
                                            </p:txEl>
                                          </p:spTgt>
                                        </p:tgtEl>
                                      </p:cBhvr>
                                    </p:animEffect>
                                    <p:anim calcmode="lin" valueType="num">
                                      <p:cBhvr>
                                        <p:cTn id="2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1000"/>
                                        <p:tgtEl>
                                          <p:spTgt spid="9">
                                            <p:txEl>
                                              <p:pRg st="3" end="3"/>
                                            </p:txEl>
                                          </p:spTgt>
                                        </p:tgtEl>
                                      </p:cBhvr>
                                    </p:animEffect>
                                    <p:anim calcmode="lin" valueType="num">
                                      <p:cBhvr>
                                        <p:cTn id="2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2" name="Title 1"/>
          <p:cNvSpPr>
            <a:spLocks noGrp="1"/>
          </p:cNvSpPr>
          <p:nvPr>
            <p:ph type="title"/>
          </p:nvPr>
        </p:nvSpPr>
        <p:spPr/>
        <p:txBody>
          <a:bodyPr/>
          <a:lstStyle/>
          <a:p>
            <a:r>
              <a:rPr lang="en-GB" dirty="0">
                <a:solidFill>
                  <a:schemeClr val="accent5">
                    <a:lumMod val="20000"/>
                    <a:lumOff val="80000"/>
                  </a:schemeClr>
                </a:solidFill>
              </a:rPr>
              <a:t>Augustan Rome</a:t>
            </a:r>
            <a:endParaRPr lang="en-GB" dirty="0"/>
          </a:p>
        </p:txBody>
      </p:sp>
      <p:sp>
        <p:nvSpPr>
          <p:cNvPr id="3" name="Content Placeholder 2"/>
          <p:cNvSpPr>
            <a:spLocks noGrp="1"/>
          </p:cNvSpPr>
          <p:nvPr>
            <p:ph sz="quarter" idx="1"/>
          </p:nvPr>
        </p:nvSpPr>
        <p:spPr>
          <a:xfrm>
            <a:off x="301752" y="1527048"/>
            <a:ext cx="5558355" cy="4572000"/>
          </a:xfrm>
        </p:spPr>
        <p:txBody>
          <a:bodyPr>
            <a:normAutofit/>
          </a:bodyPr>
          <a:lstStyle/>
          <a:p>
            <a:r>
              <a:rPr lang="en-GB" b="1" dirty="0">
                <a:solidFill>
                  <a:schemeClr val="accent1">
                    <a:lumMod val="20000"/>
                    <a:lumOff val="80000"/>
                  </a:schemeClr>
                </a:solidFill>
                <a:highlight>
                  <a:srgbClr val="000080"/>
                </a:highlight>
              </a:rPr>
              <a:t>Augustus’ Religious Piety</a:t>
            </a:r>
          </a:p>
          <a:p>
            <a:r>
              <a:rPr lang="en-GB" sz="2400" dirty="0">
                <a:solidFill>
                  <a:schemeClr val="bg1"/>
                </a:solidFill>
              </a:rPr>
              <a:t>Horace </a:t>
            </a:r>
            <a:r>
              <a:rPr lang="en-GB" sz="2400" i="1" dirty="0">
                <a:solidFill>
                  <a:schemeClr val="bg1"/>
                </a:solidFill>
              </a:rPr>
              <a:t>(</a:t>
            </a:r>
            <a:r>
              <a:rPr lang="en-GB" sz="2400" i="1" dirty="0" err="1">
                <a:solidFill>
                  <a:schemeClr val="bg1"/>
                </a:solidFill>
              </a:rPr>
              <a:t>Carm</a:t>
            </a:r>
            <a:r>
              <a:rPr lang="en-GB" sz="2400" i="1" dirty="0">
                <a:solidFill>
                  <a:schemeClr val="bg1"/>
                </a:solidFill>
              </a:rPr>
              <a:t>. </a:t>
            </a:r>
            <a:r>
              <a:rPr lang="en-GB" sz="2400" dirty="0">
                <a:solidFill>
                  <a:schemeClr val="bg1"/>
                </a:solidFill>
              </a:rPr>
              <a:t>3.6.1-4): </a:t>
            </a:r>
            <a:br>
              <a:rPr lang="en-GB" sz="2400" dirty="0">
                <a:solidFill>
                  <a:schemeClr val="bg1"/>
                </a:solidFill>
              </a:rPr>
            </a:br>
            <a:br>
              <a:rPr lang="en-GB" sz="2400" dirty="0">
                <a:solidFill>
                  <a:schemeClr val="bg1"/>
                </a:solidFill>
              </a:rPr>
            </a:br>
            <a:r>
              <a:rPr lang="en-GB" sz="2400" dirty="0">
                <a:solidFill>
                  <a:schemeClr val="bg1"/>
                </a:solidFill>
              </a:rPr>
              <a:t>'although undeserving, you, Romans, shall suffer for the transgressions of your ancestors until you have repaired the temples and falling shrines of the gods and statues filthy from the black smoke'.</a:t>
            </a:r>
          </a:p>
          <a:p>
            <a:endParaRPr lang="en-GB" dirty="0">
              <a:solidFill>
                <a:schemeClr val="accent1">
                  <a:lumMod val="20000"/>
                  <a:lumOff val="80000"/>
                </a:schemeClr>
              </a:solidFill>
            </a:endParaRPr>
          </a:p>
        </p:txBody>
      </p:sp>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0374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(&lt; </a:t>
            </a:r>
            <a:r>
              <a:rPr lang="el-GR" dirty="0"/>
              <a:t>Πανθεον</a:t>
            </a:r>
            <a:r>
              <a:rPr lang="en-GB" dirty="0"/>
              <a:t>), 27 B.C.</a:t>
            </a:r>
          </a:p>
        </p:txBody>
      </p:sp>
      <p:sp>
        <p:nvSpPr>
          <p:cNvPr id="3" name="Content Placeholder 2"/>
          <p:cNvSpPr>
            <a:spLocks noGrp="1"/>
          </p:cNvSpPr>
          <p:nvPr>
            <p:ph sz="quarter" idx="1"/>
          </p:nvPr>
        </p:nvSpPr>
        <p:spPr/>
        <p:txBody>
          <a:bodyPr/>
          <a:lstStyle/>
          <a:p>
            <a:endParaRPr lang="en-GB"/>
          </a:p>
        </p:txBody>
      </p:sp>
      <p:pic>
        <p:nvPicPr>
          <p:cNvPr id="5122" name="Picture 2" descr="http://3.bp.blogspot.com/-_QVhniuzGhA/Ti1-jUnOFRI/AAAAAAAAAOI/fh0WZEp9_fo/s1600/pantheon%2Bentrance.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3667" b="99667" l="3125" r="99313">
                        <a14:foregroundMark x1="51000" y1="4750" x2="51000" y2="4750"/>
                        <a14:foregroundMark x1="50813" y1="3667" x2="50813" y2="3667"/>
                        <a14:foregroundMark x1="25875" y1="15000" x2="25875" y2="15000"/>
                        <a14:foregroundMark x1="23750" y1="13167" x2="23750" y2="13167"/>
                        <a14:foregroundMark x1="18375" y1="12917" x2="18375" y2="12917"/>
                        <a14:foregroundMark x1="32063" y1="13167" x2="32063" y2="13167"/>
                        <a14:foregroundMark x1="14375" y1="20333" x2="14375" y2="20333"/>
                        <a14:foregroundMark x1="11875" y1="22583" x2="11875" y2="22583"/>
                        <a14:foregroundMark x1="6813" y1="23833" x2="6813" y2="23833"/>
                        <a14:foregroundMark x1="5563" y1="35250" x2="5563" y2="35250"/>
                        <a14:foregroundMark x1="94250" y1="56000" x2="94250" y2="56000"/>
                        <a14:foregroundMark x1="87625" y1="60500" x2="87625" y2="60500"/>
                        <a14:foregroundMark x1="76375" y1="76500" x2="76375" y2="76500"/>
                        <a14:foregroundMark x1="97813" y1="57667" x2="97813" y2="57667"/>
                        <a14:foregroundMark x1="99313" y1="50667" x2="99313" y2="50667"/>
                        <a14:foregroundMark x1="95625" y1="85333" x2="95625" y2="85333"/>
                        <a14:foregroundMark x1="96875" y1="85750" x2="96875" y2="85750"/>
                        <a14:foregroundMark x1="97625" y1="86167" x2="97625" y2="86167"/>
                        <a14:foregroundMark x1="67625" y1="93333" x2="67625" y2="93333"/>
                        <a14:foregroundMark x1="69000" y1="91500" x2="69000" y2="91500"/>
                        <a14:foregroundMark x1="68063" y1="90250" x2="68063" y2="90250"/>
                        <a14:foregroundMark x1="49938" y1="89583" x2="49938" y2="89583"/>
                        <a14:foregroundMark x1="40063" y1="97583" x2="40063" y2="97583"/>
                        <a14:foregroundMark x1="41000" y1="97417" x2="41000" y2="97417"/>
                        <a14:foregroundMark x1="25125" y1="98250" x2="25125" y2="98250"/>
                        <a14:foregroundMark x1="3125" y1="86333" x2="3125" y2="86333"/>
                      </a14:backgroundRemoval>
                    </a14:imgEffect>
                  </a14:imgLayer>
                </a14:imgProps>
              </a:ext>
              <a:ext uri="{28A0092B-C50C-407E-A947-70E740481C1C}">
                <a14:useLocalDpi xmlns:a14="http://schemas.microsoft.com/office/drawing/2010/main" val="0"/>
              </a:ext>
            </a:extLst>
          </a:blip>
          <a:srcRect/>
          <a:stretch>
            <a:fillRect/>
          </a:stretch>
        </p:blipFill>
        <p:spPr bwMode="auto">
          <a:xfrm>
            <a:off x="0" y="620688"/>
            <a:ext cx="9108504" cy="62646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571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50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le:Pantheon section sphere.sv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397" b="100000" l="1563" r="98047">
                        <a14:foregroundMark x1="2344" y1="54603" x2="2344" y2="54603"/>
                        <a14:foregroundMark x1="6055" y1="59683" x2="6055" y2="59683"/>
                        <a14:foregroundMark x1="3125" y1="72063" x2="3125" y2="72063"/>
                        <a14:foregroundMark x1="6641" y1="96825" x2="6641" y2="96825"/>
                        <a14:foregroundMark x1="14453" y1="89206" x2="14453" y2="89206"/>
                        <a14:foregroundMark x1="21289" y1="88889" x2="21289" y2="88889"/>
                        <a14:foregroundMark x1="27734" y1="87937" x2="27734" y2="87937"/>
                        <a14:foregroundMark x1="25586" y1="87619" x2="25586" y2="87619"/>
                        <a14:foregroundMark x1="95898" y1="44127" x2="95898" y2="44127"/>
                        <a14:foregroundMark x1="50586" y1="19683" x2="50586" y2="19683"/>
                        <a14:foregroundMark x1="55469" y1="28571" x2="55469" y2="28571"/>
                        <a14:foregroundMark x1="56055" y1="39048" x2="56055" y2="39048"/>
                        <a14:foregroundMark x1="61914" y1="42540" x2="61914" y2="42540"/>
                        <a14:foregroundMark x1="62109" y1="34921" x2="62109" y2="34921"/>
                        <a14:foregroundMark x1="62500" y1="29206" x2="62500" y2="29206"/>
                        <a14:foregroundMark x1="56250" y1="53968" x2="56250" y2="53968"/>
                        <a14:foregroundMark x1="59180" y1="59048" x2="59180" y2="59048"/>
                        <a14:foregroundMark x1="31641" y1="91429" x2="31641" y2="91429"/>
                        <a14:foregroundMark x1="28906" y1="91429" x2="28906" y2="91429"/>
                        <a14:foregroundMark x1="28711" y1="81270" x2="28711" y2="81270"/>
                        <a14:foregroundMark x1="28125" y1="75556" x2="28125" y2="75556"/>
                        <a14:foregroundMark x1="30469" y1="75238" x2="30469" y2="75238"/>
                        <a14:foregroundMark x1="30859" y1="83810" x2="30859" y2="83810"/>
                        <a14:foregroundMark x1="32031" y1="82222" x2="32031" y2="82222"/>
                        <a14:foregroundMark x1="39258" y1="86984" x2="39258" y2="86984"/>
                        <a14:foregroundMark x1="39063" y1="85079" x2="39063" y2="85079"/>
                        <a14:foregroundMark x1="26172" y1="50159" x2="26172" y2="50159"/>
                        <a14:foregroundMark x1="25586" y1="48254" x2="25586" y2="48254"/>
                        <a14:foregroundMark x1="19141" y1="43810" x2="19141" y2="43810"/>
                        <a14:foregroundMark x1="16016" y1="43810" x2="16016" y2="43810"/>
                        <a14:foregroundMark x1="8984" y1="44444" x2="8984" y2="44444"/>
                        <a14:foregroundMark x1="7813" y1="43492" x2="7813" y2="43492"/>
                        <a14:foregroundMark x1="21680" y1="39683" x2="21680" y2="39683"/>
                        <a14:foregroundMark x1="20898" y1="39365" x2="20898" y2="39365"/>
                        <a14:foregroundMark x1="18555" y1="42857" x2="18555" y2="42857"/>
                        <a14:foregroundMark x1="8398" y1="92063" x2="8398" y2="92063"/>
                        <a14:foregroundMark x1="8398" y1="86349" x2="8398" y2="86349"/>
                        <a14:foregroundMark x1="3320" y1="79048" x2="3320" y2="79048"/>
                        <a14:foregroundMark x1="4688" y1="94921" x2="4688" y2="94921"/>
                        <a14:foregroundMark x1="48438" y1="96508" x2="48438" y2="96508"/>
                        <a14:foregroundMark x1="50000" y1="96508" x2="50000" y2="96508"/>
                        <a14:foregroundMark x1="77930" y1="98413" x2="77930" y2="98413"/>
                        <a14:foregroundMark x1="91797" y1="97460" x2="91797" y2="97460"/>
                        <a14:foregroundMark x1="93555" y1="98095" x2="93555" y2="98095"/>
                        <a14:foregroundMark x1="98242" y1="97460" x2="98242" y2="97460"/>
                        <a14:foregroundMark x1="22266" y1="96825" x2="22266" y2="96825"/>
                        <a14:foregroundMark x1="55859" y1="5714" x2="55859" y2="5714"/>
                        <a14:foregroundMark x1="30078" y1="96508" x2="30078" y2="96508"/>
                        <a14:foregroundMark x1="20898" y1="97143" x2="20898" y2="97143"/>
                        <a14:foregroundMark x1="14063" y1="97778" x2="14063" y2="97778"/>
                        <a14:foregroundMark x1="8008" y1="82857" x2="8008" y2="82857"/>
                        <a14:foregroundMark x1="8398" y1="80000" x2="8398" y2="80000"/>
                        <a14:foregroundMark x1="2930" y1="85397" x2="2930" y2="85397"/>
                        <a14:foregroundMark x1="1563" y1="91111" x2="1563" y2="91111"/>
                        <a14:foregroundMark x1="2148" y1="85397" x2="2148" y2="85397"/>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196752"/>
            <a:ext cx="8856213" cy="54486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Pantheon (&lt; </a:t>
            </a:r>
            <a:r>
              <a:rPr lang="el-GR" dirty="0"/>
              <a:t>Πανθεον</a:t>
            </a:r>
            <a:r>
              <a:rPr lang="en-GB" dirty="0"/>
              <a:t>), 27 B.C.</a:t>
            </a:r>
          </a:p>
        </p:txBody>
      </p:sp>
      <p:sp>
        <p:nvSpPr>
          <p:cNvPr id="4" name="TextBox 3"/>
          <p:cNvSpPr txBox="1"/>
          <p:nvPr/>
        </p:nvSpPr>
        <p:spPr>
          <a:xfrm>
            <a:off x="8028384" y="1340768"/>
            <a:ext cx="935333" cy="646331"/>
          </a:xfrm>
          <a:prstGeom prst="rect">
            <a:avLst/>
          </a:prstGeom>
          <a:noFill/>
        </p:spPr>
        <p:txBody>
          <a:bodyPr wrap="square" rtlCol="0">
            <a:spAutoFit/>
          </a:bodyPr>
          <a:lstStyle/>
          <a:p>
            <a:r>
              <a:rPr lang="en-GB" dirty="0"/>
              <a:t>d:43m </a:t>
            </a:r>
          </a:p>
          <a:p>
            <a:r>
              <a:rPr lang="en-GB" dirty="0"/>
              <a:t>h: 58m</a:t>
            </a:r>
          </a:p>
        </p:txBody>
      </p:sp>
    </p:spTree>
    <p:extLst>
      <p:ext uri="{BB962C8B-B14F-4D97-AF65-F5344CB8AC3E}">
        <p14:creationId xmlns:p14="http://schemas.microsoft.com/office/powerpoint/2010/main" val="2137254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750">
        <p15:prstTrans prst="wind"/>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a:t>Pantheon (&lt; </a:t>
            </a:r>
            <a:r>
              <a:rPr lang="el-GR" dirty="0"/>
              <a:t>Πανθεον</a:t>
            </a:r>
            <a:r>
              <a:rPr lang="en-GB" dirty="0"/>
              <a:t>), 27 B.C.</a:t>
            </a:r>
          </a:p>
        </p:txBody>
      </p:sp>
      <p:pic>
        <p:nvPicPr>
          <p:cNvPr id="4" name="Picture 1026" descr="C:\Eigene Dateien\TEACHING MATERIAL\CITIES &amp; SETTLEMENTS\AUGUSTUS ROM\Pantheon Zchn CONNOLLY.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985" b="97921" l="635" r="97601">
                        <a14:foregroundMark x1="12138" y1="41021" x2="12138" y2="41021"/>
                        <a14:foregroundMark x1="14538" y1="50567" x2="14538" y2="50567"/>
                        <a14:foregroundMark x1="22865" y1="51985" x2="22865" y2="51985"/>
                        <a14:foregroundMark x1="37262" y1="60491" x2="37262" y2="60491"/>
                        <a14:foregroundMark x1="38956" y1="81380" x2="38956" y2="81380"/>
                        <a14:foregroundMark x1="49400" y1="78544" x2="49400" y2="78544"/>
                        <a14:foregroundMark x1="48624" y1="65784" x2="48624" y2="65784"/>
                        <a14:foregroundMark x1="57092" y1="8318" x2="57092" y2="8318"/>
                        <a14:foregroundMark x1="57092" y1="8318" x2="57092" y2="8318"/>
                        <a14:foregroundMark x1="63514" y1="1985" x2="63514" y2="1985"/>
                        <a14:foregroundMark x1="91531" y1="20321" x2="91531" y2="20321"/>
                        <a14:foregroundMark x1="94425" y1="25992" x2="94425" y2="25992"/>
                        <a14:foregroundMark x1="91179" y1="29017" x2="91179" y2="29017"/>
                        <a14:foregroundMark x1="92096" y1="25142" x2="92096" y2="25142"/>
                        <a14:foregroundMark x1="91179" y1="50567" x2="91179" y2="50567"/>
                        <a14:foregroundMark x1="97601" y1="52552" x2="97601" y2="52552"/>
                        <a14:foregroundMark x1="94848" y1="60019" x2="94848" y2="60019"/>
                        <a14:foregroundMark x1="95272" y1="65123" x2="95272" y2="65123"/>
                        <a14:foregroundMark x1="94425" y1="74480" x2="94425" y2="74480"/>
                        <a14:foregroundMark x1="95483" y1="76938" x2="95483" y2="76938"/>
                        <a14:foregroundMark x1="94707" y1="22684" x2="94707" y2="22684"/>
                        <a14:foregroundMark x1="95625" y1="22684" x2="95625" y2="22684"/>
                        <a14:foregroundMark x1="94566" y1="22117" x2="94566" y2="22117"/>
                        <a14:foregroundMark x1="94213" y1="21078" x2="94213" y2="21078"/>
                        <a14:foregroundMark x1="42908" y1="28450" x2="42908" y2="28450"/>
                        <a14:foregroundMark x1="41496" y1="26181" x2="41496" y2="26181"/>
                        <a14:foregroundMark x1="45730" y1="30057" x2="45730" y2="30057"/>
                        <a14:foregroundMark x1="48624" y1="30624" x2="48624" y2="30624"/>
                        <a14:foregroundMark x1="45730" y1="38374" x2="45730" y2="38374"/>
                        <a14:foregroundMark x1="38179" y1="31853" x2="38179" y2="31853"/>
                        <a14:foregroundMark x1="33310" y1="29206" x2="33310" y2="29206"/>
                        <a14:foregroundMark x1="29076" y1="27788" x2="29076" y2="27788"/>
                        <a14:foregroundMark x1="24559" y1="42817" x2="24559" y2="42817"/>
                        <a14:foregroundMark x1="20183" y1="42817" x2="20183" y2="42817"/>
                        <a14:foregroundMark x1="11644" y1="44234" x2="11644" y2="44234"/>
                        <a14:foregroundMark x1="11362" y1="49716" x2="11362" y2="49716"/>
                        <a14:foregroundMark x1="11503" y1="54537" x2="11503" y2="54537"/>
                        <a14:foregroundMark x1="11503" y1="63327" x2="11503" y2="63327"/>
                        <a14:foregroundMark x1="12703" y1="66919" x2="12703" y2="66919"/>
                        <a14:foregroundMark x1="11503" y1="84026" x2="11503" y2="84026"/>
                        <a14:foregroundMark x1="8821" y1="79112" x2="8821" y2="79112"/>
                        <a14:foregroundMark x1="6634" y1="77505" x2="6634" y2="77505"/>
                        <a14:foregroundMark x1="10021" y1="76654" x2="10021" y2="76654"/>
                        <a14:foregroundMark x1="11644" y1="95180" x2="11644" y2="95180"/>
                        <a14:foregroundMark x1="7692" y1="98015" x2="7692" y2="98015"/>
                        <a14:foregroundMark x1="29428" y1="91493" x2="29428" y2="91493"/>
                        <a14:foregroundMark x1="33451" y1="90737" x2="33451" y2="90737"/>
                        <a14:foregroundMark x1="38462" y1="87240" x2="38462" y2="87240"/>
                        <a14:foregroundMark x1="30769" y1="89319" x2="30769" y2="89319"/>
                        <a14:foregroundMark x1="24982" y1="90737" x2="24982" y2="90737"/>
                        <a14:foregroundMark x1="66055" y1="82798" x2="66055" y2="82798"/>
                        <a14:foregroundMark x1="65420" y1="86862" x2="65420" y2="86862"/>
                        <a14:foregroundMark x1="65138" y1="89509" x2="65138" y2="89509"/>
                        <a14:foregroundMark x1="59845" y1="87902" x2="59845" y2="87902"/>
                        <a14:foregroundMark x1="57586" y1="87902" x2="57586" y2="87902"/>
                        <a14:foregroundMark x1="54270" y1="87240" x2="54270" y2="87240"/>
                        <a14:foregroundMark x1="52999" y1="88091" x2="52999" y2="88091"/>
                        <a14:foregroundMark x1="58645" y1="87618" x2="58645" y2="87618"/>
                        <a14:foregroundMark x1="68666" y1="88091" x2="68666" y2="88091"/>
                        <a14:foregroundMark x1="73042" y1="88091" x2="73042" y2="88091"/>
                        <a14:foregroundMark x1="80311" y1="85444" x2="80311" y2="85444"/>
                        <a14:foregroundMark x1="84404" y1="83365" x2="84404" y2="83365"/>
                        <a14:foregroundMark x1="94707" y1="79584" x2="94707" y2="79584"/>
                        <a14:foregroundMark x1="90755" y1="83365" x2="90755" y2="83365"/>
                        <a14:foregroundMark x1="85462" y1="84594" x2="85462" y2="84594"/>
                        <a14:foregroundMark x1="81087" y1="86011" x2="81087" y2="86011"/>
                        <a14:foregroundMark x1="78476" y1="86200" x2="78476" y2="86200"/>
                        <a14:foregroundMark x1="74876" y1="86200" x2="74876" y2="86200"/>
                        <a14:foregroundMark x1="71983" y1="86673" x2="71983" y2="86673"/>
                        <a14:foregroundMark x1="2752" y1="76938" x2="2752" y2="76938"/>
                        <a14:foregroundMark x1="1341" y1="76938" x2="1341" y2="76938"/>
                        <a14:foregroundMark x1="4375" y1="75709" x2="4375" y2="75709"/>
                        <a14:foregroundMark x1="635" y1="52552" x2="635" y2="52552"/>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9144000" cy="68278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714768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6" name="Content Placeholder 5"/>
          <p:cNvSpPr>
            <a:spLocks noGrp="1"/>
          </p:cNvSpPr>
          <p:nvPr>
            <p:ph sz="quarter" idx="1"/>
          </p:nvPr>
        </p:nvSpPr>
        <p:spPr>
          <a:xfrm>
            <a:off x="-36512" y="1305272"/>
            <a:ext cx="8503920" cy="4572000"/>
          </a:xfrm>
        </p:spPr>
        <p:txBody>
          <a:bodyPr/>
          <a:lstStyle/>
          <a:p>
            <a:pPr marL="0" indent="0">
              <a:buNone/>
            </a:pPr>
            <a:r>
              <a:rPr lang="en-GB" dirty="0">
                <a:solidFill>
                  <a:schemeClr val="accent6">
                    <a:lumMod val="60000"/>
                    <a:lumOff val="40000"/>
                  </a:schemeClr>
                </a:solidFill>
              </a:rPr>
              <a:t>campus </a:t>
            </a:r>
            <a:r>
              <a:rPr lang="en-GB" dirty="0" err="1">
                <a:solidFill>
                  <a:schemeClr val="accent6">
                    <a:lumMod val="60000"/>
                    <a:lumOff val="40000"/>
                  </a:schemeClr>
                </a:solidFill>
              </a:rPr>
              <a:t>Martius</a:t>
            </a:r>
            <a:br>
              <a:rPr lang="en-GB" dirty="0">
                <a:solidFill>
                  <a:schemeClr val="accent6">
                    <a:lumMod val="60000"/>
                    <a:lumOff val="40000"/>
                  </a:schemeClr>
                </a:solidFill>
              </a:rPr>
            </a:br>
            <a:r>
              <a:rPr lang="en-GB" dirty="0">
                <a:solidFill>
                  <a:schemeClr val="accent6">
                    <a:lumMod val="60000"/>
                    <a:lumOff val="40000"/>
                  </a:schemeClr>
                </a:solidFill>
              </a:rPr>
              <a:t>Mars field</a:t>
            </a:r>
          </a:p>
        </p:txBody>
      </p:sp>
      <p:pic>
        <p:nvPicPr>
          <p:cNvPr id="7"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a:solidFill>
                  <a:schemeClr val="accent4">
                    <a:lumMod val="75000"/>
                  </a:schemeClr>
                </a:solidFill>
              </a:rPr>
              <a:t>Augustus’ Building Programme</a:t>
            </a:r>
          </a:p>
        </p:txBody>
      </p:sp>
    </p:spTree>
    <p:extLst>
      <p:ext uri="{BB962C8B-B14F-4D97-AF65-F5344CB8AC3E}">
        <p14:creationId xmlns:p14="http://schemas.microsoft.com/office/powerpoint/2010/main" val="41256221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advClick="0" advTm="4000">
        <p15:prstTrans prst="drape"/>
      </p:transition>
    </mc:Choice>
    <mc:Fallback>
      <p:transition spd="slow" advClick="0" advTm="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dirty="0"/>
          </a:p>
        </p:txBody>
      </p:sp>
      <p:pic>
        <p:nvPicPr>
          <p:cNvPr id="6"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rot="12157136">
            <a:off x="4091888" y="1164937"/>
            <a:ext cx="3976498" cy="69110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itle 4"/>
          <p:cNvSpPr>
            <a:spLocks noGrp="1"/>
          </p:cNvSpPr>
          <p:nvPr>
            <p:ph type="title"/>
          </p:nvPr>
        </p:nvSpPr>
        <p:spPr>
          <a:xfrm>
            <a:off x="301752" y="228600"/>
            <a:ext cx="8534400" cy="758952"/>
          </a:xfrm>
        </p:spPr>
        <p:txBody>
          <a:bodyPr/>
          <a:lstStyle/>
          <a:p>
            <a:r>
              <a:rPr lang="en-GB" dirty="0">
                <a:solidFill>
                  <a:schemeClr val="accent4">
                    <a:lumMod val="75000"/>
                  </a:schemeClr>
                </a:solidFill>
              </a:rPr>
              <a:t>Augustus’ Building Programme</a:t>
            </a:r>
          </a:p>
        </p:txBody>
      </p:sp>
    </p:spTree>
    <p:extLst>
      <p:ext uri="{BB962C8B-B14F-4D97-AF65-F5344CB8AC3E}">
        <p14:creationId xmlns:p14="http://schemas.microsoft.com/office/powerpoint/2010/main" val="250022267"/>
      </p:ext>
    </p:extLst>
  </p:cSld>
  <p:clrMapOvr>
    <a:masterClrMapping/>
  </p:clrMapOvr>
  <p:transition spd="slow">
    <p:randomBar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Martius, Mars field</a:t>
            </a:r>
          </a:p>
        </p:txBody>
      </p:sp>
      <p:pic>
        <p:nvPicPr>
          <p:cNvPr id="6" name="Picture 1029" descr="C:\Eigene Dateien\TEACHING MATERIAL\CITIES &amp; SETTLEMENTS\AUGUSTUS ROM\AUG Sonnenuhr Zeichnung.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264025"/>
            <a:ext cx="9144000"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Rectangle 1028"/>
          <p:cNvSpPr>
            <a:spLocks noChangeArrowheads="1"/>
          </p:cNvSpPr>
          <p:nvPr/>
        </p:nvSpPr>
        <p:spPr bwMode="auto">
          <a:xfrm>
            <a:off x="0" y="1219200"/>
            <a:ext cx="52578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a:defRPr>
            </a:lvl1pPr>
            <a:lvl2pPr marL="742950" indent="-285750" algn="l">
              <a:spcBef>
                <a:spcPct val="20000"/>
              </a:spcBef>
              <a:buChar char="–"/>
              <a:defRPr kumimoji="1" sz="2800">
                <a:solidFill>
                  <a:schemeClr val="tx1"/>
                </a:solidFill>
                <a:latin typeface="Times New Roman"/>
              </a:defRPr>
            </a:lvl2pPr>
            <a:lvl3pPr marL="1143000" indent="-228600" algn="l">
              <a:spcBef>
                <a:spcPct val="20000"/>
              </a:spcBef>
              <a:buChar char="•"/>
              <a:defRPr kumimoji="1" sz="2400">
                <a:solidFill>
                  <a:schemeClr val="tx1"/>
                </a:solidFill>
                <a:latin typeface="Times New Roman"/>
              </a:defRPr>
            </a:lvl3pPr>
            <a:lvl4pPr marL="1600200" indent="-228600" algn="l">
              <a:spcBef>
                <a:spcPct val="20000"/>
              </a:spcBef>
              <a:buChar char="–"/>
              <a:defRPr kumimoji="1" sz="2000">
                <a:solidFill>
                  <a:schemeClr val="tx1"/>
                </a:solidFill>
                <a:latin typeface="Times New Roman"/>
              </a:defRPr>
            </a:lvl4pPr>
            <a:lvl5pPr marL="2057400" indent="-228600" algn="l">
              <a:spcBef>
                <a:spcPct val="20000"/>
              </a:spcBef>
              <a:buChar char="•"/>
              <a:defRPr kumimoji="1" sz="2000">
                <a:solidFill>
                  <a:schemeClr val="tx1"/>
                </a:solidFill>
                <a:latin typeface="Times New Roman"/>
              </a:defRPr>
            </a:lvl5pPr>
            <a:lvl6pPr marL="2514600" indent="-228600" eaLnBrk="0" fontAlgn="base" hangingPunct="0">
              <a:spcBef>
                <a:spcPct val="20000"/>
              </a:spcBef>
              <a:spcAft>
                <a:spcPct val="0"/>
              </a:spcAft>
              <a:buChar char="•"/>
              <a:defRPr kumimoji="1" sz="2000">
                <a:solidFill>
                  <a:schemeClr val="tx1"/>
                </a:solidFill>
                <a:latin typeface="Times New Roman"/>
              </a:defRPr>
            </a:lvl6pPr>
            <a:lvl7pPr marL="2971800" indent="-228600" eaLnBrk="0" fontAlgn="base" hangingPunct="0">
              <a:spcBef>
                <a:spcPct val="20000"/>
              </a:spcBef>
              <a:spcAft>
                <a:spcPct val="0"/>
              </a:spcAft>
              <a:buChar char="•"/>
              <a:defRPr kumimoji="1" sz="2000">
                <a:solidFill>
                  <a:schemeClr val="tx1"/>
                </a:solidFill>
                <a:latin typeface="Times New Roman"/>
              </a:defRPr>
            </a:lvl7pPr>
            <a:lvl8pPr marL="3429000" indent="-228600" eaLnBrk="0" fontAlgn="base" hangingPunct="0">
              <a:spcBef>
                <a:spcPct val="20000"/>
              </a:spcBef>
              <a:spcAft>
                <a:spcPct val="0"/>
              </a:spcAft>
              <a:buChar char="•"/>
              <a:defRPr kumimoji="1" sz="2000">
                <a:solidFill>
                  <a:schemeClr val="tx1"/>
                </a:solidFill>
                <a:latin typeface="Times New Roman"/>
              </a:defRPr>
            </a:lvl8pPr>
            <a:lvl9pPr marL="3886200" indent="-228600" eaLnBrk="0" fontAlgn="base" hangingPunct="0">
              <a:spcBef>
                <a:spcPct val="20000"/>
              </a:spcBef>
              <a:spcAft>
                <a:spcPct val="0"/>
              </a:spcAft>
              <a:buChar char="•"/>
              <a:defRPr kumimoji="1" sz="2000">
                <a:solidFill>
                  <a:schemeClr val="tx1"/>
                </a:solidFill>
                <a:latin typeface="Times New Roman"/>
              </a:defRPr>
            </a:lvl9pPr>
          </a:lstStyle>
          <a:p>
            <a:r>
              <a:rPr lang="en-US" altLang="en-US" sz="2800" b="1" dirty="0">
                <a:solidFill>
                  <a:schemeClr val="bg1"/>
                </a:solidFill>
                <a:effectLst>
                  <a:outerShdw blurRad="38100" dist="38100" dir="2700000" algn="tl">
                    <a:srgbClr val="000000">
                      <a:alpha val="43137"/>
                    </a:srgbClr>
                  </a:outerShdw>
                </a:effectLst>
                <a:latin typeface="Tempus Sans ITC" pitchFamily="82" charset="0"/>
              </a:rPr>
              <a:t>The Sun-Dial</a:t>
            </a:r>
          </a:p>
          <a:p>
            <a:pPr lvl="1"/>
            <a:r>
              <a:rPr lang="en-US" altLang="en-US" sz="2400" b="1" dirty="0">
                <a:solidFill>
                  <a:schemeClr val="bg1"/>
                </a:solidFill>
                <a:effectLst>
                  <a:outerShdw blurRad="38100" dist="38100" dir="2700000" algn="tl">
                    <a:srgbClr val="000000">
                      <a:alpha val="43137"/>
                    </a:srgbClr>
                  </a:outerShdw>
                </a:effectLst>
                <a:latin typeface="Tempus Sans ITC" pitchFamily="82" charset="0"/>
              </a:rPr>
              <a:t>Obelisk </a:t>
            </a:r>
            <a:br>
              <a:rPr lang="en-US" altLang="en-US" sz="2400" b="1" dirty="0">
                <a:solidFill>
                  <a:schemeClr val="bg1"/>
                </a:solidFill>
                <a:effectLst>
                  <a:outerShdw blurRad="38100" dist="38100" dir="2700000" algn="tl">
                    <a:srgbClr val="000000">
                      <a:alpha val="43137"/>
                    </a:srgbClr>
                  </a:outerShdw>
                </a:effectLst>
                <a:latin typeface="Tempus Sans ITC" pitchFamily="82" charset="0"/>
              </a:rPr>
            </a:br>
            <a:r>
              <a:rPr lang="en-US" altLang="en-US" sz="2400" b="1" dirty="0">
                <a:solidFill>
                  <a:schemeClr val="bg1"/>
                </a:solidFill>
                <a:effectLst>
                  <a:outerShdw blurRad="38100" dist="38100" dir="2700000" algn="tl">
                    <a:srgbClr val="000000">
                      <a:alpha val="43137"/>
                    </a:srgbClr>
                  </a:outerShdw>
                </a:effectLst>
                <a:latin typeface="Tempus Sans ITC" pitchFamily="82" charset="0"/>
                <a:sym typeface="Wingdings" panose="05000000000000000000" pitchFamily="2" charset="2"/>
              </a:rPr>
              <a:t></a:t>
            </a:r>
            <a:r>
              <a:rPr lang="en-US" altLang="en-US" sz="2400" b="1" dirty="0">
                <a:solidFill>
                  <a:schemeClr val="bg1"/>
                </a:solidFill>
                <a:effectLst>
                  <a:outerShdw blurRad="38100" dist="38100" dir="2700000" algn="tl">
                    <a:srgbClr val="000000">
                      <a:alpha val="43137"/>
                    </a:srgbClr>
                  </a:outerShdw>
                </a:effectLst>
                <a:latin typeface="Tempus Sans ITC" pitchFamily="82" charset="0"/>
              </a:rPr>
              <a:t>conquest of Egypt 30 BC</a:t>
            </a:r>
          </a:p>
          <a:p>
            <a:pPr lvl="1"/>
            <a:r>
              <a:rPr lang="en-US" altLang="en-US" sz="2400" b="1" dirty="0" err="1">
                <a:solidFill>
                  <a:schemeClr val="bg1"/>
                </a:solidFill>
                <a:effectLst>
                  <a:outerShdw blurRad="38100" dist="38100" dir="2700000" algn="tl">
                    <a:srgbClr val="000000">
                      <a:alpha val="43137"/>
                    </a:srgbClr>
                  </a:outerShdw>
                </a:effectLst>
                <a:latin typeface="Tempus Sans ITC" pitchFamily="82" charset="0"/>
              </a:rPr>
              <a:t>ara</a:t>
            </a:r>
            <a:r>
              <a:rPr lang="en-US" altLang="en-US" sz="2400" b="1" dirty="0">
                <a:solidFill>
                  <a:schemeClr val="bg1"/>
                </a:solidFill>
                <a:effectLst>
                  <a:outerShdw blurRad="38100" dist="38100" dir="2700000" algn="tl">
                    <a:srgbClr val="000000">
                      <a:alpha val="43137"/>
                    </a:srgbClr>
                  </a:outerShdw>
                </a:effectLst>
                <a:latin typeface="Tempus Sans ITC" pitchFamily="82" charset="0"/>
              </a:rPr>
              <a:t> </a:t>
            </a:r>
            <a:r>
              <a:rPr lang="en-US" altLang="en-US" sz="2400" b="1" dirty="0" err="1">
                <a:solidFill>
                  <a:schemeClr val="bg1"/>
                </a:solidFill>
                <a:effectLst>
                  <a:outerShdw blurRad="38100" dist="38100" dir="2700000" algn="tl">
                    <a:srgbClr val="000000">
                      <a:alpha val="43137"/>
                    </a:srgbClr>
                  </a:outerShdw>
                </a:effectLst>
                <a:latin typeface="Tempus Sans ITC" pitchFamily="82" charset="0"/>
              </a:rPr>
              <a:t>pacis</a:t>
            </a:r>
            <a:r>
              <a:rPr lang="en-US" altLang="en-US" sz="2400" b="1" dirty="0">
                <a:solidFill>
                  <a:schemeClr val="bg1"/>
                </a:solidFill>
                <a:effectLst>
                  <a:outerShdw blurRad="38100" dist="38100" dir="2700000" algn="tl">
                    <a:srgbClr val="000000">
                      <a:alpha val="43137"/>
                    </a:srgbClr>
                  </a:outerShdw>
                </a:effectLst>
                <a:latin typeface="Tempus Sans ITC" pitchFamily="82" charset="0"/>
              </a:rPr>
              <a:t> </a:t>
            </a:r>
            <a:br>
              <a:rPr lang="en-US" altLang="en-US" sz="2400" b="1" dirty="0">
                <a:solidFill>
                  <a:schemeClr val="bg1"/>
                </a:solidFill>
                <a:effectLst>
                  <a:outerShdw blurRad="38100" dist="38100" dir="2700000" algn="tl">
                    <a:srgbClr val="000000">
                      <a:alpha val="43137"/>
                    </a:srgbClr>
                  </a:outerShdw>
                </a:effectLst>
                <a:latin typeface="Tempus Sans ITC" pitchFamily="82" charset="0"/>
              </a:rPr>
            </a:br>
            <a:r>
              <a:rPr lang="en-US" altLang="en-US" sz="2400" b="1" dirty="0">
                <a:solidFill>
                  <a:schemeClr val="bg1"/>
                </a:solidFill>
                <a:effectLst>
                  <a:outerShdw blurRad="38100" dist="38100" dir="2700000" algn="tl">
                    <a:srgbClr val="000000">
                      <a:alpha val="43137"/>
                    </a:srgbClr>
                  </a:outerShdw>
                </a:effectLst>
                <a:latin typeface="Tempus Sans ITC" pitchFamily="82" charset="0"/>
              </a:rPr>
              <a:t>– altar of the Augustan peace</a:t>
            </a:r>
          </a:p>
        </p:txBody>
      </p:sp>
      <p:sp>
        <p:nvSpPr>
          <p:cNvPr id="8"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spTree>
    <p:extLst>
      <p:ext uri="{BB962C8B-B14F-4D97-AF65-F5344CB8AC3E}">
        <p14:creationId xmlns:p14="http://schemas.microsoft.com/office/powerpoint/2010/main" val="3137052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le:Obelisk Solare Rome from eas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60" y="-64898"/>
            <a:ext cx="1761728" cy="691941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pic>
        <p:nvPicPr>
          <p:cNvPr id="6146" name="Picture 2" descr="File:Colonna - meridiana sotto Campo Marzio 48 1050300.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571" t="15521" b="7151"/>
          <a:stretch/>
        </p:blipFill>
        <p:spPr bwMode="auto">
          <a:xfrm>
            <a:off x="4161458" y="-37336"/>
            <a:ext cx="5002580" cy="6884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756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wipe(down)">
                                      <p:cBhvr>
                                        <p:cTn id="7" dur="1000"/>
                                        <p:tgtEl>
                                          <p:spTgt spid="6148"/>
                                        </p:tgtEl>
                                      </p:cBhvr>
                                    </p:animEffect>
                                  </p:childTnLst>
                                </p:cTn>
                              </p:par>
                            </p:childTnLst>
                          </p:cTn>
                        </p:par>
                        <p:par>
                          <p:cTn id="8" fill="hold">
                            <p:stCondLst>
                              <p:cond delay="1000"/>
                            </p:stCondLst>
                            <p:childTnLst>
                              <p:par>
                                <p:cTn id="9" presetID="42" presetClass="entr" presetSubtype="0" fill="hold" nodeType="afterEffect">
                                  <p:stCondLst>
                                    <p:cond delay="500"/>
                                  </p:stCondLst>
                                  <p:childTnLst>
                                    <p:set>
                                      <p:cBhvr>
                                        <p:cTn id="10" dur="1" fill="hold">
                                          <p:stCondLst>
                                            <p:cond delay="0"/>
                                          </p:stCondLst>
                                        </p:cTn>
                                        <p:tgtEl>
                                          <p:spTgt spid="6146"/>
                                        </p:tgtEl>
                                        <p:attrNameLst>
                                          <p:attrName>style.visibility</p:attrName>
                                        </p:attrNameLst>
                                      </p:cBhvr>
                                      <p:to>
                                        <p:strVal val="visible"/>
                                      </p:to>
                                    </p:set>
                                    <p:animEffect transition="in" filter="fade">
                                      <p:cBhvr>
                                        <p:cTn id="11" dur="1750"/>
                                        <p:tgtEl>
                                          <p:spTgt spid="6146"/>
                                        </p:tgtEl>
                                      </p:cBhvr>
                                    </p:animEffect>
                                    <p:anim calcmode="lin" valueType="num">
                                      <p:cBhvr>
                                        <p:cTn id="12" dur="1750" fill="hold"/>
                                        <p:tgtEl>
                                          <p:spTgt spid="6146"/>
                                        </p:tgtEl>
                                        <p:attrNameLst>
                                          <p:attrName>ppt_x</p:attrName>
                                        </p:attrNameLst>
                                      </p:cBhvr>
                                      <p:tavLst>
                                        <p:tav tm="0">
                                          <p:val>
                                            <p:strVal val="#ppt_x"/>
                                          </p:val>
                                        </p:tav>
                                        <p:tav tm="100000">
                                          <p:val>
                                            <p:strVal val="#ppt_x"/>
                                          </p:val>
                                        </p:tav>
                                      </p:tavLst>
                                    </p:anim>
                                    <p:anim calcmode="lin" valueType="num">
                                      <p:cBhvr>
                                        <p:cTn id="13" dur="175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pic>
        <p:nvPicPr>
          <p:cNvPr id="8" name="Picture 7" descr="C:\Eigene Dateien\TEACHING MATERIAL\CITIES &amp; SETTLEMENTS\AUGUSTUS ROM\Ara Pacis Ansicht Farbe P CONNOLLY.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3440936"/>
            <a:ext cx="5508104" cy="3417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6475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spTree>
    <p:extLst>
      <p:ext uri="{BB962C8B-B14F-4D97-AF65-F5344CB8AC3E}">
        <p14:creationId xmlns:p14="http://schemas.microsoft.com/office/powerpoint/2010/main" val="355933545"/>
      </p:ext>
    </p:extLst>
  </p:cSld>
  <p:clrMapOvr>
    <a:masterClrMapping/>
  </p:clrMapOvr>
  <p:transition spd="slow">
    <p:cove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46504" y="3558585"/>
            <a:ext cx="6997496" cy="32994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60648"/>
            <a:ext cx="4293008" cy="3448023"/>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a:solidFill>
                  <a:srgbClr val="92D050"/>
                </a:solidFill>
                <a:effectLst>
                  <a:outerShdw blurRad="38100" dist="38100" dir="2700000" algn="tl">
                    <a:srgbClr val="000000"/>
                  </a:outerShdw>
                </a:effectLst>
                <a:highlight>
                  <a:srgbClr val="0000FF"/>
                </a:highlight>
                <a:latin typeface="Tempus Sans ITC" pitchFamily="82" charset="0"/>
              </a:rPr>
              <a:t>Augustus &amp; Aeneas</a:t>
            </a:r>
            <a:br>
              <a:rPr lang="en-US" altLang="en-US" sz="2000" b="1" dirty="0">
                <a:solidFill>
                  <a:srgbClr val="92D050"/>
                </a:solidFill>
                <a:effectLst>
                  <a:outerShdw blurRad="38100" dist="38100" dir="2700000" algn="tl">
                    <a:srgbClr val="000000"/>
                  </a:outerShdw>
                </a:effectLst>
                <a:highlight>
                  <a:srgbClr val="0000FF"/>
                </a:highlight>
                <a:latin typeface="Tempus Sans ITC" pitchFamily="82" charset="0"/>
              </a:rPr>
            </a:br>
            <a:r>
              <a:rPr lang="en-US" altLang="en-US" sz="2000" b="1" dirty="0">
                <a:solidFill>
                  <a:srgbClr val="92D050"/>
                </a:solidFill>
                <a:effectLst>
                  <a:outerShdw blurRad="38100" dist="38100" dir="2700000" algn="tl">
                    <a:srgbClr val="000000"/>
                  </a:outerShdw>
                </a:effectLst>
                <a:highlight>
                  <a:srgbClr val="0000FF"/>
                </a:highlight>
                <a:latin typeface="Tempus Sans ITC" pitchFamily="82" charset="0"/>
              </a:rPr>
              <a:t>founder of Rome</a:t>
            </a:r>
          </a:p>
        </p:txBody>
      </p:sp>
    </p:spTree>
    <p:extLst>
      <p:ext uri="{BB962C8B-B14F-4D97-AF65-F5344CB8AC3E}">
        <p14:creationId xmlns:p14="http://schemas.microsoft.com/office/powerpoint/2010/main" val="11666595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9218" name="Picture 2" descr="http://www.bluffton.edu/~sullivanm/italy/rome/arapacis/00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8" y="0"/>
            <a:ext cx="911042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6016" y="0"/>
            <a:ext cx="4176464" cy="1477328"/>
          </a:xfrm>
          <a:prstGeom prst="rect">
            <a:avLst/>
          </a:prstGeom>
          <a:noFill/>
        </p:spPr>
        <p:txBody>
          <a:bodyPr wrap="square" rtlCol="0">
            <a:spAutoFit/>
          </a:bodyPr>
          <a:lstStyle/>
          <a:p>
            <a:pPr algn="r"/>
            <a:r>
              <a:rPr lang="en-GB" b="1" dirty="0">
                <a:solidFill>
                  <a:srgbClr val="92D050"/>
                </a:solidFill>
              </a:rPr>
              <a:t>Tellus/Mother Earth // Italia or Venus </a:t>
            </a:r>
            <a:r>
              <a:rPr lang="en-GB" b="1" dirty="0" err="1">
                <a:solidFill>
                  <a:srgbClr val="92D050"/>
                </a:solidFill>
              </a:rPr>
              <a:t>genitrix</a:t>
            </a:r>
            <a:r>
              <a:rPr lang="en-GB" b="1" dirty="0">
                <a:solidFill>
                  <a:srgbClr val="92D050"/>
                </a:solidFill>
              </a:rPr>
              <a:t> // Pax </a:t>
            </a:r>
            <a:br>
              <a:rPr lang="en-GB" b="1" dirty="0">
                <a:solidFill>
                  <a:srgbClr val="92D050"/>
                </a:solidFill>
              </a:rPr>
            </a:br>
            <a:r>
              <a:rPr lang="en-GB" b="1" dirty="0">
                <a:solidFill>
                  <a:srgbClr val="92D050"/>
                </a:solidFill>
              </a:rPr>
              <a:t>// Ceres </a:t>
            </a:r>
            <a:r>
              <a:rPr lang="en-GB" dirty="0">
                <a:solidFill>
                  <a:srgbClr val="92D050"/>
                </a:solidFill>
              </a:rPr>
              <a:t>(harvest goddess) </a:t>
            </a:r>
            <a:br>
              <a:rPr lang="en-GB" dirty="0">
                <a:solidFill>
                  <a:srgbClr val="92D050"/>
                </a:solidFill>
              </a:rPr>
            </a:br>
            <a:r>
              <a:rPr lang="en-GB" dirty="0">
                <a:solidFill>
                  <a:srgbClr val="92D050"/>
                </a:solidFill>
              </a:rPr>
              <a:t>children: ? Augustus’ nephews: Gaius and Lucius Caesar.</a:t>
            </a:r>
          </a:p>
        </p:txBody>
      </p:sp>
      <p:sp>
        <p:nvSpPr>
          <p:cNvPr id="6" name="TextBox 5"/>
          <p:cNvSpPr txBox="1"/>
          <p:nvPr/>
        </p:nvSpPr>
        <p:spPr>
          <a:xfrm>
            <a:off x="107504" y="6165304"/>
            <a:ext cx="4176464" cy="369332"/>
          </a:xfrm>
          <a:prstGeom prst="rect">
            <a:avLst/>
          </a:prstGeom>
          <a:noFill/>
        </p:spPr>
        <p:txBody>
          <a:bodyPr wrap="square" rtlCol="0">
            <a:spAutoFit/>
          </a:bodyPr>
          <a:lstStyle/>
          <a:p>
            <a:r>
              <a:rPr lang="en-GB" b="1" dirty="0">
                <a:solidFill>
                  <a:srgbClr val="92D050"/>
                </a:solidFill>
              </a:rPr>
              <a:t>beneficial earth?</a:t>
            </a:r>
            <a:endParaRPr lang="en-GB" dirty="0">
              <a:solidFill>
                <a:srgbClr val="92D050"/>
              </a:solidFill>
            </a:endParaRPr>
          </a:p>
        </p:txBody>
      </p:sp>
      <p:sp>
        <p:nvSpPr>
          <p:cNvPr id="7" name="TextBox 6"/>
          <p:cNvSpPr txBox="1"/>
          <p:nvPr/>
        </p:nvSpPr>
        <p:spPr>
          <a:xfrm>
            <a:off x="4929206" y="6165304"/>
            <a:ext cx="4176464" cy="646331"/>
          </a:xfrm>
          <a:prstGeom prst="rect">
            <a:avLst/>
          </a:prstGeom>
          <a:noFill/>
        </p:spPr>
        <p:txBody>
          <a:bodyPr wrap="square" rtlCol="0">
            <a:spAutoFit/>
          </a:bodyPr>
          <a:lstStyle/>
          <a:p>
            <a:pPr algn="r"/>
            <a:r>
              <a:rPr lang="en-GB" b="1" dirty="0">
                <a:solidFill>
                  <a:srgbClr val="92D050"/>
                </a:solidFill>
              </a:rPr>
              <a:t>beneficial winds?</a:t>
            </a:r>
            <a:br>
              <a:rPr lang="en-GB" b="1" dirty="0">
                <a:solidFill>
                  <a:srgbClr val="92D050"/>
                </a:solidFill>
              </a:rPr>
            </a:br>
            <a:r>
              <a:rPr lang="en-GB" dirty="0">
                <a:solidFill>
                  <a:srgbClr val="92D050"/>
                </a:solidFill>
              </a:rPr>
              <a:t>(bringing grain to Rome…)</a:t>
            </a:r>
          </a:p>
        </p:txBody>
      </p:sp>
    </p:spTree>
    <p:extLst>
      <p:ext uri="{BB962C8B-B14F-4D97-AF65-F5344CB8AC3E}">
        <p14:creationId xmlns:p14="http://schemas.microsoft.com/office/powerpoint/2010/main" val="116886096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750"/>
                            </p:stCondLst>
                            <p:childTnLst>
                              <p:par>
                                <p:cTn id="9" presetID="16" presetClass="entr" presetSubtype="2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500"/>
                            </p:stCondLst>
                            <p:childTnLst>
                              <p:par>
                                <p:cTn id="13" presetID="16" presetClass="entr" presetSubtype="21" fill="hold" grpId="0"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a:xfrm>
            <a:off x="301752" y="228600"/>
            <a:ext cx="8534400" cy="758952"/>
          </a:xfrm>
        </p:spPr>
        <p:txBody>
          <a:bodyPr/>
          <a:lstStyle/>
          <a:p>
            <a:r>
              <a:rPr lang="en-GB" dirty="0">
                <a:solidFill>
                  <a:schemeClr val="accent1">
                    <a:lumMod val="20000"/>
                    <a:lumOff val="80000"/>
                  </a:schemeClr>
                </a:solidFill>
              </a:rPr>
              <a:t>Pax Augusti / Pax Romana</a:t>
            </a:r>
          </a:p>
        </p:txBody>
      </p:sp>
      <p:pic>
        <p:nvPicPr>
          <p:cNvPr id="7" name="Picture 2" descr="http://www.coinarchives.com/816e40121c8d72d05b477d4ab5c06bbc/img/heritage/3030/image23918.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218297" y="1052736"/>
            <a:ext cx="8925703" cy="44228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5496" y="5336048"/>
            <a:ext cx="9036496"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lumMod val="50000"/>
                  </a:schemeClr>
                </a:solidFill>
              </a:rPr>
              <a:t>               AR 27mm, 12.05 gm -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a:t>
            </a:r>
            <a:r>
              <a:rPr lang="en-GB" dirty="0">
                <a:solidFill>
                  <a:srgbClr val="C00000"/>
                </a:solidFill>
                <a:highlight>
                  <a:srgbClr val="00FFFF"/>
                </a:highlight>
              </a:rPr>
              <a:t>'Protector of the Freedom of the Roman People</a:t>
            </a:r>
            <a:r>
              <a:rPr lang="en-GB" dirty="0">
                <a:solidFill>
                  <a:srgbClr val="C00000"/>
                </a:solidFill>
              </a:rPr>
              <a:t>”</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56908011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046493" cy="6876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2555776" y="1988840"/>
            <a:ext cx="1224136" cy="86409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1026"/>
          <p:cNvSpPr txBox="1">
            <a:spLocks noChangeArrowheads="1"/>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US" altLang="en-US" dirty="0">
                <a:solidFill>
                  <a:srgbClr val="FFFF00"/>
                </a:solidFill>
              </a:rPr>
              <a:t>Victory Ideology</a:t>
            </a:r>
          </a:p>
        </p:txBody>
      </p:sp>
      <p:sp>
        <p:nvSpPr>
          <p:cNvPr id="7"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358011155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r>
              <a:rPr lang="en-US" altLang="en-US" dirty="0"/>
              <a:t>Victory Ideology</a:t>
            </a:r>
          </a:p>
        </p:txBody>
      </p:sp>
      <p:sp>
        <p:nvSpPr>
          <p:cNvPr id="2" name="Content Placeholder 1"/>
          <p:cNvSpPr>
            <a:spLocks noGrp="1"/>
          </p:cNvSpPr>
          <p:nvPr>
            <p:ph sz="quarter" idx="1"/>
          </p:nvPr>
        </p:nvSpPr>
        <p:spPr/>
        <p:txBody>
          <a:bodyPr/>
          <a:lstStyle/>
          <a:p>
            <a:endParaRPr lang="en-GB"/>
          </a:p>
        </p:txBody>
      </p:sp>
      <p:pic>
        <p:nvPicPr>
          <p:cNvPr id="21507" name="Picture 1027" descr="C:\Eigene Dateien\TEACHING MATERIAL\AUGUSTUS LATE REP EARLY EMP\Sitzung 4 Bürgerkrieg\ACTIUM Inschr k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070356"/>
            <a:ext cx="7596336" cy="502294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122" name="Picture 2" descr="File:Nicopolis Agrippa.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402752"/>
            <a:ext cx="3681702" cy="63631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1552145">
            <a:off x="6876256" y="5373216"/>
            <a:ext cx="1872208" cy="646331"/>
          </a:xfrm>
          <a:prstGeom prst="rect">
            <a:avLst/>
          </a:prstGeom>
          <a:noFill/>
        </p:spPr>
        <p:txBody>
          <a:bodyPr wrap="square" rtlCol="0">
            <a:spAutoFit/>
          </a:bodyPr>
          <a:lstStyle/>
          <a:p>
            <a:r>
              <a:rPr lang="en-GB" dirty="0"/>
              <a:t>Marcus Agrippa from </a:t>
            </a:r>
            <a:r>
              <a:rPr lang="en-GB" dirty="0" err="1"/>
              <a:t>Nikopolis</a:t>
            </a:r>
            <a:endParaRPr lang="en-GB" dirty="0"/>
          </a:p>
        </p:txBody>
      </p:sp>
      <p:sp>
        <p:nvSpPr>
          <p:cNvPr id="4" name="TextBox 3"/>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FF00"/>
                </a:solidFill>
              </a:rPr>
              <a:t>31 battle of Actium</a:t>
            </a:r>
          </a:p>
          <a:p>
            <a:pPr marL="285750" indent="-285750">
              <a:buFont typeface="Arial" panose="020B0604020202020204" pitchFamily="34" charset="0"/>
              <a:buChar char="•"/>
            </a:pPr>
            <a:r>
              <a:rPr lang="en-GB" dirty="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a:solidFill>
                  <a:srgbClr val="FFFF00"/>
                </a:solidFill>
              </a:rPr>
              <a:t>Actius</a:t>
            </a:r>
            <a:endParaRPr lang="en-GB" dirty="0">
              <a:solidFill>
                <a:srgbClr val="FFFF00"/>
              </a:solidFill>
            </a:endParaRPr>
          </a:p>
        </p:txBody>
      </p:sp>
      <p:sp>
        <p:nvSpPr>
          <p:cNvPr id="9"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24385895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randombar(vertical)">
                                      <p:cBhvr>
                                        <p:cTn id="7" dur="500"/>
                                        <p:tgtEl>
                                          <p:spTgt spid="21507"/>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1000"/>
                                        <p:tgtEl>
                                          <p:spTgt spid="5122"/>
                                        </p:tgtEl>
                                      </p:cBhvr>
                                    </p:animEffect>
                                    <p:anim calcmode="lin" valueType="num">
                                      <p:cBhvr>
                                        <p:cTn id="12" dur="1000" fill="hold"/>
                                        <p:tgtEl>
                                          <p:spTgt spid="5122"/>
                                        </p:tgtEl>
                                        <p:attrNameLst>
                                          <p:attrName>ppt_x</p:attrName>
                                        </p:attrNameLst>
                                      </p:cBhvr>
                                      <p:tavLst>
                                        <p:tav tm="0">
                                          <p:val>
                                            <p:strVal val="#ppt_x"/>
                                          </p:val>
                                        </p:tav>
                                        <p:tav tm="100000">
                                          <p:val>
                                            <p:strVal val="#ppt_x"/>
                                          </p:val>
                                        </p:tav>
                                      </p:tavLst>
                                    </p:anim>
                                    <p:anim calcmode="lin" valueType="num">
                                      <p:cBhvr>
                                        <p:cTn id="13" dur="1000" fill="hold"/>
                                        <p:tgtEl>
                                          <p:spTgt spid="5122"/>
                                        </p:tgtEl>
                                        <p:attrNameLst>
                                          <p:attrName>ppt_y</p:attrName>
                                        </p:attrNameLst>
                                      </p:cBhvr>
                                      <p:tavLst>
                                        <p:tav tm="0">
                                          <p:val>
                                            <p:strVal val="#ppt_y+.1"/>
                                          </p:val>
                                        </p:tav>
                                        <p:tav tm="100000">
                                          <p:val>
                                            <p:strVal val="#ppt_y"/>
                                          </p:val>
                                        </p:tav>
                                      </p:tavLst>
                                    </p:anim>
                                  </p:childTnLst>
                                </p:cTn>
                              </p:par>
                            </p:childTnLst>
                          </p:cTn>
                        </p:par>
                        <p:par>
                          <p:cTn id="14" fill="hold">
                            <p:stCondLst>
                              <p:cond delay="2250"/>
                            </p:stCondLst>
                            <p:childTnLst>
                              <p:par>
                                <p:cTn id="15" presetID="42" presetClass="entr" presetSubtype="0" fill="hold" grpId="0" nodeType="afterEffect">
                                  <p:stCondLst>
                                    <p:cond delay="75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large building with a mountain in the background&#10;&#10;Description generated with very high confidence">
            <a:extLst>
              <a:ext uri="{FF2B5EF4-FFF2-40B4-BE49-F238E27FC236}">
                <a16:creationId xmlns:a16="http://schemas.microsoft.com/office/drawing/2014/main" id="{DF353E23-EF8B-407D-B940-8FDBBCB6AC3C}"/>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0" y="-23864"/>
            <a:ext cx="9128541" cy="6837240"/>
          </a:xfrm>
        </p:spPr>
      </p:pic>
      <p:sp>
        <p:nvSpPr>
          <p:cNvPr id="2" name="Title 1">
            <a:extLst>
              <a:ext uri="{FF2B5EF4-FFF2-40B4-BE49-F238E27FC236}">
                <a16:creationId xmlns:a16="http://schemas.microsoft.com/office/drawing/2014/main" id="{617FE8BB-B147-4762-B467-F79B22820A0B}"/>
              </a:ext>
            </a:extLst>
          </p:cNvPr>
          <p:cNvSpPr>
            <a:spLocks noGrp="1"/>
          </p:cNvSpPr>
          <p:nvPr>
            <p:ph type="title"/>
          </p:nvPr>
        </p:nvSpPr>
        <p:spPr/>
        <p:txBody>
          <a:bodyPr/>
          <a:lstStyle/>
          <a:p>
            <a:r>
              <a:rPr lang="en-US" altLang="en-US" dirty="0">
                <a:solidFill>
                  <a:schemeClr val="accent3">
                    <a:lumMod val="20000"/>
                    <a:lumOff val="80000"/>
                  </a:schemeClr>
                </a:solidFill>
              </a:rPr>
              <a:t>Victory Ideology</a:t>
            </a:r>
            <a:endParaRPr lang="en-GB" dirty="0">
              <a:solidFill>
                <a:schemeClr val="accent3">
                  <a:lumMod val="20000"/>
                  <a:lumOff val="80000"/>
                </a:schemeClr>
              </a:solidFill>
            </a:endParaRPr>
          </a:p>
        </p:txBody>
      </p:sp>
    </p:spTree>
    <p:extLst>
      <p:ext uri="{BB962C8B-B14F-4D97-AF65-F5344CB8AC3E}">
        <p14:creationId xmlns:p14="http://schemas.microsoft.com/office/powerpoint/2010/main" val="2248303726"/>
      </p:ext>
    </p:extLst>
  </p:cSld>
  <p:clrMapOvr>
    <a:masterClrMapping/>
  </p:clrMapOvr>
  <p:transition spd="slow">
    <p:randomBar dir="vert"/>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818D-0113-403B-BEAA-7C3303794210}"/>
              </a:ext>
            </a:extLst>
          </p:cNvPr>
          <p:cNvSpPr>
            <a:spLocks noGrp="1"/>
          </p:cNvSpPr>
          <p:nvPr>
            <p:ph type="title"/>
          </p:nvPr>
        </p:nvSpPr>
        <p:spPr/>
        <p:txBody>
          <a:bodyPr/>
          <a:lstStyle/>
          <a:p>
            <a:endParaRPr lang="en-GB"/>
          </a:p>
        </p:txBody>
      </p:sp>
      <p:pic>
        <p:nvPicPr>
          <p:cNvPr id="7" name="Content Placeholder 6" descr="A group of people standing in front of a building&#10;&#10;Description generated with very high confidence">
            <a:extLst>
              <a:ext uri="{FF2B5EF4-FFF2-40B4-BE49-F238E27FC236}">
                <a16:creationId xmlns:a16="http://schemas.microsoft.com/office/drawing/2014/main" id="{526D762F-203C-4F2F-8C29-F34E82C2481A}"/>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36512" y="7196"/>
            <a:ext cx="9129149" cy="6850804"/>
          </a:xfrm>
        </p:spPr>
      </p:pic>
    </p:spTree>
    <p:extLst>
      <p:ext uri="{BB962C8B-B14F-4D97-AF65-F5344CB8AC3E}">
        <p14:creationId xmlns:p14="http://schemas.microsoft.com/office/powerpoint/2010/main" val="788691798"/>
      </p:ext>
    </p:extLst>
  </p:cSld>
  <p:clrMapOvr>
    <a:masterClrMapping/>
  </p:clrMapOvr>
  <mc:AlternateContent xmlns:mc="http://schemas.openxmlformats.org/markup-compatibility/2006">
    <mc:Choice xmlns:p14="http://schemas.microsoft.com/office/powerpoint/2010/main" Requires="p14">
      <p:transition spd="slow" p14:dur="2500">
        <p:randomBar dir="vert"/>
      </p:transition>
    </mc:Choice>
    <mc:Fallback>
      <p:transition spd="slow">
        <p:randomBar dir="vert"/>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026"/>
          <p:cNvSpPr>
            <a:spLocks noGrp="1" noChangeArrowheads="1"/>
          </p:cNvSpPr>
          <p:nvPr>
            <p:ph type="title"/>
          </p:nvPr>
        </p:nvSpPr>
        <p:spPr>
          <a:xfrm>
            <a:off x="301752" y="228600"/>
            <a:ext cx="8534400" cy="758952"/>
          </a:xfrm>
        </p:spPr>
        <p:txBody>
          <a:bodyPr/>
          <a:lstStyle/>
          <a:p>
            <a:r>
              <a:rPr lang="en-US" altLang="en-US" dirty="0">
                <a:solidFill>
                  <a:schemeClr val="accent3">
                    <a:lumMod val="20000"/>
                    <a:lumOff val="80000"/>
                  </a:schemeClr>
                </a:solidFill>
              </a:rPr>
              <a:t>Victory Ideology</a:t>
            </a:r>
          </a:p>
        </p:txBody>
      </p:sp>
      <p:sp>
        <p:nvSpPr>
          <p:cNvPr id="6" name="Text Box 1032"/>
          <p:cNvSpPr txBox="1">
            <a:spLocks noChangeArrowheads="1"/>
          </p:cNvSpPr>
          <p:nvPr/>
        </p:nvSpPr>
        <p:spPr bwMode="auto">
          <a:xfrm>
            <a:off x="107504" y="2524911"/>
            <a:ext cx="3886200" cy="4401205"/>
          </a:xfrm>
          <a:prstGeom prst="rect">
            <a:avLst/>
          </a:prstGeom>
          <a:ln/>
          <a:extLst/>
        </p:spPr>
        <p:style>
          <a:lnRef idx="0">
            <a:schemeClr val="accent1"/>
          </a:lnRef>
          <a:fillRef idx="3">
            <a:schemeClr val="accent1"/>
          </a:fillRef>
          <a:effectRef idx="3">
            <a:schemeClr val="accent1"/>
          </a:effectRef>
          <a:fontRef idx="minor">
            <a:schemeClr val="lt1"/>
          </a:fontRef>
        </p:style>
        <p:txBody>
          <a:bodyPr>
            <a:spAutoFit/>
          </a:bodyPr>
          <a:lstStyle/>
          <a:p>
            <a:pPr algn="ctr"/>
            <a:r>
              <a:rPr lang="it-IT" altLang="en-US" sz="2000" dirty="0">
                <a:effectLst/>
                <a:latin typeface="Arial" charset="0"/>
              </a:rPr>
              <a:t>Imperatori Caesari Divi Filio Augusto Pont Max Imp XIIII Trib Pot XVII </a:t>
            </a:r>
            <a:r>
              <a:rPr lang="it-IT" altLang="en-US" sz="2000" dirty="0">
                <a:solidFill>
                  <a:srgbClr val="FFFF00"/>
                </a:solidFill>
                <a:effectLst/>
                <a:latin typeface="Arial" charset="0"/>
              </a:rPr>
              <a:t>Senatus Populusque Romanus </a:t>
            </a:r>
            <a:r>
              <a:rPr lang="it-IT" altLang="en-US" sz="2000" dirty="0">
                <a:effectLst/>
                <a:latin typeface="Arial" charset="0"/>
              </a:rPr>
              <a:t>quod eius ductu auspiciisque </a:t>
            </a:r>
            <a:r>
              <a:rPr lang="it-IT" altLang="en-US" sz="2000" dirty="0">
                <a:solidFill>
                  <a:srgbClr val="FFFF00"/>
                </a:solidFill>
                <a:effectLst/>
                <a:latin typeface="Arial" charset="0"/>
              </a:rPr>
              <a:t>gentes Alpinae </a:t>
            </a:r>
            <a:r>
              <a:rPr lang="it-IT" altLang="en-US" sz="2000" dirty="0">
                <a:effectLst/>
                <a:latin typeface="Arial" charset="0"/>
              </a:rPr>
              <a:t>omnes quae </a:t>
            </a:r>
            <a:r>
              <a:rPr lang="it-IT" altLang="en-US" sz="2000" dirty="0">
                <a:solidFill>
                  <a:srgbClr val="FFFF00"/>
                </a:solidFill>
                <a:effectLst/>
                <a:latin typeface="Arial" charset="0"/>
              </a:rPr>
              <a:t>a mari supero ad inferum </a:t>
            </a:r>
            <a:r>
              <a:rPr lang="it-IT" altLang="en-US" sz="2000" dirty="0">
                <a:effectLst/>
                <a:latin typeface="Arial" charset="0"/>
              </a:rPr>
              <a:t>pertinebant sub imperium p r sunt redactae Gentes Alpinae devictae </a:t>
            </a:r>
            <a:r>
              <a:rPr lang="it-IT" altLang="en-US" sz="2000" dirty="0">
                <a:solidFill>
                  <a:schemeClr val="accent6">
                    <a:lumMod val="60000"/>
                    <a:lumOff val="40000"/>
                  </a:schemeClr>
                </a:solidFill>
                <a:effectLst/>
                <a:latin typeface="Arial" charset="0"/>
              </a:rPr>
              <a:t>Trumpilini Camuni Vennonetes Venostes Isarci Breuni Genaunes Focunates Vindelicorum …</a:t>
            </a:r>
          </a:p>
          <a:p>
            <a:pPr algn="ctr"/>
            <a:r>
              <a:rPr lang="it-IT" altLang="en-US" sz="2000" dirty="0">
                <a:effectLst/>
                <a:latin typeface="Arial" charset="0"/>
              </a:rPr>
              <a:t>etc.</a:t>
            </a:r>
            <a:endParaRPr lang="en-US" altLang="en-US" sz="2000" dirty="0">
              <a:effectLst/>
              <a:latin typeface="Arial" charset="0"/>
            </a:endParaRPr>
          </a:p>
        </p:txBody>
      </p:sp>
      <p:sp>
        <p:nvSpPr>
          <p:cNvPr id="7" name="Rectangle 6"/>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27610450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sp>
        <p:nvSpPr>
          <p:cNvPr id="4" name="Curved Down Arrow 3"/>
          <p:cNvSpPr/>
          <p:nvPr/>
        </p:nvSpPr>
        <p:spPr>
          <a:xfrm>
            <a:off x="899592" y="1700808"/>
            <a:ext cx="5688632"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67544" y="476672"/>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
        <p:nvSpPr>
          <p:cNvPr id="8" name="Rectangle 7"/>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16108091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074" name="Picture 2" descr="http://images.france-for-visitors.com/images/large/orange-theatre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906791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88640"/>
            <a:ext cx="2448272" cy="369332"/>
          </a:xfrm>
          <a:prstGeom prst="rect">
            <a:avLst/>
          </a:prstGeom>
          <a:noFill/>
        </p:spPr>
        <p:txBody>
          <a:bodyPr wrap="square" rtlCol="0">
            <a:spAutoFit/>
          </a:bodyPr>
          <a:lstStyle/>
          <a:p>
            <a:r>
              <a:rPr lang="en-GB" b="1" dirty="0">
                <a:solidFill>
                  <a:srgbClr val="FFFF00"/>
                </a:solidFill>
                <a:effectLst>
                  <a:outerShdw blurRad="38100" dist="38100" dir="2700000" algn="tl">
                    <a:srgbClr val="000000">
                      <a:alpha val="43137"/>
                    </a:srgbClr>
                  </a:outerShdw>
                </a:effectLst>
              </a:rPr>
              <a:t>Orange</a:t>
            </a:r>
          </a:p>
        </p:txBody>
      </p:sp>
      <p:pic>
        <p:nvPicPr>
          <p:cNvPr id="6" name="Picture 4" descr="http://www.vroma.org/images/mcmanus_images/compitaliafresc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84475" y="3413536"/>
            <a:ext cx="5459525" cy="34444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Eigene Dateien\TEACHING MATERIAL\CITIES &amp; SETTLEMENTS\AUGUSTUS ROM\Augustus Statue Via Labicana.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5741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par>
                          <p:cTn id="8" fill="hold">
                            <p:stCondLst>
                              <p:cond delay="2000"/>
                            </p:stCondLst>
                            <p:childTnLst>
                              <p:par>
                                <p:cTn id="9" presetID="42"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7BFC2-3273-47FA-B1C2-157ED871CE8C}"/>
              </a:ext>
            </a:extLst>
          </p:cNvPr>
          <p:cNvSpPr>
            <a:spLocks noGrp="1"/>
          </p:cNvSpPr>
          <p:nvPr>
            <p:ph type="title"/>
          </p:nvPr>
        </p:nvSpPr>
        <p:spPr/>
        <p:txBody>
          <a:bodyPr/>
          <a:lstStyle/>
          <a:p>
            <a:endParaRPr lang="en-GB"/>
          </a:p>
        </p:txBody>
      </p:sp>
      <p:pic>
        <p:nvPicPr>
          <p:cNvPr id="5" name="Content Placeholder 4" descr="A group of people walking in front of a stone building&#10;&#10;Description generated with very high confidence">
            <a:extLst>
              <a:ext uri="{FF2B5EF4-FFF2-40B4-BE49-F238E27FC236}">
                <a16:creationId xmlns:a16="http://schemas.microsoft.com/office/drawing/2014/main" id="{EEF12D7C-397E-4DC1-8B27-EAD28E0F6C7F}"/>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4960" y="0"/>
            <a:ext cx="9267480" cy="6842598"/>
          </a:xfrm>
        </p:spPr>
      </p:pic>
    </p:spTree>
    <p:extLst>
      <p:ext uri="{BB962C8B-B14F-4D97-AF65-F5344CB8AC3E}">
        <p14:creationId xmlns:p14="http://schemas.microsoft.com/office/powerpoint/2010/main" val="33347467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fallOver"/>
      </p:transition>
    </mc:Choice>
    <mc:Fallback>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4" name="Picture 3" descr="C:\Eigene Dateien\TEACHING MATERIAL\CITIES &amp; SETTLEMENTS\AUGUSTUS ROM\Forum Romanum Ansicht P CONNOLL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087286"/>
            <a:ext cx="9068935" cy="5770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503273952"/>
      </p:ext>
    </p:extLst>
  </p:cSld>
  <p:clrMapOvr>
    <a:masterClrMapping/>
  </p:clrMapOvr>
  <mc:AlternateContent xmlns:mc="http://schemas.openxmlformats.org/markup-compatibility/2006">
    <mc:Choice xmlns:p14="http://schemas.microsoft.com/office/powerpoint/2010/main" Requires="p14">
      <p:transition spd="slow" p14:dur="2000">
        <p14:ripple/>
      </p:transition>
    </mc:Choice>
    <mc:Fallback>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5" name="Picture 4"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RomaForoAugust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1070365"/>
            <a:ext cx="6438936" cy="482920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136538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
        <p:nvSpPr>
          <p:cNvPr id="15" name="Title 1"/>
          <p:cNvSpPr>
            <a:spLocks noGrp="1"/>
          </p:cNvSpPr>
          <p:nvPr>
            <p:ph type="title"/>
          </p:nvPr>
        </p:nvSpPr>
        <p:spPr>
          <a:xfrm>
            <a:off x="301752" y="228600"/>
            <a:ext cx="8534400" cy="758952"/>
          </a:xfrm>
        </p:spPr>
        <p:txBody>
          <a:bodyPr/>
          <a:lstStyle/>
          <a:p>
            <a:r>
              <a:rPr lang="en-GB" dirty="0"/>
              <a:t>Forum Augusti – 2 B.C.</a:t>
            </a:r>
          </a:p>
        </p:txBody>
      </p:sp>
      <p:sp>
        <p:nvSpPr>
          <p:cNvPr id="16" name="Rechteck 15"/>
          <p:cNvSpPr/>
          <p:nvPr/>
        </p:nvSpPr>
        <p:spPr>
          <a:xfrm>
            <a:off x="179512" y="4953942"/>
            <a:ext cx="4572000" cy="923330"/>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r>
              <a:rPr lang="en-GB" dirty="0"/>
              <a:t>Constructed with white Luna marble from the quarries at </a:t>
            </a:r>
            <a:r>
              <a:rPr lang="en-GB" dirty="0" err="1"/>
              <a:t>Carrara</a:t>
            </a:r>
            <a:r>
              <a:rPr lang="en-GB" dirty="0"/>
              <a:t>, which Augustus was the first to exploit</a:t>
            </a:r>
          </a:p>
        </p:txBody>
      </p:sp>
      <p:pic>
        <p:nvPicPr>
          <p:cNvPr id="6" name="Picture 6" descr="C:\Eigene Dateien\TEACHING MATERIAL\CITIES &amp; SETTLEMENTS\AUGUSTUS ROM\Aug MARS ULTOR Zchn.T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295400"/>
            <a:ext cx="5800108" cy="34297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descr="https://www.utexas.edu/courses/cc302_introtorome/s08/media/foro_di_augusto_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904402">
            <a:off x="318508" y="364320"/>
            <a:ext cx="3424718" cy="1917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657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14" presetClass="entr" presetSubtype="10" fill="hold" nodeType="afterEffect">
                                  <p:stCondLst>
                                    <p:cond delay="25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a:effectLst>
                  <a:outerShdw blurRad="38100" dist="38100" dir="2700000" algn="tl">
                    <a:srgbClr val="000000">
                      <a:alpha val="43137"/>
                    </a:srgbClr>
                  </a:outerShdw>
                </a:effectLst>
              </a:rPr>
              <a:t>summi</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viri</a:t>
            </a:r>
            <a:r>
              <a:rPr lang="en-GB" sz="1600" dirty="0">
                <a:effectLst>
                  <a:outerShdw blurRad="38100" dist="38100" dir="2700000" algn="tl">
                    <a:srgbClr val="000000">
                      <a:alpha val="43137"/>
                    </a:srgbClr>
                  </a:outerShdw>
                </a:effectLst>
              </a:rPr>
              <a:t>: cf. Horace, Odes 1.33-44; Vergil. </a:t>
            </a:r>
            <a:r>
              <a:rPr lang="en-GB" sz="1600" dirty="0" err="1">
                <a:effectLst>
                  <a:outerShdw blurRad="38100" dist="38100" dir="2700000" algn="tl">
                    <a:srgbClr val="000000">
                      <a:alpha val="43137"/>
                    </a:srgbClr>
                  </a:outerShdw>
                </a:effectLst>
              </a:rPr>
              <a:t>Aen</a:t>
            </a:r>
            <a:r>
              <a:rPr lang="en-GB" sz="1600" dirty="0">
                <a:effectLst>
                  <a:outerShdw blurRad="38100" dist="38100" dir="2700000" algn="tl">
                    <a:srgbClr val="000000">
                      <a:alpha val="43137"/>
                    </a:srgbClr>
                  </a:outerShdw>
                </a:effectLst>
              </a:rPr>
              <a:t>. 6.756ff</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also cf. LIVY, </a:t>
            </a:r>
            <a:r>
              <a:rPr lang="en-GB" sz="1600" i="1" dirty="0" err="1">
                <a:effectLst>
                  <a:outerShdw blurRad="38100" dist="38100" dir="2700000" algn="tl">
                    <a:srgbClr val="000000">
                      <a:alpha val="43137"/>
                    </a:srgbClr>
                  </a:outerShdw>
                </a:effectLst>
              </a:rPr>
              <a:t>ab</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urbe</a:t>
            </a:r>
            <a:r>
              <a:rPr lang="en-GB" sz="1600" i="1" dirty="0">
                <a:effectLst>
                  <a:outerShdw blurRad="38100" dist="38100" dir="2700000" algn="tl">
                    <a:srgbClr val="000000">
                      <a:alpha val="43137"/>
                    </a:srgbClr>
                  </a:outerShdw>
                </a:effectLst>
              </a:rPr>
              <a:t> condita</a:t>
            </a:r>
            <a:br>
              <a:rPr lang="en-GB" sz="1600" dirty="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a:solidFill>
                  <a:srgbClr val="00B050"/>
                </a:solidFill>
              </a:rPr>
              <a:t>Augustus lineage</a:t>
            </a:r>
          </a:p>
        </p:txBody>
      </p:sp>
    </p:spTree>
    <p:extLst>
      <p:ext uri="{BB962C8B-B14F-4D97-AF65-F5344CB8AC3E}">
        <p14:creationId xmlns:p14="http://schemas.microsoft.com/office/powerpoint/2010/main" val="24002460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7" presetClass="entr" presetSubtype="8"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0" fill="hold"/>
                                        <p:tgtEl>
                                          <p:spTgt spid="5"/>
                                        </p:tgtEl>
                                        <p:attrNameLst>
                                          <p:attrName>ppt_x</p:attrName>
                                        </p:attrNameLst>
                                      </p:cBhvr>
                                      <p:tavLst>
                                        <p:tav tm="0">
                                          <p:val>
                                            <p:strVal val="0-#ppt_w/2"/>
                                          </p:val>
                                        </p:tav>
                                        <p:tav tm="100000">
                                          <p:val>
                                            <p:strVal val="#ppt_x"/>
                                          </p:val>
                                        </p:tav>
                                      </p:tavLst>
                                    </p:anim>
                                    <p:anim calcmode="lin" valueType="num">
                                      <p:cBhvr additive="base">
                                        <p:cTn id="12" dur="5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7500"/>
                            </p:stCondLst>
                            <p:childTnLst>
                              <p:par>
                                <p:cTn id="14" presetID="1" presetClass="entr" presetSubtype="0" fill="hold" nodeType="afterEffect">
                                  <p:stCondLst>
                                    <p:cond delay="0"/>
                                  </p:stCondLst>
                                  <p:childTnLst>
                                    <p:set>
                                      <p:cBhvr>
                                        <p:cTn id="15" dur="1" fill="hold">
                                          <p:stCondLst>
                                            <p:cond delay="0"/>
                                          </p:stCondLst>
                                        </p:cTn>
                                        <p:tgtEl>
                                          <p:spTgt spid="17">
                                            <p:txEl>
                                              <p:pRg st="0" end="0"/>
                                            </p:txEl>
                                          </p:spTgt>
                                        </p:tgtEl>
                                        <p:attrNameLst>
                                          <p:attrName>style.visibility</p:attrName>
                                        </p:attrNameLst>
                                      </p:cBhvr>
                                      <p:to>
                                        <p:strVal val="visible"/>
                                      </p:to>
                                    </p:set>
                                  </p:childTnLst>
                                </p:cTn>
                              </p:par>
                            </p:childTnLst>
                          </p:cTn>
                        </p:par>
                        <p:par>
                          <p:cTn id="16" fill="hold">
                            <p:stCondLst>
                              <p:cond delay="7500"/>
                            </p:stCondLst>
                            <p:childTnLst>
                              <p:par>
                                <p:cTn id="17" presetID="14" presetClass="entr" presetSubtype="5"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par>
                          <p:cTn id="20" fill="hold">
                            <p:stCondLst>
                              <p:cond delay="8000"/>
                            </p:stCondLst>
                            <p:childTnLst>
                              <p:par>
                                <p:cTn id="21" presetID="14" presetClass="entr" presetSubtype="5"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vertical)">
                                      <p:cBhvr>
                                        <p:cTn id="23" dur="500"/>
                                        <p:tgtEl>
                                          <p:spTgt spid="8"/>
                                        </p:tgtEl>
                                      </p:cBhvr>
                                    </p:animEffect>
                                  </p:childTnLst>
                                </p:cTn>
                              </p:par>
                            </p:childTnLst>
                          </p:cTn>
                        </p:par>
                        <p:par>
                          <p:cTn id="24" fill="hold">
                            <p:stCondLst>
                              <p:cond delay="8500"/>
                            </p:stCondLst>
                            <p:childTnLst>
                              <p:par>
                                <p:cTn id="25" presetID="14" presetClass="entr" presetSubtype="5"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vertical)">
                                      <p:cBhvr>
                                        <p:cTn id="27" dur="500"/>
                                        <p:tgtEl>
                                          <p:spTgt spid="9"/>
                                        </p:tgtEl>
                                      </p:cBhvr>
                                    </p:animEffect>
                                  </p:childTnLst>
                                </p:cTn>
                              </p:par>
                            </p:childTnLst>
                          </p:cTn>
                        </p:par>
                        <p:par>
                          <p:cTn id="28" fill="hold">
                            <p:stCondLst>
                              <p:cond delay="9000"/>
                            </p:stCondLst>
                            <p:childTnLst>
                              <p:par>
                                <p:cTn id="29" presetID="14" presetClass="entr" presetSubtype="5"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vertical)">
                                      <p:cBhvr>
                                        <p:cTn id="31" dur="500"/>
                                        <p:tgtEl>
                                          <p:spTgt spid="10"/>
                                        </p:tgtEl>
                                      </p:cBhvr>
                                    </p:animEffect>
                                  </p:childTnLst>
                                </p:cTn>
                              </p:par>
                            </p:childTnLst>
                          </p:cTn>
                        </p:par>
                        <p:par>
                          <p:cTn id="32" fill="hold">
                            <p:stCondLst>
                              <p:cond delay="9500"/>
                            </p:stCondLst>
                            <p:childTnLst>
                              <p:par>
                                <p:cTn id="33" presetID="14" presetClass="entr" presetSubtype="5"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randombar(vertical)">
                                      <p:cBhvr>
                                        <p:cTn id="35" dur="500"/>
                                        <p:tgtEl>
                                          <p:spTgt spid="11"/>
                                        </p:tgtEl>
                                      </p:cBhvr>
                                    </p:animEffect>
                                  </p:childTnLst>
                                </p:cTn>
                              </p:par>
                            </p:childTnLst>
                          </p:cTn>
                        </p:par>
                        <p:par>
                          <p:cTn id="36" fill="hold">
                            <p:stCondLst>
                              <p:cond delay="10000"/>
                            </p:stCondLst>
                            <p:childTnLst>
                              <p:par>
                                <p:cTn id="37" presetID="14" presetClass="entr" presetSubtype="5"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randombar(vertical)">
                                      <p:cBhvr>
                                        <p:cTn id="39" dur="500"/>
                                        <p:tgtEl>
                                          <p:spTgt spid="12"/>
                                        </p:tgtEl>
                                      </p:cBhvr>
                                    </p:animEffect>
                                  </p:childTnLst>
                                </p:cTn>
                              </p:par>
                            </p:childTnLst>
                          </p:cTn>
                        </p:par>
                        <p:par>
                          <p:cTn id="40" fill="hold">
                            <p:stCondLst>
                              <p:cond delay="10500"/>
                            </p:stCondLst>
                            <p:childTnLst>
                              <p:par>
                                <p:cTn id="41" presetID="14" presetClass="entr" presetSubtype="5"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vertical)">
                                      <p:cBhvr>
                                        <p:cTn id="43" dur="500"/>
                                        <p:tgtEl>
                                          <p:spTgt spid="13"/>
                                        </p:tgtEl>
                                      </p:cBhvr>
                                    </p:animEffect>
                                  </p:childTnLst>
                                </p:cTn>
                              </p:par>
                            </p:childTnLst>
                          </p:cTn>
                        </p:par>
                        <p:par>
                          <p:cTn id="44" fill="hold">
                            <p:stCondLst>
                              <p:cond delay="11000"/>
                            </p:stCondLst>
                            <p:childTnLst>
                              <p:par>
                                <p:cTn id="45" presetID="20" presetClass="entr" presetSubtype="0" fill="hold" nodeType="after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animEffect transition="in" filter="wedge">
                                      <p:cBhvr>
                                        <p:cTn id="47" dur="2000"/>
                                        <p:tgtEl>
                                          <p:spTgt spid="1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heel(1)">
                                      <p:cBhvr>
                                        <p:cTn id="5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a:effectLst>
                  <a:outerShdw blurRad="38100" dist="38100" dir="2700000" algn="tl">
                    <a:srgbClr val="000000">
                      <a:alpha val="43137"/>
                    </a:srgbClr>
                  </a:outerShdw>
                </a:effectLst>
              </a:rPr>
              <a:t>summi</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viri</a:t>
            </a:r>
            <a:r>
              <a:rPr lang="en-GB" sz="1600" dirty="0">
                <a:effectLst>
                  <a:outerShdw blurRad="38100" dist="38100" dir="2700000" algn="tl">
                    <a:srgbClr val="000000">
                      <a:alpha val="43137"/>
                    </a:srgbClr>
                  </a:outerShdw>
                </a:effectLst>
              </a:rPr>
              <a:t>: cf. Horace, Odes 1.33-44; Vergil. </a:t>
            </a:r>
            <a:r>
              <a:rPr lang="en-GB" sz="1600" dirty="0" err="1">
                <a:effectLst>
                  <a:outerShdw blurRad="38100" dist="38100" dir="2700000" algn="tl">
                    <a:srgbClr val="000000">
                      <a:alpha val="43137"/>
                    </a:srgbClr>
                  </a:outerShdw>
                </a:effectLst>
              </a:rPr>
              <a:t>Aen</a:t>
            </a:r>
            <a:r>
              <a:rPr lang="en-GB" sz="1600" dirty="0">
                <a:effectLst>
                  <a:outerShdw blurRad="38100" dist="38100" dir="2700000" algn="tl">
                    <a:srgbClr val="000000">
                      <a:alpha val="43137"/>
                    </a:srgbClr>
                  </a:outerShdw>
                </a:effectLst>
              </a:rPr>
              <a:t>. 6.756ff</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also cf. LIVY, </a:t>
            </a:r>
            <a:r>
              <a:rPr lang="en-GB" sz="1600" i="1" dirty="0" err="1">
                <a:effectLst>
                  <a:outerShdw blurRad="38100" dist="38100" dir="2700000" algn="tl">
                    <a:srgbClr val="000000">
                      <a:alpha val="43137"/>
                    </a:srgbClr>
                  </a:outerShdw>
                </a:effectLst>
              </a:rPr>
              <a:t>ab</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urbe</a:t>
            </a:r>
            <a:r>
              <a:rPr lang="en-GB" sz="1600" i="1" dirty="0">
                <a:effectLst>
                  <a:outerShdw blurRad="38100" dist="38100" dir="2700000" algn="tl">
                    <a:srgbClr val="000000">
                      <a:alpha val="43137"/>
                    </a:srgbClr>
                  </a:outerShdw>
                </a:effectLst>
              </a:rPr>
              <a:t> condita</a:t>
            </a:r>
            <a:br>
              <a:rPr lang="en-GB" sz="1600" dirty="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a:solidFill>
                  <a:srgbClr val="00B050"/>
                </a:solidFill>
              </a:rPr>
              <a:t>Augustus lineage</a:t>
            </a:r>
          </a:p>
        </p:txBody>
      </p:sp>
      <p:pic>
        <p:nvPicPr>
          <p:cNvPr id="3" name="Picture 2" descr="A close up of text on a white background&#10;&#10;Description generated with high confidence">
            <a:extLst>
              <a:ext uri="{FF2B5EF4-FFF2-40B4-BE49-F238E27FC236}">
                <a16:creationId xmlns:a16="http://schemas.microsoft.com/office/drawing/2014/main" id="{222923FB-9C11-42D5-8FE4-7C55994D567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600" b="98400" l="3500" r="90000">
                        <a14:foregroundMark x1="7000" y1="4960" x2="7000" y2="4960"/>
                        <a14:foregroundMark x1="11500" y1="60640" x2="11500" y2="60640"/>
                        <a14:foregroundMark x1="29000" y1="89600" x2="29000" y2="89600"/>
                        <a14:foregroundMark x1="65500" y1="92640" x2="65500" y2="92640"/>
                        <a14:foregroundMark x1="37500" y1="94880" x2="37500" y2="94880"/>
                        <a14:foregroundMark x1="14250" y1="66400" x2="14250" y2="66400"/>
                        <a14:foregroundMark x1="8500" y1="85600" x2="8500" y2="85600"/>
                        <a14:foregroundMark x1="26750" y1="92640" x2="26750" y2="92640"/>
                        <a14:foregroundMark x1="57250" y1="90880" x2="57250" y2="90880"/>
                        <a14:foregroundMark x1="76750" y1="96320" x2="76750" y2="96320"/>
                        <a14:foregroundMark x1="60500" y1="98400" x2="60500" y2="98400"/>
                        <a14:foregroundMark x1="51500" y1="94880" x2="51500" y2="94880"/>
                        <a14:foregroundMark x1="62000" y1="86080" x2="62000" y2="86080"/>
                        <a14:foregroundMark x1="19250" y1="71200" x2="19250" y2="71200"/>
                        <a14:foregroundMark x1="3500" y1="51360" x2="3500" y2="51360"/>
                        <a14:foregroundMark x1="5500" y1="64480" x2="5500" y2="64480"/>
                        <a14:foregroundMark x1="65750" y1="1600" x2="65750" y2="1600"/>
                        <a14:foregroundMark x1="57000" y1="1600" x2="57000" y2="1600"/>
                      </a14:backgroundRemoval>
                    </a14:imgEffect>
                  </a14:imgLayer>
                </a14:imgProps>
              </a:ext>
              <a:ext uri="{28A0092B-C50C-407E-A947-70E740481C1C}">
                <a14:useLocalDpi xmlns:a14="http://schemas.microsoft.com/office/drawing/2010/main" val="0"/>
              </a:ext>
            </a:extLst>
          </a:blip>
          <a:stretch>
            <a:fillRect/>
          </a:stretch>
        </p:blipFill>
        <p:spPr>
          <a:xfrm>
            <a:off x="5187950" y="159826"/>
            <a:ext cx="4267777" cy="6668402"/>
          </a:xfrm>
          <a:prstGeom prst="rect">
            <a:avLst/>
          </a:prstGeom>
        </p:spPr>
      </p:pic>
    </p:spTree>
    <p:extLst>
      <p:ext uri="{BB962C8B-B14F-4D97-AF65-F5344CB8AC3E}">
        <p14:creationId xmlns:p14="http://schemas.microsoft.com/office/powerpoint/2010/main" val="8192279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8"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9"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0"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1"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2"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3"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4"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5"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itle 1"/>
          <p:cNvSpPr>
            <a:spLocks noGrp="1"/>
          </p:cNvSpPr>
          <p:nvPr>
            <p:ph type="title"/>
          </p:nvPr>
        </p:nvSpPr>
        <p:spPr>
          <a:xfrm>
            <a:off x="301752" y="228600"/>
            <a:ext cx="8534400" cy="758952"/>
          </a:xfrm>
        </p:spPr>
        <p:txBody>
          <a:bodyPr/>
          <a:lstStyle/>
          <a:p>
            <a:r>
              <a:rPr lang="en-GB" dirty="0"/>
              <a:t>Forum Augusti – 2 B.C.</a:t>
            </a:r>
          </a:p>
        </p:txBody>
      </p:sp>
      <p:sp>
        <p:nvSpPr>
          <p:cNvPr id="4" name="Rechteck 3"/>
          <p:cNvSpPr/>
          <p:nvPr/>
        </p:nvSpPr>
        <p:spPr>
          <a:xfrm>
            <a:off x="216024" y="2852936"/>
            <a:ext cx="4572000" cy="3693319"/>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r>
              <a:rPr lang="en-GB" dirty="0"/>
              <a:t>Suetonius, </a:t>
            </a:r>
            <a:r>
              <a:rPr lang="en-GB" i="1" dirty="0" err="1"/>
              <a:t>Divi</a:t>
            </a:r>
            <a:r>
              <a:rPr lang="en-GB" i="1" dirty="0"/>
              <a:t> </a:t>
            </a:r>
            <a:r>
              <a:rPr lang="en-GB" i="1" dirty="0" err="1"/>
              <a:t>Augusti</a:t>
            </a:r>
            <a:r>
              <a:rPr lang="en-GB" dirty="0"/>
              <a:t> </a:t>
            </a:r>
            <a:br>
              <a:rPr lang="en-GB" dirty="0"/>
            </a:br>
            <a:r>
              <a:rPr lang="en-GB" dirty="0"/>
              <a:t>“(Augustus) honoured the memory of the leaders who had raised the estate of the Roman people from obscurity to greatness. Accordingly he restored the works of such men with their original inscriptions, and in the two colonnades of his forum dedicated statues of all of them in triumphal garb, declaring besides in a proclamation: 'I have contrived this to lead the citizens to require me, while I live, and the rulers of later times as well, to attain the standard set by those worthies of old'" (XXXI.5).</a:t>
            </a:r>
          </a:p>
        </p:txBody>
      </p:sp>
    </p:spTree>
    <p:extLst>
      <p:ext uri="{BB962C8B-B14F-4D97-AF65-F5344CB8AC3E}">
        <p14:creationId xmlns:p14="http://schemas.microsoft.com/office/powerpoint/2010/main" val="3887370803"/>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8"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9"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0"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1"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2"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3"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4"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5"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itle 1"/>
          <p:cNvSpPr>
            <a:spLocks noGrp="1"/>
          </p:cNvSpPr>
          <p:nvPr>
            <p:ph type="title"/>
          </p:nvPr>
        </p:nvSpPr>
        <p:spPr>
          <a:xfrm>
            <a:off x="301752" y="228600"/>
            <a:ext cx="8534400" cy="758952"/>
          </a:xfrm>
        </p:spPr>
        <p:txBody>
          <a:bodyPr/>
          <a:lstStyle/>
          <a:p>
            <a:r>
              <a:rPr lang="en-GB" dirty="0"/>
              <a:t>Forum Augusti – 2 B.C.</a:t>
            </a:r>
          </a:p>
        </p:txBody>
      </p:sp>
      <p:sp>
        <p:nvSpPr>
          <p:cNvPr id="4" name="Rechteck 3"/>
          <p:cNvSpPr/>
          <p:nvPr/>
        </p:nvSpPr>
        <p:spPr>
          <a:xfrm>
            <a:off x="216024" y="2852936"/>
            <a:ext cx="4572000" cy="3693319"/>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r>
              <a:rPr lang="en-GB" dirty="0"/>
              <a:t>Suetonius, </a:t>
            </a:r>
            <a:r>
              <a:rPr lang="en-GB" i="1" dirty="0" err="1"/>
              <a:t>Divi</a:t>
            </a:r>
            <a:r>
              <a:rPr lang="en-GB" i="1" dirty="0"/>
              <a:t> </a:t>
            </a:r>
            <a:r>
              <a:rPr lang="en-GB" i="1" dirty="0" err="1"/>
              <a:t>Augusti</a:t>
            </a:r>
            <a:r>
              <a:rPr lang="en-GB" dirty="0"/>
              <a:t> </a:t>
            </a:r>
            <a:br>
              <a:rPr lang="en-GB" dirty="0"/>
            </a:br>
            <a:r>
              <a:rPr lang="en-GB" dirty="0"/>
              <a:t>“(Augustus) honoured the memory of the leaders who had raised the estate of the Roman people from obscurity to greatness. Accordingly he restored the works of such men with their original inscriptions, and in the two colonnades of his forum dedicated statues of all of them in triumphal garb, declaring besides in a proclamation: </a:t>
            </a:r>
            <a:r>
              <a:rPr lang="en-GB" dirty="0">
                <a:highlight>
                  <a:srgbClr val="000080"/>
                </a:highlight>
              </a:rPr>
              <a:t>'I have contrived this to lead the citizens to require me, while I live, and the rulers of later times as well, to attain the standard set by those worthies of old</a:t>
            </a:r>
            <a:r>
              <a:rPr lang="en-GB" dirty="0"/>
              <a:t>'" (XXXI.5).</a:t>
            </a:r>
          </a:p>
        </p:txBody>
      </p:sp>
    </p:spTree>
    <p:extLst>
      <p:ext uri="{BB962C8B-B14F-4D97-AF65-F5344CB8AC3E}">
        <p14:creationId xmlns:p14="http://schemas.microsoft.com/office/powerpoint/2010/main" val="887336442"/>
      </p:ext>
    </p:extLst>
  </p:cSld>
  <p:clrMapOvr>
    <a:masterClrMapping/>
  </p:clrMapOvr>
  <p:transition spd="slow">
    <p:randomBar dir="vert"/>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4" descr="mars ultor.jpg"/>
          <p:cNvPicPr>
            <a:picLocks noGrp="1" noChangeAspect="1"/>
          </p:cNvPicPr>
          <p:nvPr>
            <p:ph sz="quarter" idx="1"/>
          </p:nvPr>
        </p:nvPicPr>
        <p:blipFill rotWithShape="1">
          <a:blip r:embed="rId2" cstate="print"/>
          <a:srcRect l="4306" t="1090" r="5650"/>
          <a:stretch/>
        </p:blipFill>
        <p:spPr>
          <a:xfrm>
            <a:off x="0" y="0"/>
            <a:ext cx="9144000" cy="6858000"/>
          </a:xfrm>
        </p:spPr>
      </p:pic>
      <p:pic>
        <p:nvPicPr>
          <p:cNvPr id="8" name="Picture 5" descr="C:\Eigene Dateien\TEACHING MATERIAL\CITIES &amp; SETTLEMENTS\AUGUSTUS ROM\Aug MARS ULTOR Grundriß.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9"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10"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1"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2"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3"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4"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5"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9" name="Rechteck 18"/>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feld 19"/>
          <p:cNvSpPr txBox="1"/>
          <p:nvPr/>
        </p:nvSpPr>
        <p:spPr>
          <a:xfrm>
            <a:off x="179512" y="1414517"/>
            <a:ext cx="2232248" cy="646331"/>
          </a:xfrm>
          <a:prstGeom prst="rect">
            <a:avLst/>
          </a:prstGeom>
          <a:noFill/>
        </p:spPr>
        <p:txBody>
          <a:bodyPr wrap="square" rtlCol="0">
            <a:spAutoFit/>
          </a:bodyPr>
          <a:lstStyle/>
          <a:p>
            <a:r>
              <a:rPr lang="en-GB" dirty="0">
                <a:solidFill>
                  <a:srgbClr val="C00000"/>
                </a:solidFill>
                <a:effectLst>
                  <a:outerShdw blurRad="38100" dist="38100" dir="2700000" algn="tl">
                    <a:srgbClr val="000000">
                      <a:alpha val="43137"/>
                    </a:srgbClr>
                  </a:outerShdw>
                </a:effectLst>
              </a:rPr>
              <a:t>Temple of </a:t>
            </a:r>
            <a:br>
              <a:rPr lang="en-GB"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MARS ULTOR</a:t>
            </a:r>
          </a:p>
        </p:txBody>
      </p:sp>
    </p:spTree>
    <p:extLst>
      <p:ext uri="{BB962C8B-B14F-4D97-AF65-F5344CB8AC3E}">
        <p14:creationId xmlns:p14="http://schemas.microsoft.com/office/powerpoint/2010/main" val="34614694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edge">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4" descr="mars ultor.jpg">
            <a:extLst>
              <a:ext uri="{FF2B5EF4-FFF2-40B4-BE49-F238E27FC236}">
                <a16:creationId xmlns:a16="http://schemas.microsoft.com/office/drawing/2014/main" id="{8B87B12F-7CF4-4A72-9805-69B8D0E3D566}"/>
              </a:ext>
            </a:extLst>
          </p:cNvPr>
          <p:cNvPicPr>
            <a:picLocks noChangeAspect="1"/>
          </p:cNvPicPr>
          <p:nvPr/>
        </p:nvPicPr>
        <p:blipFill rotWithShape="1">
          <a:blip r:embed="rId2" cstate="print"/>
          <a:srcRect l="4306" t="1090" r="5650"/>
          <a:stretch/>
        </p:blipFill>
        <p:spPr>
          <a:xfrm>
            <a:off x="0" y="0"/>
            <a:ext cx="9144000" cy="6858000"/>
          </a:xfrm>
          <a:prstGeom prst="rect">
            <a:avLst/>
          </a:prstGeom>
        </p:spPr>
      </p:pic>
      <p:sp>
        <p:nvSpPr>
          <p:cNvPr id="2" name="Title 1">
            <a:extLst>
              <a:ext uri="{FF2B5EF4-FFF2-40B4-BE49-F238E27FC236}">
                <a16:creationId xmlns:a16="http://schemas.microsoft.com/office/drawing/2014/main" id="{AFD3D549-AB4C-488F-95EB-32C5D30888C8}"/>
              </a:ext>
            </a:extLst>
          </p:cNvPr>
          <p:cNvSpPr>
            <a:spLocks noGrp="1"/>
          </p:cNvSpPr>
          <p:nvPr>
            <p:ph type="title"/>
          </p:nvPr>
        </p:nvSpPr>
        <p:spPr/>
        <p:txBody>
          <a:bodyPr/>
          <a:lstStyle/>
          <a:p>
            <a:r>
              <a:rPr lang="en-GB" dirty="0"/>
              <a:t>Forum </a:t>
            </a:r>
            <a:r>
              <a:rPr lang="en-GB" dirty="0" err="1"/>
              <a:t>Augusti</a:t>
            </a:r>
            <a:r>
              <a:rPr lang="en-GB" dirty="0"/>
              <a:t> – 2 B.C.</a:t>
            </a:r>
          </a:p>
        </p:txBody>
      </p:sp>
      <p:sp>
        <p:nvSpPr>
          <p:cNvPr id="3" name="Content Placeholder 2">
            <a:extLst>
              <a:ext uri="{FF2B5EF4-FFF2-40B4-BE49-F238E27FC236}">
                <a16:creationId xmlns:a16="http://schemas.microsoft.com/office/drawing/2014/main" id="{A5432804-E609-47C3-893A-89FAC7011C10}"/>
              </a:ext>
            </a:extLst>
          </p:cNvPr>
          <p:cNvSpPr>
            <a:spLocks noGrp="1"/>
          </p:cNvSpPr>
          <p:nvPr>
            <p:ph sz="quarter" idx="1"/>
          </p:nvPr>
        </p:nvSpPr>
        <p:spPr/>
        <p:txBody>
          <a:bodyPr/>
          <a:lstStyle/>
          <a:p>
            <a:endParaRPr lang="en-GB"/>
          </a:p>
        </p:txBody>
      </p:sp>
      <p:sp>
        <p:nvSpPr>
          <p:cNvPr id="5" name="Textfeld 16">
            <a:extLst>
              <a:ext uri="{FF2B5EF4-FFF2-40B4-BE49-F238E27FC236}">
                <a16:creationId xmlns:a16="http://schemas.microsoft.com/office/drawing/2014/main" id="{AEBABB54-FAF4-4DDA-A7A1-5FAF87F63002}"/>
              </a:ext>
            </a:extLst>
          </p:cNvPr>
          <p:cNvSpPr txBox="1"/>
          <p:nvPr/>
        </p:nvSpPr>
        <p:spPr>
          <a:xfrm>
            <a:off x="35496" y="4598075"/>
            <a:ext cx="5112568" cy="203132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dirty="0">
                <a:solidFill>
                  <a:schemeClr val="accent3">
                    <a:lumMod val="20000"/>
                    <a:lumOff val="80000"/>
                  </a:schemeClr>
                </a:solidFill>
                <a:effectLst>
                  <a:outerShdw blurRad="38100" dist="38100" dir="2700000" algn="tl">
                    <a:srgbClr val="000000">
                      <a:alpha val="43137"/>
                    </a:srgbClr>
                  </a:outerShdw>
                </a:effectLst>
              </a:rPr>
              <a:t>Purpose:</a:t>
            </a:r>
          </a:p>
          <a:p>
            <a:pPr>
              <a:buFont typeface="Wingdings" pitchFamily="2" charset="2"/>
              <a:buChar char="v"/>
            </a:pPr>
            <a:r>
              <a:rPr lang="en-GB" dirty="0">
                <a:solidFill>
                  <a:schemeClr val="accent3">
                    <a:lumMod val="20000"/>
                    <a:lumOff val="80000"/>
                  </a:schemeClr>
                </a:solidFill>
                <a:effectLst>
                  <a:outerShdw blurRad="38100" dist="38100" dir="2700000" algn="tl">
                    <a:srgbClr val="000000">
                      <a:alpha val="43137"/>
                    </a:srgbClr>
                  </a:outerShdw>
                </a:effectLst>
              </a:rPr>
              <a:t>legal proceedings (law court)</a:t>
            </a:r>
          </a:p>
          <a:p>
            <a:pPr>
              <a:buFont typeface="Wingdings" pitchFamily="2" charset="2"/>
              <a:buChar char="v"/>
            </a:pPr>
            <a:r>
              <a:rPr lang="en-GB" dirty="0">
                <a:solidFill>
                  <a:schemeClr val="accent3">
                    <a:lumMod val="20000"/>
                    <a:lumOff val="80000"/>
                  </a:schemeClr>
                </a:solidFill>
                <a:effectLst>
                  <a:outerShdw blurRad="38100" dist="38100" dir="2700000" algn="tl">
                    <a:srgbClr val="000000">
                      <a:alpha val="43137"/>
                    </a:srgbClr>
                  </a:outerShdw>
                </a:effectLst>
              </a:rPr>
              <a:t> meeting place of Senate when discussing war</a:t>
            </a:r>
          </a:p>
          <a:p>
            <a:pPr>
              <a:buFont typeface="Wingdings" pitchFamily="2" charset="2"/>
              <a:buChar char="v"/>
            </a:pPr>
            <a:r>
              <a:rPr lang="en-GB" dirty="0">
                <a:solidFill>
                  <a:schemeClr val="accent3">
                    <a:lumMod val="20000"/>
                    <a:lumOff val="80000"/>
                  </a:schemeClr>
                </a:solidFill>
                <a:effectLst>
                  <a:outerShdw blurRad="38100" dist="38100" dir="2700000" algn="tl">
                    <a:srgbClr val="000000">
                      <a:alpha val="43137"/>
                    </a:srgbClr>
                  </a:outerShdw>
                </a:effectLst>
              </a:rPr>
              <a:t> assumption of the </a:t>
            </a:r>
            <a:r>
              <a:rPr lang="en-GB" i="1" dirty="0">
                <a:solidFill>
                  <a:schemeClr val="accent3">
                    <a:lumMod val="20000"/>
                    <a:lumOff val="80000"/>
                  </a:schemeClr>
                </a:solidFill>
                <a:effectLst>
                  <a:outerShdw blurRad="38100" dist="38100" dir="2700000" algn="tl">
                    <a:srgbClr val="000000">
                      <a:alpha val="43137"/>
                    </a:srgbClr>
                  </a:outerShdw>
                </a:effectLst>
              </a:rPr>
              <a:t>toga </a:t>
            </a:r>
            <a:r>
              <a:rPr lang="en-GB" i="1" dirty="0" err="1">
                <a:solidFill>
                  <a:schemeClr val="accent3">
                    <a:lumMod val="20000"/>
                    <a:lumOff val="80000"/>
                  </a:schemeClr>
                </a:solidFill>
                <a:effectLst>
                  <a:outerShdw blurRad="38100" dist="38100" dir="2700000" algn="tl">
                    <a:srgbClr val="000000">
                      <a:alpha val="43137"/>
                    </a:srgbClr>
                  </a:outerShdw>
                </a:effectLst>
              </a:rPr>
              <a:t>virilis</a:t>
            </a:r>
            <a:r>
              <a:rPr lang="en-GB" dirty="0">
                <a:solidFill>
                  <a:schemeClr val="accent3">
                    <a:lumMod val="20000"/>
                    <a:lumOff val="80000"/>
                  </a:schemeClr>
                </a:solidFill>
                <a:effectLst>
                  <a:outerShdw blurRad="38100" dist="38100" dir="2700000" algn="tl">
                    <a:srgbClr val="000000">
                      <a:alpha val="43137"/>
                    </a:srgbClr>
                  </a:outerShdw>
                </a:effectLst>
              </a:rPr>
              <a:t> by young men (i.e. achieving military age)</a:t>
            </a:r>
          </a:p>
          <a:p>
            <a:pPr>
              <a:buFont typeface="Wingdings" pitchFamily="2" charset="2"/>
              <a:buChar char="v"/>
            </a:pPr>
            <a:r>
              <a:rPr lang="en-GB" dirty="0">
                <a:solidFill>
                  <a:schemeClr val="accent3">
                    <a:lumMod val="20000"/>
                    <a:lumOff val="80000"/>
                  </a:schemeClr>
                </a:solidFill>
                <a:effectLst>
                  <a:outerShdw blurRad="38100" dist="38100" dir="2700000" algn="tl">
                    <a:srgbClr val="000000">
                      <a:alpha val="43137"/>
                    </a:srgbClr>
                  </a:outerShdw>
                </a:effectLst>
              </a:rPr>
              <a:t> before battle: ceremony for generals</a:t>
            </a:r>
          </a:p>
          <a:p>
            <a:pPr>
              <a:buFont typeface="Wingdings" pitchFamily="2" charset="2"/>
              <a:buChar char="v"/>
            </a:pPr>
            <a:r>
              <a:rPr lang="en-GB" dirty="0">
                <a:solidFill>
                  <a:schemeClr val="accent3">
                    <a:lumMod val="20000"/>
                    <a:lumOff val="80000"/>
                  </a:schemeClr>
                </a:solidFill>
                <a:effectLst>
                  <a:outerShdw blurRad="38100" dist="38100" dir="2700000" algn="tl">
                    <a:srgbClr val="000000">
                      <a:alpha val="43137"/>
                    </a:srgbClr>
                  </a:outerShdw>
                </a:effectLst>
              </a:rPr>
              <a:t> after battle: deposit spoils of war here</a:t>
            </a:r>
          </a:p>
        </p:txBody>
      </p:sp>
    </p:spTree>
    <p:extLst>
      <p:ext uri="{BB962C8B-B14F-4D97-AF65-F5344CB8AC3E}">
        <p14:creationId xmlns:p14="http://schemas.microsoft.com/office/powerpoint/2010/main" val="5911696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81922" name="Picture 2" descr="http://employees.oneonta.edu/farberas/arth/Images/109images/Roman/augustanarch/forum_augustus_rec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6021288"/>
            <a:ext cx="4032448" cy="461665"/>
          </a:xfrm>
          <a:prstGeom prst="rect">
            <a:avLst/>
          </a:prstGeom>
          <a:noFill/>
        </p:spPr>
        <p:txBody>
          <a:bodyPr wrap="square" rtlCol="0">
            <a:spAutoFit/>
          </a:bodyPr>
          <a:lstStyle/>
          <a:p>
            <a:r>
              <a:rPr lang="en-GB" sz="2400" b="1" dirty="0">
                <a:solidFill>
                  <a:srgbClr val="FFFF00"/>
                </a:solidFill>
              </a:rPr>
              <a:t>Forum Augusti</a:t>
            </a:r>
          </a:p>
        </p:txBody>
      </p:sp>
    </p:spTree>
    <p:extLst>
      <p:ext uri="{BB962C8B-B14F-4D97-AF65-F5344CB8AC3E}">
        <p14:creationId xmlns:p14="http://schemas.microsoft.com/office/powerpoint/2010/main" val="10533955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6" name="Picture 6"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46082" name="Picture 2" descr="C:\Eigene Dateien\TEACHING MATERIAL\CITIES &amp; SETTLEMENTS\4 Sitzung Autun Bibracte und Co\Tarragona Rekonstruktion.JPG"/>
          <p:cNvPicPr>
            <a:picLocks noChangeAspect="1" noChangeArrowheads="1"/>
          </p:cNvPicPr>
          <p:nvPr/>
        </p:nvPicPr>
        <p:blipFill>
          <a:blip r:embed="rId3" cstate="print">
            <a:extLst>
              <a:ext uri="{28A0092B-C50C-407E-A947-70E740481C1C}">
                <a14:useLocalDpi xmlns:a14="http://schemas.microsoft.com/office/drawing/2010/main" val="0"/>
              </a:ext>
            </a:extLst>
          </a:blip>
          <a:srcRect l="7076" t="18164" r="9697" b="25836"/>
          <a:stretch>
            <a:fillRect/>
          </a:stretch>
        </p:blipFill>
        <p:spPr bwMode="auto">
          <a:xfrm>
            <a:off x="0" y="1295400"/>
            <a:ext cx="9144000" cy="45275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6084" name="Text Box 4"/>
          <p:cNvSpPr txBox="1">
            <a:spLocks noChangeArrowheads="1"/>
          </p:cNvSpPr>
          <p:nvPr/>
        </p:nvSpPr>
        <p:spPr bwMode="auto">
          <a:xfrm>
            <a:off x="0" y="5867400"/>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outerShdw blurRad="38100" dist="38100" dir="2700000" algn="tl">
                    <a:srgbClr val="000000"/>
                  </a:outerShdw>
                </a:effectLst>
                <a:latin typeface="Tempus Sans ITC" pitchFamily="82" charset="0"/>
              </a:rPr>
              <a:t>Tarragona - provincial capital</a:t>
            </a:r>
          </a:p>
        </p:txBody>
      </p:sp>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t>Forum Augusti – 2 B.C.</a:t>
            </a:r>
            <a:endParaRPr lang="en-GB" dirty="0"/>
          </a:p>
        </p:txBody>
      </p:sp>
      <p:pic>
        <p:nvPicPr>
          <p:cNvPr id="5122" name="Picture 2" descr="http://beatnikbarcelona.files.wordpress.com/2013/03/img_0782.jpg"/>
          <p:cNvPicPr>
            <a:picLocks noChangeAspect="1" noChangeArrowheads="1"/>
          </p:cNvPicPr>
          <p:nvPr/>
        </p:nvPicPr>
        <p:blipFill>
          <a:blip r:embed="rId4" cstate="print"/>
          <a:srcRect/>
          <a:stretch>
            <a:fillRect/>
          </a:stretch>
        </p:blipFill>
        <p:spPr bwMode="auto">
          <a:xfrm>
            <a:off x="35496" y="44624"/>
            <a:ext cx="4220468" cy="3165351"/>
          </a:xfrm>
          <a:prstGeom prst="rect">
            <a:avLst/>
          </a:prstGeom>
          <a:noFill/>
        </p:spPr>
      </p:pic>
    </p:spTree>
    <p:extLst>
      <p:ext uri="{BB962C8B-B14F-4D97-AF65-F5344CB8AC3E}">
        <p14:creationId xmlns:p14="http://schemas.microsoft.com/office/powerpoint/2010/main" val="903454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randombar(horizontal)">
                                      <p:cBhvr>
                                        <p:cTn id="7" dur="500"/>
                                        <p:tgtEl>
                                          <p:spTgt spid="460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32772"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2774" name="Picture 6"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8825" y="0"/>
            <a:ext cx="5845175"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ARLES // </a:t>
            </a:r>
            <a:r>
              <a:rPr lang="en-US" altLang="en-US" b="1" dirty="0" err="1">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51202" name="Picture 2" descr="http://s3.amazonaws.com/static2.postcrossing.com/postcard/medium/bf39d91ee01b1adce813f42d9972d79b.jpg"/>
          <p:cNvPicPr>
            <a:picLocks noChangeAspect="1" noChangeArrowheads="1"/>
          </p:cNvPicPr>
          <p:nvPr/>
        </p:nvPicPr>
        <p:blipFill>
          <a:blip r:embed="rId4" cstate="print"/>
          <a:srcRect/>
          <a:stretch>
            <a:fillRect/>
          </a:stretch>
        </p:blipFill>
        <p:spPr bwMode="auto">
          <a:xfrm>
            <a:off x="0" y="0"/>
            <a:ext cx="5310046" cy="3717032"/>
          </a:xfrm>
          <a:prstGeom prst="rect">
            <a:avLst/>
          </a:prstGeom>
          <a:noFill/>
        </p:spPr>
      </p:pic>
    </p:spTree>
    <p:extLst>
      <p:ext uri="{BB962C8B-B14F-4D97-AF65-F5344CB8AC3E}">
        <p14:creationId xmlns:p14="http://schemas.microsoft.com/office/powerpoint/2010/main" val="1978661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2774"/>
                                        </p:tgtEl>
                                        <p:attrNameLst>
                                          <p:attrName>style.visibility</p:attrName>
                                        </p:attrNameLst>
                                      </p:cBhvr>
                                      <p:to>
                                        <p:strVal val="visible"/>
                                      </p:to>
                                    </p:set>
                                    <p:anim calcmode="lin" valueType="num">
                                      <p:cBhvr>
                                        <p:cTn id="7" dur="1500" fill="hold"/>
                                        <p:tgtEl>
                                          <p:spTgt spid="32774"/>
                                        </p:tgtEl>
                                        <p:attrNameLst>
                                          <p:attrName>ppt_w</p:attrName>
                                        </p:attrNameLst>
                                      </p:cBhvr>
                                      <p:tavLst>
                                        <p:tav tm="0">
                                          <p:val>
                                            <p:fltVal val="0"/>
                                          </p:val>
                                        </p:tav>
                                        <p:tav tm="100000">
                                          <p:val>
                                            <p:strVal val="#ppt_w"/>
                                          </p:val>
                                        </p:tav>
                                      </p:tavLst>
                                    </p:anim>
                                    <p:anim calcmode="lin" valueType="num">
                                      <p:cBhvr>
                                        <p:cTn id="8" dur="1500" fill="hold"/>
                                        <p:tgtEl>
                                          <p:spTgt spid="32774"/>
                                        </p:tgtEl>
                                        <p:attrNameLst>
                                          <p:attrName>ppt_h</p:attrName>
                                        </p:attrNameLst>
                                      </p:cBhvr>
                                      <p:tavLst>
                                        <p:tav tm="0">
                                          <p:val>
                                            <p:fltVal val="0"/>
                                          </p:val>
                                        </p:tav>
                                        <p:tav tm="100000">
                                          <p:val>
                                            <p:strVal val="#ppt_h"/>
                                          </p:val>
                                        </p:tav>
                                      </p:tavLst>
                                    </p:anim>
                                    <p:anim calcmode="lin" valueType="num">
                                      <p:cBhvr>
                                        <p:cTn id="9" dur="1500" fill="hold"/>
                                        <p:tgtEl>
                                          <p:spTgt spid="32774"/>
                                        </p:tgtEl>
                                        <p:attrNameLst>
                                          <p:attrName>style.rotation</p:attrName>
                                        </p:attrNameLst>
                                      </p:cBhvr>
                                      <p:tavLst>
                                        <p:tav tm="0">
                                          <p:val>
                                            <p:fltVal val="90"/>
                                          </p:val>
                                        </p:tav>
                                        <p:tav tm="100000">
                                          <p:val>
                                            <p:fltVal val="0"/>
                                          </p:val>
                                        </p:tav>
                                      </p:tavLst>
                                    </p:anim>
                                    <p:animEffect transition="in" filter="fade">
                                      <p:cBhvr>
                                        <p:cTn id="10" dur="1500"/>
                                        <p:tgtEl>
                                          <p:spTgt spid="3277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1202"/>
                                        </p:tgtEl>
                                        <p:attrNameLst>
                                          <p:attrName>style.visibility</p:attrName>
                                        </p:attrNameLst>
                                      </p:cBhvr>
                                      <p:to>
                                        <p:strVal val="visible"/>
                                      </p:to>
                                    </p:set>
                                    <p:animEffect transition="in" filter="randombar(horizontal)">
                                      <p:cBhvr>
                                        <p:cTn id="15"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5293-5CCE-425D-B799-3DEA04A090BF}"/>
              </a:ext>
            </a:extLst>
          </p:cNvPr>
          <p:cNvSpPr>
            <a:spLocks noGrp="1"/>
          </p:cNvSpPr>
          <p:nvPr>
            <p:ph type="title"/>
          </p:nvPr>
        </p:nvSpPr>
        <p:spPr/>
        <p:txBody>
          <a:bodyPr/>
          <a:lstStyle/>
          <a:p>
            <a:endParaRPr lang="en-GB"/>
          </a:p>
        </p:txBody>
      </p:sp>
      <p:pic>
        <p:nvPicPr>
          <p:cNvPr id="4" name="Picture 3" descr="A statue of a horse&#10;&#10;Description generated with very high confidence">
            <a:extLst>
              <a:ext uri="{FF2B5EF4-FFF2-40B4-BE49-F238E27FC236}">
                <a16:creationId xmlns:a16="http://schemas.microsoft.com/office/drawing/2014/main" id="{64A6AE1A-3A38-496F-A17D-6E719595F1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6" name="Picture 5" descr="A close up of an animal&#10;&#10;Description generated with high confidence">
            <a:extLst>
              <a:ext uri="{FF2B5EF4-FFF2-40B4-BE49-F238E27FC236}">
                <a16:creationId xmlns:a16="http://schemas.microsoft.com/office/drawing/2014/main" id="{941D7559-5166-4EAE-B6C6-0EFCF46DF0F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17" b="91848" l="4396" r="94872">
                        <a14:foregroundMark x1="15385" y1="9783" x2="15385" y2="9783"/>
                        <a14:foregroundMark x1="7692" y1="19565" x2="7692" y2="19565"/>
                        <a14:foregroundMark x1="4396" y1="25000" x2="4396" y2="25000"/>
                        <a14:foregroundMark x1="91209" y1="45652" x2="91209" y2="45652"/>
                        <a14:foregroundMark x1="95238" y1="57609" x2="95238" y2="57609"/>
                        <a14:foregroundMark x1="89011" y1="92391" x2="89011" y2="92391"/>
                        <a14:foregroundMark x1="64469" y1="15217" x2="64469" y2="15217"/>
                        <a14:foregroundMark x1="35897" y1="2717" x2="35897" y2="2717"/>
                        <a14:foregroundMark x1="31868" y1="2717" x2="31868" y2="2717"/>
                      </a14:backgroundRemoval>
                    </a14:imgEffect>
                  </a14:imgLayer>
                </a14:imgProps>
              </a:ext>
              <a:ext uri="{28A0092B-C50C-407E-A947-70E740481C1C}">
                <a14:useLocalDpi xmlns:a14="http://schemas.microsoft.com/office/drawing/2010/main" val="0"/>
              </a:ext>
            </a:extLst>
          </a:blip>
          <a:stretch>
            <a:fillRect/>
          </a:stretch>
        </p:blipFill>
        <p:spPr>
          <a:xfrm>
            <a:off x="323528" y="404664"/>
            <a:ext cx="4273518" cy="2880320"/>
          </a:xfrm>
          <a:prstGeom prst="rect">
            <a:avLst/>
          </a:prstGeom>
        </p:spPr>
      </p:pic>
      <p:pic>
        <p:nvPicPr>
          <p:cNvPr id="9" name="Picture 8" descr="A stone building&#10;&#10;Description generated with high confidence">
            <a:extLst>
              <a:ext uri="{FF2B5EF4-FFF2-40B4-BE49-F238E27FC236}">
                <a16:creationId xmlns:a16="http://schemas.microsoft.com/office/drawing/2014/main" id="{B6FD7E9F-6793-4313-AA25-5DE46FFAF6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536" y="3429000"/>
            <a:ext cx="2634206" cy="3702126"/>
          </a:xfrm>
          <a:prstGeom prst="rect">
            <a:avLst/>
          </a:prstGeom>
        </p:spPr>
      </p:pic>
    </p:spTree>
    <p:extLst>
      <p:ext uri="{BB962C8B-B14F-4D97-AF65-F5344CB8AC3E}">
        <p14:creationId xmlns:p14="http://schemas.microsoft.com/office/powerpoint/2010/main" val="1770687417"/>
      </p:ext>
    </p:extLst>
  </p:cSld>
  <p:clrMapOvr>
    <a:masterClrMapping/>
  </p:clrMapOvr>
  <mc:AlternateContent xmlns:mc="http://schemas.openxmlformats.org/markup-compatibility/2006">
    <mc:Choice xmlns:p14="http://schemas.microsoft.com/office/powerpoint/2010/main" Requires="p14">
      <p:transition spd="slow" p14:dur="2000">
        <p14:pan dir="u"/>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30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wall, indoor&#10;&#10;Description generated with very high confidence">
            <a:extLst>
              <a:ext uri="{FF2B5EF4-FFF2-40B4-BE49-F238E27FC236}">
                <a16:creationId xmlns:a16="http://schemas.microsoft.com/office/drawing/2014/main" id="{C3830FB2-9103-4034-8FA5-EA20325D3433}"/>
              </a:ext>
            </a:extLst>
          </p:cNvPr>
          <p:cNvPicPr>
            <a:picLocks noChangeAspect="1"/>
          </p:cNvPicPr>
          <p:nvPr/>
        </p:nvPicPr>
        <p:blipFill rotWithShape="1">
          <a:blip r:embed="rId2">
            <a:extLst>
              <a:ext uri="{28A0092B-C50C-407E-A947-70E740481C1C}">
                <a14:useLocalDpi xmlns:a14="http://schemas.microsoft.com/office/drawing/2010/main" val="0"/>
              </a:ext>
            </a:extLst>
          </a:blip>
          <a:srcRect l="23515" r="4703"/>
          <a:stretch/>
        </p:blipFill>
        <p:spPr>
          <a:xfrm>
            <a:off x="-6090" y="0"/>
            <a:ext cx="9150084" cy="6858000"/>
          </a:xfrm>
          <a:prstGeom prst="rect">
            <a:avLst/>
          </a:prstGeom>
        </p:spPr>
      </p:pic>
      <p:sp>
        <p:nvSpPr>
          <p:cNvPr id="2" name="Title 1">
            <a:extLst>
              <a:ext uri="{FF2B5EF4-FFF2-40B4-BE49-F238E27FC236}">
                <a16:creationId xmlns:a16="http://schemas.microsoft.com/office/drawing/2014/main" id="{0CF18317-4733-4675-96E0-8B39791D030B}"/>
              </a:ext>
            </a:extLst>
          </p:cNvPr>
          <p:cNvSpPr>
            <a:spLocks noGrp="1"/>
          </p:cNvSpPr>
          <p:nvPr>
            <p:ph type="title"/>
          </p:nvPr>
        </p:nvSpPr>
        <p:spPr/>
        <p:txBody>
          <a:bodyPr/>
          <a:lstStyle/>
          <a:p>
            <a:endParaRPr lang="en-GB"/>
          </a:p>
        </p:txBody>
      </p:sp>
      <p:sp>
        <p:nvSpPr>
          <p:cNvPr id="5" name="Rectangle 4">
            <a:extLst>
              <a:ext uri="{FF2B5EF4-FFF2-40B4-BE49-F238E27FC236}">
                <a16:creationId xmlns:a16="http://schemas.microsoft.com/office/drawing/2014/main" id="{1822240D-CB71-402F-B635-F8B1B98116DA}"/>
              </a:ext>
            </a:extLst>
          </p:cNvPr>
          <p:cNvSpPr/>
          <p:nvPr/>
        </p:nvSpPr>
        <p:spPr>
          <a:xfrm>
            <a:off x="5940152" y="802886"/>
            <a:ext cx="2255746" cy="369332"/>
          </a:xfrm>
          <a:prstGeom prst="rect">
            <a:avLst/>
          </a:prstGeom>
        </p:spPr>
        <p:txBody>
          <a:bodyPr wrap="none">
            <a:spAutoFit/>
          </a:bodyPr>
          <a:lstStyle/>
          <a:p>
            <a:r>
              <a:rPr lang="en-GB" dirty="0" err="1"/>
              <a:t>Cartoceto</a:t>
            </a:r>
            <a:r>
              <a:rPr lang="en-GB" dirty="0"/>
              <a:t> di Pergola</a:t>
            </a:r>
          </a:p>
        </p:txBody>
      </p:sp>
      <p:pic>
        <p:nvPicPr>
          <p:cNvPr id="7" name="Picture 6" descr="A close up of a statue&#10;&#10;Description generated with high confidence">
            <a:extLst>
              <a:ext uri="{FF2B5EF4-FFF2-40B4-BE49-F238E27FC236}">
                <a16:creationId xmlns:a16="http://schemas.microsoft.com/office/drawing/2014/main" id="{E0C1BF42-99C9-40FD-A4B7-442546B01E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0" y="3086497"/>
            <a:ext cx="5485823" cy="3771503"/>
          </a:xfrm>
          <a:prstGeom prst="rect">
            <a:avLst/>
          </a:prstGeom>
        </p:spPr>
      </p:pic>
    </p:spTree>
    <p:extLst>
      <p:ext uri="{BB962C8B-B14F-4D97-AF65-F5344CB8AC3E}">
        <p14:creationId xmlns:p14="http://schemas.microsoft.com/office/powerpoint/2010/main" val="21960122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7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a:p>
        </p:txBody>
      </p:sp>
      <p:sp>
        <p:nvSpPr>
          <p:cNvPr id="4" name="Content Placeholder 3"/>
          <p:cNvSpPr>
            <a:spLocks noGrp="1"/>
          </p:cNvSpPr>
          <p:nvPr>
            <p:ph sz="quarter" idx="1"/>
          </p:nvPr>
        </p:nvSpPr>
        <p:spPr/>
        <p:txBody>
          <a:bodyPr/>
          <a:lstStyle/>
          <a:p>
            <a:r>
              <a:rPr lang="en-GB" dirty="0"/>
              <a:t>Ideology &amp; ‘Propaganda’</a:t>
            </a:r>
            <a:br>
              <a:rPr lang="en-GB" dirty="0"/>
            </a:br>
            <a:r>
              <a:rPr lang="en-GB" dirty="0"/>
              <a:t>of Augustus and his ‘regime’</a:t>
            </a:r>
          </a:p>
          <a:p>
            <a:pPr lvl="1"/>
            <a:r>
              <a:rPr lang="en-GB" dirty="0"/>
              <a:t>Augustus’ self-display</a:t>
            </a:r>
          </a:p>
          <a:p>
            <a:pPr lvl="2"/>
            <a:r>
              <a:rPr lang="en-GB" dirty="0"/>
              <a:t>piety, clemency, “divine ancestry”</a:t>
            </a:r>
          </a:p>
          <a:p>
            <a:pPr lvl="1"/>
            <a:r>
              <a:rPr lang="en-GB" dirty="0"/>
              <a:t>Augustus’ dynasty present in Rome</a:t>
            </a:r>
          </a:p>
          <a:p>
            <a:pPr lvl="1"/>
            <a:endParaRPr lang="en-GB" dirty="0"/>
          </a:p>
          <a:p>
            <a:pPr lvl="1"/>
            <a:r>
              <a:rPr lang="en-GB" dirty="0"/>
              <a:t>Victory</a:t>
            </a:r>
          </a:p>
          <a:p>
            <a:pPr lvl="1"/>
            <a:r>
              <a:rPr lang="en-GB" dirty="0"/>
              <a:t>Peace – Pax Augusta / Pax Romana</a:t>
            </a:r>
          </a:p>
          <a:p>
            <a:pPr lvl="1"/>
            <a:r>
              <a:rPr lang="en-GB" dirty="0"/>
              <a:t>Prosperity</a:t>
            </a:r>
          </a:p>
          <a:p>
            <a:pPr lvl="1"/>
            <a:r>
              <a:rPr lang="en-GB" dirty="0"/>
              <a:t>Piety – Religious devotion</a:t>
            </a:r>
          </a:p>
          <a:p>
            <a:pPr lvl="1"/>
            <a:r>
              <a:rPr lang="en-GB" dirty="0"/>
              <a:t>Morality</a:t>
            </a:r>
          </a:p>
          <a:p>
            <a:pPr lvl="1"/>
            <a:r>
              <a:rPr lang="en-GB" dirty="0"/>
              <a:t>Rome &amp; World Domination</a:t>
            </a:r>
          </a:p>
          <a:p>
            <a:pPr lvl="1"/>
            <a:endParaRPr lang="en-GB" dirty="0"/>
          </a:p>
          <a:p>
            <a:pPr lvl="1"/>
            <a:endParaRPr lang="en-GB" dirty="0"/>
          </a:p>
        </p:txBody>
      </p:sp>
      <p:pic>
        <p:nvPicPr>
          <p:cNvPr id="5"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4921" y="2448272"/>
            <a:ext cx="2488887" cy="393305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427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27" descr="C:\Eigene Dateien\TEACHING MATERIAL\CITIES &amp; SETTLEMENTS\AUGUSTUS ROM\Forum Romanum Ansicht P CONNOLL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28" y="44624"/>
            <a:ext cx="8888768" cy="6741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55092" y="1088329"/>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125581" y="1055213"/>
            <a:ext cx="4521704" cy="1713246"/>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from 30 / 27 B.C. …</a:t>
            </a:r>
            <a:br>
              <a:rPr lang="en-GB" sz="2400" b="1" dirty="0">
                <a:solidFill>
                  <a:srgbClr val="FFFF00"/>
                </a:solidFill>
              </a:rPr>
            </a:br>
            <a:r>
              <a:rPr lang="en-GB" sz="2400" b="1" dirty="0">
                <a:solidFill>
                  <a:srgbClr val="FFFF00"/>
                </a:solidFill>
              </a:rPr>
              <a:t>all major decisions in the Roman empire were made by one man, Augustus</a:t>
            </a:r>
            <a:br>
              <a:rPr lang="en-GB" sz="2400" b="1" dirty="0">
                <a:solidFill>
                  <a:srgbClr val="FFFF00"/>
                </a:solidFill>
              </a:rPr>
            </a:br>
            <a:br>
              <a:rPr lang="en-GB" sz="2400" b="1" dirty="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2898140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bg/>
                                          </p:spTgt>
                                        </p:tgtEl>
                                        <p:attrNameLst>
                                          <p:attrName>style.visibility</p:attrName>
                                        </p:attrNameLst>
                                      </p:cBhvr>
                                      <p:to>
                                        <p:strVal val="visible"/>
                                      </p:to>
                                    </p:set>
                                    <p:animEffect transition="in" filter="fade">
                                      <p:cBhvr>
                                        <p:cTn id="25" dur="1000"/>
                                        <p:tgtEl>
                                          <p:spTgt spid="3">
                                            <p:bg/>
                                          </p:spTgt>
                                        </p:tgtEl>
                                      </p:cBhvr>
                                    </p:animEffect>
                                    <p:anim calcmode="lin" valueType="num">
                                      <p:cBhvr>
                                        <p:cTn id="26" dur="1000" fill="hold"/>
                                        <p:tgtEl>
                                          <p:spTgt spid="3">
                                            <p:bg/>
                                          </p:spTgt>
                                        </p:tgtEl>
                                        <p:attrNameLst>
                                          <p:attrName>ppt_x</p:attrName>
                                        </p:attrNameLst>
                                      </p:cBhvr>
                                      <p:tavLst>
                                        <p:tav tm="0">
                                          <p:val>
                                            <p:strVal val="#ppt_x"/>
                                          </p:val>
                                        </p:tav>
                                        <p:tav tm="100000">
                                          <p:val>
                                            <p:strVal val="#ppt_x"/>
                                          </p:val>
                                        </p:tav>
                                      </p:tavLst>
                                    </p:anim>
                                    <p:anim calcmode="lin" valueType="num">
                                      <p:cBhvr>
                                        <p:cTn id="27"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1000"/>
                                        <p:tgtEl>
                                          <p:spTgt spid="3">
                                            <p:txEl>
                                              <p:pRg st="0" end="0"/>
                                            </p:txEl>
                                          </p:spTgt>
                                        </p:tgtEl>
                                      </p:cBhvr>
                                    </p:animEffect>
                                    <p:anim calcmode="lin" valueType="num">
                                      <p:cBhvr>
                                        <p:cTn id="3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1971597907"/>
      </p:ext>
    </p:extLst>
  </p:cSld>
  <p:clrMapOvr>
    <a:masterClrMapping/>
  </p:clrMapOvr>
  <p:transition spd="slow">
    <p:randomBar dir="vert"/>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0177-929E-4E16-A495-D23B3861F62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26C69D88-9973-4E00-8ED1-0C2654A9BB71}"/>
              </a:ext>
            </a:extLst>
          </p:cNvPr>
          <p:cNvSpPr>
            <a:spLocks noGrp="1"/>
          </p:cNvSpPr>
          <p:nvPr>
            <p:ph type="body" idx="2"/>
          </p:nvPr>
        </p:nvSpPr>
        <p:spPr/>
        <p:txBody>
          <a:bodyPr/>
          <a:lstStyle/>
          <a:p>
            <a:endParaRPr lang="en-GB"/>
          </a:p>
        </p:txBody>
      </p:sp>
      <p:sp>
        <p:nvSpPr>
          <p:cNvPr id="4" name="Content Placeholder 3">
            <a:extLst>
              <a:ext uri="{FF2B5EF4-FFF2-40B4-BE49-F238E27FC236}">
                <a16:creationId xmlns:a16="http://schemas.microsoft.com/office/drawing/2014/main" id="{E192A9D0-8218-4232-9E72-6C7B6B652AFC}"/>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2844042201"/>
      </p:ext>
    </p:extLst>
  </p:cSld>
  <p:clrMapOvr>
    <a:masterClrMapping/>
  </p:clrMapOvr>
  <p:transition spd="slow">
    <p:randomBar dir="vert"/>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quarter" idx="1"/>
          </p:nvPr>
        </p:nvSpPr>
        <p:spPr/>
        <p:txBody>
          <a:bodyPr/>
          <a:lstStyle/>
          <a:p>
            <a:endParaRPr lang="en-GB"/>
          </a:p>
        </p:txBody>
      </p:sp>
      <p:pic>
        <p:nvPicPr>
          <p:cNvPr id="7" name="Picture 4" descr="C:\Eigene Dateien\TEACHING MATERIAL\CITIES &amp; SETTLEMENTS\AUGUSTUS ROM\Rom Plan Ansichten Perspektiven.JPG"/>
          <p:cNvPicPr>
            <a:picLocks noChangeAspect="1" noChangeArrowheads="1"/>
          </p:cNvPicPr>
          <p:nvPr/>
        </p:nvPicPr>
        <p:blipFill>
          <a:blip r:embed="rId2">
            <a:lum bright="-6000" contrast="42000"/>
            <a:extLst>
              <a:ext uri="{28A0092B-C50C-407E-A947-70E740481C1C}">
                <a14:useLocalDpi xmlns:a14="http://schemas.microsoft.com/office/drawing/2010/main" val="0"/>
              </a:ext>
            </a:extLst>
          </a:blip>
          <a:srcRect l="33063" r="12550" b="21194"/>
          <a:stretch>
            <a:fillRect/>
          </a:stretch>
        </p:blipFill>
        <p:spPr bwMode="auto">
          <a:xfrm>
            <a:off x="4948346"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a:t>Augustus’ Building Programme</a:t>
            </a:r>
          </a:p>
        </p:txBody>
      </p:sp>
    </p:spTree>
    <p:extLst>
      <p:ext uri="{BB962C8B-B14F-4D97-AF65-F5344CB8AC3E}">
        <p14:creationId xmlns:p14="http://schemas.microsoft.com/office/powerpoint/2010/main" val="1644299133"/>
      </p:ext>
    </p:extLst>
  </p:cSld>
  <p:clrMapOvr>
    <a:masterClrMapping/>
  </p:clrMapOvr>
  <p:transition spd="slow">
    <p:randomBar dir="vert"/>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Pax Augusti / Pax Romana</a:t>
            </a:r>
          </a:p>
        </p:txBody>
      </p:sp>
      <p:sp>
        <p:nvSpPr>
          <p:cNvPr id="6" name="Content Placeholder 5"/>
          <p:cNvSpPr>
            <a:spLocks noGrp="1"/>
          </p:cNvSpPr>
          <p:nvPr>
            <p:ph sz="quarter" idx="1"/>
          </p:nvPr>
        </p:nvSpPr>
        <p:spPr/>
        <p:txBody>
          <a:bodyPr/>
          <a:lstStyle/>
          <a:p>
            <a:endParaRPr lang="en-GB"/>
          </a:p>
        </p:txBody>
      </p:sp>
      <p:pic>
        <p:nvPicPr>
          <p:cNvPr id="3074" name="Picture 2" descr="http://www.coinarchives.com/816e40121c8d72d05b477d4ab5c06bbc/img/heritage/3030/image23918.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496" y="5013176"/>
            <a:ext cx="9036496" cy="1754326"/>
          </a:xfrm>
          <a:prstGeom prst="rect">
            <a:avLst/>
          </a:prstGeom>
          <a:noFill/>
        </p:spPr>
        <p:txBody>
          <a:bodyPr wrap="square" rtlCol="0">
            <a:spAutoFit/>
          </a:bodyPr>
          <a:lstStyle/>
          <a:p>
            <a:pPr algn="ctr"/>
            <a:r>
              <a:rPr lang="en-GB" dirty="0">
                <a:solidFill>
                  <a:schemeClr val="bg1">
                    <a:lumMod val="50000"/>
                  </a:schemeClr>
                </a:solidFill>
              </a:rPr>
              <a:t>               AR 27mm, 12.05 gm</a:t>
            </a:r>
            <a:br>
              <a:rPr lang="en-GB" dirty="0">
                <a:solidFill>
                  <a:schemeClr val="bg1">
                    <a:lumMod val="50000"/>
                  </a:schemeClr>
                </a:solidFill>
              </a:rPr>
            </a:br>
            <a:r>
              <a:rPr lang="en-GB" dirty="0">
                <a:solidFill>
                  <a:schemeClr val="bg1">
                    <a:lumMod val="50000"/>
                  </a:schemeClr>
                </a:solidFill>
              </a:rPr>
              <a:t>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“'Protector of the Freedom of the Roman People”</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14656996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circle(out)">
                                      <p:cBhvr>
                                        <p:cTn id="7" dur="2000"/>
                                        <p:tgtEl>
                                          <p:spTgt spid="3074"/>
                                        </p:tgtEl>
                                      </p:cBhvr>
                                    </p:animEffect>
                                  </p:childTnLst>
                                </p:cTn>
                              </p:par>
                            </p:childTnLst>
                          </p:cTn>
                        </p:par>
                        <p:par>
                          <p:cTn id="8" fill="hold">
                            <p:stCondLst>
                              <p:cond delay="225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ara</a:t>
            </a:r>
            <a:r>
              <a:rPr lang="en-GB" dirty="0"/>
              <a:t> </a:t>
            </a:r>
            <a:r>
              <a:rPr lang="en-GB" dirty="0" err="1"/>
              <a:t>pacis</a:t>
            </a:r>
            <a:r>
              <a:rPr lang="en-GB" dirty="0"/>
              <a:t> / temple of peace</a:t>
            </a:r>
          </a:p>
        </p:txBody>
      </p:sp>
      <p:pic>
        <p:nvPicPr>
          <p:cNvPr id="4098" name="Picture 2" descr="http://ldmart315.edublogs.org/files/2011/09/curia-coin-os1sej.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758" b="95313" l="4723" r="97023">
                        <a14:foregroundMark x1="45175" y1="1758" x2="45175" y2="1758"/>
                        <a14:foregroundMark x1="10986" y1="31250" x2="10986" y2="31250"/>
                        <a14:foregroundMark x1="4928" y1="35840" x2="4928" y2="35840"/>
                        <a14:foregroundMark x1="34086" y1="34277" x2="34086" y2="34277"/>
                        <a14:foregroundMark x1="33778" y1="28711" x2="33778" y2="28711"/>
                        <a14:foregroundMark x1="82033" y1="38867" x2="82033" y2="38867"/>
                        <a14:foregroundMark x1="97125" y1="47168" x2="97125" y2="47168"/>
                        <a14:foregroundMark x1="40452" y1="48145" x2="40452" y2="48145"/>
                        <a14:foregroundMark x1="38809" y1="48438" x2="38809" y2="48438"/>
                        <a14:foregroundMark x1="36448" y1="48145" x2="36448" y2="48145"/>
                        <a14:foregroundMark x1="35113" y1="32520" x2="35113" y2="32520"/>
                        <a14:foregroundMark x1="34086" y1="27246" x2="34086" y2="27246"/>
                        <a14:foregroundMark x1="55852" y1="62793" x2="55852" y2="62793"/>
                        <a14:foregroundMark x1="57906" y1="63281" x2="57906" y2="63281"/>
                        <a14:foregroundMark x1="69815" y1="77441" x2="69815" y2="77441"/>
                        <a14:foregroundMark x1="70123" y1="76855" x2="70123" y2="76855"/>
                        <a14:foregroundMark x1="86858" y1="80664" x2="86858" y2="80664"/>
                        <a14:foregroundMark x1="86037" y1="78125" x2="86037" y2="78125"/>
                        <a14:foregroundMark x1="69815" y1="95313" x2="69815" y2="95313"/>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12776"/>
            <a:ext cx="5074518" cy="533231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
          </p:nvPr>
        </p:nvSpPr>
        <p:spPr/>
        <p:txBody>
          <a:bodyPr/>
          <a:lstStyle/>
          <a:p>
            <a:endParaRPr lang="en-GB"/>
          </a:p>
        </p:txBody>
      </p:sp>
    </p:spTree>
    <p:extLst>
      <p:ext uri="{BB962C8B-B14F-4D97-AF65-F5344CB8AC3E}">
        <p14:creationId xmlns:p14="http://schemas.microsoft.com/office/powerpoint/2010/main" val="3007966794"/>
      </p:ext>
    </p:extLst>
  </p:cSld>
  <p:clrMapOvr>
    <a:masterClrMapping/>
  </p:clrMapOvr>
  <p:transition spd="slow">
    <p:randomBar dir="vert"/>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Piety</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760700286"/>
      </p:ext>
    </p:extLst>
  </p:cSld>
  <p:clrMapOvr>
    <a:masterClrMapping/>
  </p:clrMapOvr>
  <p:transition spd="slow">
    <p:randomBar dir="vert"/>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5" name="Text Box 7"/>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12293" name="Picture 5" descr="C:\Eigene Dateien\TEACHING MATERIAL\CITIES &amp; SETTLEMENTS\4 Sitzung Autun Bibracte und Co\Aug Reiterstatue statu04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90" name="Rectangle 2"/>
          <p:cNvSpPr>
            <a:spLocks noGrp="1" noChangeArrowheads="1"/>
          </p:cNvSpPr>
          <p:nvPr>
            <p:ph type="title"/>
          </p:nvPr>
        </p:nvSpPr>
        <p:spPr/>
        <p:txBody>
          <a:bodyPr/>
          <a:lstStyle/>
          <a:p>
            <a:r>
              <a:rPr lang="en-US" altLang="en-US"/>
              <a:t>Forum Romanum</a:t>
            </a:r>
          </a:p>
        </p:txBody>
      </p:sp>
      <p:pic>
        <p:nvPicPr>
          <p:cNvPr id="12291" name="Picture 3" descr="C:\Eigene Dateien\TEACHING MATERIAL\CITIES &amp; SETTLEMENTS\AUGUSTUS ROM\Fora Plan.TIF"/>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Eigene Dateien\TEACHING MATERIAL\CITIES &amp; SETTLEMENTS\4 Sitzung Autun Bibracte und Co\Waldgirmes gebaeude 1 Forum.jpg"/>
          <p:cNvPicPr>
            <a:picLocks noChangeAspect="1" noChangeArrowheads="1"/>
          </p:cNvPicPr>
          <p:nvPr/>
        </p:nvPicPr>
        <p:blipFill>
          <a:blip r:embed="rId4">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94" name="Picture 6" descr="C:\Eigene Dateien\TEACHING MATERIAL\CITIES &amp; SETTLEMENTS\4 Sitzung Autun Bibracte und Co\Aug Reiterstatue statu01g Waldgirm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8600" y="3810000"/>
            <a:ext cx="3657600" cy="2336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55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2294"/>
                                        </p:tgtEl>
                                        <p:attrNameLst>
                                          <p:attrName>style.visibility</p:attrName>
                                        </p:attrNameLst>
                                      </p:cBhvr>
                                      <p:to>
                                        <p:strVal val="visible"/>
                                      </p:to>
                                    </p:set>
                                    <p:animEffect transition="in" filter="randombar(vertical)">
                                      <p:cBhvr>
                                        <p:cTn id="7" dur="500"/>
                                        <p:tgtEl>
                                          <p:spTgt spid="12294"/>
                                        </p:tgtEl>
                                      </p:cBhvr>
                                    </p:animEffect>
                                  </p:childTnLst>
                                </p:cTn>
                              </p:par>
                            </p:childTnLst>
                          </p:cTn>
                        </p:par>
                        <p:par>
                          <p:cTn id="8" fill="hold" nodeType="afterGroup">
                            <p:stCondLst>
                              <p:cond delay="500"/>
                            </p:stCondLst>
                            <p:childTnLst>
                              <p:par>
                                <p:cTn id="9" presetID="7" presetClass="entr" presetSubtype="2" fill="hold" nodeType="afterEffect">
                                  <p:stCondLst>
                                    <p:cond delay="1000"/>
                                  </p:stCondLst>
                                  <p:childTnLst>
                                    <p:set>
                                      <p:cBhvr>
                                        <p:cTn id="10" dur="1" fill="hold">
                                          <p:stCondLst>
                                            <p:cond delay="0"/>
                                          </p:stCondLst>
                                        </p:cTn>
                                        <p:tgtEl>
                                          <p:spTgt spid="12293"/>
                                        </p:tgtEl>
                                        <p:attrNameLst>
                                          <p:attrName>style.visibility</p:attrName>
                                        </p:attrNameLst>
                                      </p:cBhvr>
                                      <p:to>
                                        <p:strVal val="visible"/>
                                      </p:to>
                                    </p:set>
                                    <p:anim calcmode="lin" valueType="num">
                                      <p:cBhvr additive="base">
                                        <p:cTn id="11" dur="5000" fill="hold"/>
                                        <p:tgtEl>
                                          <p:spTgt spid="12293"/>
                                        </p:tgtEl>
                                        <p:attrNameLst>
                                          <p:attrName>ppt_x</p:attrName>
                                        </p:attrNameLst>
                                      </p:cBhvr>
                                      <p:tavLst>
                                        <p:tav tm="0">
                                          <p:val>
                                            <p:strVal val="1+#ppt_w/2"/>
                                          </p:val>
                                        </p:tav>
                                        <p:tav tm="100000">
                                          <p:val>
                                            <p:strVal val="#ppt_x"/>
                                          </p:val>
                                        </p:tav>
                                      </p:tavLst>
                                    </p:anim>
                                    <p:anim calcmode="lin" valueType="num">
                                      <p:cBhvr additive="base">
                                        <p:cTn id="12" dur="5000" fill="hold"/>
                                        <p:tgtEl>
                                          <p:spTgt spid="122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1" name="Picture 5"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9698" name="Rectangle 2"/>
          <p:cNvSpPr>
            <a:spLocks noGrp="1" noChangeArrowheads="1"/>
          </p:cNvSpPr>
          <p:nvPr>
            <p:ph type="title"/>
          </p:nvPr>
        </p:nvSpPr>
        <p:spPr/>
        <p:txBody>
          <a:bodyPr/>
          <a:lstStyle/>
          <a:p>
            <a:r>
              <a:rPr lang="en-US" altLang="en-US"/>
              <a:t>Forum Romanum</a:t>
            </a:r>
          </a:p>
        </p:txBody>
      </p:sp>
      <p:sp>
        <p:nvSpPr>
          <p:cNvPr id="29699" name="Text Box 3"/>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29700" name="Picture 4" descr="C:\Eigene Dateien\TEACHING MATERIAL\CITIES &amp; SETTLEMENTS\4 Sitzung Autun Bibracte und Co\Aug Reiterstatue statu04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Text Box 6"/>
          <p:cNvSpPr txBox="1">
            <a:spLocks noChangeArrowheads="1"/>
          </p:cNvSpPr>
          <p:nvPr/>
        </p:nvSpPr>
        <p:spPr bwMode="auto">
          <a:xfrm>
            <a:off x="838200" y="1066800"/>
            <a:ext cx="518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b="1">
                <a:effectLst>
                  <a:outerShdw blurRad="38100" dist="38100" dir="2700000" algn="tl">
                    <a:srgbClr val="000000"/>
                  </a:outerShdw>
                </a:effectLst>
              </a:rPr>
              <a:t>-&gt; KULT DES KAISERS UND SEINER FAMILIE, sog. “Kaiserkult”</a:t>
            </a:r>
            <a:endParaRPr lang="en-US" altLang="en-US">
              <a:effectLst>
                <a:outerShdw blurRad="38100" dist="38100" dir="2700000" algn="tl">
                  <a:srgbClr val="000000"/>
                </a:outerShdw>
              </a:effectLst>
            </a:endParaRPr>
          </a:p>
        </p:txBody>
      </p:sp>
      <p:pic>
        <p:nvPicPr>
          <p:cNvPr id="29703" name="Picture 7" descr="C:\Eigene Dateien\TEACHING MATERIAL\CITIES &amp; SETTLEMENTS\AUGUSTUS ROM\House of Augustus.T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43100"/>
            <a:ext cx="6324600" cy="491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371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29702"/>
                                        </p:tgtEl>
                                        <p:attrNameLst>
                                          <p:attrName>style.visibility</p:attrName>
                                        </p:attrNameLst>
                                      </p:cBhvr>
                                      <p:to>
                                        <p:strVal val="visible"/>
                                      </p:to>
                                    </p:set>
                                    <p:animEffect transition="in" filter="randombar(vertical)">
                                      <p:cBhvr>
                                        <p:cTn id="7" dur="500"/>
                                        <p:tgtEl>
                                          <p:spTgt spid="29702"/>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29703"/>
                                        </p:tgtEl>
                                        <p:attrNameLst>
                                          <p:attrName>style.visibility</p:attrName>
                                        </p:attrNameLst>
                                      </p:cBhvr>
                                      <p:to>
                                        <p:strVal val="visible"/>
                                      </p:to>
                                    </p:set>
                                    <p:animEffect transition="in" filter="randombar(vertical)">
                                      <p:cBhvr>
                                        <p:cTn id="11" dur="5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2" grpId="0" autoUpdateAnimBg="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Forum Romanum</a:t>
            </a:r>
          </a:p>
        </p:txBody>
      </p:sp>
      <p:pic>
        <p:nvPicPr>
          <p:cNvPr id="11267"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Eigene Dateien\TEACHING MATERIAL\CITIES &amp; SETTLEMENTS\4 Sitzung Autun Bibracte und Co\Waldgirmes gebaeude 1 Forum.jpg"/>
          <p:cNvPicPr>
            <a:picLocks noChangeAspect="1" noChangeArrowheads="1"/>
          </p:cNvPicPr>
          <p:nvPr/>
        </p:nvPicPr>
        <p:blipFill>
          <a:blip r:embed="rId3">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269" name="Picture 5" descr="C:\Eigene Dateien\TEACHING MATERIAL\CITIES &amp; SETTLEMENTS\4 Sitzung Autun Bibracte und Co\Waldgirmes Denkmalpflege &amp; Kulturgeschichte 2-1999.jpg"/>
          <p:cNvPicPr>
            <a:picLocks noChangeAspect="1" noChangeArrowheads="1"/>
          </p:cNvPicPr>
          <p:nvPr/>
        </p:nvPicPr>
        <p:blipFill>
          <a:blip r:embed="rId4">
            <a:lum bright="-30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875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randombar(vertical)">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C:\Eigene Dateien\TEACHING MATERIAL\CITIES &amp; SETTLEMENTS\4 Sitzung Autun Bibracte und Co\Waldgirmes Denkmalpflege &amp; Kulturgeschichte 2-1999.jpg"/>
          <p:cNvPicPr>
            <a:picLocks noChangeAspect="1" noChangeArrowheads="1"/>
          </p:cNvPicPr>
          <p:nvPr/>
        </p:nvPicPr>
        <p:blipFill>
          <a:blip r:embed="rId2">
            <a:lum bright="-48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6386" name="Rectangle 2"/>
          <p:cNvSpPr>
            <a:spLocks noGrp="1" noChangeArrowheads="1"/>
          </p:cNvSpPr>
          <p:nvPr>
            <p:ph type="title"/>
          </p:nvPr>
        </p:nvSpPr>
        <p:spPr/>
        <p:txBody>
          <a:bodyPr/>
          <a:lstStyle/>
          <a:p>
            <a:r>
              <a:rPr lang="en-US" altLang="en-US"/>
              <a:t>Städtegründungen</a:t>
            </a:r>
          </a:p>
        </p:txBody>
      </p:sp>
      <p:sp>
        <p:nvSpPr>
          <p:cNvPr id="16388" name="Text Box 4"/>
          <p:cNvSpPr txBox="1">
            <a:spLocks noChangeArrowheads="1"/>
          </p:cNvSpPr>
          <p:nvPr/>
        </p:nvSpPr>
        <p:spPr bwMode="auto">
          <a:xfrm>
            <a:off x="0" y="914400"/>
            <a:ext cx="4800600"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b="1">
                <a:effectLst/>
              </a:rPr>
              <a:t> AVGVSTA BAGIENNORVM</a:t>
            </a:r>
            <a:br>
              <a:rPr lang="en-US" altLang="en-US" b="1">
                <a:effectLst/>
              </a:rPr>
            </a:br>
            <a:r>
              <a:rPr lang="en-US" altLang="en-US">
                <a:effectLst/>
              </a:rPr>
              <a:t>		(heute: Bene)</a:t>
            </a:r>
          </a:p>
          <a:p>
            <a:pPr algn="l">
              <a:buFontTx/>
              <a:buChar char="•"/>
            </a:pPr>
            <a:r>
              <a:rPr lang="en-US" altLang="en-US" b="1">
                <a:effectLst/>
              </a:rPr>
              <a:t> AVGVSTA PRAETORIA</a:t>
            </a:r>
            <a:br>
              <a:rPr lang="en-US" altLang="en-US" b="1">
                <a:effectLst/>
              </a:rPr>
            </a:br>
            <a:r>
              <a:rPr lang="en-US" altLang="en-US">
                <a:effectLst/>
              </a:rPr>
              <a:t>	25 v. Chr.  (heute: </a:t>
            </a:r>
            <a:r>
              <a:rPr lang="en-US" altLang="en-US" b="1">
                <a:effectLst/>
              </a:rPr>
              <a:t>Aosta</a:t>
            </a:r>
            <a:r>
              <a:rPr lang="en-US" altLang="en-US">
                <a:effectLst/>
              </a:rPr>
              <a:t>)</a:t>
            </a:r>
          </a:p>
          <a:p>
            <a:pPr algn="l">
              <a:buFontTx/>
              <a:buChar char="•"/>
            </a:pPr>
            <a:r>
              <a:rPr lang="en-US" altLang="en-US" b="1">
                <a:effectLst/>
              </a:rPr>
              <a:t> AVGVSTA EMERITA</a:t>
            </a:r>
            <a:br>
              <a:rPr lang="en-US" altLang="en-US" b="1">
                <a:effectLst/>
              </a:rPr>
            </a:br>
            <a:r>
              <a:rPr lang="en-US" altLang="en-US">
                <a:effectLst/>
              </a:rPr>
              <a:t>	25 v. Chr. (heute: Mérida) </a:t>
            </a:r>
          </a:p>
          <a:p>
            <a:pPr algn="l">
              <a:buFontTx/>
              <a:buChar char="•"/>
            </a:pPr>
            <a:r>
              <a:rPr lang="en-US" altLang="en-US" b="1">
                <a:effectLst/>
              </a:rPr>
              <a:t> AVGVSTA RAVRICA</a:t>
            </a:r>
            <a:br>
              <a:rPr lang="en-US" altLang="en-US" b="1">
                <a:effectLst/>
              </a:rPr>
            </a:br>
            <a:r>
              <a:rPr lang="en-US" altLang="en-US">
                <a:effectLst/>
              </a:rPr>
              <a:t>    urspr. 44 v. Chr. (Basel-</a:t>
            </a:r>
            <a:r>
              <a:rPr lang="en-US" altLang="en-US" b="1">
                <a:effectLst/>
              </a:rPr>
              <a:t>Augst</a:t>
            </a:r>
            <a:r>
              <a:rPr lang="en-US" altLang="en-US">
                <a:effectLst/>
              </a:rPr>
              <a:t>)</a:t>
            </a:r>
          </a:p>
          <a:p>
            <a:pPr algn="l">
              <a:buFontTx/>
              <a:buChar char="•"/>
            </a:pPr>
            <a:r>
              <a:rPr lang="en-US" altLang="en-US" b="1">
                <a:effectLst/>
              </a:rPr>
              <a:t> AVGVSTA TAURINORVM</a:t>
            </a:r>
            <a:br>
              <a:rPr lang="en-US" altLang="en-US" b="1">
                <a:effectLst/>
              </a:rPr>
            </a:br>
            <a:r>
              <a:rPr lang="en-US" altLang="en-US">
                <a:effectLst/>
              </a:rPr>
              <a:t>      IVLIA ~	(Turin)</a:t>
            </a:r>
          </a:p>
          <a:p>
            <a:pPr algn="l">
              <a:buFontTx/>
              <a:buChar char="•"/>
            </a:pPr>
            <a:r>
              <a:rPr lang="en-US" altLang="en-US" b="1">
                <a:effectLst/>
              </a:rPr>
              <a:t> AVGUVSTA TREVERORVM</a:t>
            </a:r>
            <a:endParaRPr lang="en-US" altLang="en-US">
              <a:effectLst/>
            </a:endParaRPr>
          </a:p>
          <a:p>
            <a:pPr algn="l">
              <a:buFontTx/>
              <a:buChar char="•"/>
            </a:pPr>
            <a:r>
              <a:rPr lang="en-US" altLang="en-US" b="1">
                <a:effectLst/>
              </a:rPr>
              <a:t> AVGVSTA VINDELICVM</a:t>
            </a:r>
            <a:r>
              <a:rPr lang="en-US" altLang="en-US">
                <a:effectLst/>
              </a:rPr>
              <a:t>                                                                         </a:t>
            </a:r>
            <a:br>
              <a:rPr lang="en-US" altLang="en-US">
                <a:effectLst/>
              </a:rPr>
            </a:br>
            <a:r>
              <a:rPr lang="en-US" altLang="en-US">
                <a:effectLst/>
              </a:rPr>
              <a:t>	(</a:t>
            </a:r>
            <a:r>
              <a:rPr lang="en-US" altLang="en-US" b="1">
                <a:effectLst/>
              </a:rPr>
              <a:t>Augsburg</a:t>
            </a:r>
            <a:r>
              <a:rPr lang="en-US" altLang="en-US">
                <a:effectLst/>
              </a:rPr>
              <a:t>) </a:t>
            </a:r>
          </a:p>
        </p:txBody>
      </p:sp>
    </p:spTree>
    <p:extLst>
      <p:ext uri="{BB962C8B-B14F-4D97-AF65-F5344CB8AC3E}">
        <p14:creationId xmlns:p14="http://schemas.microsoft.com/office/powerpoint/2010/main" val="2613475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 calcmode="lin" valueType="num">
                                      <p:cBhvr additive="base">
                                        <p:cTn id="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 calcmode="lin" valueType="num">
                                      <p:cBhvr additive="base">
                                        <p:cTn id="12"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6388">
                                            <p:txEl>
                                              <p:pRg st="2" end="2"/>
                                            </p:txEl>
                                          </p:spTgt>
                                        </p:tgtEl>
                                        <p:attrNameLst>
                                          <p:attrName>style.visibility</p:attrName>
                                        </p:attrNameLst>
                                      </p:cBhvr>
                                      <p:to>
                                        <p:strVal val="visible"/>
                                      </p:to>
                                    </p:set>
                                    <p:anim calcmode="lin" valueType="num">
                                      <p:cBhvr additive="base">
                                        <p:cTn id="17"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388">
                                            <p:txEl>
                                              <p:pRg st="3" end="3"/>
                                            </p:txEl>
                                          </p:spTgt>
                                        </p:tgtEl>
                                        <p:attrNameLst>
                                          <p:attrName>style.visibility</p:attrName>
                                        </p:attrNameLst>
                                      </p:cBhvr>
                                      <p:to>
                                        <p:strVal val="visible"/>
                                      </p:to>
                                    </p:set>
                                    <p:anim calcmode="lin" valueType="num">
                                      <p:cBhvr additive="base">
                                        <p:cTn id="22"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6388">
                                            <p:txEl>
                                              <p:pRg st="4" end="4"/>
                                            </p:txEl>
                                          </p:spTgt>
                                        </p:tgtEl>
                                        <p:attrNameLst>
                                          <p:attrName>style.visibility</p:attrName>
                                        </p:attrNameLst>
                                      </p:cBhvr>
                                      <p:to>
                                        <p:strVal val="visible"/>
                                      </p:to>
                                    </p:set>
                                    <p:anim calcmode="lin" valueType="num">
                                      <p:cBhvr additive="base">
                                        <p:cTn id="27" dur="500" fill="hold"/>
                                        <p:tgtEl>
                                          <p:spTgt spid="1638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6388">
                                            <p:txEl>
                                              <p:pRg st="5" end="5"/>
                                            </p:txEl>
                                          </p:spTgt>
                                        </p:tgtEl>
                                        <p:attrNameLst>
                                          <p:attrName>style.visibility</p:attrName>
                                        </p:attrNameLst>
                                      </p:cBhvr>
                                      <p:to>
                                        <p:strVal val="visible"/>
                                      </p:to>
                                    </p:set>
                                    <p:anim calcmode="lin" valueType="num">
                                      <p:cBhvr additive="base">
                                        <p:cTn id="32" dur="500" fill="hold"/>
                                        <p:tgtEl>
                                          <p:spTgt spid="16388">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88">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6388">
                                            <p:txEl>
                                              <p:pRg st="6" end="6"/>
                                            </p:txEl>
                                          </p:spTgt>
                                        </p:tgtEl>
                                        <p:attrNameLst>
                                          <p:attrName>style.visibility</p:attrName>
                                        </p:attrNameLst>
                                      </p:cBhvr>
                                      <p:to>
                                        <p:strVal val="visible"/>
                                      </p:to>
                                    </p:set>
                                    <p:anim calcmode="lin" valueType="num">
                                      <p:cBhvr additive="base">
                                        <p:cTn id="37" dur="500" fill="hold"/>
                                        <p:tgtEl>
                                          <p:spTgt spid="1638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advAuto="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Städtegründungen</a:t>
            </a:r>
          </a:p>
        </p:txBody>
      </p:sp>
      <p:pic>
        <p:nvPicPr>
          <p:cNvPr id="18435" name="Picture 3"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8436" name="Picture 4" descr="C:\Eigene Dateien\TEACHING MATERIAL\CITIES &amp; SETTLEMENTS\Bibracte und co\Bibracte murus gallicus rebout.gif"/>
          <p:cNvPicPr>
            <a:picLocks noChangeAspect="1" noChangeArrowheads="1"/>
          </p:cNvPicPr>
          <p:nvPr/>
        </p:nvPicPr>
        <p:blipFill>
          <a:blip r:embed="rId3">
            <a:extLst>
              <a:ext uri="{28A0092B-C50C-407E-A947-70E740481C1C}">
                <a14:useLocalDpi xmlns:a14="http://schemas.microsoft.com/office/drawing/2010/main" val="0"/>
              </a:ext>
            </a:extLst>
          </a:blip>
          <a:srcRect r="9677" b="8571"/>
          <a:stretch>
            <a:fillRect/>
          </a:stretch>
        </p:blipFill>
        <p:spPr bwMode="auto">
          <a:xfrm>
            <a:off x="3581400" y="4267200"/>
            <a:ext cx="3581400" cy="245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8438" name="Text Box 6"/>
          <p:cNvSpPr txBox="1">
            <a:spLocks noChangeArrowheads="1"/>
          </p:cNvSpPr>
          <p:nvPr/>
        </p:nvSpPr>
        <p:spPr bwMode="auto">
          <a:xfrm>
            <a:off x="533400" y="5715000"/>
            <a:ext cx="2743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BIBRACTE</a:t>
            </a:r>
            <a:br>
              <a:rPr lang="en-US" altLang="en-US" b="1">
                <a:effectLst/>
              </a:rPr>
            </a:br>
            <a:r>
              <a:rPr lang="en-US" altLang="en-US" b="1">
                <a:effectLst/>
              </a:rPr>
              <a:t>Mont Beuvray</a:t>
            </a:r>
            <a:endParaRPr lang="en-US" altLang="en-US">
              <a:effectLst/>
            </a:endParaRPr>
          </a:p>
        </p:txBody>
      </p:sp>
    </p:spTree>
    <p:extLst>
      <p:ext uri="{BB962C8B-B14F-4D97-AF65-F5344CB8AC3E}">
        <p14:creationId xmlns:p14="http://schemas.microsoft.com/office/powerpoint/2010/main" val="303890569"/>
      </p:ext>
    </p:extLst>
  </p:cSld>
  <p:clrMapOvr>
    <a:masterClrMapping/>
  </p:clrMapOvr>
  <p:transition spd="slow">
    <p:randomBar dir="vert"/>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62" name="Picture 6" descr="C:\Eigene Dateien\TEACHING MATERIAL\CITIES &amp; SETTLEMENTS\4 Sitzung Autun Bibracte und Co\AUTUN Plan.TIF"/>
          <p:cNvPicPr>
            <a:picLocks noChangeAspect="1" noChangeArrowheads="1"/>
          </p:cNvPicPr>
          <p:nvPr/>
        </p:nvPicPr>
        <p:blipFill>
          <a:blip r:embed="rId3" cstate="print">
            <a:lum bright="-30000" contrast="30000"/>
            <a:extLst>
              <a:ext uri="{28A0092B-C50C-407E-A947-70E740481C1C}">
                <a14:useLocalDpi xmlns:a14="http://schemas.microsoft.com/office/drawing/2010/main" val="0"/>
              </a:ext>
            </a:extLst>
          </a:blip>
          <a:srcRect r="11746"/>
          <a:stretch>
            <a:fillRect/>
          </a:stretch>
        </p:blipFill>
        <p:spPr bwMode="auto">
          <a:xfrm>
            <a:off x="3990975" y="0"/>
            <a:ext cx="51530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58" name="Rectangle 2"/>
          <p:cNvSpPr>
            <a:spLocks noGrp="1" noChangeArrowheads="1"/>
          </p:cNvSpPr>
          <p:nvPr>
            <p:ph type="title"/>
          </p:nvPr>
        </p:nvSpPr>
        <p:spPr/>
        <p:txBody>
          <a:bodyPr/>
          <a:lstStyle/>
          <a:p>
            <a:r>
              <a:rPr lang="en-US" altLang="en-US"/>
              <a:t>Städtegründungen</a:t>
            </a:r>
          </a:p>
        </p:txBody>
      </p:sp>
      <p:pic>
        <p:nvPicPr>
          <p:cNvPr id="19461" name="Picture 5" descr="C:\Eigene Dateien\TEACHING MATERIAL\CITIES &amp; SETTLEMENTS\Bibracte und co\Autun Thea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33600"/>
            <a:ext cx="4191000" cy="28670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59" name="Picture 3" descr="C:\Eigene Dateien\TEACHING MATERIAL\CITIES &amp; SETTLEMENTS\Bibracte und co\Autun Porte de Langr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4329113"/>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63" name="Text Box 7"/>
          <p:cNvSpPr txBox="1">
            <a:spLocks noChangeArrowheads="1"/>
          </p:cNvSpPr>
          <p:nvPr/>
        </p:nvSpPr>
        <p:spPr bwMode="auto">
          <a:xfrm>
            <a:off x="0" y="5715000"/>
            <a:ext cx="3276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AVGVSTODVNVM</a:t>
            </a:r>
            <a:br>
              <a:rPr lang="en-US" altLang="en-US" b="1">
                <a:effectLst/>
              </a:rPr>
            </a:br>
            <a:r>
              <a:rPr lang="en-US" altLang="en-US" b="1">
                <a:effectLst/>
              </a:rPr>
              <a:t>Autun</a:t>
            </a:r>
            <a:endParaRPr lang="en-US" altLang="en-US">
              <a:effectLst/>
            </a:endParaRPr>
          </a:p>
        </p:txBody>
      </p:sp>
    </p:spTree>
    <p:extLst>
      <p:ext uri="{BB962C8B-B14F-4D97-AF65-F5344CB8AC3E}">
        <p14:creationId xmlns:p14="http://schemas.microsoft.com/office/powerpoint/2010/main" val="32249658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19462"/>
                                        </p:tgtEl>
                                        <p:attrNameLst>
                                          <p:attrName>style.visibility</p:attrName>
                                        </p:attrNameLst>
                                      </p:cBhvr>
                                      <p:to>
                                        <p:strVal val="visible"/>
                                      </p:to>
                                    </p:set>
                                    <p:anim calcmode="lin" valueType="num">
                                      <p:cBhvr additive="base">
                                        <p:cTn id="7" dur="500" fill="hold"/>
                                        <p:tgtEl>
                                          <p:spTgt spid="19462"/>
                                        </p:tgtEl>
                                        <p:attrNameLst>
                                          <p:attrName>ppt_x</p:attrName>
                                        </p:attrNameLst>
                                      </p:cBhvr>
                                      <p:tavLst>
                                        <p:tav tm="0">
                                          <p:val>
                                            <p:strVal val="1+#ppt_w/2"/>
                                          </p:val>
                                        </p:tav>
                                        <p:tav tm="100000">
                                          <p:val>
                                            <p:strVal val="#ppt_x"/>
                                          </p:val>
                                        </p:tav>
                                      </p:tavLst>
                                    </p:anim>
                                    <p:anim calcmode="lin" valueType="num">
                                      <p:cBhvr additive="base">
                                        <p:cTn id="8" dur="500" fill="hold"/>
                                        <p:tgtEl>
                                          <p:spTgt spid="1946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7" presetClass="entr" presetSubtype="8" fill="hold" nodeType="afterEffect">
                                  <p:stCondLst>
                                    <p:cond delay="0"/>
                                  </p:stCondLst>
                                  <p:childTnLst>
                                    <p:set>
                                      <p:cBhvr>
                                        <p:cTn id="11" dur="1" fill="hold">
                                          <p:stCondLst>
                                            <p:cond delay="0"/>
                                          </p:stCondLst>
                                        </p:cTn>
                                        <p:tgtEl>
                                          <p:spTgt spid="19461"/>
                                        </p:tgtEl>
                                        <p:attrNameLst>
                                          <p:attrName>style.visibility</p:attrName>
                                        </p:attrNameLst>
                                      </p:cBhvr>
                                      <p:to>
                                        <p:strVal val="visible"/>
                                      </p:to>
                                    </p:set>
                                    <p:anim calcmode="lin" valueType="num">
                                      <p:cBhvr additive="base">
                                        <p:cTn id="12" dur="5000" fill="hold"/>
                                        <p:tgtEl>
                                          <p:spTgt spid="19461"/>
                                        </p:tgtEl>
                                        <p:attrNameLst>
                                          <p:attrName>ppt_x</p:attrName>
                                        </p:attrNameLst>
                                      </p:cBhvr>
                                      <p:tavLst>
                                        <p:tav tm="0">
                                          <p:val>
                                            <p:strVal val="0-#ppt_w/2"/>
                                          </p:val>
                                        </p:tav>
                                        <p:tav tm="100000">
                                          <p:val>
                                            <p:strVal val="#ppt_x"/>
                                          </p:val>
                                        </p:tav>
                                      </p:tavLst>
                                    </p:anim>
                                    <p:anim calcmode="lin" valueType="num">
                                      <p:cBhvr additive="base">
                                        <p:cTn id="13" dur="5000" fill="hold"/>
                                        <p:tgtEl>
                                          <p:spTgt spid="19461"/>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500"/>
                            </p:stCondLst>
                            <p:childTnLst>
                              <p:par>
                                <p:cTn id="15" presetID="7" presetClass="entr" presetSubtype="4" fill="hold" nodeType="afterEffect">
                                  <p:stCondLst>
                                    <p:cond delay="0"/>
                                  </p:stCondLst>
                                  <p:childTnLst>
                                    <p:set>
                                      <p:cBhvr>
                                        <p:cTn id="16" dur="1" fill="hold">
                                          <p:stCondLst>
                                            <p:cond delay="0"/>
                                          </p:stCondLst>
                                        </p:cTn>
                                        <p:tgtEl>
                                          <p:spTgt spid="19459"/>
                                        </p:tgtEl>
                                        <p:attrNameLst>
                                          <p:attrName>style.visibility</p:attrName>
                                        </p:attrNameLst>
                                      </p:cBhvr>
                                      <p:to>
                                        <p:strVal val="visible"/>
                                      </p:to>
                                    </p:set>
                                    <p:anim calcmode="lin" valueType="num">
                                      <p:cBhvr additive="base">
                                        <p:cTn id="17" dur="5000" fill="hold"/>
                                        <p:tgtEl>
                                          <p:spTgt spid="19459"/>
                                        </p:tgtEl>
                                        <p:attrNameLst>
                                          <p:attrName>ppt_x</p:attrName>
                                        </p:attrNameLst>
                                      </p:cBhvr>
                                      <p:tavLst>
                                        <p:tav tm="0">
                                          <p:val>
                                            <p:strVal val="#ppt_x"/>
                                          </p:val>
                                        </p:tav>
                                        <p:tav tm="100000">
                                          <p:val>
                                            <p:strVal val="#ppt_x"/>
                                          </p:val>
                                        </p:tav>
                                      </p:tavLst>
                                    </p:anim>
                                    <p:anim calcmode="lin" valueType="num">
                                      <p:cBhvr additive="base">
                                        <p:cTn id="18" dur="50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0</TotalTime>
  <Words>1433</Words>
  <Application>Microsoft Office PowerPoint</Application>
  <PresentationFormat>On-screen Show (4:3)</PresentationFormat>
  <Paragraphs>429</Paragraphs>
  <Slides>95</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95</vt:i4>
      </vt:variant>
    </vt:vector>
  </HeadingPairs>
  <TitlesOfParts>
    <vt:vector size="105" baseType="lpstr">
      <vt:lpstr>AR JULIAN</vt:lpstr>
      <vt:lpstr>Arial</vt:lpstr>
      <vt:lpstr>Calibri</vt:lpstr>
      <vt:lpstr>Georgia</vt:lpstr>
      <vt:lpstr>Tahoma</vt:lpstr>
      <vt:lpstr>Tempus Sans ITC</vt:lpstr>
      <vt:lpstr>Times New Roman</vt:lpstr>
      <vt:lpstr>Wingdings</vt:lpstr>
      <vt:lpstr>Wingdings 2</vt:lpstr>
      <vt:lpstr>Civic</vt:lpstr>
      <vt:lpstr>Augustus &amp; the establishment of the Principate</vt:lpstr>
      <vt:lpstr>PowerPoint Presentation</vt:lpstr>
      <vt:lpstr>PowerPoint Presentation</vt:lpstr>
      <vt:lpstr>Octavian’s Rise to Power</vt:lpstr>
      <vt:lpstr>Caesar’s assassination 44 B.C.</vt:lpstr>
      <vt:lpstr>Caesar’s assassination 44 B.C.</vt:lpstr>
      <vt:lpstr>Caesar’s assassination 44 B.C.</vt:lpstr>
      <vt:lpstr>Caesar’s assassination 44 B.C.</vt:lpstr>
      <vt:lpstr>Octavian</vt:lpstr>
      <vt:lpstr>PowerPoint Presentation</vt:lpstr>
      <vt:lpstr>Octavian</vt:lpstr>
      <vt:lpstr>PowerPoint Presentation</vt:lpstr>
      <vt:lpstr>Octavian</vt:lpstr>
      <vt:lpstr>Octavian</vt:lpstr>
      <vt:lpstr>Octavian</vt:lpstr>
      <vt:lpstr>Triumvirate</vt:lpstr>
      <vt:lpstr>Political “Propaganda”</vt:lpstr>
      <vt:lpstr>PowerPoint Presentation</vt:lpstr>
      <vt:lpstr>Political “Propaganda”</vt:lpstr>
      <vt:lpstr>PowerPoint Presentation</vt:lpstr>
      <vt:lpstr>PowerPoint Presentation</vt:lpstr>
      <vt:lpstr>PowerPoint Presentation</vt:lpstr>
      <vt:lpstr>Return to Rome, 29 BC</vt:lpstr>
      <vt:lpstr>Return to Rome, 29 BC</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PowerPoint Presentation</vt:lpstr>
      <vt:lpstr>PowerPoint Presentation</vt:lpstr>
      <vt:lpstr>PowerPoint Presentation</vt:lpstr>
      <vt:lpstr>PowerPoint Presentation</vt:lpstr>
      <vt:lpstr>Ideology</vt:lpstr>
      <vt:lpstr>Ideology</vt:lpstr>
      <vt:lpstr>Ideology</vt:lpstr>
      <vt:lpstr>Ideology</vt:lpstr>
      <vt:lpstr>Ideology</vt:lpstr>
      <vt:lpstr>Ideology</vt:lpstr>
      <vt:lpstr>PowerPoint Presentation</vt:lpstr>
      <vt:lpstr>Augustan Rome</vt:lpstr>
      <vt:lpstr>Augustan Rome</vt:lpstr>
      <vt:lpstr>Augustan Rome</vt:lpstr>
      <vt:lpstr>Augustan Rome</vt:lpstr>
      <vt:lpstr>Augustan Rome</vt:lpstr>
      <vt:lpstr>Augustan Rome</vt:lpstr>
      <vt:lpstr>Pantheon (&lt; Πανθεον), 27 B.C.</vt:lpstr>
      <vt:lpstr>Pantheon (&lt; Πανθεον), 27 B.C.</vt:lpstr>
      <vt:lpstr>Pantheon (&lt; Πανθεον), 27 B.C.</vt:lpstr>
      <vt:lpstr>Augustus’ Building Programme</vt:lpstr>
      <vt:lpstr>Augustus’ Building Programme</vt:lpstr>
      <vt:lpstr>Augustus’ Building Programme</vt:lpstr>
      <vt:lpstr>Augustus’ Building Programme</vt:lpstr>
      <vt:lpstr>Augustus’ Building Programme</vt:lpstr>
      <vt:lpstr>PowerPoint Presentation</vt:lpstr>
      <vt:lpstr>PowerPoint Presentation</vt:lpstr>
      <vt:lpstr>PowerPoint Presentation</vt:lpstr>
      <vt:lpstr>Pax Augusti / Pax Romana</vt:lpstr>
      <vt:lpstr>PowerPoint Presentation</vt:lpstr>
      <vt:lpstr>Victory Ideology</vt:lpstr>
      <vt:lpstr>Victory Ideology</vt:lpstr>
      <vt:lpstr>PowerPoint Presentation</vt:lpstr>
      <vt:lpstr>Victory Ideology</vt:lpstr>
      <vt:lpstr>PowerPoint Presentation</vt:lpstr>
      <vt:lpstr>PowerPoint Presentation</vt:lpstr>
      <vt:lpstr>PowerPoint Presentation</vt:lpstr>
      <vt:lpstr>Forum Augusti – 2 B.C.</vt:lpstr>
      <vt:lpstr>Forum Augusti – 2 B.C.</vt:lpstr>
      <vt:lpstr>Forum Augusti – 2 B.C.</vt:lpstr>
      <vt:lpstr>Forum Augusti – 2 B.C.</vt:lpstr>
      <vt:lpstr>Forum Augusti – 2 B.C.</vt:lpstr>
      <vt:lpstr>Forum Augusti – 2 B.C.</vt:lpstr>
      <vt:lpstr>Forum Augusti – 2 B.C.</vt:lpstr>
      <vt:lpstr>Forum Augusti – 2 B.C.</vt:lpstr>
      <vt:lpstr>Forum Augusti – 2 B.C.</vt:lpstr>
      <vt:lpstr>PowerPoint Presentation</vt:lpstr>
      <vt:lpstr>PowerPoint Presentation</vt:lpstr>
      <vt:lpstr>Forum Augusti – 2 B.C.</vt:lpstr>
      <vt:lpstr>PowerPoint Presentation</vt:lpstr>
      <vt:lpstr>PowerPoint Presentation</vt:lpstr>
      <vt:lpstr>Ideology</vt:lpstr>
      <vt:lpstr>Debate</vt:lpstr>
      <vt:lpstr>Ideology</vt:lpstr>
      <vt:lpstr>PowerPoint Presentation</vt:lpstr>
      <vt:lpstr>Augustus’ Building Programme</vt:lpstr>
      <vt:lpstr>Pax Augusti / Pax Romana</vt:lpstr>
      <vt:lpstr>ara pacis / temple of peace</vt:lpstr>
      <vt:lpstr>Piety</vt:lpstr>
      <vt:lpstr>Forum Romanum</vt:lpstr>
      <vt:lpstr>Forum Romanum</vt:lpstr>
      <vt:lpstr>Forum Romanum</vt:lpstr>
      <vt:lpstr>Städtegründungen</vt:lpstr>
      <vt:lpstr>Städtegründungen</vt:lpstr>
      <vt:lpstr>Städtegründungen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to Empire</dc:title>
  <dc:creator>Ralph</dc:creator>
  <cp:lastModifiedBy>Ralph Haeussler</cp:lastModifiedBy>
  <cp:revision>374</cp:revision>
  <dcterms:created xsi:type="dcterms:W3CDTF">2014-01-25T20:18:34Z</dcterms:created>
  <dcterms:modified xsi:type="dcterms:W3CDTF">2018-03-07T03:59:29Z</dcterms:modified>
</cp:coreProperties>
</file>